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B91B-3152-4696-8FA7-C27D7787D5E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B8C-8236-41EB-8C54-3B08F0FA73D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8051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B91B-3152-4696-8FA7-C27D7787D5E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B8C-8236-41EB-8C54-3B08F0FA73D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6553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B91B-3152-4696-8FA7-C27D7787D5E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B8C-8236-41EB-8C54-3B08F0FA73D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262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B91B-3152-4696-8FA7-C27D7787D5E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B8C-8236-41EB-8C54-3B08F0FA73D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824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B91B-3152-4696-8FA7-C27D7787D5E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B8C-8236-41EB-8C54-3B08F0FA73D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5844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B91B-3152-4696-8FA7-C27D7787D5E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B8C-8236-41EB-8C54-3B08F0FA73D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497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B91B-3152-4696-8FA7-C27D7787D5E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B8C-8236-41EB-8C54-3B08F0FA73D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475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B91B-3152-4696-8FA7-C27D7787D5E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B8C-8236-41EB-8C54-3B08F0FA73D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3490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B91B-3152-4696-8FA7-C27D7787D5E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B8C-8236-41EB-8C54-3B08F0FA73D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134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B91B-3152-4696-8FA7-C27D7787D5E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B8C-8236-41EB-8C54-3B08F0FA73D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502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B91B-3152-4696-8FA7-C27D7787D5E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7B8C-8236-41EB-8C54-3B08F0FA73D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086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4B91B-3152-4696-8FA7-C27D7787D5EF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87B8C-8236-41EB-8C54-3B08F0FA73D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6702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0"/>
            <a:ext cx="77048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846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60648"/>
            <a:ext cx="7704856" cy="5865515"/>
          </a:xfrm>
        </p:spPr>
      </p:pic>
    </p:spTree>
    <p:extLst>
      <p:ext uri="{BB962C8B-B14F-4D97-AF65-F5344CB8AC3E}">
        <p14:creationId xmlns:p14="http://schemas.microsoft.com/office/powerpoint/2010/main" val="4111589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8640"/>
            <a:ext cx="7992888" cy="5937523"/>
          </a:xfrm>
        </p:spPr>
      </p:pic>
    </p:spTree>
    <p:extLst>
      <p:ext uri="{BB962C8B-B14F-4D97-AF65-F5344CB8AC3E}">
        <p14:creationId xmlns:p14="http://schemas.microsoft.com/office/powerpoint/2010/main" val="618508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toto</dc:creator>
  <cp:lastModifiedBy>toto</cp:lastModifiedBy>
  <cp:revision>1</cp:revision>
  <dcterms:created xsi:type="dcterms:W3CDTF">2019-01-27T12:29:00Z</dcterms:created>
  <dcterms:modified xsi:type="dcterms:W3CDTF">2019-01-27T12:32:13Z</dcterms:modified>
</cp:coreProperties>
</file>