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266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694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402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7003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39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085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436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385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159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675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085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FAF88-B81A-4963-B4F7-A8F3412CC2B8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D7059-80BC-435C-B5FC-602585BF6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950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82089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2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496944" cy="5721499"/>
          </a:xfrm>
        </p:spPr>
      </p:pic>
    </p:spTree>
    <p:extLst>
      <p:ext uri="{BB962C8B-B14F-4D97-AF65-F5344CB8AC3E}">
        <p14:creationId xmlns:p14="http://schemas.microsoft.com/office/powerpoint/2010/main" val="3539917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32656"/>
            <a:ext cx="7272808" cy="5793507"/>
          </a:xfrm>
        </p:spPr>
      </p:pic>
    </p:spTree>
    <p:extLst>
      <p:ext uri="{BB962C8B-B14F-4D97-AF65-F5344CB8AC3E}">
        <p14:creationId xmlns:p14="http://schemas.microsoft.com/office/powerpoint/2010/main" val="184199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2019-01-27T12:27:35Z</dcterms:created>
  <dcterms:modified xsi:type="dcterms:W3CDTF">2019-01-27T12:28:57Z</dcterms:modified>
</cp:coreProperties>
</file>