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18284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2944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733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8647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615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915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05438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337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4827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8434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6487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26377-8057-43CA-B5BD-EE11F8046B8E}" type="datetimeFigureOut">
              <a:rPr lang="ar-IQ" smtClean="0"/>
              <a:t>5/21/1440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E853C-3CEA-4BC1-91A7-0D44E77B306D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9890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0"/>
            <a:ext cx="77768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2489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548680"/>
            <a:ext cx="7560840" cy="5577483"/>
          </a:xfrm>
        </p:spPr>
      </p:pic>
    </p:spTree>
    <p:extLst>
      <p:ext uri="{BB962C8B-B14F-4D97-AF65-F5344CB8AC3E}">
        <p14:creationId xmlns:p14="http://schemas.microsoft.com/office/powerpoint/2010/main" val="3124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8640"/>
            <a:ext cx="8136904" cy="5937523"/>
          </a:xfrm>
        </p:spPr>
      </p:pic>
    </p:spTree>
    <p:extLst>
      <p:ext uri="{BB962C8B-B14F-4D97-AF65-F5344CB8AC3E}">
        <p14:creationId xmlns:p14="http://schemas.microsoft.com/office/powerpoint/2010/main" val="3943690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toto</dc:creator>
  <cp:lastModifiedBy>toto</cp:lastModifiedBy>
  <cp:revision>1</cp:revision>
  <dcterms:created xsi:type="dcterms:W3CDTF">2019-01-27T12:26:14Z</dcterms:created>
  <dcterms:modified xsi:type="dcterms:W3CDTF">2019-01-27T12:27:31Z</dcterms:modified>
</cp:coreProperties>
</file>