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4B3B-91D8-4F8C-93D3-D821E608337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52EF-BCE8-4B67-AE65-E6C4C648D4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495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4B3B-91D8-4F8C-93D3-D821E608337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52EF-BCE8-4B67-AE65-E6C4C648D4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864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4B3B-91D8-4F8C-93D3-D821E608337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52EF-BCE8-4B67-AE65-E6C4C648D4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9579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4B3B-91D8-4F8C-93D3-D821E608337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52EF-BCE8-4B67-AE65-E6C4C648D4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761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4B3B-91D8-4F8C-93D3-D821E608337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52EF-BCE8-4B67-AE65-E6C4C648D4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178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4B3B-91D8-4F8C-93D3-D821E608337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52EF-BCE8-4B67-AE65-E6C4C648D4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179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4B3B-91D8-4F8C-93D3-D821E608337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52EF-BCE8-4B67-AE65-E6C4C648D4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172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4B3B-91D8-4F8C-93D3-D821E608337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52EF-BCE8-4B67-AE65-E6C4C648D4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860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4B3B-91D8-4F8C-93D3-D821E608337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52EF-BCE8-4B67-AE65-E6C4C648D4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9629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4B3B-91D8-4F8C-93D3-D821E608337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52EF-BCE8-4B67-AE65-E6C4C648D4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910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4B3B-91D8-4F8C-93D3-D821E608337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52EF-BCE8-4B67-AE65-E6C4C648D4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381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34B3B-91D8-4F8C-93D3-D821E608337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452EF-BCE8-4B67-AE65-E6C4C648D40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958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0"/>
            <a:ext cx="77048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93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20688"/>
            <a:ext cx="7272808" cy="5505475"/>
          </a:xfrm>
        </p:spPr>
      </p:pic>
    </p:spTree>
    <p:extLst>
      <p:ext uri="{BB962C8B-B14F-4D97-AF65-F5344CB8AC3E}">
        <p14:creationId xmlns:p14="http://schemas.microsoft.com/office/powerpoint/2010/main" val="231883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04664"/>
            <a:ext cx="7344816" cy="5721499"/>
          </a:xfrm>
        </p:spPr>
      </p:pic>
    </p:spTree>
    <p:extLst>
      <p:ext uri="{BB962C8B-B14F-4D97-AF65-F5344CB8AC3E}">
        <p14:creationId xmlns:p14="http://schemas.microsoft.com/office/powerpoint/2010/main" val="2057165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toto</dc:creator>
  <cp:lastModifiedBy>toto</cp:lastModifiedBy>
  <cp:revision>1</cp:revision>
  <dcterms:created xsi:type="dcterms:W3CDTF">2019-01-27T12:25:00Z</dcterms:created>
  <dcterms:modified xsi:type="dcterms:W3CDTF">2019-01-27T12:26:08Z</dcterms:modified>
</cp:coreProperties>
</file>