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09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05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567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55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928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451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41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87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80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074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576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3ADF9-FC18-4ED7-98E6-9AAF91DEBC8A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00C8-0284-4C25-B42D-15716BCF3E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471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71287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48680"/>
            <a:ext cx="6120680" cy="5577483"/>
          </a:xfrm>
        </p:spPr>
      </p:pic>
    </p:spTree>
    <p:extLst>
      <p:ext uri="{BB962C8B-B14F-4D97-AF65-F5344CB8AC3E}">
        <p14:creationId xmlns:p14="http://schemas.microsoft.com/office/powerpoint/2010/main" val="173911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20688"/>
            <a:ext cx="6840760" cy="5505475"/>
          </a:xfrm>
        </p:spPr>
      </p:pic>
    </p:spTree>
    <p:extLst>
      <p:ext uri="{BB962C8B-B14F-4D97-AF65-F5344CB8AC3E}">
        <p14:creationId xmlns:p14="http://schemas.microsoft.com/office/powerpoint/2010/main" val="248366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2019-01-27T12:23:10Z</dcterms:created>
  <dcterms:modified xsi:type="dcterms:W3CDTF">2019-01-27T12:24:48Z</dcterms:modified>
</cp:coreProperties>
</file>