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5520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251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816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43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324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551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6095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819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439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618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825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5CC1-851B-4681-AF29-1817E7AEEE7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F7B70-7BFD-4FD6-916C-A72E9F59B11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0771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0"/>
            <a:ext cx="79208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0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76672"/>
            <a:ext cx="6624736" cy="5904656"/>
          </a:xfrm>
        </p:spPr>
      </p:pic>
    </p:spTree>
    <p:extLst>
      <p:ext uri="{BB962C8B-B14F-4D97-AF65-F5344CB8AC3E}">
        <p14:creationId xmlns:p14="http://schemas.microsoft.com/office/powerpoint/2010/main" val="250686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04664"/>
            <a:ext cx="6624736" cy="5721499"/>
          </a:xfrm>
        </p:spPr>
      </p:pic>
    </p:spTree>
    <p:extLst>
      <p:ext uri="{BB962C8B-B14F-4D97-AF65-F5344CB8AC3E}">
        <p14:creationId xmlns:p14="http://schemas.microsoft.com/office/powerpoint/2010/main" val="498117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2019-01-27T12:19:45Z</dcterms:created>
  <dcterms:modified xsi:type="dcterms:W3CDTF">2019-01-27T12:20:50Z</dcterms:modified>
</cp:coreProperties>
</file>