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C42-2DF7-4237-B7ED-0C258BABBD6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CE7-DCB9-45CE-BD18-B2A7B942861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190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C42-2DF7-4237-B7ED-0C258BABBD6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CE7-DCB9-45CE-BD18-B2A7B942861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08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C42-2DF7-4237-B7ED-0C258BABBD6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CE7-DCB9-45CE-BD18-B2A7B942861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130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C42-2DF7-4237-B7ED-0C258BABBD6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CE7-DCB9-45CE-BD18-B2A7B942861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57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C42-2DF7-4237-B7ED-0C258BABBD6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CE7-DCB9-45CE-BD18-B2A7B942861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180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C42-2DF7-4237-B7ED-0C258BABBD6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CE7-DCB9-45CE-BD18-B2A7B942861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740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C42-2DF7-4237-B7ED-0C258BABBD6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CE7-DCB9-45CE-BD18-B2A7B942861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321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C42-2DF7-4237-B7ED-0C258BABBD6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CE7-DCB9-45CE-BD18-B2A7B942861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267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C42-2DF7-4237-B7ED-0C258BABBD6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CE7-DCB9-45CE-BD18-B2A7B942861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794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C42-2DF7-4237-B7ED-0C258BABBD6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CE7-DCB9-45CE-BD18-B2A7B942861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704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6C42-2DF7-4237-B7ED-0C258BABBD6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06CE7-DCB9-45CE-BD18-B2A7B942861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628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B6C42-2DF7-4237-B7ED-0C258BABBD6F}" type="datetimeFigureOut">
              <a:rPr lang="ar-IQ" smtClean="0"/>
              <a:t>5/21/1440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06CE7-DCB9-45CE-BD18-B2A7B942861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755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83529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29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2656"/>
            <a:ext cx="6840760" cy="5793507"/>
          </a:xfrm>
        </p:spPr>
      </p:pic>
    </p:spTree>
    <p:extLst>
      <p:ext uri="{BB962C8B-B14F-4D97-AF65-F5344CB8AC3E}">
        <p14:creationId xmlns:p14="http://schemas.microsoft.com/office/powerpoint/2010/main" val="245162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32656"/>
            <a:ext cx="6696744" cy="5793507"/>
          </a:xfrm>
        </p:spPr>
      </p:pic>
    </p:spTree>
    <p:extLst>
      <p:ext uri="{BB962C8B-B14F-4D97-AF65-F5344CB8AC3E}">
        <p14:creationId xmlns:p14="http://schemas.microsoft.com/office/powerpoint/2010/main" val="94297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toto</dc:creator>
  <cp:lastModifiedBy>toto</cp:lastModifiedBy>
  <cp:revision>1</cp:revision>
  <dcterms:created xsi:type="dcterms:W3CDTF">2019-01-27T12:14:05Z</dcterms:created>
  <dcterms:modified xsi:type="dcterms:W3CDTF">2019-01-27T12:17:16Z</dcterms:modified>
</cp:coreProperties>
</file>