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B6C42-2DF7-4237-B7ED-0C258BABBD6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6CE7-DCB9-45CE-BD18-B2A7B942861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61905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B6C42-2DF7-4237-B7ED-0C258BABBD6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6CE7-DCB9-45CE-BD18-B2A7B942861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7086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B6C42-2DF7-4237-B7ED-0C258BABBD6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6CE7-DCB9-45CE-BD18-B2A7B942861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31304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B6C42-2DF7-4237-B7ED-0C258BABBD6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6CE7-DCB9-45CE-BD18-B2A7B942861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05794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B6C42-2DF7-4237-B7ED-0C258BABBD6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6CE7-DCB9-45CE-BD18-B2A7B942861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51800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B6C42-2DF7-4237-B7ED-0C258BABBD6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6CE7-DCB9-45CE-BD18-B2A7B942861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67407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B6C42-2DF7-4237-B7ED-0C258BABBD6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6CE7-DCB9-45CE-BD18-B2A7B942861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33213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B6C42-2DF7-4237-B7ED-0C258BABBD6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6CE7-DCB9-45CE-BD18-B2A7B942861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12671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B6C42-2DF7-4237-B7ED-0C258BABBD6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6CE7-DCB9-45CE-BD18-B2A7B942861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67946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B6C42-2DF7-4237-B7ED-0C258BABBD6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6CE7-DCB9-45CE-BD18-B2A7B942861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87045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B6C42-2DF7-4237-B7ED-0C258BABBD6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6CE7-DCB9-45CE-BD18-B2A7B942861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76281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B6C42-2DF7-4237-B7ED-0C258BABBD6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06CE7-DCB9-45CE-BD18-B2A7B942861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57553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0"/>
            <a:ext cx="83529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298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332656"/>
            <a:ext cx="6840760" cy="5793507"/>
          </a:xfrm>
        </p:spPr>
      </p:pic>
    </p:spTree>
    <p:extLst>
      <p:ext uri="{BB962C8B-B14F-4D97-AF65-F5344CB8AC3E}">
        <p14:creationId xmlns:p14="http://schemas.microsoft.com/office/powerpoint/2010/main" val="2451629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32656"/>
            <a:ext cx="6696744" cy="5793507"/>
          </a:xfrm>
        </p:spPr>
      </p:pic>
    </p:spTree>
    <p:extLst>
      <p:ext uri="{BB962C8B-B14F-4D97-AF65-F5344CB8AC3E}">
        <p14:creationId xmlns:p14="http://schemas.microsoft.com/office/powerpoint/2010/main" val="942973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toto</dc:creator>
  <cp:lastModifiedBy>toto</cp:lastModifiedBy>
  <cp:revision>1</cp:revision>
  <dcterms:created xsi:type="dcterms:W3CDTF">2019-01-27T12:14:05Z</dcterms:created>
  <dcterms:modified xsi:type="dcterms:W3CDTF">2019-01-27T12:17:16Z</dcterms:modified>
</cp:coreProperties>
</file>