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8527E-D4A1-4AD9-A00B-F60A4FFC54EB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86050-F77B-445B-BCBF-0C9239DB2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4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3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2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6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3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1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284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4056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 10</cp:lastModifiedBy>
  <cp:revision>23</cp:revision>
  <dcterms:created xsi:type="dcterms:W3CDTF">2019-01-28T03:00:20Z</dcterms:created>
  <dcterms:modified xsi:type="dcterms:W3CDTF">2019-01-28T03:13:07Z</dcterms:modified>
</cp:coreProperties>
</file>