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527E-D4A1-4AD9-A00B-F60A4FFC54E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6050-F77B-445B-BCBF-0C9239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42DB9-4230-44CB-9A47-CAF4F057E2A3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8575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97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571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20</cp:revision>
  <dcterms:created xsi:type="dcterms:W3CDTF">2019-01-28T03:00:20Z</dcterms:created>
  <dcterms:modified xsi:type="dcterms:W3CDTF">2019-01-28T03:10:20Z</dcterms:modified>
</cp:coreProperties>
</file>