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8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0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6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B22EB-1EAA-4A8E-B78C-4F3509DF220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97E4-9F80-47EE-B3F2-E15BE3E4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8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328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366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</cp:revision>
  <dcterms:created xsi:type="dcterms:W3CDTF">2019-01-27T09:40:39Z</dcterms:created>
  <dcterms:modified xsi:type="dcterms:W3CDTF">2019-01-27T09:40:44Z</dcterms:modified>
</cp:coreProperties>
</file>