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367AB-6467-4E7C-A2F5-3DD8D91A19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4B1CE-9495-4018-B824-18BBE86D0781}">
      <dgm:prSet phldrT="[Text]"/>
      <dgm:spPr/>
      <dgm:t>
        <a:bodyPr/>
        <a:lstStyle/>
        <a:p>
          <a:pPr algn="ctr" rtl="1"/>
          <a:r>
            <a:rPr lang="ar-IQ" b="1" dirty="0" smtClean="0"/>
            <a:t>1.توجه ادارة التسويق للاهتمام بالمشكلات التي يعاني منها المجتمع.</a:t>
          </a:r>
          <a:endParaRPr lang="en-US" b="1" dirty="0"/>
        </a:p>
      </dgm:t>
    </dgm:pt>
    <dgm:pt modelId="{044A096B-4BFC-40F4-B6C4-2B19A715684B}" type="parTrans" cxnId="{69B54DC4-BF46-42A1-BB56-44BF834D8B91}">
      <dgm:prSet/>
      <dgm:spPr/>
      <dgm:t>
        <a:bodyPr/>
        <a:lstStyle/>
        <a:p>
          <a:endParaRPr lang="en-US"/>
        </a:p>
      </dgm:t>
    </dgm:pt>
    <dgm:pt modelId="{7198042D-51AA-4C25-B5EB-B01C92C3B319}" type="sibTrans" cxnId="{69B54DC4-BF46-42A1-BB56-44BF834D8B91}">
      <dgm:prSet/>
      <dgm:spPr/>
      <dgm:t>
        <a:bodyPr/>
        <a:lstStyle/>
        <a:p>
          <a:endParaRPr lang="en-US"/>
        </a:p>
      </dgm:t>
    </dgm:pt>
    <dgm:pt modelId="{8C1FBDA3-600E-476B-9483-D76AE6982808}">
      <dgm:prSet phldrT="[Text]"/>
      <dgm:spPr/>
      <dgm:t>
        <a:bodyPr/>
        <a:lstStyle/>
        <a:p>
          <a:pPr algn="ctr" rtl="1"/>
          <a:r>
            <a:rPr lang="ar-IQ" b="1" dirty="0" smtClean="0"/>
            <a:t>4.تكون قراراتها ذات بعد اخلاقي وانساني واجتماعي للمساهمة في رقي حياة الافراد.</a:t>
          </a:r>
          <a:endParaRPr lang="en-US" b="1" dirty="0"/>
        </a:p>
      </dgm:t>
    </dgm:pt>
    <dgm:pt modelId="{5C226454-12D4-43E3-BEFB-AF4E5E281550}" type="parTrans" cxnId="{F0395671-0F5A-42BE-8E74-92C416F38D5F}">
      <dgm:prSet/>
      <dgm:spPr/>
      <dgm:t>
        <a:bodyPr/>
        <a:lstStyle/>
        <a:p>
          <a:endParaRPr lang="en-US"/>
        </a:p>
      </dgm:t>
    </dgm:pt>
    <dgm:pt modelId="{BE1BD257-6BB0-4D1D-BA9E-E0F8A53A6114}" type="sibTrans" cxnId="{F0395671-0F5A-42BE-8E74-92C416F38D5F}">
      <dgm:prSet/>
      <dgm:spPr/>
      <dgm:t>
        <a:bodyPr/>
        <a:lstStyle/>
        <a:p>
          <a:endParaRPr lang="en-US"/>
        </a:p>
      </dgm:t>
    </dgm:pt>
    <dgm:pt modelId="{D836C6C5-D728-4196-9445-D7729528671C}">
      <dgm:prSet/>
      <dgm:spPr/>
      <dgm:t>
        <a:bodyPr/>
        <a:lstStyle/>
        <a:p>
          <a:pPr algn="ctr" rtl="1"/>
          <a:r>
            <a:rPr lang="ar-IQ" b="1" dirty="0" smtClean="0"/>
            <a:t>2.تقديم منتجات افضل والارتقاء بمستوى نوعية الحياة للافراد.</a:t>
          </a:r>
          <a:endParaRPr lang="en-US" b="1" dirty="0"/>
        </a:p>
      </dgm:t>
    </dgm:pt>
    <dgm:pt modelId="{8B291DD3-2F3D-429B-A0E5-F10FDF5C6893}" type="parTrans" cxnId="{16FDB391-D946-4888-BAC3-811978B48995}">
      <dgm:prSet/>
      <dgm:spPr/>
      <dgm:t>
        <a:bodyPr/>
        <a:lstStyle/>
        <a:p>
          <a:endParaRPr lang="en-US"/>
        </a:p>
      </dgm:t>
    </dgm:pt>
    <dgm:pt modelId="{5974DC17-31F8-463B-B806-46073CED682B}" type="sibTrans" cxnId="{16FDB391-D946-4888-BAC3-811978B48995}">
      <dgm:prSet/>
      <dgm:spPr/>
      <dgm:t>
        <a:bodyPr/>
        <a:lstStyle/>
        <a:p>
          <a:endParaRPr lang="en-US"/>
        </a:p>
      </dgm:t>
    </dgm:pt>
    <dgm:pt modelId="{52C41AC4-1EAE-4DB5-9623-2736C281A346}">
      <dgm:prSet/>
      <dgm:spPr/>
      <dgm:t>
        <a:bodyPr/>
        <a:lstStyle/>
        <a:p>
          <a:pPr algn="ctr" rtl="1"/>
          <a:r>
            <a:rPr lang="ar-IQ" b="1" dirty="0" smtClean="0"/>
            <a:t>3.استجابتها لحاجات ورغبات المجتمع الكثيرة وعلى نطاق واسع.</a:t>
          </a:r>
          <a:endParaRPr lang="en-US" b="1" dirty="0"/>
        </a:p>
      </dgm:t>
    </dgm:pt>
    <dgm:pt modelId="{E9047432-1AED-4BA8-B7A0-7B3889EEF237}" type="parTrans" cxnId="{45A68969-2D1E-4174-8684-18ECB2D53F86}">
      <dgm:prSet/>
      <dgm:spPr/>
      <dgm:t>
        <a:bodyPr/>
        <a:lstStyle/>
        <a:p>
          <a:endParaRPr lang="en-US"/>
        </a:p>
      </dgm:t>
    </dgm:pt>
    <dgm:pt modelId="{1A5B5885-7C95-4D2E-B130-9B43383911E6}" type="sibTrans" cxnId="{45A68969-2D1E-4174-8684-18ECB2D53F86}">
      <dgm:prSet/>
      <dgm:spPr/>
      <dgm:t>
        <a:bodyPr/>
        <a:lstStyle/>
        <a:p>
          <a:endParaRPr lang="en-US"/>
        </a:p>
      </dgm:t>
    </dgm:pt>
    <dgm:pt modelId="{193098D4-770D-49C6-AA2D-743602F5D08F}" type="pres">
      <dgm:prSet presAssocID="{180367AB-6467-4E7C-A2F5-3DD8D91A19BF}" presName="linear" presStyleCnt="0">
        <dgm:presLayoutVars>
          <dgm:dir/>
          <dgm:animLvl val="lvl"/>
          <dgm:resizeHandles val="exact"/>
        </dgm:presLayoutVars>
      </dgm:prSet>
      <dgm:spPr/>
    </dgm:pt>
    <dgm:pt modelId="{6FCC6A64-84FF-45C7-8209-17382777ED7C}" type="pres">
      <dgm:prSet presAssocID="{9864B1CE-9495-4018-B824-18BBE86D0781}" presName="parentLin" presStyleCnt="0"/>
      <dgm:spPr/>
    </dgm:pt>
    <dgm:pt modelId="{B80E785C-0A82-46F4-9A8A-658266E243DD}" type="pres">
      <dgm:prSet presAssocID="{9864B1CE-9495-4018-B824-18BBE86D0781}" presName="parentLeftMargin" presStyleLbl="node1" presStyleIdx="0" presStyleCnt="4"/>
      <dgm:spPr/>
    </dgm:pt>
    <dgm:pt modelId="{B5629B5E-F019-44FC-B16B-B61474B094BF}" type="pres">
      <dgm:prSet presAssocID="{9864B1CE-9495-4018-B824-18BBE86D07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B3F6C3-1B2B-4685-A851-145D5E97532A}" type="pres">
      <dgm:prSet presAssocID="{9864B1CE-9495-4018-B824-18BBE86D0781}" presName="negativeSpace" presStyleCnt="0"/>
      <dgm:spPr/>
    </dgm:pt>
    <dgm:pt modelId="{B79357AC-F144-41DA-8762-6346228E7E1D}" type="pres">
      <dgm:prSet presAssocID="{9864B1CE-9495-4018-B824-18BBE86D0781}" presName="childText" presStyleLbl="conFgAcc1" presStyleIdx="0" presStyleCnt="4">
        <dgm:presLayoutVars>
          <dgm:bulletEnabled val="1"/>
        </dgm:presLayoutVars>
      </dgm:prSet>
      <dgm:spPr/>
    </dgm:pt>
    <dgm:pt modelId="{5AD8CC9A-4259-48DB-8869-38A37A455F1C}" type="pres">
      <dgm:prSet presAssocID="{7198042D-51AA-4C25-B5EB-B01C92C3B319}" presName="spaceBetweenRectangles" presStyleCnt="0"/>
      <dgm:spPr/>
    </dgm:pt>
    <dgm:pt modelId="{EAB7E939-FFB7-4FD5-BD9F-AD19B7A36744}" type="pres">
      <dgm:prSet presAssocID="{D836C6C5-D728-4196-9445-D7729528671C}" presName="parentLin" presStyleCnt="0"/>
      <dgm:spPr/>
    </dgm:pt>
    <dgm:pt modelId="{1EC2D156-5F69-4E1B-A585-95D2DDF446C0}" type="pres">
      <dgm:prSet presAssocID="{D836C6C5-D728-4196-9445-D7729528671C}" presName="parentLeftMargin" presStyleLbl="node1" presStyleIdx="0" presStyleCnt="4"/>
      <dgm:spPr/>
    </dgm:pt>
    <dgm:pt modelId="{810919FD-47AE-4EB2-A829-5A617F7B54B4}" type="pres">
      <dgm:prSet presAssocID="{D836C6C5-D728-4196-9445-D7729528671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724F6D7-310A-41E7-87EA-CF5D3FC5F4A7}" type="pres">
      <dgm:prSet presAssocID="{D836C6C5-D728-4196-9445-D7729528671C}" presName="negativeSpace" presStyleCnt="0"/>
      <dgm:spPr/>
    </dgm:pt>
    <dgm:pt modelId="{405C6526-039E-48BC-9CD2-B2EC5CF4D763}" type="pres">
      <dgm:prSet presAssocID="{D836C6C5-D728-4196-9445-D7729528671C}" presName="childText" presStyleLbl="conFgAcc1" presStyleIdx="1" presStyleCnt="4">
        <dgm:presLayoutVars>
          <dgm:bulletEnabled val="1"/>
        </dgm:presLayoutVars>
      </dgm:prSet>
      <dgm:spPr/>
    </dgm:pt>
    <dgm:pt modelId="{1AD8DDA3-326F-4CC1-8B01-72B12BD89392}" type="pres">
      <dgm:prSet presAssocID="{5974DC17-31F8-463B-B806-46073CED682B}" presName="spaceBetweenRectangles" presStyleCnt="0"/>
      <dgm:spPr/>
    </dgm:pt>
    <dgm:pt modelId="{6759D893-693D-489C-B29E-105300984F5A}" type="pres">
      <dgm:prSet presAssocID="{52C41AC4-1EAE-4DB5-9623-2736C281A346}" presName="parentLin" presStyleCnt="0"/>
      <dgm:spPr/>
    </dgm:pt>
    <dgm:pt modelId="{30AE38B1-3226-45B4-9A8D-8C5D15CA9DDE}" type="pres">
      <dgm:prSet presAssocID="{52C41AC4-1EAE-4DB5-9623-2736C281A346}" presName="parentLeftMargin" presStyleLbl="node1" presStyleIdx="1" presStyleCnt="4"/>
      <dgm:spPr/>
    </dgm:pt>
    <dgm:pt modelId="{2CEA0DC0-19DF-4BC1-BBD5-1A3A6F28CFD5}" type="pres">
      <dgm:prSet presAssocID="{52C41AC4-1EAE-4DB5-9623-2736C281A34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3B9612-782A-402C-8735-259ED3981007}" type="pres">
      <dgm:prSet presAssocID="{52C41AC4-1EAE-4DB5-9623-2736C281A346}" presName="negativeSpace" presStyleCnt="0"/>
      <dgm:spPr/>
    </dgm:pt>
    <dgm:pt modelId="{27921941-8BBF-49AE-8A05-F6E8FABB11D4}" type="pres">
      <dgm:prSet presAssocID="{52C41AC4-1EAE-4DB5-9623-2736C281A346}" presName="childText" presStyleLbl="conFgAcc1" presStyleIdx="2" presStyleCnt="4">
        <dgm:presLayoutVars>
          <dgm:bulletEnabled val="1"/>
        </dgm:presLayoutVars>
      </dgm:prSet>
      <dgm:spPr/>
    </dgm:pt>
    <dgm:pt modelId="{0B3C24EC-83EC-486B-894A-09C6DC187C59}" type="pres">
      <dgm:prSet presAssocID="{1A5B5885-7C95-4D2E-B130-9B43383911E6}" presName="spaceBetweenRectangles" presStyleCnt="0"/>
      <dgm:spPr/>
    </dgm:pt>
    <dgm:pt modelId="{112FE030-F304-4D7B-B49E-61CF430752B1}" type="pres">
      <dgm:prSet presAssocID="{8C1FBDA3-600E-476B-9483-D76AE6982808}" presName="parentLin" presStyleCnt="0"/>
      <dgm:spPr/>
    </dgm:pt>
    <dgm:pt modelId="{E137D239-F2A8-4754-B59B-C84BC9C1309C}" type="pres">
      <dgm:prSet presAssocID="{8C1FBDA3-600E-476B-9483-D76AE6982808}" presName="parentLeftMargin" presStyleLbl="node1" presStyleIdx="2" presStyleCnt="4"/>
      <dgm:spPr/>
    </dgm:pt>
    <dgm:pt modelId="{AAE0B59D-297E-4F63-BD91-004C18969ACD}" type="pres">
      <dgm:prSet presAssocID="{8C1FBDA3-600E-476B-9483-D76AE698280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B32AA-2024-4A35-8789-58A29331815C}" type="pres">
      <dgm:prSet presAssocID="{8C1FBDA3-600E-476B-9483-D76AE6982808}" presName="negativeSpace" presStyleCnt="0"/>
      <dgm:spPr/>
    </dgm:pt>
    <dgm:pt modelId="{CA8517EA-68C7-4A22-996B-44BC6D75F4B3}" type="pres">
      <dgm:prSet presAssocID="{8C1FBDA3-600E-476B-9483-D76AE69828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903729F-3481-48AE-9A7C-8E1200271732}" type="presOf" srcId="{52C41AC4-1EAE-4DB5-9623-2736C281A346}" destId="{2CEA0DC0-19DF-4BC1-BBD5-1A3A6F28CFD5}" srcOrd="1" destOrd="0" presId="urn:microsoft.com/office/officeart/2005/8/layout/list1"/>
    <dgm:cxn modelId="{F81EF680-3858-4189-8E13-0B2742A7814D}" type="presOf" srcId="{D836C6C5-D728-4196-9445-D7729528671C}" destId="{810919FD-47AE-4EB2-A829-5A617F7B54B4}" srcOrd="1" destOrd="0" presId="urn:microsoft.com/office/officeart/2005/8/layout/list1"/>
    <dgm:cxn modelId="{69B54DC4-BF46-42A1-BB56-44BF834D8B91}" srcId="{180367AB-6467-4E7C-A2F5-3DD8D91A19BF}" destId="{9864B1CE-9495-4018-B824-18BBE86D0781}" srcOrd="0" destOrd="0" parTransId="{044A096B-4BFC-40F4-B6C4-2B19A715684B}" sibTransId="{7198042D-51AA-4C25-B5EB-B01C92C3B319}"/>
    <dgm:cxn modelId="{F0395671-0F5A-42BE-8E74-92C416F38D5F}" srcId="{180367AB-6467-4E7C-A2F5-3DD8D91A19BF}" destId="{8C1FBDA3-600E-476B-9483-D76AE6982808}" srcOrd="3" destOrd="0" parTransId="{5C226454-12D4-43E3-BEFB-AF4E5E281550}" sibTransId="{BE1BD257-6BB0-4D1D-BA9E-E0F8A53A6114}"/>
    <dgm:cxn modelId="{CF7948FE-9E43-43BC-81FC-5348A5D52324}" type="presOf" srcId="{180367AB-6467-4E7C-A2F5-3DD8D91A19BF}" destId="{193098D4-770D-49C6-AA2D-743602F5D08F}" srcOrd="0" destOrd="0" presId="urn:microsoft.com/office/officeart/2005/8/layout/list1"/>
    <dgm:cxn modelId="{66AFC58A-963C-44E0-8356-76E91F511AD9}" type="presOf" srcId="{8C1FBDA3-600E-476B-9483-D76AE6982808}" destId="{E137D239-F2A8-4754-B59B-C84BC9C1309C}" srcOrd="0" destOrd="0" presId="urn:microsoft.com/office/officeart/2005/8/layout/list1"/>
    <dgm:cxn modelId="{3F42E9A4-28D8-4A17-96A8-DCF07DEA3863}" type="presOf" srcId="{9864B1CE-9495-4018-B824-18BBE86D0781}" destId="{B80E785C-0A82-46F4-9A8A-658266E243DD}" srcOrd="0" destOrd="0" presId="urn:microsoft.com/office/officeart/2005/8/layout/list1"/>
    <dgm:cxn modelId="{93B1B29C-111F-4BAC-B55F-430773EF09F0}" type="presOf" srcId="{52C41AC4-1EAE-4DB5-9623-2736C281A346}" destId="{30AE38B1-3226-45B4-9A8D-8C5D15CA9DDE}" srcOrd="0" destOrd="0" presId="urn:microsoft.com/office/officeart/2005/8/layout/list1"/>
    <dgm:cxn modelId="{16FDB391-D946-4888-BAC3-811978B48995}" srcId="{180367AB-6467-4E7C-A2F5-3DD8D91A19BF}" destId="{D836C6C5-D728-4196-9445-D7729528671C}" srcOrd="1" destOrd="0" parTransId="{8B291DD3-2F3D-429B-A0E5-F10FDF5C6893}" sibTransId="{5974DC17-31F8-463B-B806-46073CED682B}"/>
    <dgm:cxn modelId="{2A0F9276-F362-48B1-88A2-518BE454C8EC}" type="presOf" srcId="{9864B1CE-9495-4018-B824-18BBE86D0781}" destId="{B5629B5E-F019-44FC-B16B-B61474B094BF}" srcOrd="1" destOrd="0" presId="urn:microsoft.com/office/officeart/2005/8/layout/list1"/>
    <dgm:cxn modelId="{45A68969-2D1E-4174-8684-18ECB2D53F86}" srcId="{180367AB-6467-4E7C-A2F5-3DD8D91A19BF}" destId="{52C41AC4-1EAE-4DB5-9623-2736C281A346}" srcOrd="2" destOrd="0" parTransId="{E9047432-1AED-4BA8-B7A0-7B3889EEF237}" sibTransId="{1A5B5885-7C95-4D2E-B130-9B43383911E6}"/>
    <dgm:cxn modelId="{0C402177-9C6F-4A5A-BF79-81EE63E62900}" type="presOf" srcId="{8C1FBDA3-600E-476B-9483-D76AE6982808}" destId="{AAE0B59D-297E-4F63-BD91-004C18969ACD}" srcOrd="1" destOrd="0" presId="urn:microsoft.com/office/officeart/2005/8/layout/list1"/>
    <dgm:cxn modelId="{2DB6AABA-C9D0-4B8B-AAB5-4B6761477D4C}" type="presOf" srcId="{D836C6C5-D728-4196-9445-D7729528671C}" destId="{1EC2D156-5F69-4E1B-A585-95D2DDF446C0}" srcOrd="0" destOrd="0" presId="urn:microsoft.com/office/officeart/2005/8/layout/list1"/>
    <dgm:cxn modelId="{FD67A2CF-67E0-4D6D-A9EE-18B952829D0E}" type="presParOf" srcId="{193098D4-770D-49C6-AA2D-743602F5D08F}" destId="{6FCC6A64-84FF-45C7-8209-17382777ED7C}" srcOrd="0" destOrd="0" presId="urn:microsoft.com/office/officeart/2005/8/layout/list1"/>
    <dgm:cxn modelId="{F56CBC94-F05F-4E3E-89CF-C623C864C41D}" type="presParOf" srcId="{6FCC6A64-84FF-45C7-8209-17382777ED7C}" destId="{B80E785C-0A82-46F4-9A8A-658266E243DD}" srcOrd="0" destOrd="0" presId="urn:microsoft.com/office/officeart/2005/8/layout/list1"/>
    <dgm:cxn modelId="{1273A8EF-9AC6-40F7-807A-6B88045A51B7}" type="presParOf" srcId="{6FCC6A64-84FF-45C7-8209-17382777ED7C}" destId="{B5629B5E-F019-44FC-B16B-B61474B094BF}" srcOrd="1" destOrd="0" presId="urn:microsoft.com/office/officeart/2005/8/layout/list1"/>
    <dgm:cxn modelId="{AC197354-6813-4B89-83D1-E24B771BC315}" type="presParOf" srcId="{193098D4-770D-49C6-AA2D-743602F5D08F}" destId="{E5B3F6C3-1B2B-4685-A851-145D5E97532A}" srcOrd="1" destOrd="0" presId="urn:microsoft.com/office/officeart/2005/8/layout/list1"/>
    <dgm:cxn modelId="{542BC973-6C78-496F-9917-ABB6DE4098BF}" type="presParOf" srcId="{193098D4-770D-49C6-AA2D-743602F5D08F}" destId="{B79357AC-F144-41DA-8762-6346228E7E1D}" srcOrd="2" destOrd="0" presId="urn:microsoft.com/office/officeart/2005/8/layout/list1"/>
    <dgm:cxn modelId="{82795EEF-A24B-4467-8F6F-6F0025C53B4F}" type="presParOf" srcId="{193098D4-770D-49C6-AA2D-743602F5D08F}" destId="{5AD8CC9A-4259-48DB-8869-38A37A455F1C}" srcOrd="3" destOrd="0" presId="urn:microsoft.com/office/officeart/2005/8/layout/list1"/>
    <dgm:cxn modelId="{D67C6E9A-2228-48C1-ADA3-F632D8BB07FA}" type="presParOf" srcId="{193098D4-770D-49C6-AA2D-743602F5D08F}" destId="{EAB7E939-FFB7-4FD5-BD9F-AD19B7A36744}" srcOrd="4" destOrd="0" presId="urn:microsoft.com/office/officeart/2005/8/layout/list1"/>
    <dgm:cxn modelId="{AFCD67F1-43A5-4D99-AA2A-FA65A92D403B}" type="presParOf" srcId="{EAB7E939-FFB7-4FD5-BD9F-AD19B7A36744}" destId="{1EC2D156-5F69-4E1B-A585-95D2DDF446C0}" srcOrd="0" destOrd="0" presId="urn:microsoft.com/office/officeart/2005/8/layout/list1"/>
    <dgm:cxn modelId="{8897B2F7-53CE-428E-80C3-2D51E692FA3F}" type="presParOf" srcId="{EAB7E939-FFB7-4FD5-BD9F-AD19B7A36744}" destId="{810919FD-47AE-4EB2-A829-5A617F7B54B4}" srcOrd="1" destOrd="0" presId="urn:microsoft.com/office/officeart/2005/8/layout/list1"/>
    <dgm:cxn modelId="{03F5B6DD-4B7B-4BF0-BBD3-635888975E0D}" type="presParOf" srcId="{193098D4-770D-49C6-AA2D-743602F5D08F}" destId="{E724F6D7-310A-41E7-87EA-CF5D3FC5F4A7}" srcOrd="5" destOrd="0" presId="urn:microsoft.com/office/officeart/2005/8/layout/list1"/>
    <dgm:cxn modelId="{FC554EFB-C871-473D-8507-A63B4FBC314D}" type="presParOf" srcId="{193098D4-770D-49C6-AA2D-743602F5D08F}" destId="{405C6526-039E-48BC-9CD2-B2EC5CF4D763}" srcOrd="6" destOrd="0" presId="urn:microsoft.com/office/officeart/2005/8/layout/list1"/>
    <dgm:cxn modelId="{4282126F-48DB-4154-A0AC-6E82B9F85448}" type="presParOf" srcId="{193098D4-770D-49C6-AA2D-743602F5D08F}" destId="{1AD8DDA3-326F-4CC1-8B01-72B12BD89392}" srcOrd="7" destOrd="0" presId="urn:microsoft.com/office/officeart/2005/8/layout/list1"/>
    <dgm:cxn modelId="{55934B61-03F9-4BBC-AC02-CDCEAC1C916F}" type="presParOf" srcId="{193098D4-770D-49C6-AA2D-743602F5D08F}" destId="{6759D893-693D-489C-B29E-105300984F5A}" srcOrd="8" destOrd="0" presId="urn:microsoft.com/office/officeart/2005/8/layout/list1"/>
    <dgm:cxn modelId="{B66F8393-7E7D-4089-942B-6A04A974746E}" type="presParOf" srcId="{6759D893-693D-489C-B29E-105300984F5A}" destId="{30AE38B1-3226-45B4-9A8D-8C5D15CA9DDE}" srcOrd="0" destOrd="0" presId="urn:microsoft.com/office/officeart/2005/8/layout/list1"/>
    <dgm:cxn modelId="{415D7960-16E4-48DC-ACD8-F6D56F2DBE08}" type="presParOf" srcId="{6759D893-693D-489C-B29E-105300984F5A}" destId="{2CEA0DC0-19DF-4BC1-BBD5-1A3A6F28CFD5}" srcOrd="1" destOrd="0" presId="urn:microsoft.com/office/officeart/2005/8/layout/list1"/>
    <dgm:cxn modelId="{694207CD-F95E-42FC-BCD1-3C5EA82FED27}" type="presParOf" srcId="{193098D4-770D-49C6-AA2D-743602F5D08F}" destId="{DB3B9612-782A-402C-8735-259ED3981007}" srcOrd="9" destOrd="0" presId="urn:microsoft.com/office/officeart/2005/8/layout/list1"/>
    <dgm:cxn modelId="{8E2CDDD0-145B-441A-9FB2-42CEFAB2E745}" type="presParOf" srcId="{193098D4-770D-49C6-AA2D-743602F5D08F}" destId="{27921941-8BBF-49AE-8A05-F6E8FABB11D4}" srcOrd="10" destOrd="0" presId="urn:microsoft.com/office/officeart/2005/8/layout/list1"/>
    <dgm:cxn modelId="{545E0BB0-5D50-4816-A92D-80BF26A9DF32}" type="presParOf" srcId="{193098D4-770D-49C6-AA2D-743602F5D08F}" destId="{0B3C24EC-83EC-486B-894A-09C6DC187C59}" srcOrd="11" destOrd="0" presId="urn:microsoft.com/office/officeart/2005/8/layout/list1"/>
    <dgm:cxn modelId="{43414309-DF61-4AA4-BB62-E707FE1FB938}" type="presParOf" srcId="{193098D4-770D-49C6-AA2D-743602F5D08F}" destId="{112FE030-F304-4D7B-B49E-61CF430752B1}" srcOrd="12" destOrd="0" presId="urn:microsoft.com/office/officeart/2005/8/layout/list1"/>
    <dgm:cxn modelId="{2B5CEB72-BA32-4E3F-8F30-B685373A42E7}" type="presParOf" srcId="{112FE030-F304-4D7B-B49E-61CF430752B1}" destId="{E137D239-F2A8-4754-B59B-C84BC9C1309C}" srcOrd="0" destOrd="0" presId="urn:microsoft.com/office/officeart/2005/8/layout/list1"/>
    <dgm:cxn modelId="{448A7E49-C6CC-4D3C-9A40-A4F71A54A66F}" type="presParOf" srcId="{112FE030-F304-4D7B-B49E-61CF430752B1}" destId="{AAE0B59D-297E-4F63-BD91-004C18969ACD}" srcOrd="1" destOrd="0" presId="urn:microsoft.com/office/officeart/2005/8/layout/list1"/>
    <dgm:cxn modelId="{C53DC651-3AC8-4059-9A27-69999EDA7098}" type="presParOf" srcId="{193098D4-770D-49C6-AA2D-743602F5D08F}" destId="{063B32AA-2024-4A35-8789-58A29331815C}" srcOrd="13" destOrd="0" presId="urn:microsoft.com/office/officeart/2005/8/layout/list1"/>
    <dgm:cxn modelId="{40FD124A-B864-4291-B56C-194BC23128F6}" type="presParOf" srcId="{193098D4-770D-49C6-AA2D-743602F5D08F}" destId="{CA8517EA-68C7-4A22-996B-44BC6D75F4B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B6FF06-319B-4D14-A9F2-BC7A9D8738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43D9DB-A1BF-485A-9A8B-ED5215B96196}">
      <dgm:prSet phldrT="[Text]"/>
      <dgm:spPr/>
      <dgm:t>
        <a:bodyPr/>
        <a:lstStyle/>
        <a:p>
          <a:pPr rtl="1"/>
          <a:r>
            <a:rPr lang="ar-IQ" b="1" dirty="0" smtClean="0"/>
            <a:t>المبادئ والمعايير التي يجب اتباعها في عملية التسويق من اجل ان يكون الاداء مقبولا من الجماعة المحيطة بالمنظمة.</a:t>
          </a:r>
          <a:endParaRPr lang="en-US" b="1" dirty="0"/>
        </a:p>
      </dgm:t>
    </dgm:pt>
    <dgm:pt modelId="{56F8421B-0670-48AC-902C-BBDD28DB1EB2}" type="parTrans" cxnId="{41FB3916-61BD-4612-BDB3-642255F91884}">
      <dgm:prSet/>
      <dgm:spPr/>
      <dgm:t>
        <a:bodyPr/>
        <a:lstStyle/>
        <a:p>
          <a:endParaRPr lang="en-US"/>
        </a:p>
      </dgm:t>
    </dgm:pt>
    <dgm:pt modelId="{01DDC48C-F464-4AA9-8A6C-81EEAF38ABE8}" type="sibTrans" cxnId="{41FB3916-61BD-4612-BDB3-642255F91884}">
      <dgm:prSet/>
      <dgm:spPr/>
      <dgm:t>
        <a:bodyPr/>
        <a:lstStyle/>
        <a:p>
          <a:endParaRPr lang="en-US"/>
        </a:p>
      </dgm:t>
    </dgm:pt>
    <dgm:pt modelId="{B39BB445-D711-4A46-92C4-09B422A0F1A5}" type="pres">
      <dgm:prSet presAssocID="{B2B6FF06-319B-4D14-A9F2-BC7A9D8738A7}" presName="diagram" presStyleCnt="0">
        <dgm:presLayoutVars>
          <dgm:dir/>
          <dgm:resizeHandles val="exact"/>
        </dgm:presLayoutVars>
      </dgm:prSet>
      <dgm:spPr/>
    </dgm:pt>
    <dgm:pt modelId="{26BBAF2C-6C98-4E71-A306-92015027908E}" type="pres">
      <dgm:prSet presAssocID="{5A43D9DB-A1BF-485A-9A8B-ED5215B9619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3E5ECC-CC1D-4F57-8242-3639716D35E7}" type="presOf" srcId="{5A43D9DB-A1BF-485A-9A8B-ED5215B96196}" destId="{26BBAF2C-6C98-4E71-A306-92015027908E}" srcOrd="0" destOrd="0" presId="urn:microsoft.com/office/officeart/2005/8/layout/default"/>
    <dgm:cxn modelId="{41FB3916-61BD-4612-BDB3-642255F91884}" srcId="{B2B6FF06-319B-4D14-A9F2-BC7A9D8738A7}" destId="{5A43D9DB-A1BF-485A-9A8B-ED5215B96196}" srcOrd="0" destOrd="0" parTransId="{56F8421B-0670-48AC-902C-BBDD28DB1EB2}" sibTransId="{01DDC48C-F464-4AA9-8A6C-81EEAF38ABE8}"/>
    <dgm:cxn modelId="{D89DAD62-B694-483F-94B3-DE189AF1D885}" type="presOf" srcId="{B2B6FF06-319B-4D14-A9F2-BC7A9D8738A7}" destId="{B39BB445-D711-4A46-92C4-09B422A0F1A5}" srcOrd="0" destOrd="0" presId="urn:microsoft.com/office/officeart/2005/8/layout/default"/>
    <dgm:cxn modelId="{8C99B1C3-6551-4BD4-93ED-B5996C3E7C86}" type="presParOf" srcId="{B39BB445-D711-4A46-92C4-09B422A0F1A5}" destId="{26BBAF2C-6C98-4E71-A306-92015027908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70403D-6A3B-4F56-A183-A12AF1F320F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EDB15F-2001-45DC-8701-BA33B7C9C0C4}">
      <dgm:prSet phldrT="[Text]"/>
      <dgm:spPr/>
      <dgm:t>
        <a:bodyPr/>
        <a:lstStyle/>
        <a:p>
          <a:pPr algn="ctr" rtl="1"/>
          <a:r>
            <a:rPr lang="ar-IQ" b="1" dirty="0" smtClean="0"/>
            <a:t>1- شيوع بعض الاعمال المضادة او غير المرغوبة في النشاط التسويقي تحديدا وبما لايتفق مع اهداف وسياسة المنظمة.</a:t>
          </a:r>
          <a:endParaRPr lang="en-US" b="1" dirty="0"/>
        </a:p>
      </dgm:t>
    </dgm:pt>
    <dgm:pt modelId="{38A2D5D5-F8FC-44BD-9459-D44220B3996C}" type="parTrans" cxnId="{AB0EEEBE-4320-4A12-A617-3F793422B0BC}">
      <dgm:prSet/>
      <dgm:spPr/>
      <dgm:t>
        <a:bodyPr/>
        <a:lstStyle/>
        <a:p>
          <a:endParaRPr lang="en-US"/>
        </a:p>
      </dgm:t>
    </dgm:pt>
    <dgm:pt modelId="{C7AFD339-2100-422C-AF40-44558CBEC6A0}" type="sibTrans" cxnId="{AB0EEEBE-4320-4A12-A617-3F793422B0BC}">
      <dgm:prSet/>
      <dgm:spPr/>
      <dgm:t>
        <a:bodyPr/>
        <a:lstStyle/>
        <a:p>
          <a:pPr algn="ctr" rtl="1"/>
          <a:endParaRPr lang="en-US" b="1"/>
        </a:p>
      </dgm:t>
    </dgm:pt>
    <dgm:pt modelId="{DB24A7A7-F806-4794-8C04-6374850AF875}">
      <dgm:prSet phldrT="[Text]"/>
      <dgm:spPr/>
      <dgm:t>
        <a:bodyPr/>
        <a:lstStyle/>
        <a:p>
          <a:pPr algn="ctr" rtl="1"/>
          <a:r>
            <a:rPr lang="ar-IQ" b="1" dirty="0" smtClean="0"/>
            <a:t>4- حاجة المجتمع لوضع قواعد اخلاقية لعمل المنظمات التسويقية وان تتم بشكل طوعي.</a:t>
          </a:r>
          <a:endParaRPr lang="en-US" b="1" dirty="0"/>
        </a:p>
      </dgm:t>
    </dgm:pt>
    <dgm:pt modelId="{19533F62-6DFA-4246-8950-6ED038EB60CB}" type="parTrans" cxnId="{42B5FC94-BF08-454D-A46D-58443C2818BF}">
      <dgm:prSet/>
      <dgm:spPr/>
      <dgm:t>
        <a:bodyPr/>
        <a:lstStyle/>
        <a:p>
          <a:endParaRPr lang="en-US"/>
        </a:p>
      </dgm:t>
    </dgm:pt>
    <dgm:pt modelId="{DFA13F49-39E2-477E-A117-CBA931A9F160}" type="sibTrans" cxnId="{42B5FC94-BF08-454D-A46D-58443C2818BF}">
      <dgm:prSet/>
      <dgm:spPr/>
      <dgm:t>
        <a:bodyPr/>
        <a:lstStyle/>
        <a:p>
          <a:endParaRPr lang="en-US"/>
        </a:p>
      </dgm:t>
    </dgm:pt>
    <dgm:pt modelId="{21F2B07E-953E-4EF2-8F51-DF96321696C2}">
      <dgm:prSet/>
      <dgm:spPr/>
      <dgm:t>
        <a:bodyPr/>
        <a:lstStyle/>
        <a:p>
          <a:pPr algn="ctr" rtl="1"/>
          <a:r>
            <a:rPr lang="ar-IQ" b="1" dirty="0" smtClean="0"/>
            <a:t>2- الكثير من القرارات المتخذة من قبل المديرين وفي مختلف المستويات الادارية في المنظمة لاتنم في الكثير من الاحيان عن استيعاب كاف لاخلاقيات العمل.</a:t>
          </a:r>
          <a:endParaRPr lang="en-US" b="1" dirty="0"/>
        </a:p>
      </dgm:t>
    </dgm:pt>
    <dgm:pt modelId="{24C17F45-9DF8-4E73-AC6B-FAB21D0EBB95}" type="parTrans" cxnId="{092CAA16-5782-42BF-955B-24F6995FDA48}">
      <dgm:prSet/>
      <dgm:spPr/>
      <dgm:t>
        <a:bodyPr/>
        <a:lstStyle/>
        <a:p>
          <a:endParaRPr lang="en-US"/>
        </a:p>
      </dgm:t>
    </dgm:pt>
    <dgm:pt modelId="{8CBBBBC1-BD90-41D3-934B-FA8E9DB62356}" type="sibTrans" cxnId="{092CAA16-5782-42BF-955B-24F6995FDA48}">
      <dgm:prSet/>
      <dgm:spPr/>
      <dgm:t>
        <a:bodyPr/>
        <a:lstStyle/>
        <a:p>
          <a:endParaRPr lang="en-US"/>
        </a:p>
      </dgm:t>
    </dgm:pt>
    <dgm:pt modelId="{0ADFC22B-61D4-444B-8149-D9D502F9F8E6}">
      <dgm:prSet/>
      <dgm:spPr/>
      <dgm:t>
        <a:bodyPr/>
        <a:lstStyle/>
        <a:p>
          <a:pPr algn="ctr" rtl="1"/>
          <a:r>
            <a:rPr lang="ar-IQ" b="1" dirty="0" smtClean="0"/>
            <a:t>3- سلوك بعض ادارات المنظمات او المجاميع التسويقية فيها لايمكن ضبطه وتقييده من خلال التشريعات القانونية فقط.</a:t>
          </a:r>
          <a:endParaRPr lang="en-US" b="1" dirty="0"/>
        </a:p>
      </dgm:t>
    </dgm:pt>
    <dgm:pt modelId="{032CFC5C-61BB-4DDF-869E-94C688025EDB}" type="parTrans" cxnId="{AFBC14B5-83F5-4E0B-B982-42A71015D148}">
      <dgm:prSet/>
      <dgm:spPr/>
      <dgm:t>
        <a:bodyPr/>
        <a:lstStyle/>
        <a:p>
          <a:endParaRPr lang="en-US"/>
        </a:p>
      </dgm:t>
    </dgm:pt>
    <dgm:pt modelId="{A3BCD798-AE38-4C3D-9A47-D243E32BEECD}" type="sibTrans" cxnId="{AFBC14B5-83F5-4E0B-B982-42A71015D148}">
      <dgm:prSet/>
      <dgm:spPr/>
      <dgm:t>
        <a:bodyPr/>
        <a:lstStyle/>
        <a:p>
          <a:endParaRPr lang="en-US"/>
        </a:p>
      </dgm:t>
    </dgm:pt>
    <dgm:pt modelId="{7AF0F6B2-61C9-40D4-AC6C-C8D6C2ADCF91}" type="pres">
      <dgm:prSet presAssocID="{1F70403D-6A3B-4F56-A183-A12AF1F320F8}" presName="Name0" presStyleCnt="0">
        <dgm:presLayoutVars>
          <dgm:chMax val="7"/>
          <dgm:chPref val="7"/>
          <dgm:dir/>
        </dgm:presLayoutVars>
      </dgm:prSet>
      <dgm:spPr/>
    </dgm:pt>
    <dgm:pt modelId="{ACD13E21-AD67-4C38-B1CD-E9B2ADFF74C0}" type="pres">
      <dgm:prSet presAssocID="{1F70403D-6A3B-4F56-A183-A12AF1F320F8}" presName="Name1" presStyleCnt="0"/>
      <dgm:spPr/>
    </dgm:pt>
    <dgm:pt modelId="{0E3ABA20-A364-4937-935E-392AA8F4A539}" type="pres">
      <dgm:prSet presAssocID="{1F70403D-6A3B-4F56-A183-A12AF1F320F8}" presName="cycle" presStyleCnt="0"/>
      <dgm:spPr/>
    </dgm:pt>
    <dgm:pt modelId="{0DD7C667-1102-40E0-9AB1-EA91BF1C765E}" type="pres">
      <dgm:prSet presAssocID="{1F70403D-6A3B-4F56-A183-A12AF1F320F8}" presName="srcNode" presStyleLbl="node1" presStyleIdx="0" presStyleCnt="4"/>
      <dgm:spPr/>
    </dgm:pt>
    <dgm:pt modelId="{95A82C2B-8F21-4FF3-A275-6D48119FA29A}" type="pres">
      <dgm:prSet presAssocID="{1F70403D-6A3B-4F56-A183-A12AF1F320F8}" presName="conn" presStyleLbl="parChTrans1D2" presStyleIdx="0" presStyleCnt="1"/>
      <dgm:spPr/>
    </dgm:pt>
    <dgm:pt modelId="{79E11FD7-1F90-4EBD-8F8E-C57C9BD80331}" type="pres">
      <dgm:prSet presAssocID="{1F70403D-6A3B-4F56-A183-A12AF1F320F8}" presName="extraNode" presStyleLbl="node1" presStyleIdx="0" presStyleCnt="4"/>
      <dgm:spPr/>
    </dgm:pt>
    <dgm:pt modelId="{64DE99F2-4860-433A-87B5-460FE88529B1}" type="pres">
      <dgm:prSet presAssocID="{1F70403D-6A3B-4F56-A183-A12AF1F320F8}" presName="dstNode" presStyleLbl="node1" presStyleIdx="0" presStyleCnt="4"/>
      <dgm:spPr/>
    </dgm:pt>
    <dgm:pt modelId="{83FA2CA0-8BF0-4EDD-B774-2A24C09568A7}" type="pres">
      <dgm:prSet presAssocID="{4CEDB15F-2001-45DC-8701-BA33B7C9C0C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D5EA5-5C5F-43C2-861C-DFEFFAB99B52}" type="pres">
      <dgm:prSet presAssocID="{4CEDB15F-2001-45DC-8701-BA33B7C9C0C4}" presName="accent_1" presStyleCnt="0"/>
      <dgm:spPr/>
    </dgm:pt>
    <dgm:pt modelId="{0621CA7A-AB82-4C25-80CC-73D291968FB8}" type="pres">
      <dgm:prSet presAssocID="{4CEDB15F-2001-45DC-8701-BA33B7C9C0C4}" presName="accentRepeatNode" presStyleLbl="solidFgAcc1" presStyleIdx="0" presStyleCnt="4"/>
      <dgm:spPr/>
    </dgm:pt>
    <dgm:pt modelId="{568F13BA-DFDA-40CE-AAC3-1419CE059FB4}" type="pres">
      <dgm:prSet presAssocID="{21F2B07E-953E-4EF2-8F51-DF96321696C2}" presName="text_2" presStyleLbl="node1" presStyleIdx="1" presStyleCnt="4">
        <dgm:presLayoutVars>
          <dgm:bulletEnabled val="1"/>
        </dgm:presLayoutVars>
      </dgm:prSet>
      <dgm:spPr/>
    </dgm:pt>
    <dgm:pt modelId="{3DE8EE93-F1A2-424C-A0DD-A8F719DBC43C}" type="pres">
      <dgm:prSet presAssocID="{21F2B07E-953E-4EF2-8F51-DF96321696C2}" presName="accent_2" presStyleCnt="0"/>
      <dgm:spPr/>
    </dgm:pt>
    <dgm:pt modelId="{1374E3C3-D0CA-484D-B005-DA3C3F80A086}" type="pres">
      <dgm:prSet presAssocID="{21F2B07E-953E-4EF2-8F51-DF96321696C2}" presName="accentRepeatNode" presStyleLbl="solidFgAcc1" presStyleIdx="1" presStyleCnt="4"/>
      <dgm:spPr/>
    </dgm:pt>
    <dgm:pt modelId="{79851833-CDE7-4747-8B0B-00C66266AA93}" type="pres">
      <dgm:prSet presAssocID="{0ADFC22B-61D4-444B-8149-D9D502F9F8E6}" presName="text_3" presStyleLbl="node1" presStyleIdx="2" presStyleCnt="4">
        <dgm:presLayoutVars>
          <dgm:bulletEnabled val="1"/>
        </dgm:presLayoutVars>
      </dgm:prSet>
      <dgm:spPr/>
    </dgm:pt>
    <dgm:pt modelId="{5EC91C29-6E91-44D6-A21A-1640FBFFCB7D}" type="pres">
      <dgm:prSet presAssocID="{0ADFC22B-61D4-444B-8149-D9D502F9F8E6}" presName="accent_3" presStyleCnt="0"/>
      <dgm:spPr/>
    </dgm:pt>
    <dgm:pt modelId="{79016925-8AD1-444C-9162-BD93F04D8B04}" type="pres">
      <dgm:prSet presAssocID="{0ADFC22B-61D4-444B-8149-D9D502F9F8E6}" presName="accentRepeatNode" presStyleLbl="solidFgAcc1" presStyleIdx="2" presStyleCnt="4"/>
      <dgm:spPr/>
    </dgm:pt>
    <dgm:pt modelId="{59C2E202-EE12-4E62-97D4-455C7E2442F2}" type="pres">
      <dgm:prSet presAssocID="{DB24A7A7-F806-4794-8C04-6374850AF875}" presName="text_4" presStyleLbl="node1" presStyleIdx="3" presStyleCnt="4">
        <dgm:presLayoutVars>
          <dgm:bulletEnabled val="1"/>
        </dgm:presLayoutVars>
      </dgm:prSet>
      <dgm:spPr/>
    </dgm:pt>
    <dgm:pt modelId="{66275EDC-781A-45FE-8973-54674FAC813D}" type="pres">
      <dgm:prSet presAssocID="{DB24A7A7-F806-4794-8C04-6374850AF875}" presName="accent_4" presStyleCnt="0"/>
      <dgm:spPr/>
    </dgm:pt>
    <dgm:pt modelId="{4B42D49F-2CC7-4339-AECF-4CC195751498}" type="pres">
      <dgm:prSet presAssocID="{DB24A7A7-F806-4794-8C04-6374850AF875}" presName="accentRepeatNode" presStyleLbl="solidFgAcc1" presStyleIdx="3" presStyleCnt="4"/>
      <dgm:spPr/>
    </dgm:pt>
  </dgm:ptLst>
  <dgm:cxnLst>
    <dgm:cxn modelId="{092CAA16-5782-42BF-955B-24F6995FDA48}" srcId="{1F70403D-6A3B-4F56-A183-A12AF1F320F8}" destId="{21F2B07E-953E-4EF2-8F51-DF96321696C2}" srcOrd="1" destOrd="0" parTransId="{24C17F45-9DF8-4E73-AC6B-FAB21D0EBB95}" sibTransId="{8CBBBBC1-BD90-41D3-934B-FA8E9DB62356}"/>
    <dgm:cxn modelId="{8F665689-8AE1-4CDE-8485-9158785B707E}" type="presOf" srcId="{C7AFD339-2100-422C-AF40-44558CBEC6A0}" destId="{95A82C2B-8F21-4FF3-A275-6D48119FA29A}" srcOrd="0" destOrd="0" presId="urn:microsoft.com/office/officeart/2008/layout/VerticalCurvedList"/>
    <dgm:cxn modelId="{AFBC14B5-83F5-4E0B-B982-42A71015D148}" srcId="{1F70403D-6A3B-4F56-A183-A12AF1F320F8}" destId="{0ADFC22B-61D4-444B-8149-D9D502F9F8E6}" srcOrd="2" destOrd="0" parTransId="{032CFC5C-61BB-4DDF-869E-94C688025EDB}" sibTransId="{A3BCD798-AE38-4C3D-9A47-D243E32BEECD}"/>
    <dgm:cxn modelId="{42B5FC94-BF08-454D-A46D-58443C2818BF}" srcId="{1F70403D-6A3B-4F56-A183-A12AF1F320F8}" destId="{DB24A7A7-F806-4794-8C04-6374850AF875}" srcOrd="3" destOrd="0" parTransId="{19533F62-6DFA-4246-8950-6ED038EB60CB}" sibTransId="{DFA13F49-39E2-477E-A117-CBA931A9F160}"/>
    <dgm:cxn modelId="{01DFB007-14BB-4D47-91D4-23B28098295E}" type="presOf" srcId="{1F70403D-6A3B-4F56-A183-A12AF1F320F8}" destId="{7AF0F6B2-61C9-40D4-AC6C-C8D6C2ADCF91}" srcOrd="0" destOrd="0" presId="urn:microsoft.com/office/officeart/2008/layout/VerticalCurvedList"/>
    <dgm:cxn modelId="{A816E0B9-84B0-4F2A-86E5-8F46E95A6ECC}" type="presOf" srcId="{4CEDB15F-2001-45DC-8701-BA33B7C9C0C4}" destId="{83FA2CA0-8BF0-4EDD-B774-2A24C09568A7}" srcOrd="0" destOrd="0" presId="urn:microsoft.com/office/officeart/2008/layout/VerticalCurvedList"/>
    <dgm:cxn modelId="{C7C35A4C-864A-4FFC-AD35-878224B84589}" type="presOf" srcId="{0ADFC22B-61D4-444B-8149-D9D502F9F8E6}" destId="{79851833-CDE7-4747-8B0B-00C66266AA93}" srcOrd="0" destOrd="0" presId="urn:microsoft.com/office/officeart/2008/layout/VerticalCurvedList"/>
    <dgm:cxn modelId="{006CE7BD-5DDD-45A2-A3D8-C17A0D1181EA}" type="presOf" srcId="{DB24A7A7-F806-4794-8C04-6374850AF875}" destId="{59C2E202-EE12-4E62-97D4-455C7E2442F2}" srcOrd="0" destOrd="0" presId="urn:microsoft.com/office/officeart/2008/layout/VerticalCurvedList"/>
    <dgm:cxn modelId="{97D2A95E-DB20-44DD-A429-E5F8C744207C}" type="presOf" srcId="{21F2B07E-953E-4EF2-8F51-DF96321696C2}" destId="{568F13BA-DFDA-40CE-AAC3-1419CE059FB4}" srcOrd="0" destOrd="0" presId="urn:microsoft.com/office/officeart/2008/layout/VerticalCurvedList"/>
    <dgm:cxn modelId="{AB0EEEBE-4320-4A12-A617-3F793422B0BC}" srcId="{1F70403D-6A3B-4F56-A183-A12AF1F320F8}" destId="{4CEDB15F-2001-45DC-8701-BA33B7C9C0C4}" srcOrd="0" destOrd="0" parTransId="{38A2D5D5-F8FC-44BD-9459-D44220B3996C}" sibTransId="{C7AFD339-2100-422C-AF40-44558CBEC6A0}"/>
    <dgm:cxn modelId="{85B7BB9E-6238-40A2-8182-BD4C62ED937C}" type="presParOf" srcId="{7AF0F6B2-61C9-40D4-AC6C-C8D6C2ADCF91}" destId="{ACD13E21-AD67-4C38-B1CD-E9B2ADFF74C0}" srcOrd="0" destOrd="0" presId="urn:microsoft.com/office/officeart/2008/layout/VerticalCurvedList"/>
    <dgm:cxn modelId="{A8A41D3B-D717-4B6E-8842-135E7D8C7C78}" type="presParOf" srcId="{ACD13E21-AD67-4C38-B1CD-E9B2ADFF74C0}" destId="{0E3ABA20-A364-4937-935E-392AA8F4A539}" srcOrd="0" destOrd="0" presId="urn:microsoft.com/office/officeart/2008/layout/VerticalCurvedList"/>
    <dgm:cxn modelId="{27B4047B-E326-4349-9B75-A5481DDEB4CF}" type="presParOf" srcId="{0E3ABA20-A364-4937-935E-392AA8F4A539}" destId="{0DD7C667-1102-40E0-9AB1-EA91BF1C765E}" srcOrd="0" destOrd="0" presId="urn:microsoft.com/office/officeart/2008/layout/VerticalCurvedList"/>
    <dgm:cxn modelId="{45526F5C-5454-41D4-9DB0-E011F6917EBD}" type="presParOf" srcId="{0E3ABA20-A364-4937-935E-392AA8F4A539}" destId="{95A82C2B-8F21-4FF3-A275-6D48119FA29A}" srcOrd="1" destOrd="0" presId="urn:microsoft.com/office/officeart/2008/layout/VerticalCurvedList"/>
    <dgm:cxn modelId="{7EA0370B-DD37-4A64-857C-8BD8A3EAEF62}" type="presParOf" srcId="{0E3ABA20-A364-4937-935E-392AA8F4A539}" destId="{79E11FD7-1F90-4EBD-8F8E-C57C9BD80331}" srcOrd="2" destOrd="0" presId="urn:microsoft.com/office/officeart/2008/layout/VerticalCurvedList"/>
    <dgm:cxn modelId="{53898D55-3DC2-43B6-A787-ECF6D608AC8C}" type="presParOf" srcId="{0E3ABA20-A364-4937-935E-392AA8F4A539}" destId="{64DE99F2-4860-433A-87B5-460FE88529B1}" srcOrd="3" destOrd="0" presId="urn:microsoft.com/office/officeart/2008/layout/VerticalCurvedList"/>
    <dgm:cxn modelId="{BE96FECC-2936-40F4-ADBB-851F1600C23E}" type="presParOf" srcId="{ACD13E21-AD67-4C38-B1CD-E9B2ADFF74C0}" destId="{83FA2CA0-8BF0-4EDD-B774-2A24C09568A7}" srcOrd="1" destOrd="0" presId="urn:microsoft.com/office/officeart/2008/layout/VerticalCurvedList"/>
    <dgm:cxn modelId="{6F344FFC-3D42-4BBA-9C2A-59BC5C4CFBB1}" type="presParOf" srcId="{ACD13E21-AD67-4C38-B1CD-E9B2ADFF74C0}" destId="{E70D5EA5-5C5F-43C2-861C-DFEFFAB99B52}" srcOrd="2" destOrd="0" presId="urn:microsoft.com/office/officeart/2008/layout/VerticalCurvedList"/>
    <dgm:cxn modelId="{A0C2FCA8-C28D-4460-956B-1FFA39C27CDF}" type="presParOf" srcId="{E70D5EA5-5C5F-43C2-861C-DFEFFAB99B52}" destId="{0621CA7A-AB82-4C25-80CC-73D291968FB8}" srcOrd="0" destOrd="0" presId="urn:microsoft.com/office/officeart/2008/layout/VerticalCurvedList"/>
    <dgm:cxn modelId="{E3E82F53-C76F-4D51-96FD-74F4FEB339D3}" type="presParOf" srcId="{ACD13E21-AD67-4C38-B1CD-E9B2ADFF74C0}" destId="{568F13BA-DFDA-40CE-AAC3-1419CE059FB4}" srcOrd="3" destOrd="0" presId="urn:microsoft.com/office/officeart/2008/layout/VerticalCurvedList"/>
    <dgm:cxn modelId="{676336A1-C242-4020-B150-6A8657573723}" type="presParOf" srcId="{ACD13E21-AD67-4C38-B1CD-E9B2ADFF74C0}" destId="{3DE8EE93-F1A2-424C-A0DD-A8F719DBC43C}" srcOrd="4" destOrd="0" presId="urn:microsoft.com/office/officeart/2008/layout/VerticalCurvedList"/>
    <dgm:cxn modelId="{17B5A9B6-F3EA-4FD3-8B81-EAF5F5D7255F}" type="presParOf" srcId="{3DE8EE93-F1A2-424C-A0DD-A8F719DBC43C}" destId="{1374E3C3-D0CA-484D-B005-DA3C3F80A086}" srcOrd="0" destOrd="0" presId="urn:microsoft.com/office/officeart/2008/layout/VerticalCurvedList"/>
    <dgm:cxn modelId="{E93E5258-5E5F-4BFC-8689-5E6368635F2E}" type="presParOf" srcId="{ACD13E21-AD67-4C38-B1CD-E9B2ADFF74C0}" destId="{79851833-CDE7-4747-8B0B-00C66266AA93}" srcOrd="5" destOrd="0" presId="urn:microsoft.com/office/officeart/2008/layout/VerticalCurvedList"/>
    <dgm:cxn modelId="{D5AA66C9-F988-432E-AE42-5E6A4DAF3E3F}" type="presParOf" srcId="{ACD13E21-AD67-4C38-B1CD-E9B2ADFF74C0}" destId="{5EC91C29-6E91-44D6-A21A-1640FBFFCB7D}" srcOrd="6" destOrd="0" presId="urn:microsoft.com/office/officeart/2008/layout/VerticalCurvedList"/>
    <dgm:cxn modelId="{F856FFCB-E26C-4AF2-8B9A-6B573832E0C5}" type="presParOf" srcId="{5EC91C29-6E91-44D6-A21A-1640FBFFCB7D}" destId="{79016925-8AD1-444C-9162-BD93F04D8B04}" srcOrd="0" destOrd="0" presId="urn:microsoft.com/office/officeart/2008/layout/VerticalCurvedList"/>
    <dgm:cxn modelId="{1FF7FADE-ECDE-49D1-86F8-BBEA19C2B539}" type="presParOf" srcId="{ACD13E21-AD67-4C38-B1CD-E9B2ADFF74C0}" destId="{59C2E202-EE12-4E62-97D4-455C7E2442F2}" srcOrd="7" destOrd="0" presId="urn:microsoft.com/office/officeart/2008/layout/VerticalCurvedList"/>
    <dgm:cxn modelId="{BA3BD532-F28D-4347-82A6-306AF8940C13}" type="presParOf" srcId="{ACD13E21-AD67-4C38-B1CD-E9B2ADFF74C0}" destId="{66275EDC-781A-45FE-8973-54674FAC813D}" srcOrd="8" destOrd="0" presId="urn:microsoft.com/office/officeart/2008/layout/VerticalCurvedList"/>
    <dgm:cxn modelId="{045F2EB8-9B0C-4261-A3BD-D69C599ABD78}" type="presParOf" srcId="{66275EDC-781A-45FE-8973-54674FAC813D}" destId="{4B42D49F-2CC7-4339-AECF-4CC19575149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357AC-F144-41DA-8762-6346228E7E1D}">
      <dsp:nvSpPr>
        <dsp:cNvPr id="0" name=""/>
        <dsp:cNvSpPr/>
      </dsp:nvSpPr>
      <dsp:spPr>
        <a:xfrm>
          <a:off x="0" y="925721"/>
          <a:ext cx="89471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29B5E-F019-44FC-B16B-B61474B094BF}">
      <dsp:nvSpPr>
        <dsp:cNvPr id="0" name=""/>
        <dsp:cNvSpPr/>
      </dsp:nvSpPr>
      <dsp:spPr>
        <a:xfrm>
          <a:off x="447357" y="689561"/>
          <a:ext cx="626300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727" tIns="0" rIns="236727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1.توجه ادارة التسويق للاهتمام بالمشكلات التي يعاني منها المجتمع.</a:t>
          </a:r>
          <a:endParaRPr lang="en-US" sz="1600" b="1" kern="1200" dirty="0"/>
        </a:p>
      </dsp:txBody>
      <dsp:txXfrm>
        <a:off x="470414" y="712618"/>
        <a:ext cx="6216891" cy="426206"/>
      </dsp:txXfrm>
    </dsp:sp>
    <dsp:sp modelId="{405C6526-039E-48BC-9CD2-B2EC5CF4D763}">
      <dsp:nvSpPr>
        <dsp:cNvPr id="0" name=""/>
        <dsp:cNvSpPr/>
      </dsp:nvSpPr>
      <dsp:spPr>
        <a:xfrm>
          <a:off x="0" y="1651481"/>
          <a:ext cx="89471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919FD-47AE-4EB2-A829-5A617F7B54B4}">
      <dsp:nvSpPr>
        <dsp:cNvPr id="0" name=""/>
        <dsp:cNvSpPr/>
      </dsp:nvSpPr>
      <dsp:spPr>
        <a:xfrm>
          <a:off x="447357" y="1415321"/>
          <a:ext cx="626300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727" tIns="0" rIns="236727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2.تقديم منتجات افضل والارتقاء بمستوى نوعية الحياة للافراد.</a:t>
          </a:r>
          <a:endParaRPr lang="en-US" sz="1600" b="1" kern="1200" dirty="0"/>
        </a:p>
      </dsp:txBody>
      <dsp:txXfrm>
        <a:off x="470414" y="1438378"/>
        <a:ext cx="6216891" cy="426206"/>
      </dsp:txXfrm>
    </dsp:sp>
    <dsp:sp modelId="{27921941-8BBF-49AE-8A05-F6E8FABB11D4}">
      <dsp:nvSpPr>
        <dsp:cNvPr id="0" name=""/>
        <dsp:cNvSpPr/>
      </dsp:nvSpPr>
      <dsp:spPr>
        <a:xfrm>
          <a:off x="0" y="2377241"/>
          <a:ext cx="89471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A0DC0-19DF-4BC1-BBD5-1A3A6F28CFD5}">
      <dsp:nvSpPr>
        <dsp:cNvPr id="0" name=""/>
        <dsp:cNvSpPr/>
      </dsp:nvSpPr>
      <dsp:spPr>
        <a:xfrm>
          <a:off x="447357" y="2141081"/>
          <a:ext cx="626300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727" tIns="0" rIns="236727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3.استجابتها لحاجات ورغبات المجتمع الكثيرة وعلى نطاق واسع.</a:t>
          </a:r>
          <a:endParaRPr lang="en-US" sz="1600" b="1" kern="1200" dirty="0"/>
        </a:p>
      </dsp:txBody>
      <dsp:txXfrm>
        <a:off x="470414" y="2164138"/>
        <a:ext cx="6216891" cy="426206"/>
      </dsp:txXfrm>
    </dsp:sp>
    <dsp:sp modelId="{CA8517EA-68C7-4A22-996B-44BC6D75F4B3}">
      <dsp:nvSpPr>
        <dsp:cNvPr id="0" name=""/>
        <dsp:cNvSpPr/>
      </dsp:nvSpPr>
      <dsp:spPr>
        <a:xfrm>
          <a:off x="0" y="3103000"/>
          <a:ext cx="894715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0B59D-297E-4F63-BD91-004C18969ACD}">
      <dsp:nvSpPr>
        <dsp:cNvPr id="0" name=""/>
        <dsp:cNvSpPr/>
      </dsp:nvSpPr>
      <dsp:spPr>
        <a:xfrm>
          <a:off x="447357" y="2866840"/>
          <a:ext cx="6263005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727" tIns="0" rIns="236727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4.تكون قراراتها ذات بعد اخلاقي وانساني واجتماعي للمساهمة في رقي حياة الافراد.</a:t>
          </a:r>
          <a:endParaRPr lang="en-US" sz="1600" b="1" kern="1200" dirty="0"/>
        </a:p>
      </dsp:txBody>
      <dsp:txXfrm>
        <a:off x="470414" y="2889897"/>
        <a:ext cx="6216891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BAF2C-6C98-4E71-A306-92015027908E}">
      <dsp:nvSpPr>
        <dsp:cNvPr id="0" name=""/>
        <dsp:cNvSpPr/>
      </dsp:nvSpPr>
      <dsp:spPr>
        <a:xfrm>
          <a:off x="978594" y="892"/>
          <a:ext cx="6989960" cy="4193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600" b="1" kern="1200" dirty="0" smtClean="0"/>
            <a:t>المبادئ والمعايير التي يجب اتباعها في عملية التسويق من اجل ان يكون الاداء مقبولا من الجماعة المحيطة بالمنظمة.</a:t>
          </a:r>
          <a:endParaRPr lang="en-US" sz="5600" b="1" kern="1200" dirty="0"/>
        </a:p>
      </dsp:txBody>
      <dsp:txXfrm>
        <a:off x="978594" y="892"/>
        <a:ext cx="6989960" cy="4193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82C2B-8F21-4FF3-A275-6D48119FA29A}">
      <dsp:nvSpPr>
        <dsp:cNvPr id="0" name=""/>
        <dsp:cNvSpPr/>
      </dsp:nvSpPr>
      <dsp:spPr>
        <a:xfrm>
          <a:off x="-4743408" y="-727071"/>
          <a:ext cx="5649904" cy="5649904"/>
        </a:xfrm>
        <a:prstGeom prst="blockArc">
          <a:avLst>
            <a:gd name="adj1" fmla="val 18900000"/>
            <a:gd name="adj2" fmla="val 2700000"/>
            <a:gd name="adj3" fmla="val 38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A2CA0-8BF0-4EDD-B774-2A24C09568A7}">
      <dsp:nvSpPr>
        <dsp:cNvPr id="0" name=""/>
        <dsp:cNvSpPr/>
      </dsp:nvSpPr>
      <dsp:spPr>
        <a:xfrm>
          <a:off x="474755" y="322570"/>
          <a:ext cx="8415127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1- شيوع بعض الاعمال المضادة او غير المرغوبة في النشاط التسويقي تحديدا وبما لايتفق مع اهداف وسياسة المنظمة.</a:t>
          </a:r>
          <a:endParaRPr lang="en-US" sz="2000" b="1" kern="1200" dirty="0"/>
        </a:p>
      </dsp:txBody>
      <dsp:txXfrm>
        <a:off x="474755" y="322570"/>
        <a:ext cx="8415127" cy="645476"/>
      </dsp:txXfrm>
    </dsp:sp>
    <dsp:sp modelId="{0621CA7A-AB82-4C25-80CC-73D291968FB8}">
      <dsp:nvSpPr>
        <dsp:cNvPr id="0" name=""/>
        <dsp:cNvSpPr/>
      </dsp:nvSpPr>
      <dsp:spPr>
        <a:xfrm>
          <a:off x="71332" y="241885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F13BA-DFDA-40CE-AAC3-1419CE059FB4}">
      <dsp:nvSpPr>
        <dsp:cNvPr id="0" name=""/>
        <dsp:cNvSpPr/>
      </dsp:nvSpPr>
      <dsp:spPr>
        <a:xfrm>
          <a:off x="844821" y="1290952"/>
          <a:ext cx="8045061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2- الكثير من القرارات المتخذة من قبل المديرين وفي مختلف المستويات الادارية في المنظمة لاتنم في الكثير من الاحيان عن استيعاب كاف لاخلاقيات العمل.</a:t>
          </a:r>
          <a:endParaRPr lang="en-US" sz="2000" b="1" kern="1200" dirty="0"/>
        </a:p>
      </dsp:txBody>
      <dsp:txXfrm>
        <a:off x="844821" y="1290952"/>
        <a:ext cx="8045061" cy="645476"/>
      </dsp:txXfrm>
    </dsp:sp>
    <dsp:sp modelId="{1374E3C3-D0CA-484D-B005-DA3C3F80A086}">
      <dsp:nvSpPr>
        <dsp:cNvPr id="0" name=""/>
        <dsp:cNvSpPr/>
      </dsp:nvSpPr>
      <dsp:spPr>
        <a:xfrm>
          <a:off x="441398" y="1210267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51833-CDE7-4747-8B0B-00C66266AA93}">
      <dsp:nvSpPr>
        <dsp:cNvPr id="0" name=""/>
        <dsp:cNvSpPr/>
      </dsp:nvSpPr>
      <dsp:spPr>
        <a:xfrm>
          <a:off x="844821" y="2259333"/>
          <a:ext cx="8045061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3- سلوك بعض ادارات المنظمات او المجاميع التسويقية فيها لايمكن ضبطه وتقييده من خلال التشريعات القانونية فقط.</a:t>
          </a:r>
          <a:endParaRPr lang="en-US" sz="2000" b="1" kern="1200" dirty="0"/>
        </a:p>
      </dsp:txBody>
      <dsp:txXfrm>
        <a:off x="844821" y="2259333"/>
        <a:ext cx="8045061" cy="645476"/>
      </dsp:txXfrm>
    </dsp:sp>
    <dsp:sp modelId="{79016925-8AD1-444C-9162-BD93F04D8B04}">
      <dsp:nvSpPr>
        <dsp:cNvPr id="0" name=""/>
        <dsp:cNvSpPr/>
      </dsp:nvSpPr>
      <dsp:spPr>
        <a:xfrm>
          <a:off x="441398" y="2178649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2E202-EE12-4E62-97D4-455C7E2442F2}">
      <dsp:nvSpPr>
        <dsp:cNvPr id="0" name=""/>
        <dsp:cNvSpPr/>
      </dsp:nvSpPr>
      <dsp:spPr>
        <a:xfrm>
          <a:off x="474755" y="3227715"/>
          <a:ext cx="8415127" cy="645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347" tIns="50800" rIns="50800" bIns="508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4- حاجة المجتمع لوضع قواعد اخلاقية لعمل المنظمات التسويقية وان تتم بشكل طوعي.</a:t>
          </a:r>
          <a:endParaRPr lang="en-US" sz="2000" b="1" kern="1200" dirty="0"/>
        </a:p>
      </dsp:txBody>
      <dsp:txXfrm>
        <a:off x="474755" y="3227715"/>
        <a:ext cx="8415127" cy="645476"/>
      </dsp:txXfrm>
    </dsp:sp>
    <dsp:sp modelId="{4B42D49F-2CC7-4339-AECF-4CC195751498}">
      <dsp:nvSpPr>
        <dsp:cNvPr id="0" name=""/>
        <dsp:cNvSpPr/>
      </dsp:nvSpPr>
      <dsp:spPr>
        <a:xfrm>
          <a:off x="71332" y="3147031"/>
          <a:ext cx="806845" cy="806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5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26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297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35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41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1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5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2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73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BD677-2A68-4895-A8E2-6A87CC69EB5F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465F-5D6F-497B-BA19-5FB155F4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55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281" y="1787434"/>
            <a:ext cx="8825658" cy="3329581"/>
          </a:xfrm>
        </p:spPr>
        <p:txBody>
          <a:bodyPr/>
          <a:lstStyle/>
          <a:p>
            <a:pPr algn="ctr" rtl="1"/>
            <a:r>
              <a:rPr lang="ar-IQ" b="1" dirty="0" smtClean="0">
                <a:solidFill>
                  <a:srgbClr val="FF0000"/>
                </a:solidFill>
              </a:rPr>
              <a:t>المسؤولية الاجتماعية واخلاقيات التسويق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2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المسؤولية الاجتماعية لادارة التسويق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6101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6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/>
              <a:t>تعريف اخلاقيات التسويق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992115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67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اسباب الحاجة الى اخلاقيات التسويق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18410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418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152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المسؤولية الاجتماعية واخلاقيات التسويق</vt:lpstr>
      <vt:lpstr>المسؤولية الاجتماعية لادارة التسويق</vt:lpstr>
      <vt:lpstr>تعريف اخلاقيات التسويق</vt:lpstr>
      <vt:lpstr>اسباب الحاجة الى اخلاقيات التسويق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dr.Sarmad Shammary</dc:creator>
  <cp:lastModifiedBy>dr.Sarmad Shammary</cp:lastModifiedBy>
  <cp:revision>2</cp:revision>
  <dcterms:created xsi:type="dcterms:W3CDTF">2019-01-27T15:53:41Z</dcterms:created>
  <dcterms:modified xsi:type="dcterms:W3CDTF">2019-01-27T15:59:46Z</dcterms:modified>
</cp:coreProperties>
</file>