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1" r:id="rId3"/>
    <p:sldId id="275" r:id="rId4"/>
    <p:sldId id="262" r:id="rId5"/>
    <p:sldId id="263" r:id="rId6"/>
    <p:sldId id="276" r:id="rId7"/>
    <p:sldId id="264" r:id="rId8"/>
    <p:sldId id="277" r:id="rId9"/>
    <p:sldId id="265" r:id="rId10"/>
    <p:sldId id="266" r:id="rId11"/>
    <p:sldId id="267" r:id="rId12"/>
    <p:sldId id="278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B71962-8C91-40A6-B994-9492FDED874A}" type="doc">
      <dgm:prSet loTypeId="urn:microsoft.com/office/officeart/2005/8/layout/target3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909D016B-AF15-47BB-B251-C8F3C280ED38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endParaRPr lang="ar-SA"/>
        </a:p>
      </dgm:t>
    </dgm:pt>
    <dgm:pt modelId="{010B09D4-41D5-4147-B178-3A8111BBDEBD}" type="parTrans" cxnId="{05B5A0C1-5804-45A6-ADD7-A0C447604166}">
      <dgm:prSet/>
      <dgm:spPr/>
      <dgm:t>
        <a:bodyPr/>
        <a:lstStyle/>
        <a:p>
          <a:pPr rtl="1"/>
          <a:endParaRPr lang="ar-SA"/>
        </a:p>
      </dgm:t>
    </dgm:pt>
    <dgm:pt modelId="{19A1E815-701C-466A-BAB8-916E404EA77B}" type="sibTrans" cxnId="{05B5A0C1-5804-45A6-ADD7-A0C447604166}">
      <dgm:prSet/>
      <dgm:spPr/>
      <dgm:t>
        <a:bodyPr/>
        <a:lstStyle/>
        <a:p>
          <a:pPr rtl="1"/>
          <a:endParaRPr lang="ar-SA"/>
        </a:p>
      </dgm:t>
    </dgm:pt>
    <dgm:pt modelId="{72A5E14F-A7C5-4CD4-888C-20B3EC0F8B5F}">
      <dgm:prSet/>
      <dgm:spPr/>
      <dgm:t>
        <a:bodyPr/>
        <a:lstStyle/>
        <a:p>
          <a:pPr rtl="1"/>
          <a:r>
            <a:rPr lang="ar-SA" dirty="0" smtClean="0"/>
            <a:t>1 – توسيع اجمالي الطلب في السوق </a:t>
          </a:r>
          <a:endParaRPr lang="ar-SA" dirty="0"/>
        </a:p>
      </dgm:t>
    </dgm:pt>
    <dgm:pt modelId="{BBB6C9AC-28A9-482F-BD64-04265C55D15B}" type="parTrans" cxnId="{9A9E6FBA-1227-4420-9C54-1A4A157CBBA6}">
      <dgm:prSet/>
      <dgm:spPr/>
      <dgm:t>
        <a:bodyPr/>
        <a:lstStyle/>
        <a:p>
          <a:pPr rtl="1"/>
          <a:endParaRPr lang="ar-SA"/>
        </a:p>
      </dgm:t>
    </dgm:pt>
    <dgm:pt modelId="{96FC9125-70F1-4342-88F5-07122774EDB7}" type="sibTrans" cxnId="{9A9E6FBA-1227-4420-9C54-1A4A157CBBA6}">
      <dgm:prSet/>
      <dgm:spPr/>
      <dgm:t>
        <a:bodyPr/>
        <a:lstStyle/>
        <a:p>
          <a:pPr rtl="1"/>
          <a:endParaRPr lang="ar-SA"/>
        </a:p>
      </dgm:t>
    </dgm:pt>
    <dgm:pt modelId="{0B236DCF-48C1-4176-8D41-BD22813CC2E5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IQ" dirty="0" smtClean="0"/>
            <a:t>2</a:t>
          </a:r>
          <a:r>
            <a:rPr lang="ar-SA" dirty="0" smtClean="0"/>
            <a:t> – حماية الحصة السوقية </a:t>
          </a:r>
          <a:endParaRPr lang="ar-SA" dirty="0"/>
        </a:p>
      </dgm:t>
    </dgm:pt>
    <dgm:pt modelId="{72F6454E-1B4A-472D-988F-060A1B79D4AF}" type="parTrans" cxnId="{6BC30AC7-0BD5-4B4E-894D-BC7FCAA91D74}">
      <dgm:prSet/>
      <dgm:spPr/>
      <dgm:t>
        <a:bodyPr/>
        <a:lstStyle/>
        <a:p>
          <a:pPr rtl="1"/>
          <a:endParaRPr lang="ar-SA"/>
        </a:p>
      </dgm:t>
    </dgm:pt>
    <dgm:pt modelId="{DBE49CAD-7926-4E2B-9986-8E9C37AC8199}" type="sibTrans" cxnId="{6BC30AC7-0BD5-4B4E-894D-BC7FCAA91D74}">
      <dgm:prSet/>
      <dgm:spPr/>
      <dgm:t>
        <a:bodyPr/>
        <a:lstStyle/>
        <a:p>
          <a:pPr rtl="1"/>
          <a:endParaRPr lang="ar-SA"/>
        </a:p>
      </dgm:t>
    </dgm:pt>
    <dgm:pt modelId="{53010B95-08C0-4199-98A1-11977FAB3C97}">
      <dgm:prSet/>
      <dgm:spPr/>
      <dgm:t>
        <a:bodyPr/>
        <a:lstStyle/>
        <a:p>
          <a:pPr rtl="1"/>
          <a:r>
            <a:rPr lang="ar-IQ" smtClean="0"/>
            <a:t>3 – زيادة الحصة السوقية</a:t>
          </a:r>
          <a:endParaRPr lang="ar-SA"/>
        </a:p>
      </dgm:t>
    </dgm:pt>
    <dgm:pt modelId="{ED2D93A8-FB46-435A-BA60-8F57608EE0DA}" type="parTrans" cxnId="{BF02379B-2366-4D66-9008-C938E9D53C5A}">
      <dgm:prSet/>
      <dgm:spPr/>
      <dgm:t>
        <a:bodyPr/>
        <a:lstStyle/>
        <a:p>
          <a:pPr rtl="1"/>
          <a:endParaRPr lang="ar-SA"/>
        </a:p>
      </dgm:t>
    </dgm:pt>
    <dgm:pt modelId="{49A2F349-8F1C-46BB-B9FE-09814659CD4B}" type="sibTrans" cxnId="{BF02379B-2366-4D66-9008-C938E9D53C5A}">
      <dgm:prSet/>
      <dgm:spPr/>
      <dgm:t>
        <a:bodyPr/>
        <a:lstStyle/>
        <a:p>
          <a:pPr rtl="1"/>
          <a:endParaRPr lang="ar-SA"/>
        </a:p>
      </dgm:t>
    </dgm:pt>
    <dgm:pt modelId="{B429DF01-80EE-42A5-8855-55EB82CCD79D}" type="pres">
      <dgm:prSet presAssocID="{A1B71962-8C91-40A6-B994-9492FDED874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C467BC96-4674-4DDA-876B-86318D6635DD}" type="pres">
      <dgm:prSet presAssocID="{909D016B-AF15-47BB-B251-C8F3C280ED38}" presName="circle1" presStyleLbl="node1" presStyleIdx="0" presStyleCnt="4"/>
      <dgm:spPr/>
    </dgm:pt>
    <dgm:pt modelId="{B24EBB4B-F57B-422D-80F0-4647B6D42ED6}" type="pres">
      <dgm:prSet presAssocID="{909D016B-AF15-47BB-B251-C8F3C280ED38}" presName="space" presStyleCnt="0"/>
      <dgm:spPr/>
    </dgm:pt>
    <dgm:pt modelId="{10E3825D-95AB-4B56-8B0D-A22E63C64B4E}" type="pres">
      <dgm:prSet presAssocID="{909D016B-AF15-47BB-B251-C8F3C280ED38}" presName="rect1" presStyleLbl="alignAcc1" presStyleIdx="0" presStyleCnt="4"/>
      <dgm:spPr/>
      <dgm:t>
        <a:bodyPr/>
        <a:lstStyle/>
        <a:p>
          <a:pPr rtl="1"/>
          <a:endParaRPr lang="ar-SA"/>
        </a:p>
      </dgm:t>
    </dgm:pt>
    <dgm:pt modelId="{2C70AC7F-0A99-4916-BDA2-E4B7CE362122}" type="pres">
      <dgm:prSet presAssocID="{72A5E14F-A7C5-4CD4-888C-20B3EC0F8B5F}" presName="vertSpace2" presStyleLbl="node1" presStyleIdx="0" presStyleCnt="4"/>
      <dgm:spPr/>
    </dgm:pt>
    <dgm:pt modelId="{B0897175-9E8F-456A-B841-E7DA546D5624}" type="pres">
      <dgm:prSet presAssocID="{72A5E14F-A7C5-4CD4-888C-20B3EC0F8B5F}" presName="circle2" presStyleLbl="node1" presStyleIdx="1" presStyleCnt="4"/>
      <dgm:spPr/>
    </dgm:pt>
    <dgm:pt modelId="{0BBC3F7C-55BA-467E-9706-7899EA8B15D6}" type="pres">
      <dgm:prSet presAssocID="{72A5E14F-A7C5-4CD4-888C-20B3EC0F8B5F}" presName="rect2" presStyleLbl="alignAcc1" presStyleIdx="1" presStyleCnt="4"/>
      <dgm:spPr/>
      <dgm:t>
        <a:bodyPr/>
        <a:lstStyle/>
        <a:p>
          <a:pPr rtl="1"/>
          <a:endParaRPr lang="ar-SA"/>
        </a:p>
      </dgm:t>
    </dgm:pt>
    <dgm:pt modelId="{78CDBE59-38B0-45F6-B96A-5FFCDADDEF62}" type="pres">
      <dgm:prSet presAssocID="{0B236DCF-48C1-4176-8D41-BD22813CC2E5}" presName="vertSpace3" presStyleLbl="node1" presStyleIdx="1" presStyleCnt="4"/>
      <dgm:spPr/>
    </dgm:pt>
    <dgm:pt modelId="{45530764-804D-43D3-88F2-398B9CA32151}" type="pres">
      <dgm:prSet presAssocID="{0B236DCF-48C1-4176-8D41-BD22813CC2E5}" presName="circle3" presStyleLbl="node1" presStyleIdx="2" presStyleCnt="4"/>
      <dgm:spPr/>
    </dgm:pt>
    <dgm:pt modelId="{88109857-2564-4A9C-B591-D24BE35A05F8}" type="pres">
      <dgm:prSet presAssocID="{0B236DCF-48C1-4176-8D41-BD22813CC2E5}" presName="rect3" presStyleLbl="alignAcc1" presStyleIdx="2" presStyleCnt="4"/>
      <dgm:spPr/>
      <dgm:t>
        <a:bodyPr/>
        <a:lstStyle/>
        <a:p>
          <a:pPr rtl="1"/>
          <a:endParaRPr lang="ar-SA"/>
        </a:p>
      </dgm:t>
    </dgm:pt>
    <dgm:pt modelId="{FD4CEF25-25C1-4209-AF8D-BEC1DBD79394}" type="pres">
      <dgm:prSet presAssocID="{53010B95-08C0-4199-98A1-11977FAB3C97}" presName="vertSpace4" presStyleLbl="node1" presStyleIdx="2" presStyleCnt="4"/>
      <dgm:spPr/>
    </dgm:pt>
    <dgm:pt modelId="{DD13D86F-CD13-4D61-BAD8-5D2C437A13FF}" type="pres">
      <dgm:prSet presAssocID="{53010B95-08C0-4199-98A1-11977FAB3C97}" presName="circle4" presStyleLbl="node1" presStyleIdx="3" presStyleCnt="4"/>
      <dgm:spPr/>
    </dgm:pt>
    <dgm:pt modelId="{3C9467E8-B009-4515-A6A2-227F9E6FA9EA}" type="pres">
      <dgm:prSet presAssocID="{53010B95-08C0-4199-98A1-11977FAB3C97}" presName="rect4" presStyleLbl="alignAcc1" presStyleIdx="3" presStyleCnt="4"/>
      <dgm:spPr/>
      <dgm:t>
        <a:bodyPr/>
        <a:lstStyle/>
        <a:p>
          <a:pPr rtl="1"/>
          <a:endParaRPr lang="ar-SA"/>
        </a:p>
      </dgm:t>
    </dgm:pt>
    <dgm:pt modelId="{18DE4205-DAE4-4745-975A-9EA5EB774C40}" type="pres">
      <dgm:prSet presAssocID="{909D016B-AF15-47BB-B251-C8F3C280ED38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E6B00A6-E347-4E3C-942B-34ABFACFF1FA}" type="pres">
      <dgm:prSet presAssocID="{72A5E14F-A7C5-4CD4-888C-20B3EC0F8B5F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02D968C-DAA5-4173-B88E-CF6462259703}" type="pres">
      <dgm:prSet presAssocID="{0B236DCF-48C1-4176-8D41-BD22813CC2E5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294B895-F32D-4508-B76B-3D3EACAC63F2}" type="pres">
      <dgm:prSet presAssocID="{53010B95-08C0-4199-98A1-11977FAB3C97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23F1B52C-FA2B-466F-B8FA-AD197BDBDDCA}" type="presOf" srcId="{909D016B-AF15-47BB-B251-C8F3C280ED38}" destId="{10E3825D-95AB-4B56-8B0D-A22E63C64B4E}" srcOrd="0" destOrd="0" presId="urn:microsoft.com/office/officeart/2005/8/layout/target3"/>
    <dgm:cxn modelId="{6BC30AC7-0BD5-4B4E-894D-BC7FCAA91D74}" srcId="{A1B71962-8C91-40A6-B994-9492FDED874A}" destId="{0B236DCF-48C1-4176-8D41-BD22813CC2E5}" srcOrd="2" destOrd="0" parTransId="{72F6454E-1B4A-472D-988F-060A1B79D4AF}" sibTransId="{DBE49CAD-7926-4E2B-9986-8E9C37AC8199}"/>
    <dgm:cxn modelId="{05B5A0C1-5804-45A6-ADD7-A0C447604166}" srcId="{A1B71962-8C91-40A6-B994-9492FDED874A}" destId="{909D016B-AF15-47BB-B251-C8F3C280ED38}" srcOrd="0" destOrd="0" parTransId="{010B09D4-41D5-4147-B178-3A8111BBDEBD}" sibTransId="{19A1E815-701C-466A-BAB8-916E404EA77B}"/>
    <dgm:cxn modelId="{F70A62DB-0CDF-48E0-85AA-DCDB8BDD7736}" type="presOf" srcId="{72A5E14F-A7C5-4CD4-888C-20B3EC0F8B5F}" destId="{0BBC3F7C-55BA-467E-9706-7899EA8B15D6}" srcOrd="0" destOrd="0" presId="urn:microsoft.com/office/officeart/2005/8/layout/target3"/>
    <dgm:cxn modelId="{BF02379B-2366-4D66-9008-C938E9D53C5A}" srcId="{A1B71962-8C91-40A6-B994-9492FDED874A}" destId="{53010B95-08C0-4199-98A1-11977FAB3C97}" srcOrd="3" destOrd="0" parTransId="{ED2D93A8-FB46-435A-BA60-8F57608EE0DA}" sibTransId="{49A2F349-8F1C-46BB-B9FE-09814659CD4B}"/>
    <dgm:cxn modelId="{BE3B5E5A-6885-4B1F-8AF3-F14456CF6A99}" type="presOf" srcId="{0B236DCF-48C1-4176-8D41-BD22813CC2E5}" destId="{702D968C-DAA5-4173-B88E-CF6462259703}" srcOrd="1" destOrd="0" presId="urn:microsoft.com/office/officeart/2005/8/layout/target3"/>
    <dgm:cxn modelId="{5F11EDF1-C141-417C-B648-70AD99507AFF}" type="presOf" srcId="{53010B95-08C0-4199-98A1-11977FAB3C97}" destId="{4294B895-F32D-4508-B76B-3D3EACAC63F2}" srcOrd="1" destOrd="0" presId="urn:microsoft.com/office/officeart/2005/8/layout/target3"/>
    <dgm:cxn modelId="{03AE7B97-3C1C-4A68-B4B5-737AA378AE3B}" type="presOf" srcId="{A1B71962-8C91-40A6-B994-9492FDED874A}" destId="{B429DF01-80EE-42A5-8855-55EB82CCD79D}" srcOrd="0" destOrd="0" presId="urn:microsoft.com/office/officeart/2005/8/layout/target3"/>
    <dgm:cxn modelId="{701B2362-8CC7-44AD-B82D-DD347FEA9D7C}" type="presOf" srcId="{53010B95-08C0-4199-98A1-11977FAB3C97}" destId="{3C9467E8-B009-4515-A6A2-227F9E6FA9EA}" srcOrd="0" destOrd="0" presId="urn:microsoft.com/office/officeart/2005/8/layout/target3"/>
    <dgm:cxn modelId="{1144F5A7-E256-4F91-8158-5447C0E30017}" type="presOf" srcId="{0B236DCF-48C1-4176-8D41-BD22813CC2E5}" destId="{88109857-2564-4A9C-B591-D24BE35A05F8}" srcOrd="0" destOrd="0" presId="urn:microsoft.com/office/officeart/2005/8/layout/target3"/>
    <dgm:cxn modelId="{49FD6936-C255-4270-9C18-233074A95964}" type="presOf" srcId="{909D016B-AF15-47BB-B251-C8F3C280ED38}" destId="{18DE4205-DAE4-4745-975A-9EA5EB774C40}" srcOrd="1" destOrd="0" presId="urn:microsoft.com/office/officeart/2005/8/layout/target3"/>
    <dgm:cxn modelId="{7AC1EA57-9325-488A-A33F-8DF3D0FC76CF}" type="presOf" srcId="{72A5E14F-A7C5-4CD4-888C-20B3EC0F8B5F}" destId="{AE6B00A6-E347-4E3C-942B-34ABFACFF1FA}" srcOrd="1" destOrd="0" presId="urn:microsoft.com/office/officeart/2005/8/layout/target3"/>
    <dgm:cxn modelId="{9A9E6FBA-1227-4420-9C54-1A4A157CBBA6}" srcId="{A1B71962-8C91-40A6-B994-9492FDED874A}" destId="{72A5E14F-A7C5-4CD4-888C-20B3EC0F8B5F}" srcOrd="1" destOrd="0" parTransId="{BBB6C9AC-28A9-482F-BD64-04265C55D15B}" sibTransId="{96FC9125-70F1-4342-88F5-07122774EDB7}"/>
    <dgm:cxn modelId="{352A34E6-730F-4676-967E-45C8AF633A3F}" type="presParOf" srcId="{B429DF01-80EE-42A5-8855-55EB82CCD79D}" destId="{C467BC96-4674-4DDA-876B-86318D6635DD}" srcOrd="0" destOrd="0" presId="urn:microsoft.com/office/officeart/2005/8/layout/target3"/>
    <dgm:cxn modelId="{AD6D2816-66F2-4163-9C4F-DF59A30CDCE0}" type="presParOf" srcId="{B429DF01-80EE-42A5-8855-55EB82CCD79D}" destId="{B24EBB4B-F57B-422D-80F0-4647B6D42ED6}" srcOrd="1" destOrd="0" presId="urn:microsoft.com/office/officeart/2005/8/layout/target3"/>
    <dgm:cxn modelId="{ECA16A49-9496-4EAA-89AA-2994180FCBFD}" type="presParOf" srcId="{B429DF01-80EE-42A5-8855-55EB82CCD79D}" destId="{10E3825D-95AB-4B56-8B0D-A22E63C64B4E}" srcOrd="2" destOrd="0" presId="urn:microsoft.com/office/officeart/2005/8/layout/target3"/>
    <dgm:cxn modelId="{331A6393-F3E2-4E4F-983A-CA2A15C28511}" type="presParOf" srcId="{B429DF01-80EE-42A5-8855-55EB82CCD79D}" destId="{2C70AC7F-0A99-4916-BDA2-E4B7CE362122}" srcOrd="3" destOrd="0" presId="urn:microsoft.com/office/officeart/2005/8/layout/target3"/>
    <dgm:cxn modelId="{019F9F69-780B-46FC-A9C5-7DA9133CE507}" type="presParOf" srcId="{B429DF01-80EE-42A5-8855-55EB82CCD79D}" destId="{B0897175-9E8F-456A-B841-E7DA546D5624}" srcOrd="4" destOrd="0" presId="urn:microsoft.com/office/officeart/2005/8/layout/target3"/>
    <dgm:cxn modelId="{5A620C49-6081-4162-A805-F32D0389ADC8}" type="presParOf" srcId="{B429DF01-80EE-42A5-8855-55EB82CCD79D}" destId="{0BBC3F7C-55BA-467E-9706-7899EA8B15D6}" srcOrd="5" destOrd="0" presId="urn:microsoft.com/office/officeart/2005/8/layout/target3"/>
    <dgm:cxn modelId="{6B6180F4-AEC1-40AE-9052-9EBC4765CE4F}" type="presParOf" srcId="{B429DF01-80EE-42A5-8855-55EB82CCD79D}" destId="{78CDBE59-38B0-45F6-B96A-5FFCDADDEF62}" srcOrd="6" destOrd="0" presId="urn:microsoft.com/office/officeart/2005/8/layout/target3"/>
    <dgm:cxn modelId="{892C9B09-26A0-4087-9EA0-F407870C5AF1}" type="presParOf" srcId="{B429DF01-80EE-42A5-8855-55EB82CCD79D}" destId="{45530764-804D-43D3-88F2-398B9CA32151}" srcOrd="7" destOrd="0" presId="urn:microsoft.com/office/officeart/2005/8/layout/target3"/>
    <dgm:cxn modelId="{7C97462B-6A51-42D7-A472-8D4DB450F1E7}" type="presParOf" srcId="{B429DF01-80EE-42A5-8855-55EB82CCD79D}" destId="{88109857-2564-4A9C-B591-D24BE35A05F8}" srcOrd="8" destOrd="0" presId="urn:microsoft.com/office/officeart/2005/8/layout/target3"/>
    <dgm:cxn modelId="{97A24FF4-7DFF-4A61-9D3D-82679C5DFBFE}" type="presParOf" srcId="{B429DF01-80EE-42A5-8855-55EB82CCD79D}" destId="{FD4CEF25-25C1-4209-AF8D-BEC1DBD79394}" srcOrd="9" destOrd="0" presId="urn:microsoft.com/office/officeart/2005/8/layout/target3"/>
    <dgm:cxn modelId="{A039DD55-DEFB-4D9A-9A9C-FC7E6062301D}" type="presParOf" srcId="{B429DF01-80EE-42A5-8855-55EB82CCD79D}" destId="{DD13D86F-CD13-4D61-BAD8-5D2C437A13FF}" srcOrd="10" destOrd="0" presId="urn:microsoft.com/office/officeart/2005/8/layout/target3"/>
    <dgm:cxn modelId="{DB3BA961-E85F-43E3-A933-6D0CA19F45B6}" type="presParOf" srcId="{B429DF01-80EE-42A5-8855-55EB82CCD79D}" destId="{3C9467E8-B009-4515-A6A2-227F9E6FA9EA}" srcOrd="11" destOrd="0" presId="urn:microsoft.com/office/officeart/2005/8/layout/target3"/>
    <dgm:cxn modelId="{4EDDCE2A-9EA6-42D0-94CC-7F3A45513AA8}" type="presParOf" srcId="{B429DF01-80EE-42A5-8855-55EB82CCD79D}" destId="{18DE4205-DAE4-4745-975A-9EA5EB774C40}" srcOrd="12" destOrd="0" presId="urn:microsoft.com/office/officeart/2005/8/layout/target3"/>
    <dgm:cxn modelId="{A2D32544-6B7D-4056-9635-88C67AB5F7B9}" type="presParOf" srcId="{B429DF01-80EE-42A5-8855-55EB82CCD79D}" destId="{AE6B00A6-E347-4E3C-942B-34ABFACFF1FA}" srcOrd="13" destOrd="0" presId="urn:microsoft.com/office/officeart/2005/8/layout/target3"/>
    <dgm:cxn modelId="{77B27544-184C-4D98-B0B4-8B01947DA5B4}" type="presParOf" srcId="{B429DF01-80EE-42A5-8855-55EB82CCD79D}" destId="{702D968C-DAA5-4173-B88E-CF6462259703}" srcOrd="14" destOrd="0" presId="urn:microsoft.com/office/officeart/2005/8/layout/target3"/>
    <dgm:cxn modelId="{02F9D268-90D0-4269-A43A-F4E3CEF3E9DA}" type="presParOf" srcId="{B429DF01-80EE-42A5-8855-55EB82CCD79D}" destId="{4294B895-F32D-4508-B76B-3D3EACAC63F2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6FB4C6-BEBA-426C-8CCF-655F0BC754C5}" type="doc">
      <dgm:prSet loTypeId="urn:microsoft.com/office/officeart/2005/8/layout/radial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83C690EA-341E-463C-8E30-C565B12FA665}">
      <dgm:prSet/>
      <dgm:spPr/>
      <dgm:t>
        <a:bodyPr/>
        <a:lstStyle/>
        <a:p>
          <a:pPr algn="ctr" rtl="1"/>
          <a:r>
            <a:rPr lang="ar-SA" b="1" dirty="0" smtClean="0"/>
            <a:t>أ - الزبائن الجدد </a:t>
          </a:r>
          <a:endParaRPr lang="ar-SA" b="1" dirty="0"/>
        </a:p>
      </dgm:t>
    </dgm:pt>
    <dgm:pt modelId="{A4647D39-23C8-4A60-AABA-93FCC0ED858C}" type="parTrans" cxnId="{8B847F23-7EDF-44AF-8F3F-A6A33B4E5F23}">
      <dgm:prSet/>
      <dgm:spPr/>
      <dgm:t>
        <a:bodyPr/>
        <a:lstStyle/>
        <a:p>
          <a:pPr algn="ctr" rtl="1"/>
          <a:endParaRPr lang="ar-SA" b="1"/>
        </a:p>
      </dgm:t>
    </dgm:pt>
    <dgm:pt modelId="{6352B81D-E465-4838-B003-78A8B954BE90}" type="sibTrans" cxnId="{8B847F23-7EDF-44AF-8F3F-A6A33B4E5F23}">
      <dgm:prSet/>
      <dgm:spPr/>
      <dgm:t>
        <a:bodyPr/>
        <a:lstStyle/>
        <a:p>
          <a:pPr rtl="1"/>
          <a:endParaRPr lang="ar-SA"/>
        </a:p>
      </dgm:t>
    </dgm:pt>
    <dgm:pt modelId="{ADFDD5C2-1D0D-46D5-878C-4E1DF43F97CA}">
      <dgm:prSet/>
      <dgm:spPr/>
      <dgm:t>
        <a:bodyPr/>
        <a:lstStyle/>
        <a:p>
          <a:pPr algn="ctr" rtl="1"/>
          <a:r>
            <a:rPr lang="ar-SA" b="1" smtClean="0"/>
            <a:t>ب - استخدام اكثر </a:t>
          </a:r>
          <a:endParaRPr lang="ar-SA" b="1"/>
        </a:p>
      </dgm:t>
    </dgm:pt>
    <dgm:pt modelId="{7E2B5D55-3C67-4FC2-91DD-3E31F4F535CB}" type="parTrans" cxnId="{4F556F81-5E88-49C6-9C5F-A3A8BF6DEAD0}">
      <dgm:prSet/>
      <dgm:spPr/>
      <dgm:t>
        <a:bodyPr/>
        <a:lstStyle/>
        <a:p>
          <a:pPr algn="ctr" rtl="1"/>
          <a:endParaRPr lang="ar-SA" b="1"/>
        </a:p>
      </dgm:t>
    </dgm:pt>
    <dgm:pt modelId="{DCA65E8D-3AF0-45CD-9FB6-30FB22E298D4}" type="sibTrans" cxnId="{4F556F81-5E88-49C6-9C5F-A3A8BF6DEAD0}">
      <dgm:prSet/>
      <dgm:spPr/>
      <dgm:t>
        <a:bodyPr/>
        <a:lstStyle/>
        <a:p>
          <a:pPr rtl="1"/>
          <a:endParaRPr lang="ar-SA"/>
        </a:p>
      </dgm:t>
    </dgm:pt>
    <dgm:pt modelId="{03FEB6F8-1E74-4D6B-BA2C-70EB248E9843}">
      <dgm:prSet/>
      <dgm:spPr/>
      <dgm:t>
        <a:bodyPr/>
        <a:lstStyle/>
        <a:p>
          <a:pPr algn="ctr" rtl="1"/>
          <a:r>
            <a:rPr lang="ar-SA" b="1" dirty="0" smtClean="0"/>
            <a:t>ج - طرق جديدة لاستخدام العلامة التجارية</a:t>
          </a:r>
          <a:endParaRPr lang="ar-SA" b="1" dirty="0"/>
        </a:p>
      </dgm:t>
    </dgm:pt>
    <dgm:pt modelId="{222F332B-5BD3-4180-8BF2-CAC46C5D1C47}" type="parTrans" cxnId="{5AC8EA35-834B-4DFA-8A39-1484962E7A4A}">
      <dgm:prSet/>
      <dgm:spPr/>
      <dgm:t>
        <a:bodyPr/>
        <a:lstStyle/>
        <a:p>
          <a:pPr algn="ctr" rtl="1"/>
          <a:endParaRPr lang="ar-SA" b="1"/>
        </a:p>
      </dgm:t>
    </dgm:pt>
    <dgm:pt modelId="{F57F1C69-A444-4C4A-B394-A91481C18F77}" type="sibTrans" cxnId="{5AC8EA35-834B-4DFA-8A39-1484962E7A4A}">
      <dgm:prSet/>
      <dgm:spPr/>
      <dgm:t>
        <a:bodyPr/>
        <a:lstStyle/>
        <a:p>
          <a:pPr rtl="1"/>
          <a:endParaRPr lang="ar-SA"/>
        </a:p>
      </dgm:t>
    </dgm:pt>
    <dgm:pt modelId="{B4E04EA3-0D14-4D56-976C-406CB21B3358}" type="pres">
      <dgm:prSet presAssocID="{2F6FB4C6-BEBA-426C-8CCF-655F0BC754C5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1C5742B4-03CD-488A-91C3-64E64E6D01AC}" type="pres">
      <dgm:prSet presAssocID="{2F6FB4C6-BEBA-426C-8CCF-655F0BC754C5}" presName="cycle" presStyleCnt="0"/>
      <dgm:spPr/>
    </dgm:pt>
    <dgm:pt modelId="{9E7C98D4-C70C-4E7E-BA11-D1A3F190C727}" type="pres">
      <dgm:prSet presAssocID="{2F6FB4C6-BEBA-426C-8CCF-655F0BC754C5}" presName="centerShape" presStyleCnt="0"/>
      <dgm:spPr/>
    </dgm:pt>
    <dgm:pt modelId="{7C23B50C-E219-48D7-81E4-A80D554B6F05}" type="pres">
      <dgm:prSet presAssocID="{2F6FB4C6-BEBA-426C-8CCF-655F0BC754C5}" presName="connSite" presStyleLbl="node1" presStyleIdx="0" presStyleCnt="4"/>
      <dgm:spPr/>
    </dgm:pt>
    <dgm:pt modelId="{DA710830-98A3-4744-A67F-2036CC342C31}" type="pres">
      <dgm:prSet presAssocID="{2F6FB4C6-BEBA-426C-8CCF-655F0BC754C5}" presName="visible" presStyleLbl="node1" presStyleIdx="0" presStyleCnt="4" custScaleX="137192" custScaleY="12092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68D4A902-398E-450A-BE4E-7536F3EF2C8A}" type="pres">
      <dgm:prSet presAssocID="{A4647D39-23C8-4A60-AABA-93FCC0ED858C}" presName="Name25" presStyleLbl="parChTrans1D1" presStyleIdx="0" presStyleCnt="3"/>
      <dgm:spPr/>
      <dgm:t>
        <a:bodyPr/>
        <a:lstStyle/>
        <a:p>
          <a:pPr rtl="1"/>
          <a:endParaRPr lang="ar-SA"/>
        </a:p>
      </dgm:t>
    </dgm:pt>
    <dgm:pt modelId="{A85E0E0E-2914-45B1-968D-15D0E46E17BF}" type="pres">
      <dgm:prSet presAssocID="{83C690EA-341E-463C-8E30-C565B12FA665}" presName="node" presStyleCnt="0"/>
      <dgm:spPr/>
    </dgm:pt>
    <dgm:pt modelId="{14811420-917C-4D7D-B519-A85D32A1001B}" type="pres">
      <dgm:prSet presAssocID="{83C690EA-341E-463C-8E30-C565B12FA665}" presName="parentNode" presStyleLbl="node1" presStyleIdx="1" presStyleCnt="4" custLinFactNeighborX="50391" custLinFactNeighborY="-3113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A7E5D3B-1491-4979-B522-BA1BDC5B1DBF}" type="pres">
      <dgm:prSet presAssocID="{83C690EA-341E-463C-8E30-C565B12FA665}" presName="childNode" presStyleLbl="revTx" presStyleIdx="0" presStyleCnt="0">
        <dgm:presLayoutVars>
          <dgm:bulletEnabled val="1"/>
        </dgm:presLayoutVars>
      </dgm:prSet>
      <dgm:spPr/>
    </dgm:pt>
    <dgm:pt modelId="{40F371B7-3A63-4C88-B097-68C8F13387D6}" type="pres">
      <dgm:prSet presAssocID="{7E2B5D55-3C67-4FC2-91DD-3E31F4F535CB}" presName="Name25" presStyleLbl="parChTrans1D1" presStyleIdx="1" presStyleCnt="3"/>
      <dgm:spPr/>
      <dgm:t>
        <a:bodyPr/>
        <a:lstStyle/>
        <a:p>
          <a:pPr rtl="1"/>
          <a:endParaRPr lang="ar-SA"/>
        </a:p>
      </dgm:t>
    </dgm:pt>
    <dgm:pt modelId="{61CC41A7-45EA-453D-A423-2FC65B0528B1}" type="pres">
      <dgm:prSet presAssocID="{ADFDD5C2-1D0D-46D5-878C-4E1DF43F97CA}" presName="node" presStyleCnt="0"/>
      <dgm:spPr/>
    </dgm:pt>
    <dgm:pt modelId="{86557894-456E-4EF8-B4E2-6DF4F7591CE3}" type="pres">
      <dgm:prSet presAssocID="{ADFDD5C2-1D0D-46D5-878C-4E1DF43F97CA}" presName="parentNode" presStyleLbl="node1" presStyleIdx="2" presStyleCnt="4" custLinFactNeighborX="70766" custLinFactNeighborY="-20779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010C475-F719-447C-8DDD-172FFA712C0C}" type="pres">
      <dgm:prSet presAssocID="{ADFDD5C2-1D0D-46D5-878C-4E1DF43F97CA}" presName="childNode" presStyleLbl="revTx" presStyleIdx="0" presStyleCnt="0">
        <dgm:presLayoutVars>
          <dgm:bulletEnabled val="1"/>
        </dgm:presLayoutVars>
      </dgm:prSet>
      <dgm:spPr/>
    </dgm:pt>
    <dgm:pt modelId="{60564B32-5DE0-41D4-9A1D-8D7D8E4D8C87}" type="pres">
      <dgm:prSet presAssocID="{222F332B-5BD3-4180-8BF2-CAC46C5D1C47}" presName="Name25" presStyleLbl="parChTrans1D1" presStyleIdx="2" presStyleCnt="3"/>
      <dgm:spPr/>
      <dgm:t>
        <a:bodyPr/>
        <a:lstStyle/>
        <a:p>
          <a:pPr rtl="1"/>
          <a:endParaRPr lang="ar-SA"/>
        </a:p>
      </dgm:t>
    </dgm:pt>
    <dgm:pt modelId="{AE2D4CE7-0B1C-4673-810E-0D98813F02A7}" type="pres">
      <dgm:prSet presAssocID="{03FEB6F8-1E74-4D6B-BA2C-70EB248E9843}" presName="node" presStyleCnt="0"/>
      <dgm:spPr/>
    </dgm:pt>
    <dgm:pt modelId="{006523B8-DB07-40E2-BD2B-6D16AB2D3FF1}" type="pres">
      <dgm:prSet presAssocID="{03FEB6F8-1E74-4D6B-BA2C-70EB248E9843}" presName="parentNode" presStyleLbl="node1" presStyleIdx="3" presStyleCnt="4" custLinFactX="7819" custLinFactNeighborX="100000" custLinFactNeighborY="-638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9ECBB2B-1977-4017-B7A4-FE191700233A}" type="pres">
      <dgm:prSet presAssocID="{03FEB6F8-1E74-4D6B-BA2C-70EB248E9843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5AC8EA35-834B-4DFA-8A39-1484962E7A4A}" srcId="{2F6FB4C6-BEBA-426C-8CCF-655F0BC754C5}" destId="{03FEB6F8-1E74-4D6B-BA2C-70EB248E9843}" srcOrd="2" destOrd="0" parTransId="{222F332B-5BD3-4180-8BF2-CAC46C5D1C47}" sibTransId="{F57F1C69-A444-4C4A-B394-A91481C18F77}"/>
    <dgm:cxn modelId="{BF9C85E7-8984-4EAC-B67B-B9C6223F3362}" type="presOf" srcId="{ADFDD5C2-1D0D-46D5-878C-4E1DF43F97CA}" destId="{86557894-456E-4EF8-B4E2-6DF4F7591CE3}" srcOrd="0" destOrd="0" presId="urn:microsoft.com/office/officeart/2005/8/layout/radial2"/>
    <dgm:cxn modelId="{54E4FCA4-40B9-4D76-8A6E-C44067CD4D88}" type="presOf" srcId="{03FEB6F8-1E74-4D6B-BA2C-70EB248E9843}" destId="{006523B8-DB07-40E2-BD2B-6D16AB2D3FF1}" srcOrd="0" destOrd="0" presId="urn:microsoft.com/office/officeart/2005/8/layout/radial2"/>
    <dgm:cxn modelId="{D952C61E-79D1-488C-9664-40E3395C61D6}" type="presOf" srcId="{7E2B5D55-3C67-4FC2-91DD-3E31F4F535CB}" destId="{40F371B7-3A63-4C88-B097-68C8F13387D6}" srcOrd="0" destOrd="0" presId="urn:microsoft.com/office/officeart/2005/8/layout/radial2"/>
    <dgm:cxn modelId="{3532A397-5EAC-4B35-828B-26D55BAEC66D}" type="presOf" srcId="{83C690EA-341E-463C-8E30-C565B12FA665}" destId="{14811420-917C-4D7D-B519-A85D32A1001B}" srcOrd="0" destOrd="0" presId="urn:microsoft.com/office/officeart/2005/8/layout/radial2"/>
    <dgm:cxn modelId="{FB08EB98-1861-4AFB-AA14-1D59FA8083D9}" type="presOf" srcId="{2F6FB4C6-BEBA-426C-8CCF-655F0BC754C5}" destId="{B4E04EA3-0D14-4D56-976C-406CB21B3358}" srcOrd="0" destOrd="0" presId="urn:microsoft.com/office/officeart/2005/8/layout/radial2"/>
    <dgm:cxn modelId="{E919492C-8318-4C14-8797-FCA3F821393C}" type="presOf" srcId="{222F332B-5BD3-4180-8BF2-CAC46C5D1C47}" destId="{60564B32-5DE0-41D4-9A1D-8D7D8E4D8C87}" srcOrd="0" destOrd="0" presId="urn:microsoft.com/office/officeart/2005/8/layout/radial2"/>
    <dgm:cxn modelId="{E244B7F1-774B-4BF0-90A6-810AEE24F785}" type="presOf" srcId="{A4647D39-23C8-4A60-AABA-93FCC0ED858C}" destId="{68D4A902-398E-450A-BE4E-7536F3EF2C8A}" srcOrd="0" destOrd="0" presId="urn:microsoft.com/office/officeart/2005/8/layout/radial2"/>
    <dgm:cxn modelId="{4F556F81-5E88-49C6-9C5F-A3A8BF6DEAD0}" srcId="{2F6FB4C6-BEBA-426C-8CCF-655F0BC754C5}" destId="{ADFDD5C2-1D0D-46D5-878C-4E1DF43F97CA}" srcOrd="1" destOrd="0" parTransId="{7E2B5D55-3C67-4FC2-91DD-3E31F4F535CB}" sibTransId="{DCA65E8D-3AF0-45CD-9FB6-30FB22E298D4}"/>
    <dgm:cxn modelId="{8B847F23-7EDF-44AF-8F3F-A6A33B4E5F23}" srcId="{2F6FB4C6-BEBA-426C-8CCF-655F0BC754C5}" destId="{83C690EA-341E-463C-8E30-C565B12FA665}" srcOrd="0" destOrd="0" parTransId="{A4647D39-23C8-4A60-AABA-93FCC0ED858C}" sibTransId="{6352B81D-E465-4838-B003-78A8B954BE90}"/>
    <dgm:cxn modelId="{958405EC-1514-42A0-B4EF-BB85CFA0E9F0}" type="presParOf" srcId="{B4E04EA3-0D14-4D56-976C-406CB21B3358}" destId="{1C5742B4-03CD-488A-91C3-64E64E6D01AC}" srcOrd="0" destOrd="0" presId="urn:microsoft.com/office/officeart/2005/8/layout/radial2"/>
    <dgm:cxn modelId="{6E9CCC68-C46E-4397-BA5C-6926BF9AFBD8}" type="presParOf" srcId="{1C5742B4-03CD-488A-91C3-64E64E6D01AC}" destId="{9E7C98D4-C70C-4E7E-BA11-D1A3F190C727}" srcOrd="0" destOrd="0" presId="urn:microsoft.com/office/officeart/2005/8/layout/radial2"/>
    <dgm:cxn modelId="{E5DBFCF0-A6E7-47BA-9EDE-F958BFF084F5}" type="presParOf" srcId="{9E7C98D4-C70C-4E7E-BA11-D1A3F190C727}" destId="{7C23B50C-E219-48D7-81E4-A80D554B6F05}" srcOrd="0" destOrd="0" presId="urn:microsoft.com/office/officeart/2005/8/layout/radial2"/>
    <dgm:cxn modelId="{DE280267-6DCE-45C3-B338-FC1811BA66D9}" type="presParOf" srcId="{9E7C98D4-C70C-4E7E-BA11-D1A3F190C727}" destId="{DA710830-98A3-4744-A67F-2036CC342C31}" srcOrd="1" destOrd="0" presId="urn:microsoft.com/office/officeart/2005/8/layout/radial2"/>
    <dgm:cxn modelId="{70C1C6D7-5829-4357-A91A-D509B093CA20}" type="presParOf" srcId="{1C5742B4-03CD-488A-91C3-64E64E6D01AC}" destId="{68D4A902-398E-450A-BE4E-7536F3EF2C8A}" srcOrd="1" destOrd="0" presId="urn:microsoft.com/office/officeart/2005/8/layout/radial2"/>
    <dgm:cxn modelId="{FF156CA6-59E5-4F35-80FD-A520BD3CE192}" type="presParOf" srcId="{1C5742B4-03CD-488A-91C3-64E64E6D01AC}" destId="{A85E0E0E-2914-45B1-968D-15D0E46E17BF}" srcOrd="2" destOrd="0" presId="urn:microsoft.com/office/officeart/2005/8/layout/radial2"/>
    <dgm:cxn modelId="{983328CC-D24E-498F-80C8-C632AC4FA170}" type="presParOf" srcId="{A85E0E0E-2914-45B1-968D-15D0E46E17BF}" destId="{14811420-917C-4D7D-B519-A85D32A1001B}" srcOrd="0" destOrd="0" presId="urn:microsoft.com/office/officeart/2005/8/layout/radial2"/>
    <dgm:cxn modelId="{97FECDEB-88FD-481F-A239-45265715A8CA}" type="presParOf" srcId="{A85E0E0E-2914-45B1-968D-15D0E46E17BF}" destId="{BA7E5D3B-1491-4979-B522-BA1BDC5B1DBF}" srcOrd="1" destOrd="0" presId="urn:microsoft.com/office/officeart/2005/8/layout/radial2"/>
    <dgm:cxn modelId="{DFFFBAFA-4BB7-4814-BDCE-14AD4687BE93}" type="presParOf" srcId="{1C5742B4-03CD-488A-91C3-64E64E6D01AC}" destId="{40F371B7-3A63-4C88-B097-68C8F13387D6}" srcOrd="3" destOrd="0" presId="urn:microsoft.com/office/officeart/2005/8/layout/radial2"/>
    <dgm:cxn modelId="{936180E5-6FDB-43A5-9191-EE824593AE53}" type="presParOf" srcId="{1C5742B4-03CD-488A-91C3-64E64E6D01AC}" destId="{61CC41A7-45EA-453D-A423-2FC65B0528B1}" srcOrd="4" destOrd="0" presId="urn:microsoft.com/office/officeart/2005/8/layout/radial2"/>
    <dgm:cxn modelId="{17FD7026-EFDA-4E82-86E7-B76C2C2D25DD}" type="presParOf" srcId="{61CC41A7-45EA-453D-A423-2FC65B0528B1}" destId="{86557894-456E-4EF8-B4E2-6DF4F7591CE3}" srcOrd="0" destOrd="0" presId="urn:microsoft.com/office/officeart/2005/8/layout/radial2"/>
    <dgm:cxn modelId="{3B4E30BE-D530-473D-9CB9-67A9B53D24C9}" type="presParOf" srcId="{61CC41A7-45EA-453D-A423-2FC65B0528B1}" destId="{1010C475-F719-447C-8DDD-172FFA712C0C}" srcOrd="1" destOrd="0" presId="urn:microsoft.com/office/officeart/2005/8/layout/radial2"/>
    <dgm:cxn modelId="{8EB91037-DD24-428F-A026-1107C1C9DD0B}" type="presParOf" srcId="{1C5742B4-03CD-488A-91C3-64E64E6D01AC}" destId="{60564B32-5DE0-41D4-9A1D-8D7D8E4D8C87}" srcOrd="5" destOrd="0" presId="urn:microsoft.com/office/officeart/2005/8/layout/radial2"/>
    <dgm:cxn modelId="{787CC1F7-4068-4CDE-BCCF-E18619B2AEB0}" type="presParOf" srcId="{1C5742B4-03CD-488A-91C3-64E64E6D01AC}" destId="{AE2D4CE7-0B1C-4673-810E-0D98813F02A7}" srcOrd="6" destOrd="0" presId="urn:microsoft.com/office/officeart/2005/8/layout/radial2"/>
    <dgm:cxn modelId="{00BEC3DF-54F0-4931-99B0-1CE9ACFE7167}" type="presParOf" srcId="{AE2D4CE7-0B1C-4673-810E-0D98813F02A7}" destId="{006523B8-DB07-40E2-BD2B-6D16AB2D3FF1}" srcOrd="0" destOrd="0" presId="urn:microsoft.com/office/officeart/2005/8/layout/radial2"/>
    <dgm:cxn modelId="{614A8EB2-A406-4694-8361-D4283D6DE827}" type="presParOf" srcId="{AE2D4CE7-0B1C-4673-810E-0D98813F02A7}" destId="{89ECBB2B-1977-4017-B7A4-FE191700233A}" srcOrd="1" destOrd="0" presId="urn:microsoft.com/office/officeart/2005/8/layout/radial2"/>
  </dgm:cxnLst>
  <dgm:bg>
    <a:solidFill>
      <a:schemeClr val="accent1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28E27D-0F01-476A-A960-10A2BD7195CF}" type="doc">
      <dgm:prSet loTypeId="urn:microsoft.com/office/officeart/2005/8/layout/vList5" loCatId="list" qsTypeId="urn:microsoft.com/office/officeart/2005/8/quickstyle/simple3" qsCatId="simple" csTypeId="urn:microsoft.com/office/officeart/2005/8/colors/colorful1" csCatId="colorful"/>
      <dgm:spPr/>
      <dgm:t>
        <a:bodyPr/>
        <a:lstStyle/>
        <a:p>
          <a:pPr rtl="1"/>
          <a:endParaRPr lang="ar-SA"/>
        </a:p>
      </dgm:t>
    </dgm:pt>
    <dgm:pt modelId="{4BC1058B-5C80-49EC-8DB0-191F3A0D2781}">
      <dgm:prSet/>
      <dgm:spPr/>
      <dgm:t>
        <a:bodyPr/>
        <a:lstStyle/>
        <a:p>
          <a:pPr rtl="1"/>
          <a:r>
            <a:rPr lang="ar-SA" b="1" dirty="0" smtClean="0"/>
            <a:t>أ-</a:t>
          </a:r>
          <a:r>
            <a:rPr lang="ar-SA" dirty="0" smtClean="0"/>
            <a:t>  </a:t>
          </a:r>
          <a:r>
            <a:rPr lang="ar-SA" b="1" dirty="0" smtClean="0"/>
            <a:t>إمكانية إثارة إجراءات مكافحة الاحتكار</a:t>
          </a:r>
          <a:endParaRPr lang="ar-SA" dirty="0"/>
        </a:p>
      </dgm:t>
    </dgm:pt>
    <dgm:pt modelId="{691C63C7-3D77-4A8F-BF6B-2B488AE858DD}" type="parTrans" cxnId="{4A32D3C9-EBA3-4786-B26E-A6946E385395}">
      <dgm:prSet/>
      <dgm:spPr/>
      <dgm:t>
        <a:bodyPr/>
        <a:lstStyle/>
        <a:p>
          <a:pPr rtl="1"/>
          <a:endParaRPr lang="ar-SA"/>
        </a:p>
      </dgm:t>
    </dgm:pt>
    <dgm:pt modelId="{9E64D566-1824-42B1-8B50-DF0C655AF405}" type="sibTrans" cxnId="{4A32D3C9-EBA3-4786-B26E-A6946E385395}">
      <dgm:prSet/>
      <dgm:spPr/>
      <dgm:t>
        <a:bodyPr/>
        <a:lstStyle/>
        <a:p>
          <a:pPr rtl="1"/>
          <a:endParaRPr lang="ar-SA"/>
        </a:p>
      </dgm:t>
    </dgm:pt>
    <dgm:pt modelId="{A705A7B1-4928-4253-ABF8-3B9E026AB6D8}">
      <dgm:prSet/>
      <dgm:spPr/>
      <dgm:t>
        <a:bodyPr/>
        <a:lstStyle/>
        <a:p>
          <a:pPr rtl="1"/>
          <a:r>
            <a:rPr lang="ar-SA" b="1" smtClean="0"/>
            <a:t>ب -  التكلفة الاقتصادية</a:t>
          </a:r>
          <a:r>
            <a:rPr lang="ar-SA" smtClean="0"/>
            <a:t>. </a:t>
          </a:r>
          <a:endParaRPr lang="ar-SA"/>
        </a:p>
      </dgm:t>
    </dgm:pt>
    <dgm:pt modelId="{BC387A1E-6F56-43AD-9F20-E2C3E073A289}" type="parTrans" cxnId="{DC5DE755-6A0A-44B0-BBC8-E4E0C79F0E5A}">
      <dgm:prSet/>
      <dgm:spPr/>
      <dgm:t>
        <a:bodyPr/>
        <a:lstStyle/>
        <a:p>
          <a:pPr rtl="1"/>
          <a:endParaRPr lang="ar-SA"/>
        </a:p>
      </dgm:t>
    </dgm:pt>
    <dgm:pt modelId="{E30C2696-363C-4C03-A89A-FF07B54F9BB1}" type="sibTrans" cxnId="{DC5DE755-6A0A-44B0-BBC8-E4E0C79F0E5A}">
      <dgm:prSet/>
      <dgm:spPr/>
      <dgm:t>
        <a:bodyPr/>
        <a:lstStyle/>
        <a:p>
          <a:pPr rtl="1"/>
          <a:endParaRPr lang="ar-SA"/>
        </a:p>
      </dgm:t>
    </dgm:pt>
    <dgm:pt modelId="{1B77E862-490D-4FA4-9484-9306084E3A8F}">
      <dgm:prSet/>
      <dgm:spPr/>
      <dgm:t>
        <a:bodyPr/>
        <a:lstStyle/>
        <a:p>
          <a:pPr rtl="1"/>
          <a:r>
            <a:rPr lang="ar-SA" b="1" smtClean="0"/>
            <a:t>ج -  خطر متابعة أنشطة تسويقية خاطئة</a:t>
          </a:r>
          <a:endParaRPr lang="ar-SA"/>
        </a:p>
      </dgm:t>
    </dgm:pt>
    <dgm:pt modelId="{1A571D30-E101-41E2-BD42-B5BFB5E78B85}" type="parTrans" cxnId="{33585E21-2813-4B00-8E38-0DE21BCE9FE7}">
      <dgm:prSet/>
      <dgm:spPr/>
      <dgm:t>
        <a:bodyPr/>
        <a:lstStyle/>
        <a:p>
          <a:pPr rtl="1"/>
          <a:endParaRPr lang="ar-SA"/>
        </a:p>
      </dgm:t>
    </dgm:pt>
    <dgm:pt modelId="{24099B79-BF3B-4638-858F-2DD074F3FC00}" type="sibTrans" cxnId="{33585E21-2813-4B00-8E38-0DE21BCE9FE7}">
      <dgm:prSet/>
      <dgm:spPr/>
      <dgm:t>
        <a:bodyPr/>
        <a:lstStyle/>
        <a:p>
          <a:pPr rtl="1"/>
          <a:endParaRPr lang="ar-SA"/>
        </a:p>
      </dgm:t>
    </dgm:pt>
    <dgm:pt modelId="{A7FF607C-B135-4DC9-8FFC-F3362D6B4EAE}">
      <dgm:prSet/>
      <dgm:spPr/>
      <dgm:t>
        <a:bodyPr/>
        <a:lstStyle/>
        <a:p>
          <a:pPr rtl="1"/>
          <a:r>
            <a:rPr lang="ar-SA" b="1" smtClean="0"/>
            <a:t>د -  تأثير زيادة حصة السوق على الجودة الفعلية والمتصورة</a:t>
          </a:r>
          <a:endParaRPr lang="ar-SA"/>
        </a:p>
      </dgm:t>
    </dgm:pt>
    <dgm:pt modelId="{29DF04E5-B65A-47A0-89C7-4419A9A5FDEC}" type="parTrans" cxnId="{96B3A83B-4166-4AA1-813B-FED27F2213CC}">
      <dgm:prSet/>
      <dgm:spPr/>
      <dgm:t>
        <a:bodyPr/>
        <a:lstStyle/>
        <a:p>
          <a:pPr rtl="1"/>
          <a:endParaRPr lang="ar-SA"/>
        </a:p>
      </dgm:t>
    </dgm:pt>
    <dgm:pt modelId="{32C750FC-631D-46EB-86A3-DB7E8D90375A}" type="sibTrans" cxnId="{96B3A83B-4166-4AA1-813B-FED27F2213CC}">
      <dgm:prSet/>
      <dgm:spPr/>
      <dgm:t>
        <a:bodyPr/>
        <a:lstStyle/>
        <a:p>
          <a:pPr rtl="1"/>
          <a:endParaRPr lang="ar-SA"/>
        </a:p>
      </dgm:t>
    </dgm:pt>
    <dgm:pt modelId="{39C0433C-DD34-46A9-93AF-EDB00C2B0217}" type="pres">
      <dgm:prSet presAssocID="{DD28E27D-0F01-476A-A960-10A2BD7195C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8065CB69-C42A-4B07-9695-B7E38CDAE792}" type="pres">
      <dgm:prSet presAssocID="{4BC1058B-5C80-49EC-8DB0-191F3A0D2781}" presName="linNode" presStyleCnt="0"/>
      <dgm:spPr/>
    </dgm:pt>
    <dgm:pt modelId="{7363A859-10C1-45C0-88B6-79194CA3C87F}" type="pres">
      <dgm:prSet presAssocID="{4BC1058B-5C80-49EC-8DB0-191F3A0D2781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EA4003C-143E-4EDB-85D0-1497A922D7D1}" type="pres">
      <dgm:prSet presAssocID="{9E64D566-1824-42B1-8B50-DF0C655AF405}" presName="sp" presStyleCnt="0"/>
      <dgm:spPr/>
    </dgm:pt>
    <dgm:pt modelId="{A0C27906-5763-4602-9C12-2EC14B8931A3}" type="pres">
      <dgm:prSet presAssocID="{A705A7B1-4928-4253-ABF8-3B9E026AB6D8}" presName="linNode" presStyleCnt="0"/>
      <dgm:spPr/>
    </dgm:pt>
    <dgm:pt modelId="{885731B0-64E5-4707-A1BC-F1AA89D8D1B1}" type="pres">
      <dgm:prSet presAssocID="{A705A7B1-4928-4253-ABF8-3B9E026AB6D8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71C1F78-BCF1-47C5-8BD7-FBB8EA9EE6A4}" type="pres">
      <dgm:prSet presAssocID="{E30C2696-363C-4C03-A89A-FF07B54F9BB1}" presName="sp" presStyleCnt="0"/>
      <dgm:spPr/>
    </dgm:pt>
    <dgm:pt modelId="{7A83A765-A062-4243-969B-716E903DF2A3}" type="pres">
      <dgm:prSet presAssocID="{1B77E862-490D-4FA4-9484-9306084E3A8F}" presName="linNode" presStyleCnt="0"/>
      <dgm:spPr/>
    </dgm:pt>
    <dgm:pt modelId="{ED21CFF6-3256-43EC-9AB3-CFF59EF4B981}" type="pres">
      <dgm:prSet presAssocID="{1B77E862-490D-4FA4-9484-9306084E3A8F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8734119-4A80-4112-8723-DF20C973C64C}" type="pres">
      <dgm:prSet presAssocID="{24099B79-BF3B-4638-858F-2DD074F3FC00}" presName="sp" presStyleCnt="0"/>
      <dgm:spPr/>
    </dgm:pt>
    <dgm:pt modelId="{9FDA5F83-FFD9-433B-AD11-7E168B349B9E}" type="pres">
      <dgm:prSet presAssocID="{A7FF607C-B135-4DC9-8FFC-F3362D6B4EAE}" presName="linNode" presStyleCnt="0"/>
      <dgm:spPr/>
    </dgm:pt>
    <dgm:pt modelId="{E28256E1-A57E-4E1D-BDC6-8DE00E36E8E2}" type="pres">
      <dgm:prSet presAssocID="{A7FF607C-B135-4DC9-8FFC-F3362D6B4EAE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33585E21-2813-4B00-8E38-0DE21BCE9FE7}" srcId="{DD28E27D-0F01-476A-A960-10A2BD7195CF}" destId="{1B77E862-490D-4FA4-9484-9306084E3A8F}" srcOrd="2" destOrd="0" parTransId="{1A571D30-E101-41E2-BD42-B5BFB5E78B85}" sibTransId="{24099B79-BF3B-4638-858F-2DD074F3FC00}"/>
    <dgm:cxn modelId="{0AB37A07-0748-4058-BE74-520264408975}" type="presOf" srcId="{1B77E862-490D-4FA4-9484-9306084E3A8F}" destId="{ED21CFF6-3256-43EC-9AB3-CFF59EF4B981}" srcOrd="0" destOrd="0" presId="urn:microsoft.com/office/officeart/2005/8/layout/vList5"/>
    <dgm:cxn modelId="{96B3A83B-4166-4AA1-813B-FED27F2213CC}" srcId="{DD28E27D-0F01-476A-A960-10A2BD7195CF}" destId="{A7FF607C-B135-4DC9-8FFC-F3362D6B4EAE}" srcOrd="3" destOrd="0" parTransId="{29DF04E5-B65A-47A0-89C7-4419A9A5FDEC}" sibTransId="{32C750FC-631D-46EB-86A3-DB7E8D90375A}"/>
    <dgm:cxn modelId="{7B20C133-6D71-45CC-96C1-9B7D28EC4E91}" type="presOf" srcId="{A705A7B1-4928-4253-ABF8-3B9E026AB6D8}" destId="{885731B0-64E5-4707-A1BC-F1AA89D8D1B1}" srcOrd="0" destOrd="0" presId="urn:microsoft.com/office/officeart/2005/8/layout/vList5"/>
    <dgm:cxn modelId="{5E39189F-74FC-40F6-B6B6-BB85EE52C641}" type="presOf" srcId="{DD28E27D-0F01-476A-A960-10A2BD7195CF}" destId="{39C0433C-DD34-46A9-93AF-EDB00C2B0217}" srcOrd="0" destOrd="0" presId="urn:microsoft.com/office/officeart/2005/8/layout/vList5"/>
    <dgm:cxn modelId="{376E3836-11AE-48D5-B077-B2AA1D1C1B21}" type="presOf" srcId="{A7FF607C-B135-4DC9-8FFC-F3362D6B4EAE}" destId="{E28256E1-A57E-4E1D-BDC6-8DE00E36E8E2}" srcOrd="0" destOrd="0" presId="urn:microsoft.com/office/officeart/2005/8/layout/vList5"/>
    <dgm:cxn modelId="{4A32D3C9-EBA3-4786-B26E-A6946E385395}" srcId="{DD28E27D-0F01-476A-A960-10A2BD7195CF}" destId="{4BC1058B-5C80-49EC-8DB0-191F3A0D2781}" srcOrd="0" destOrd="0" parTransId="{691C63C7-3D77-4A8F-BF6B-2B488AE858DD}" sibTransId="{9E64D566-1824-42B1-8B50-DF0C655AF405}"/>
    <dgm:cxn modelId="{DC5DE755-6A0A-44B0-BBC8-E4E0C79F0E5A}" srcId="{DD28E27D-0F01-476A-A960-10A2BD7195CF}" destId="{A705A7B1-4928-4253-ABF8-3B9E026AB6D8}" srcOrd="1" destOrd="0" parTransId="{BC387A1E-6F56-43AD-9F20-E2C3E073A289}" sibTransId="{E30C2696-363C-4C03-A89A-FF07B54F9BB1}"/>
    <dgm:cxn modelId="{514EEB9F-6749-4966-8E80-86D544B95DB1}" type="presOf" srcId="{4BC1058B-5C80-49EC-8DB0-191F3A0D2781}" destId="{7363A859-10C1-45C0-88B6-79194CA3C87F}" srcOrd="0" destOrd="0" presId="urn:microsoft.com/office/officeart/2005/8/layout/vList5"/>
    <dgm:cxn modelId="{FDFA7794-D174-4CBD-8FD6-9B8AF4EE439B}" type="presParOf" srcId="{39C0433C-DD34-46A9-93AF-EDB00C2B0217}" destId="{8065CB69-C42A-4B07-9695-B7E38CDAE792}" srcOrd="0" destOrd="0" presId="urn:microsoft.com/office/officeart/2005/8/layout/vList5"/>
    <dgm:cxn modelId="{C6C4CF9E-426C-4810-8095-058B38E8EFFA}" type="presParOf" srcId="{8065CB69-C42A-4B07-9695-B7E38CDAE792}" destId="{7363A859-10C1-45C0-88B6-79194CA3C87F}" srcOrd="0" destOrd="0" presId="urn:microsoft.com/office/officeart/2005/8/layout/vList5"/>
    <dgm:cxn modelId="{48D7C5EA-A3FB-4663-AFEB-140B6154A3D9}" type="presParOf" srcId="{39C0433C-DD34-46A9-93AF-EDB00C2B0217}" destId="{0EA4003C-143E-4EDB-85D0-1497A922D7D1}" srcOrd="1" destOrd="0" presId="urn:microsoft.com/office/officeart/2005/8/layout/vList5"/>
    <dgm:cxn modelId="{A455AA27-D6FD-4891-9515-C3976EB77535}" type="presParOf" srcId="{39C0433C-DD34-46A9-93AF-EDB00C2B0217}" destId="{A0C27906-5763-4602-9C12-2EC14B8931A3}" srcOrd="2" destOrd="0" presId="urn:microsoft.com/office/officeart/2005/8/layout/vList5"/>
    <dgm:cxn modelId="{25D63A04-B9B1-498E-B11B-B19F66B370EE}" type="presParOf" srcId="{A0C27906-5763-4602-9C12-2EC14B8931A3}" destId="{885731B0-64E5-4707-A1BC-F1AA89D8D1B1}" srcOrd="0" destOrd="0" presId="urn:microsoft.com/office/officeart/2005/8/layout/vList5"/>
    <dgm:cxn modelId="{111E4E75-E7E1-410D-89F8-503E22F6A02C}" type="presParOf" srcId="{39C0433C-DD34-46A9-93AF-EDB00C2B0217}" destId="{F71C1F78-BCF1-47C5-8BD7-FBB8EA9EE6A4}" srcOrd="3" destOrd="0" presId="urn:microsoft.com/office/officeart/2005/8/layout/vList5"/>
    <dgm:cxn modelId="{243A5B2B-3240-4E14-8836-65B9B30E0E76}" type="presParOf" srcId="{39C0433C-DD34-46A9-93AF-EDB00C2B0217}" destId="{7A83A765-A062-4243-969B-716E903DF2A3}" srcOrd="4" destOrd="0" presId="urn:microsoft.com/office/officeart/2005/8/layout/vList5"/>
    <dgm:cxn modelId="{BCC1587A-B499-4292-AF8C-1A6AB4B54135}" type="presParOf" srcId="{7A83A765-A062-4243-969B-716E903DF2A3}" destId="{ED21CFF6-3256-43EC-9AB3-CFF59EF4B981}" srcOrd="0" destOrd="0" presId="urn:microsoft.com/office/officeart/2005/8/layout/vList5"/>
    <dgm:cxn modelId="{1588C5D2-548F-4AFE-AA31-DA27A4F96233}" type="presParOf" srcId="{39C0433C-DD34-46A9-93AF-EDB00C2B0217}" destId="{48734119-4A80-4112-8723-DF20C973C64C}" srcOrd="5" destOrd="0" presId="urn:microsoft.com/office/officeart/2005/8/layout/vList5"/>
    <dgm:cxn modelId="{3A72E340-B03F-45D4-8325-0EE239B74B4E}" type="presParOf" srcId="{39C0433C-DD34-46A9-93AF-EDB00C2B0217}" destId="{9FDA5F83-FFD9-433B-AD11-7E168B349B9E}" srcOrd="6" destOrd="0" presId="urn:microsoft.com/office/officeart/2005/8/layout/vList5"/>
    <dgm:cxn modelId="{271E261D-CB90-4F01-B2F7-8297AA55B5EE}" type="presParOf" srcId="{9FDA5F83-FFD9-433B-AD11-7E168B349B9E}" destId="{E28256E1-A57E-4E1D-BDC6-8DE00E36E8E2}" srcOrd="0" destOrd="0" presId="urn:microsoft.com/office/officeart/2005/8/layout/vList5"/>
  </dgm:cxnLst>
  <dgm:bg>
    <a:solidFill>
      <a:schemeClr val="tx2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3A7498-5C86-4EE8-B881-1C60F763312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9B7D096A-485B-4916-849F-4DB8B22DBCFD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IQ" dirty="0" smtClean="0"/>
            <a:t>1 – استراتيجية المتحدين</a:t>
          </a:r>
          <a:endParaRPr lang="ar-SA" dirty="0"/>
        </a:p>
      </dgm:t>
    </dgm:pt>
    <dgm:pt modelId="{9D698ABE-F34A-42AC-A5FB-D62836F7F277}" type="parTrans" cxnId="{0ED6D23C-68E0-4DCA-A0D8-376D4A0BEC46}">
      <dgm:prSet/>
      <dgm:spPr/>
      <dgm:t>
        <a:bodyPr/>
        <a:lstStyle/>
        <a:p>
          <a:pPr rtl="1"/>
          <a:endParaRPr lang="ar-SA"/>
        </a:p>
      </dgm:t>
    </dgm:pt>
    <dgm:pt modelId="{E1B8BE7A-56CE-4CB0-8F43-C119BBE381D6}" type="sibTrans" cxnId="{0ED6D23C-68E0-4DCA-A0D8-376D4A0BEC46}">
      <dgm:prSet/>
      <dgm:spPr/>
      <dgm:t>
        <a:bodyPr/>
        <a:lstStyle/>
        <a:p>
          <a:pPr rtl="1"/>
          <a:endParaRPr lang="ar-SA"/>
        </a:p>
      </dgm:t>
    </dgm:pt>
    <dgm:pt modelId="{FCA39F49-8C22-44DB-8CBF-27CA7C1F67D3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IQ" dirty="0" smtClean="0"/>
            <a:t>2 – استراتيجية التابعين</a:t>
          </a:r>
          <a:endParaRPr lang="ar-SA" dirty="0"/>
        </a:p>
      </dgm:t>
    </dgm:pt>
    <dgm:pt modelId="{C646975C-22FB-4881-A13C-2F02F01E2680}" type="parTrans" cxnId="{076AC0AD-C913-404A-BC39-A02E2EDA8630}">
      <dgm:prSet/>
      <dgm:spPr/>
      <dgm:t>
        <a:bodyPr/>
        <a:lstStyle/>
        <a:p>
          <a:pPr rtl="1"/>
          <a:endParaRPr lang="ar-SA"/>
        </a:p>
      </dgm:t>
    </dgm:pt>
    <dgm:pt modelId="{9FF5009B-74E2-4C03-8FEB-78878FE08E9B}" type="sibTrans" cxnId="{076AC0AD-C913-404A-BC39-A02E2EDA8630}">
      <dgm:prSet/>
      <dgm:spPr/>
      <dgm:t>
        <a:bodyPr/>
        <a:lstStyle/>
        <a:p>
          <a:pPr rtl="1"/>
          <a:endParaRPr lang="ar-SA"/>
        </a:p>
      </dgm:t>
    </dgm:pt>
    <dgm:pt modelId="{F7F6719E-AA77-4F7E-8EDD-E85987AA0799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IQ" dirty="0" smtClean="0"/>
            <a:t>3 - استراتيجيات السوق </a:t>
          </a:r>
          <a:endParaRPr lang="ar-SA" dirty="0"/>
        </a:p>
      </dgm:t>
    </dgm:pt>
    <dgm:pt modelId="{30EDBAA7-25D7-4CDB-822F-6A08E7836BE2}" type="parTrans" cxnId="{68770DC1-07B9-4E15-93B8-47278A308426}">
      <dgm:prSet/>
      <dgm:spPr/>
      <dgm:t>
        <a:bodyPr/>
        <a:lstStyle/>
        <a:p>
          <a:pPr rtl="1"/>
          <a:endParaRPr lang="ar-SA"/>
        </a:p>
      </dgm:t>
    </dgm:pt>
    <dgm:pt modelId="{2870086D-72D3-4838-8942-B0F396389924}" type="sibTrans" cxnId="{68770DC1-07B9-4E15-93B8-47278A308426}">
      <dgm:prSet/>
      <dgm:spPr/>
      <dgm:t>
        <a:bodyPr/>
        <a:lstStyle/>
        <a:p>
          <a:pPr rtl="1"/>
          <a:endParaRPr lang="ar-SA"/>
        </a:p>
      </dgm:t>
    </dgm:pt>
    <dgm:pt modelId="{C19377A7-6667-4B2A-8663-BE4AF9DE7A13}">
      <dgm:prSet custT="1"/>
      <dgm:spPr/>
      <dgm:t>
        <a:bodyPr/>
        <a:lstStyle/>
        <a:p>
          <a:pPr rtl="1"/>
          <a:r>
            <a:rPr lang="ar-IQ" sz="2400" dirty="0" smtClean="0"/>
            <a:t> أ – المزور </a:t>
          </a:r>
          <a:endParaRPr lang="ar-SA" sz="2400" dirty="0"/>
        </a:p>
      </dgm:t>
    </dgm:pt>
    <dgm:pt modelId="{BE27ED89-7DE1-4B7D-8055-282C56026046}" type="sibTrans" cxnId="{82CCB571-1F46-42DE-BB98-BBD4C24E622F}">
      <dgm:prSet/>
      <dgm:spPr/>
      <dgm:t>
        <a:bodyPr/>
        <a:lstStyle/>
        <a:p>
          <a:pPr rtl="1"/>
          <a:endParaRPr lang="ar-SA"/>
        </a:p>
      </dgm:t>
    </dgm:pt>
    <dgm:pt modelId="{7806EB84-851F-4168-A17A-3E916E0C438C}" type="parTrans" cxnId="{82CCB571-1F46-42DE-BB98-BBD4C24E622F}">
      <dgm:prSet/>
      <dgm:spPr/>
      <dgm:t>
        <a:bodyPr/>
        <a:lstStyle/>
        <a:p>
          <a:pPr rtl="1"/>
          <a:endParaRPr lang="ar-SA"/>
        </a:p>
      </dgm:t>
    </dgm:pt>
    <dgm:pt modelId="{0B0D63A4-D38F-48C9-A101-110265B1C92B}">
      <dgm:prSet custT="1"/>
      <dgm:spPr/>
      <dgm:t>
        <a:bodyPr/>
        <a:lstStyle/>
        <a:p>
          <a:pPr rtl="1"/>
          <a:r>
            <a:rPr lang="ar-IQ" sz="2400" dirty="0" smtClean="0"/>
            <a:t>أ – تحديد الهدف الاستراتيجي</a:t>
          </a:r>
          <a:endParaRPr lang="ar-SA" sz="2400" dirty="0"/>
        </a:p>
      </dgm:t>
    </dgm:pt>
    <dgm:pt modelId="{3E49E49E-1C81-404E-AF54-FDF8ED536D57}" type="parTrans" cxnId="{22584FF8-97A9-4A54-83EE-F1B0B3025971}">
      <dgm:prSet/>
      <dgm:spPr/>
      <dgm:t>
        <a:bodyPr/>
        <a:lstStyle/>
        <a:p>
          <a:pPr rtl="1"/>
          <a:endParaRPr lang="ar-SA"/>
        </a:p>
      </dgm:t>
    </dgm:pt>
    <dgm:pt modelId="{170728D2-87C2-4E39-84C6-BC0B90C13438}" type="sibTrans" cxnId="{22584FF8-97A9-4A54-83EE-F1B0B3025971}">
      <dgm:prSet/>
      <dgm:spPr/>
      <dgm:t>
        <a:bodyPr/>
        <a:lstStyle/>
        <a:p>
          <a:pPr rtl="1"/>
          <a:endParaRPr lang="ar-SA"/>
        </a:p>
      </dgm:t>
    </dgm:pt>
    <dgm:pt modelId="{10FC3917-859E-41D6-AC5E-8D827D9910D6}">
      <dgm:prSet custT="1"/>
      <dgm:spPr/>
      <dgm:t>
        <a:bodyPr/>
        <a:lstStyle/>
        <a:p>
          <a:pPr rtl="1"/>
          <a:r>
            <a:rPr lang="ar-IQ" sz="2400" dirty="0" smtClean="0"/>
            <a:t>ب – استراتيجية الهجوم</a:t>
          </a:r>
          <a:endParaRPr lang="ar-SA" sz="2400" dirty="0"/>
        </a:p>
      </dgm:t>
    </dgm:pt>
    <dgm:pt modelId="{4406FA3C-A983-43E1-8D63-F8F75BDA9E2A}" type="parTrans" cxnId="{E51C3ED5-A3AF-4E4D-B2B7-CBA576FDB720}">
      <dgm:prSet/>
      <dgm:spPr/>
      <dgm:t>
        <a:bodyPr/>
        <a:lstStyle/>
        <a:p>
          <a:pPr rtl="1"/>
          <a:endParaRPr lang="ar-SA"/>
        </a:p>
      </dgm:t>
    </dgm:pt>
    <dgm:pt modelId="{BDEAE880-104E-4D97-99FA-CB818FEA3C52}" type="sibTrans" cxnId="{E51C3ED5-A3AF-4E4D-B2B7-CBA576FDB720}">
      <dgm:prSet/>
      <dgm:spPr/>
      <dgm:t>
        <a:bodyPr/>
        <a:lstStyle/>
        <a:p>
          <a:pPr rtl="1"/>
          <a:endParaRPr lang="ar-SA"/>
        </a:p>
      </dgm:t>
    </dgm:pt>
    <dgm:pt modelId="{8080A43E-E1F4-4A75-9160-9C07CB335C75}">
      <dgm:prSet custT="1"/>
      <dgm:spPr/>
      <dgm:t>
        <a:bodyPr/>
        <a:lstStyle/>
        <a:p>
          <a:pPr rtl="1"/>
          <a:r>
            <a:rPr lang="ar-IQ" sz="2400" dirty="0" smtClean="0"/>
            <a:t>ج – اختيار استراتيجيات محددة للهجوم</a:t>
          </a:r>
          <a:endParaRPr lang="ar-SA" sz="2400" dirty="0"/>
        </a:p>
      </dgm:t>
    </dgm:pt>
    <dgm:pt modelId="{899F39A8-D973-4296-A127-EE5EE777DF3C}" type="parTrans" cxnId="{5D984E3B-473D-40B7-9B1D-A41BE6261E6B}">
      <dgm:prSet/>
      <dgm:spPr/>
      <dgm:t>
        <a:bodyPr/>
        <a:lstStyle/>
        <a:p>
          <a:pPr rtl="1"/>
          <a:endParaRPr lang="ar-SA"/>
        </a:p>
      </dgm:t>
    </dgm:pt>
    <dgm:pt modelId="{9EC8C3FC-4809-4C55-934F-6A7E8D810A22}" type="sibTrans" cxnId="{5D984E3B-473D-40B7-9B1D-A41BE6261E6B}">
      <dgm:prSet/>
      <dgm:spPr/>
      <dgm:t>
        <a:bodyPr/>
        <a:lstStyle/>
        <a:p>
          <a:pPr rtl="1"/>
          <a:endParaRPr lang="ar-SA"/>
        </a:p>
      </dgm:t>
    </dgm:pt>
    <dgm:pt modelId="{A5DEE904-045F-4CD7-8DEA-A0BB9531865D}">
      <dgm:prSet custT="1"/>
      <dgm:spPr/>
      <dgm:t>
        <a:bodyPr/>
        <a:lstStyle/>
        <a:p>
          <a:pPr rtl="1"/>
          <a:r>
            <a:rPr lang="ar-IQ" sz="2400" dirty="0" smtClean="0"/>
            <a:t>ب – المقلد</a:t>
          </a:r>
          <a:endParaRPr lang="ar-SA" sz="2400" dirty="0"/>
        </a:p>
      </dgm:t>
    </dgm:pt>
    <dgm:pt modelId="{2BD02F78-235E-472F-8F3E-66E306B3509C}" type="parTrans" cxnId="{BCC796E0-D279-4D6F-B0BC-C8F163138953}">
      <dgm:prSet/>
      <dgm:spPr/>
      <dgm:t>
        <a:bodyPr/>
        <a:lstStyle/>
        <a:p>
          <a:pPr rtl="1"/>
          <a:endParaRPr lang="ar-SA"/>
        </a:p>
      </dgm:t>
    </dgm:pt>
    <dgm:pt modelId="{E362236A-77D0-4354-968C-90341185FC46}" type="sibTrans" cxnId="{BCC796E0-D279-4D6F-B0BC-C8F163138953}">
      <dgm:prSet/>
      <dgm:spPr/>
      <dgm:t>
        <a:bodyPr/>
        <a:lstStyle/>
        <a:p>
          <a:pPr rtl="1"/>
          <a:endParaRPr lang="ar-SA"/>
        </a:p>
      </dgm:t>
    </dgm:pt>
    <dgm:pt modelId="{623C6149-765B-4E73-AEB4-CA417E04FB8E}">
      <dgm:prSet custT="1"/>
      <dgm:spPr/>
      <dgm:t>
        <a:bodyPr/>
        <a:lstStyle/>
        <a:p>
          <a:pPr rtl="1"/>
          <a:r>
            <a:rPr lang="ar-IQ" sz="2400" dirty="0" smtClean="0"/>
            <a:t>ج - المتكيف</a:t>
          </a:r>
          <a:endParaRPr lang="ar-SA" sz="2400" dirty="0"/>
        </a:p>
      </dgm:t>
    </dgm:pt>
    <dgm:pt modelId="{2812E8FB-EA2B-4DDC-B4B6-E566A040B3E2}" type="parTrans" cxnId="{10BDCC46-3BDD-48C6-86EC-3A7676AD8A5B}">
      <dgm:prSet/>
      <dgm:spPr/>
      <dgm:t>
        <a:bodyPr/>
        <a:lstStyle/>
        <a:p>
          <a:pPr rtl="1"/>
          <a:endParaRPr lang="ar-SA"/>
        </a:p>
      </dgm:t>
    </dgm:pt>
    <dgm:pt modelId="{82155AEE-A3B3-40E5-9EE0-2EE19E21F189}" type="sibTrans" cxnId="{10BDCC46-3BDD-48C6-86EC-3A7676AD8A5B}">
      <dgm:prSet/>
      <dgm:spPr/>
      <dgm:t>
        <a:bodyPr/>
        <a:lstStyle/>
        <a:p>
          <a:pPr rtl="1"/>
          <a:endParaRPr lang="ar-SA"/>
        </a:p>
      </dgm:t>
    </dgm:pt>
    <dgm:pt modelId="{A31D984A-0C24-4ADA-A752-FA397DF6F6C6}" type="pres">
      <dgm:prSet presAssocID="{033A7498-5C86-4EE8-B881-1C60F763312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0F5907C6-B9C1-48B7-A2FE-7C235C8583CF}" type="pres">
      <dgm:prSet presAssocID="{9B7D096A-485B-4916-849F-4DB8B22DBCFD}" presName="composite" presStyleCnt="0"/>
      <dgm:spPr/>
    </dgm:pt>
    <dgm:pt modelId="{E5DACE5C-D22F-480F-9388-75CD6F963B1B}" type="pres">
      <dgm:prSet presAssocID="{9B7D096A-485B-4916-849F-4DB8B22DBCF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EAA2F03-53A0-4237-8CB9-336B35EC8EAA}" type="pres">
      <dgm:prSet presAssocID="{9B7D096A-485B-4916-849F-4DB8B22DBCFD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3954A56-8671-406A-878A-ED8F13AD3115}" type="pres">
      <dgm:prSet presAssocID="{E1B8BE7A-56CE-4CB0-8F43-C119BBE381D6}" presName="space" presStyleCnt="0"/>
      <dgm:spPr/>
    </dgm:pt>
    <dgm:pt modelId="{A02F7EC8-5A7A-4A61-ABE1-A5ABB317E16E}" type="pres">
      <dgm:prSet presAssocID="{FCA39F49-8C22-44DB-8CBF-27CA7C1F67D3}" presName="composite" presStyleCnt="0"/>
      <dgm:spPr/>
    </dgm:pt>
    <dgm:pt modelId="{E6FC637A-0C61-4705-8FA1-1AF397DE21E1}" type="pres">
      <dgm:prSet presAssocID="{FCA39F49-8C22-44DB-8CBF-27CA7C1F67D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A8E9266-AA4C-4D14-A38E-DCDF8C0435B1}" type="pres">
      <dgm:prSet presAssocID="{FCA39F49-8C22-44DB-8CBF-27CA7C1F67D3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7D74DD0-FEAE-4F6A-9544-6B9D747C7313}" type="pres">
      <dgm:prSet presAssocID="{9FF5009B-74E2-4C03-8FEB-78878FE08E9B}" presName="space" presStyleCnt="0"/>
      <dgm:spPr/>
    </dgm:pt>
    <dgm:pt modelId="{4C85BB0B-646C-4D64-B004-35C0B238A142}" type="pres">
      <dgm:prSet presAssocID="{F7F6719E-AA77-4F7E-8EDD-E85987AA0799}" presName="composite" presStyleCnt="0"/>
      <dgm:spPr/>
    </dgm:pt>
    <dgm:pt modelId="{38882B29-0048-48F4-9307-D1851A220434}" type="pres">
      <dgm:prSet presAssocID="{F7F6719E-AA77-4F7E-8EDD-E85987AA0799}" presName="parTx" presStyleLbl="alignNode1" presStyleIdx="2" presStyleCnt="3" custLinFactNeighborX="-1200" custLinFactNeighborY="-538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4BB0630-DC91-44FD-92C7-6009F9ED0F02}" type="pres">
      <dgm:prSet presAssocID="{F7F6719E-AA77-4F7E-8EDD-E85987AA0799}" presName="desTx" presStyleLbl="alignAccFollowNode1" presStyleIdx="2" presStyleCnt="3" custFlipVert="1" custScaleY="13006" custLinFactNeighborX="103" custLinFactNeighborY="-64709">
        <dgm:presLayoutVars>
          <dgm:bulletEnabled val="1"/>
        </dgm:presLayoutVars>
      </dgm:prSet>
      <dgm:spPr/>
    </dgm:pt>
  </dgm:ptLst>
  <dgm:cxnLst>
    <dgm:cxn modelId="{82CCB571-1F46-42DE-BB98-BBD4C24E622F}" srcId="{FCA39F49-8C22-44DB-8CBF-27CA7C1F67D3}" destId="{C19377A7-6667-4B2A-8663-BE4AF9DE7A13}" srcOrd="0" destOrd="0" parTransId="{7806EB84-851F-4168-A17A-3E916E0C438C}" sibTransId="{BE27ED89-7DE1-4B7D-8055-282C56026046}"/>
    <dgm:cxn modelId="{E51C3ED5-A3AF-4E4D-B2B7-CBA576FDB720}" srcId="{9B7D096A-485B-4916-849F-4DB8B22DBCFD}" destId="{10FC3917-859E-41D6-AC5E-8D827D9910D6}" srcOrd="1" destOrd="0" parTransId="{4406FA3C-A983-43E1-8D63-F8F75BDA9E2A}" sibTransId="{BDEAE880-104E-4D97-99FA-CB818FEA3C52}"/>
    <dgm:cxn modelId="{E24BC033-A117-4BA7-8B36-6907AD7216FC}" type="presOf" srcId="{8080A43E-E1F4-4A75-9160-9C07CB335C75}" destId="{AEAA2F03-53A0-4237-8CB9-336B35EC8EAA}" srcOrd="0" destOrd="2" presId="urn:microsoft.com/office/officeart/2005/8/layout/hList1"/>
    <dgm:cxn modelId="{28E6528B-0807-42BF-9940-322BEC20B569}" type="presOf" srcId="{F7F6719E-AA77-4F7E-8EDD-E85987AA0799}" destId="{38882B29-0048-48F4-9307-D1851A220434}" srcOrd="0" destOrd="0" presId="urn:microsoft.com/office/officeart/2005/8/layout/hList1"/>
    <dgm:cxn modelId="{3C0714D0-0F5A-4C55-A176-E1226BC4D74E}" type="presOf" srcId="{A5DEE904-045F-4CD7-8DEA-A0BB9531865D}" destId="{DA8E9266-AA4C-4D14-A38E-DCDF8C0435B1}" srcOrd="0" destOrd="1" presId="urn:microsoft.com/office/officeart/2005/8/layout/hList1"/>
    <dgm:cxn modelId="{FC858910-0086-4EB5-93CB-25A5B75BF1C2}" type="presOf" srcId="{C19377A7-6667-4B2A-8663-BE4AF9DE7A13}" destId="{DA8E9266-AA4C-4D14-A38E-DCDF8C0435B1}" srcOrd="0" destOrd="0" presId="urn:microsoft.com/office/officeart/2005/8/layout/hList1"/>
    <dgm:cxn modelId="{605356F4-343E-4B82-844A-0F2B4A40829A}" type="presOf" srcId="{9B7D096A-485B-4916-849F-4DB8B22DBCFD}" destId="{E5DACE5C-D22F-480F-9388-75CD6F963B1B}" srcOrd="0" destOrd="0" presId="urn:microsoft.com/office/officeart/2005/8/layout/hList1"/>
    <dgm:cxn modelId="{5D984E3B-473D-40B7-9B1D-A41BE6261E6B}" srcId="{9B7D096A-485B-4916-849F-4DB8B22DBCFD}" destId="{8080A43E-E1F4-4A75-9160-9C07CB335C75}" srcOrd="2" destOrd="0" parTransId="{899F39A8-D973-4296-A127-EE5EE777DF3C}" sibTransId="{9EC8C3FC-4809-4C55-934F-6A7E8D810A22}"/>
    <dgm:cxn modelId="{68770DC1-07B9-4E15-93B8-47278A308426}" srcId="{033A7498-5C86-4EE8-B881-1C60F7633120}" destId="{F7F6719E-AA77-4F7E-8EDD-E85987AA0799}" srcOrd="2" destOrd="0" parTransId="{30EDBAA7-25D7-4CDB-822F-6A08E7836BE2}" sibTransId="{2870086D-72D3-4838-8942-B0F396389924}"/>
    <dgm:cxn modelId="{076AC0AD-C913-404A-BC39-A02E2EDA8630}" srcId="{033A7498-5C86-4EE8-B881-1C60F7633120}" destId="{FCA39F49-8C22-44DB-8CBF-27CA7C1F67D3}" srcOrd="1" destOrd="0" parTransId="{C646975C-22FB-4881-A13C-2F02F01E2680}" sibTransId="{9FF5009B-74E2-4C03-8FEB-78878FE08E9B}"/>
    <dgm:cxn modelId="{086D4432-C675-4F46-AAE8-C13A458F5CBC}" type="presOf" srcId="{033A7498-5C86-4EE8-B881-1C60F7633120}" destId="{A31D984A-0C24-4ADA-A752-FA397DF6F6C6}" srcOrd="0" destOrd="0" presId="urn:microsoft.com/office/officeart/2005/8/layout/hList1"/>
    <dgm:cxn modelId="{ED4D5293-D748-4A41-B198-FC0C21B5C4C6}" type="presOf" srcId="{0B0D63A4-D38F-48C9-A101-110265B1C92B}" destId="{AEAA2F03-53A0-4237-8CB9-336B35EC8EAA}" srcOrd="0" destOrd="0" presId="urn:microsoft.com/office/officeart/2005/8/layout/hList1"/>
    <dgm:cxn modelId="{61BAAEC2-9016-4AE2-8DCA-319468EA165D}" type="presOf" srcId="{623C6149-765B-4E73-AEB4-CA417E04FB8E}" destId="{DA8E9266-AA4C-4D14-A38E-DCDF8C0435B1}" srcOrd="0" destOrd="2" presId="urn:microsoft.com/office/officeart/2005/8/layout/hList1"/>
    <dgm:cxn modelId="{10BDCC46-3BDD-48C6-86EC-3A7676AD8A5B}" srcId="{FCA39F49-8C22-44DB-8CBF-27CA7C1F67D3}" destId="{623C6149-765B-4E73-AEB4-CA417E04FB8E}" srcOrd="2" destOrd="0" parTransId="{2812E8FB-EA2B-4DDC-B4B6-E566A040B3E2}" sibTransId="{82155AEE-A3B3-40E5-9EE0-2EE19E21F189}"/>
    <dgm:cxn modelId="{BCC796E0-D279-4D6F-B0BC-C8F163138953}" srcId="{FCA39F49-8C22-44DB-8CBF-27CA7C1F67D3}" destId="{A5DEE904-045F-4CD7-8DEA-A0BB9531865D}" srcOrd="1" destOrd="0" parTransId="{2BD02F78-235E-472F-8F3E-66E306B3509C}" sibTransId="{E362236A-77D0-4354-968C-90341185FC46}"/>
    <dgm:cxn modelId="{DD04A53A-F5FF-4CDD-AE52-6006FDCD07C7}" type="presOf" srcId="{FCA39F49-8C22-44DB-8CBF-27CA7C1F67D3}" destId="{E6FC637A-0C61-4705-8FA1-1AF397DE21E1}" srcOrd="0" destOrd="0" presId="urn:microsoft.com/office/officeart/2005/8/layout/hList1"/>
    <dgm:cxn modelId="{0ED6D23C-68E0-4DCA-A0D8-376D4A0BEC46}" srcId="{033A7498-5C86-4EE8-B881-1C60F7633120}" destId="{9B7D096A-485B-4916-849F-4DB8B22DBCFD}" srcOrd="0" destOrd="0" parTransId="{9D698ABE-F34A-42AC-A5FB-D62836F7F277}" sibTransId="{E1B8BE7A-56CE-4CB0-8F43-C119BBE381D6}"/>
    <dgm:cxn modelId="{22584FF8-97A9-4A54-83EE-F1B0B3025971}" srcId="{9B7D096A-485B-4916-849F-4DB8B22DBCFD}" destId="{0B0D63A4-D38F-48C9-A101-110265B1C92B}" srcOrd="0" destOrd="0" parTransId="{3E49E49E-1C81-404E-AF54-FDF8ED536D57}" sibTransId="{170728D2-87C2-4E39-84C6-BC0B90C13438}"/>
    <dgm:cxn modelId="{3122CC12-137F-4D75-A2FE-40106F0B2471}" type="presOf" srcId="{10FC3917-859E-41D6-AC5E-8D827D9910D6}" destId="{AEAA2F03-53A0-4237-8CB9-336B35EC8EAA}" srcOrd="0" destOrd="1" presId="urn:microsoft.com/office/officeart/2005/8/layout/hList1"/>
    <dgm:cxn modelId="{5BE1E0DB-83E1-4E75-9D89-92BB53557EBB}" type="presParOf" srcId="{A31D984A-0C24-4ADA-A752-FA397DF6F6C6}" destId="{0F5907C6-B9C1-48B7-A2FE-7C235C8583CF}" srcOrd="0" destOrd="0" presId="urn:microsoft.com/office/officeart/2005/8/layout/hList1"/>
    <dgm:cxn modelId="{1BA489D9-F56E-4015-B172-93FBD7928C95}" type="presParOf" srcId="{0F5907C6-B9C1-48B7-A2FE-7C235C8583CF}" destId="{E5DACE5C-D22F-480F-9388-75CD6F963B1B}" srcOrd="0" destOrd="0" presId="urn:microsoft.com/office/officeart/2005/8/layout/hList1"/>
    <dgm:cxn modelId="{ED36E502-1D7B-43B6-86A6-7595F0AD2912}" type="presParOf" srcId="{0F5907C6-B9C1-48B7-A2FE-7C235C8583CF}" destId="{AEAA2F03-53A0-4237-8CB9-336B35EC8EAA}" srcOrd="1" destOrd="0" presId="urn:microsoft.com/office/officeart/2005/8/layout/hList1"/>
    <dgm:cxn modelId="{83E19373-F9EA-4BB6-9616-7DBDB3E03ECD}" type="presParOf" srcId="{A31D984A-0C24-4ADA-A752-FA397DF6F6C6}" destId="{13954A56-8671-406A-878A-ED8F13AD3115}" srcOrd="1" destOrd="0" presId="urn:microsoft.com/office/officeart/2005/8/layout/hList1"/>
    <dgm:cxn modelId="{25BA50DD-BC02-4D48-B90B-3C9E5C5DB6FA}" type="presParOf" srcId="{A31D984A-0C24-4ADA-A752-FA397DF6F6C6}" destId="{A02F7EC8-5A7A-4A61-ABE1-A5ABB317E16E}" srcOrd="2" destOrd="0" presId="urn:microsoft.com/office/officeart/2005/8/layout/hList1"/>
    <dgm:cxn modelId="{62D88820-28E2-4E43-A569-F04ECE3B2416}" type="presParOf" srcId="{A02F7EC8-5A7A-4A61-ABE1-A5ABB317E16E}" destId="{E6FC637A-0C61-4705-8FA1-1AF397DE21E1}" srcOrd="0" destOrd="0" presId="urn:microsoft.com/office/officeart/2005/8/layout/hList1"/>
    <dgm:cxn modelId="{9DAA556D-8ADC-45E3-987C-2F408661E704}" type="presParOf" srcId="{A02F7EC8-5A7A-4A61-ABE1-A5ABB317E16E}" destId="{DA8E9266-AA4C-4D14-A38E-DCDF8C0435B1}" srcOrd="1" destOrd="0" presId="urn:microsoft.com/office/officeart/2005/8/layout/hList1"/>
    <dgm:cxn modelId="{487392CD-CE68-4B34-AF5C-889D01E50C42}" type="presParOf" srcId="{A31D984A-0C24-4ADA-A752-FA397DF6F6C6}" destId="{27D74DD0-FEAE-4F6A-9544-6B9D747C7313}" srcOrd="3" destOrd="0" presId="urn:microsoft.com/office/officeart/2005/8/layout/hList1"/>
    <dgm:cxn modelId="{7009E69B-F019-4489-BEC7-35B1F3C8419F}" type="presParOf" srcId="{A31D984A-0C24-4ADA-A752-FA397DF6F6C6}" destId="{4C85BB0B-646C-4D64-B004-35C0B238A142}" srcOrd="4" destOrd="0" presId="urn:microsoft.com/office/officeart/2005/8/layout/hList1"/>
    <dgm:cxn modelId="{80B3693D-EC5F-466F-B1A7-573496768173}" type="presParOf" srcId="{4C85BB0B-646C-4D64-B004-35C0B238A142}" destId="{38882B29-0048-48F4-9307-D1851A220434}" srcOrd="0" destOrd="0" presId="urn:microsoft.com/office/officeart/2005/8/layout/hList1"/>
    <dgm:cxn modelId="{D4637302-28C0-48D0-811C-3326A85327F0}" type="presParOf" srcId="{4C85BB0B-646C-4D64-B004-35C0B238A142}" destId="{44BB0630-DC91-44FD-92C7-6009F9ED0F02}" srcOrd="1" destOrd="0" presId="urn:microsoft.com/office/officeart/2005/8/layout/hList1"/>
  </dgm:cxnLst>
  <dgm:bg>
    <a:solidFill>
      <a:schemeClr val="accent2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238B9FC-4F77-40CB-811D-6386687CF08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B853659C-F61D-4F8E-9BE3-6F8830852D3B}">
      <dgm:prSet/>
      <dgm:spPr/>
      <dgm:t>
        <a:bodyPr/>
        <a:lstStyle/>
        <a:p>
          <a:pPr algn="ctr" rtl="1"/>
          <a:r>
            <a:rPr lang="ar-IQ" b="1" dirty="0" smtClean="0"/>
            <a:t>الهجوم المباشر</a:t>
          </a:r>
          <a:endParaRPr lang="ar-SA" b="1" dirty="0"/>
        </a:p>
      </dgm:t>
    </dgm:pt>
    <dgm:pt modelId="{32579236-FBE0-43F1-937D-6385C47017D8}" type="parTrans" cxnId="{BC9AF6C2-4A70-481D-8721-3CFE1F682DF8}">
      <dgm:prSet/>
      <dgm:spPr/>
      <dgm:t>
        <a:bodyPr/>
        <a:lstStyle/>
        <a:p>
          <a:pPr algn="ctr" rtl="1"/>
          <a:endParaRPr lang="ar-SA" b="1"/>
        </a:p>
      </dgm:t>
    </dgm:pt>
    <dgm:pt modelId="{9AAC87FF-4049-4F65-B218-790FDB1B2D4B}" type="sibTrans" cxnId="{BC9AF6C2-4A70-481D-8721-3CFE1F682DF8}">
      <dgm:prSet/>
      <dgm:spPr/>
      <dgm:t>
        <a:bodyPr/>
        <a:lstStyle/>
        <a:p>
          <a:pPr rtl="1"/>
          <a:endParaRPr lang="ar-SA"/>
        </a:p>
      </dgm:t>
    </dgm:pt>
    <dgm:pt modelId="{5D5F3110-E637-4AA9-BF1A-70295C0C08DC}">
      <dgm:prSet/>
      <dgm:spPr/>
      <dgm:t>
        <a:bodyPr/>
        <a:lstStyle/>
        <a:p>
          <a:pPr algn="ctr" rtl="1"/>
          <a:r>
            <a:rPr lang="ar-IQ" b="1" smtClean="0"/>
            <a:t>هجوم الجناح</a:t>
          </a:r>
          <a:endParaRPr lang="ar-SA" b="1"/>
        </a:p>
      </dgm:t>
    </dgm:pt>
    <dgm:pt modelId="{D8B2F215-CDCE-4BA8-8B1B-F13DCAEEFFC9}" type="parTrans" cxnId="{3E7130B0-455D-4BA8-8B4B-3CA695CB546B}">
      <dgm:prSet/>
      <dgm:spPr/>
      <dgm:t>
        <a:bodyPr/>
        <a:lstStyle/>
        <a:p>
          <a:pPr algn="ctr" rtl="1"/>
          <a:endParaRPr lang="ar-SA" b="1"/>
        </a:p>
      </dgm:t>
    </dgm:pt>
    <dgm:pt modelId="{7A448A62-6EC4-4C7D-8F08-2729808107C2}" type="sibTrans" cxnId="{3E7130B0-455D-4BA8-8B4B-3CA695CB546B}">
      <dgm:prSet/>
      <dgm:spPr/>
      <dgm:t>
        <a:bodyPr/>
        <a:lstStyle/>
        <a:p>
          <a:pPr rtl="1"/>
          <a:endParaRPr lang="ar-SA"/>
        </a:p>
      </dgm:t>
    </dgm:pt>
    <dgm:pt modelId="{876A28F4-E715-4991-A45C-3A9004B2DDF3}">
      <dgm:prSet/>
      <dgm:spPr/>
      <dgm:t>
        <a:bodyPr/>
        <a:lstStyle/>
        <a:p>
          <a:pPr algn="ctr" rtl="1"/>
          <a:r>
            <a:rPr lang="ar-IQ" b="1" smtClean="0"/>
            <a:t>التطويق </a:t>
          </a:r>
          <a:endParaRPr lang="ar-SA" b="1"/>
        </a:p>
      </dgm:t>
    </dgm:pt>
    <dgm:pt modelId="{B31E9732-6CF0-4728-A0BC-3748A2FBBB40}" type="parTrans" cxnId="{89AB767C-824E-4EFC-85E2-6FCF199BD8A9}">
      <dgm:prSet/>
      <dgm:spPr/>
      <dgm:t>
        <a:bodyPr/>
        <a:lstStyle/>
        <a:p>
          <a:pPr algn="ctr" rtl="1"/>
          <a:endParaRPr lang="ar-SA" b="1"/>
        </a:p>
      </dgm:t>
    </dgm:pt>
    <dgm:pt modelId="{7D7B27C3-9878-48AD-8795-8311BFA1D983}" type="sibTrans" cxnId="{89AB767C-824E-4EFC-85E2-6FCF199BD8A9}">
      <dgm:prSet/>
      <dgm:spPr/>
      <dgm:t>
        <a:bodyPr/>
        <a:lstStyle/>
        <a:p>
          <a:pPr rtl="1"/>
          <a:endParaRPr lang="ar-SA"/>
        </a:p>
      </dgm:t>
    </dgm:pt>
    <dgm:pt modelId="{7A80367B-6AC5-4783-82D9-8E9D9D3AB928}">
      <dgm:prSet/>
      <dgm:spPr/>
      <dgm:t>
        <a:bodyPr/>
        <a:lstStyle/>
        <a:p>
          <a:pPr algn="ctr" rtl="1"/>
          <a:r>
            <a:rPr lang="ar-IQ" b="1" smtClean="0"/>
            <a:t>التجاوز</a:t>
          </a:r>
          <a:endParaRPr lang="ar-SA" b="1"/>
        </a:p>
      </dgm:t>
    </dgm:pt>
    <dgm:pt modelId="{9F95D8A8-715B-4EBE-BD28-DF2E79D6575F}" type="parTrans" cxnId="{F678B86E-17FE-4D3A-9FEF-A507BCE7EA7F}">
      <dgm:prSet/>
      <dgm:spPr/>
      <dgm:t>
        <a:bodyPr/>
        <a:lstStyle/>
        <a:p>
          <a:pPr algn="ctr" rtl="1"/>
          <a:endParaRPr lang="ar-SA" b="1"/>
        </a:p>
      </dgm:t>
    </dgm:pt>
    <dgm:pt modelId="{D17D9403-9F60-475F-B4A6-4B596B844C6C}" type="sibTrans" cxnId="{F678B86E-17FE-4D3A-9FEF-A507BCE7EA7F}">
      <dgm:prSet/>
      <dgm:spPr/>
      <dgm:t>
        <a:bodyPr/>
        <a:lstStyle/>
        <a:p>
          <a:pPr rtl="1"/>
          <a:endParaRPr lang="ar-SA"/>
        </a:p>
      </dgm:t>
    </dgm:pt>
    <dgm:pt modelId="{D24A8C45-DD1C-4A67-9A96-724F3CC2062E}">
      <dgm:prSet/>
      <dgm:spPr/>
      <dgm:t>
        <a:bodyPr/>
        <a:lstStyle/>
        <a:p>
          <a:pPr algn="ctr" rtl="1"/>
          <a:r>
            <a:rPr lang="ar-IQ" b="1" smtClean="0"/>
            <a:t>هجمات فور لاين</a:t>
          </a:r>
          <a:endParaRPr lang="ar-SA" b="1"/>
        </a:p>
      </dgm:t>
    </dgm:pt>
    <dgm:pt modelId="{9A6EFE18-0331-49A7-9B0E-17063FAA685F}" type="parTrans" cxnId="{06714380-B9D8-4ACB-A2F0-B4F934A0CAC1}">
      <dgm:prSet/>
      <dgm:spPr/>
      <dgm:t>
        <a:bodyPr/>
        <a:lstStyle/>
        <a:p>
          <a:pPr algn="ctr" rtl="1"/>
          <a:endParaRPr lang="ar-SA" b="1"/>
        </a:p>
      </dgm:t>
    </dgm:pt>
    <dgm:pt modelId="{C1E98886-58AF-4859-BB33-05417567D487}" type="sibTrans" cxnId="{06714380-B9D8-4ACB-A2F0-B4F934A0CAC1}">
      <dgm:prSet/>
      <dgm:spPr/>
      <dgm:t>
        <a:bodyPr/>
        <a:lstStyle/>
        <a:p>
          <a:pPr rtl="1"/>
          <a:endParaRPr lang="ar-SA"/>
        </a:p>
      </dgm:t>
    </dgm:pt>
    <dgm:pt modelId="{375A40A3-7BFD-4D17-8D60-BDE5B6DE05BB}" type="pres">
      <dgm:prSet presAssocID="{B238B9FC-4F77-40CB-811D-6386687CF08A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C97CAC5D-8E86-460A-8FA4-4EE53D6F3EE1}" type="pres">
      <dgm:prSet presAssocID="{B238B9FC-4F77-40CB-811D-6386687CF08A}" presName="cycle" presStyleCnt="0"/>
      <dgm:spPr/>
    </dgm:pt>
    <dgm:pt modelId="{B7032612-609B-4DB7-8A6B-82C201909DEC}" type="pres">
      <dgm:prSet presAssocID="{B238B9FC-4F77-40CB-811D-6386687CF08A}" presName="centerShape" presStyleCnt="0"/>
      <dgm:spPr/>
    </dgm:pt>
    <dgm:pt modelId="{E4F4B4C4-DD49-4448-906C-7AB37F39E53D}" type="pres">
      <dgm:prSet presAssocID="{B238B9FC-4F77-40CB-811D-6386687CF08A}" presName="connSite" presStyleLbl="node1" presStyleIdx="0" presStyleCnt="6"/>
      <dgm:spPr/>
    </dgm:pt>
    <dgm:pt modelId="{CB44C9C4-3AA9-459B-BE88-CD5338F8658B}" type="pres">
      <dgm:prSet presAssocID="{B238B9FC-4F77-40CB-811D-6386687CF08A}" presName="visible" presStyleLbl="node1" presStyleIdx="0" presStyleCnt="6" custScaleX="156769" custScaleY="1384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53650438-58F8-4660-BCB5-B6B937D9FF40}" type="pres">
      <dgm:prSet presAssocID="{32579236-FBE0-43F1-937D-6385C47017D8}" presName="Name25" presStyleLbl="parChTrans1D1" presStyleIdx="0" presStyleCnt="5"/>
      <dgm:spPr/>
      <dgm:t>
        <a:bodyPr/>
        <a:lstStyle/>
        <a:p>
          <a:pPr rtl="1"/>
          <a:endParaRPr lang="ar-SA"/>
        </a:p>
      </dgm:t>
    </dgm:pt>
    <dgm:pt modelId="{8A2D8F9C-CAEF-4C84-9140-BBF45E27A2AA}" type="pres">
      <dgm:prSet presAssocID="{B853659C-F61D-4F8E-9BE3-6F8830852D3B}" presName="node" presStyleCnt="0"/>
      <dgm:spPr/>
    </dgm:pt>
    <dgm:pt modelId="{5847E1E9-8564-4B0C-8968-74A184CF02C9}" type="pres">
      <dgm:prSet presAssocID="{B853659C-F61D-4F8E-9BE3-6F8830852D3B}" presName="parentNode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4B5F92C-2673-43FA-BA00-8A6964679643}" type="pres">
      <dgm:prSet presAssocID="{B853659C-F61D-4F8E-9BE3-6F8830852D3B}" presName="childNode" presStyleLbl="revTx" presStyleIdx="0" presStyleCnt="0">
        <dgm:presLayoutVars>
          <dgm:bulletEnabled val="1"/>
        </dgm:presLayoutVars>
      </dgm:prSet>
      <dgm:spPr/>
    </dgm:pt>
    <dgm:pt modelId="{10FC927B-17D4-4425-89E9-8E0D0D01A0CB}" type="pres">
      <dgm:prSet presAssocID="{D8B2F215-CDCE-4BA8-8B1B-F13DCAEEFFC9}" presName="Name25" presStyleLbl="parChTrans1D1" presStyleIdx="1" presStyleCnt="5"/>
      <dgm:spPr/>
      <dgm:t>
        <a:bodyPr/>
        <a:lstStyle/>
        <a:p>
          <a:pPr rtl="1"/>
          <a:endParaRPr lang="ar-SA"/>
        </a:p>
      </dgm:t>
    </dgm:pt>
    <dgm:pt modelId="{50F2AA28-B5BB-4ACB-BFD1-A7D4D4C02A88}" type="pres">
      <dgm:prSet presAssocID="{5D5F3110-E637-4AA9-BF1A-70295C0C08DC}" presName="node" presStyleCnt="0"/>
      <dgm:spPr/>
    </dgm:pt>
    <dgm:pt modelId="{6F9BF018-AE4A-40A9-9309-8A39AF5E91F6}" type="pres">
      <dgm:prSet presAssocID="{5D5F3110-E637-4AA9-BF1A-70295C0C08DC}" presName="parentNode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7B34071-150F-473D-9001-5253BF23A145}" type="pres">
      <dgm:prSet presAssocID="{5D5F3110-E637-4AA9-BF1A-70295C0C08DC}" presName="childNode" presStyleLbl="revTx" presStyleIdx="0" presStyleCnt="0">
        <dgm:presLayoutVars>
          <dgm:bulletEnabled val="1"/>
        </dgm:presLayoutVars>
      </dgm:prSet>
      <dgm:spPr/>
    </dgm:pt>
    <dgm:pt modelId="{539109C8-AB1F-4BDD-BF75-ADBE8508FE5E}" type="pres">
      <dgm:prSet presAssocID="{B31E9732-6CF0-4728-A0BC-3748A2FBBB40}" presName="Name25" presStyleLbl="parChTrans1D1" presStyleIdx="2" presStyleCnt="5"/>
      <dgm:spPr/>
      <dgm:t>
        <a:bodyPr/>
        <a:lstStyle/>
        <a:p>
          <a:pPr rtl="1"/>
          <a:endParaRPr lang="ar-SA"/>
        </a:p>
      </dgm:t>
    </dgm:pt>
    <dgm:pt modelId="{CD1E3144-12F0-4B04-83B4-21CC776CC09F}" type="pres">
      <dgm:prSet presAssocID="{876A28F4-E715-4991-A45C-3A9004B2DDF3}" presName="node" presStyleCnt="0"/>
      <dgm:spPr/>
    </dgm:pt>
    <dgm:pt modelId="{0079DF31-A651-4F58-A833-45A36927195C}" type="pres">
      <dgm:prSet presAssocID="{876A28F4-E715-4991-A45C-3A9004B2DDF3}" presName="parentNode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BBFC597-544A-48F0-B2C4-D13964EA34A1}" type="pres">
      <dgm:prSet presAssocID="{876A28F4-E715-4991-A45C-3A9004B2DDF3}" presName="childNode" presStyleLbl="revTx" presStyleIdx="0" presStyleCnt="0">
        <dgm:presLayoutVars>
          <dgm:bulletEnabled val="1"/>
        </dgm:presLayoutVars>
      </dgm:prSet>
      <dgm:spPr/>
    </dgm:pt>
    <dgm:pt modelId="{1D18EF04-547F-4859-BA01-4A5D18181A61}" type="pres">
      <dgm:prSet presAssocID="{9F95D8A8-715B-4EBE-BD28-DF2E79D6575F}" presName="Name25" presStyleLbl="parChTrans1D1" presStyleIdx="3" presStyleCnt="5"/>
      <dgm:spPr/>
      <dgm:t>
        <a:bodyPr/>
        <a:lstStyle/>
        <a:p>
          <a:pPr rtl="1"/>
          <a:endParaRPr lang="ar-SA"/>
        </a:p>
      </dgm:t>
    </dgm:pt>
    <dgm:pt modelId="{CAE36228-2AD2-4A99-B90C-516F04756033}" type="pres">
      <dgm:prSet presAssocID="{7A80367B-6AC5-4783-82D9-8E9D9D3AB928}" presName="node" presStyleCnt="0"/>
      <dgm:spPr/>
    </dgm:pt>
    <dgm:pt modelId="{E41C54B9-AA0F-431F-90A4-DE4D466A77FE}" type="pres">
      <dgm:prSet presAssocID="{7A80367B-6AC5-4783-82D9-8E9D9D3AB928}" presName="parentNode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DF97C10-FAFB-4EEF-9EAF-197B480724B3}" type="pres">
      <dgm:prSet presAssocID="{7A80367B-6AC5-4783-82D9-8E9D9D3AB928}" presName="childNode" presStyleLbl="revTx" presStyleIdx="0" presStyleCnt="0">
        <dgm:presLayoutVars>
          <dgm:bulletEnabled val="1"/>
        </dgm:presLayoutVars>
      </dgm:prSet>
      <dgm:spPr/>
    </dgm:pt>
    <dgm:pt modelId="{8819D53B-A670-49FC-ACA3-55AB3587C4CD}" type="pres">
      <dgm:prSet presAssocID="{9A6EFE18-0331-49A7-9B0E-17063FAA685F}" presName="Name25" presStyleLbl="parChTrans1D1" presStyleIdx="4" presStyleCnt="5"/>
      <dgm:spPr/>
      <dgm:t>
        <a:bodyPr/>
        <a:lstStyle/>
        <a:p>
          <a:pPr rtl="1"/>
          <a:endParaRPr lang="ar-SA"/>
        </a:p>
      </dgm:t>
    </dgm:pt>
    <dgm:pt modelId="{41CCA51A-7B2B-48D3-B17B-7C0BB5474EC4}" type="pres">
      <dgm:prSet presAssocID="{D24A8C45-DD1C-4A67-9A96-724F3CC2062E}" presName="node" presStyleCnt="0"/>
      <dgm:spPr/>
    </dgm:pt>
    <dgm:pt modelId="{5B78A684-858D-4ACC-B46B-6FB9AE7EA700}" type="pres">
      <dgm:prSet presAssocID="{D24A8C45-DD1C-4A67-9A96-724F3CC2062E}" presName="parentNode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AC6CA88-3732-4E64-A09F-F980A1E0B6BE}" type="pres">
      <dgm:prSet presAssocID="{D24A8C45-DD1C-4A67-9A96-724F3CC2062E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4526B6A8-5A70-4675-930C-F101A2D9EB6F}" type="presOf" srcId="{B31E9732-6CF0-4728-A0BC-3748A2FBBB40}" destId="{539109C8-AB1F-4BDD-BF75-ADBE8508FE5E}" srcOrd="0" destOrd="0" presId="urn:microsoft.com/office/officeart/2005/8/layout/radial2"/>
    <dgm:cxn modelId="{563ED437-F42C-4726-8DC1-6C5A736A1943}" type="presOf" srcId="{D24A8C45-DD1C-4A67-9A96-724F3CC2062E}" destId="{5B78A684-858D-4ACC-B46B-6FB9AE7EA700}" srcOrd="0" destOrd="0" presId="urn:microsoft.com/office/officeart/2005/8/layout/radial2"/>
    <dgm:cxn modelId="{D26122A4-323E-45BD-9E59-3F53573CEB01}" type="presOf" srcId="{5D5F3110-E637-4AA9-BF1A-70295C0C08DC}" destId="{6F9BF018-AE4A-40A9-9309-8A39AF5E91F6}" srcOrd="0" destOrd="0" presId="urn:microsoft.com/office/officeart/2005/8/layout/radial2"/>
    <dgm:cxn modelId="{198F98F2-8E5E-4BC1-9C1B-58D14A476230}" type="presOf" srcId="{9F95D8A8-715B-4EBE-BD28-DF2E79D6575F}" destId="{1D18EF04-547F-4859-BA01-4A5D18181A61}" srcOrd="0" destOrd="0" presId="urn:microsoft.com/office/officeart/2005/8/layout/radial2"/>
    <dgm:cxn modelId="{06714380-B9D8-4ACB-A2F0-B4F934A0CAC1}" srcId="{B238B9FC-4F77-40CB-811D-6386687CF08A}" destId="{D24A8C45-DD1C-4A67-9A96-724F3CC2062E}" srcOrd="4" destOrd="0" parTransId="{9A6EFE18-0331-49A7-9B0E-17063FAA685F}" sibTransId="{C1E98886-58AF-4859-BB33-05417567D487}"/>
    <dgm:cxn modelId="{F678B86E-17FE-4D3A-9FEF-A507BCE7EA7F}" srcId="{B238B9FC-4F77-40CB-811D-6386687CF08A}" destId="{7A80367B-6AC5-4783-82D9-8E9D9D3AB928}" srcOrd="3" destOrd="0" parTransId="{9F95D8A8-715B-4EBE-BD28-DF2E79D6575F}" sibTransId="{D17D9403-9F60-475F-B4A6-4B596B844C6C}"/>
    <dgm:cxn modelId="{BC9AF6C2-4A70-481D-8721-3CFE1F682DF8}" srcId="{B238B9FC-4F77-40CB-811D-6386687CF08A}" destId="{B853659C-F61D-4F8E-9BE3-6F8830852D3B}" srcOrd="0" destOrd="0" parTransId="{32579236-FBE0-43F1-937D-6385C47017D8}" sibTransId="{9AAC87FF-4049-4F65-B218-790FDB1B2D4B}"/>
    <dgm:cxn modelId="{603522AD-3DBE-4173-B18D-019ACD867902}" type="presOf" srcId="{876A28F4-E715-4991-A45C-3A9004B2DDF3}" destId="{0079DF31-A651-4F58-A833-45A36927195C}" srcOrd="0" destOrd="0" presId="urn:microsoft.com/office/officeart/2005/8/layout/radial2"/>
    <dgm:cxn modelId="{F8A44E57-7F5B-4403-93AD-594F2BD559D9}" type="presOf" srcId="{32579236-FBE0-43F1-937D-6385C47017D8}" destId="{53650438-58F8-4660-BCB5-B6B937D9FF40}" srcOrd="0" destOrd="0" presId="urn:microsoft.com/office/officeart/2005/8/layout/radial2"/>
    <dgm:cxn modelId="{6DCCFA69-9B4D-4DAA-BD71-D03E110FAB36}" type="presOf" srcId="{7A80367B-6AC5-4783-82D9-8E9D9D3AB928}" destId="{E41C54B9-AA0F-431F-90A4-DE4D466A77FE}" srcOrd="0" destOrd="0" presId="urn:microsoft.com/office/officeart/2005/8/layout/radial2"/>
    <dgm:cxn modelId="{81307CFC-9AC5-49D2-A5FE-44D44E5088D0}" type="presOf" srcId="{D8B2F215-CDCE-4BA8-8B1B-F13DCAEEFFC9}" destId="{10FC927B-17D4-4425-89E9-8E0D0D01A0CB}" srcOrd="0" destOrd="0" presId="urn:microsoft.com/office/officeart/2005/8/layout/radial2"/>
    <dgm:cxn modelId="{BFBB5274-F4F2-4994-9C72-D63745E0A3E0}" type="presOf" srcId="{B853659C-F61D-4F8E-9BE3-6F8830852D3B}" destId="{5847E1E9-8564-4B0C-8968-74A184CF02C9}" srcOrd="0" destOrd="0" presId="urn:microsoft.com/office/officeart/2005/8/layout/radial2"/>
    <dgm:cxn modelId="{CC43BD63-187A-401E-BF37-36F7A0B6F1EA}" type="presOf" srcId="{9A6EFE18-0331-49A7-9B0E-17063FAA685F}" destId="{8819D53B-A670-49FC-ACA3-55AB3587C4CD}" srcOrd="0" destOrd="0" presId="urn:microsoft.com/office/officeart/2005/8/layout/radial2"/>
    <dgm:cxn modelId="{89AB767C-824E-4EFC-85E2-6FCF199BD8A9}" srcId="{B238B9FC-4F77-40CB-811D-6386687CF08A}" destId="{876A28F4-E715-4991-A45C-3A9004B2DDF3}" srcOrd="2" destOrd="0" parTransId="{B31E9732-6CF0-4728-A0BC-3748A2FBBB40}" sibTransId="{7D7B27C3-9878-48AD-8795-8311BFA1D983}"/>
    <dgm:cxn modelId="{3E7130B0-455D-4BA8-8B4B-3CA695CB546B}" srcId="{B238B9FC-4F77-40CB-811D-6386687CF08A}" destId="{5D5F3110-E637-4AA9-BF1A-70295C0C08DC}" srcOrd="1" destOrd="0" parTransId="{D8B2F215-CDCE-4BA8-8B1B-F13DCAEEFFC9}" sibTransId="{7A448A62-6EC4-4C7D-8F08-2729808107C2}"/>
    <dgm:cxn modelId="{07B05C32-9732-408B-B8A0-39A647CAC675}" type="presOf" srcId="{B238B9FC-4F77-40CB-811D-6386687CF08A}" destId="{375A40A3-7BFD-4D17-8D60-BDE5B6DE05BB}" srcOrd="0" destOrd="0" presId="urn:microsoft.com/office/officeart/2005/8/layout/radial2"/>
    <dgm:cxn modelId="{546C708D-C3B4-4519-83E2-F53A608D8048}" type="presParOf" srcId="{375A40A3-7BFD-4D17-8D60-BDE5B6DE05BB}" destId="{C97CAC5D-8E86-460A-8FA4-4EE53D6F3EE1}" srcOrd="0" destOrd="0" presId="urn:microsoft.com/office/officeart/2005/8/layout/radial2"/>
    <dgm:cxn modelId="{AB019C3E-B579-467C-935D-905EB5D944E5}" type="presParOf" srcId="{C97CAC5D-8E86-460A-8FA4-4EE53D6F3EE1}" destId="{B7032612-609B-4DB7-8A6B-82C201909DEC}" srcOrd="0" destOrd="0" presId="urn:microsoft.com/office/officeart/2005/8/layout/radial2"/>
    <dgm:cxn modelId="{4616624B-034F-4BFB-B3C8-A9129C1FEEF2}" type="presParOf" srcId="{B7032612-609B-4DB7-8A6B-82C201909DEC}" destId="{E4F4B4C4-DD49-4448-906C-7AB37F39E53D}" srcOrd="0" destOrd="0" presId="urn:microsoft.com/office/officeart/2005/8/layout/radial2"/>
    <dgm:cxn modelId="{AFD7F3C1-CA91-45E1-B769-01F857BA02F5}" type="presParOf" srcId="{B7032612-609B-4DB7-8A6B-82C201909DEC}" destId="{CB44C9C4-3AA9-459B-BE88-CD5338F8658B}" srcOrd="1" destOrd="0" presId="urn:microsoft.com/office/officeart/2005/8/layout/radial2"/>
    <dgm:cxn modelId="{17B12D9C-119A-42E4-AE1D-81DA865262FB}" type="presParOf" srcId="{C97CAC5D-8E86-460A-8FA4-4EE53D6F3EE1}" destId="{53650438-58F8-4660-BCB5-B6B937D9FF40}" srcOrd="1" destOrd="0" presId="urn:microsoft.com/office/officeart/2005/8/layout/radial2"/>
    <dgm:cxn modelId="{7D182982-4934-49C0-9F2A-F0DEA63A550D}" type="presParOf" srcId="{C97CAC5D-8E86-460A-8FA4-4EE53D6F3EE1}" destId="{8A2D8F9C-CAEF-4C84-9140-BBF45E27A2AA}" srcOrd="2" destOrd="0" presId="urn:microsoft.com/office/officeart/2005/8/layout/radial2"/>
    <dgm:cxn modelId="{8128F11B-9ADA-4737-B51C-98BC05558124}" type="presParOf" srcId="{8A2D8F9C-CAEF-4C84-9140-BBF45E27A2AA}" destId="{5847E1E9-8564-4B0C-8968-74A184CF02C9}" srcOrd="0" destOrd="0" presId="urn:microsoft.com/office/officeart/2005/8/layout/radial2"/>
    <dgm:cxn modelId="{4DB24967-CC64-4685-983E-2BEBF73B61CE}" type="presParOf" srcId="{8A2D8F9C-CAEF-4C84-9140-BBF45E27A2AA}" destId="{34B5F92C-2673-43FA-BA00-8A6964679643}" srcOrd="1" destOrd="0" presId="urn:microsoft.com/office/officeart/2005/8/layout/radial2"/>
    <dgm:cxn modelId="{6E833987-CF86-473F-BF8A-399420193BD6}" type="presParOf" srcId="{C97CAC5D-8E86-460A-8FA4-4EE53D6F3EE1}" destId="{10FC927B-17D4-4425-89E9-8E0D0D01A0CB}" srcOrd="3" destOrd="0" presId="urn:microsoft.com/office/officeart/2005/8/layout/radial2"/>
    <dgm:cxn modelId="{2AECEF77-CF0A-4EF3-9A5B-698CAA50405C}" type="presParOf" srcId="{C97CAC5D-8E86-460A-8FA4-4EE53D6F3EE1}" destId="{50F2AA28-B5BB-4ACB-BFD1-A7D4D4C02A88}" srcOrd="4" destOrd="0" presId="urn:microsoft.com/office/officeart/2005/8/layout/radial2"/>
    <dgm:cxn modelId="{9FFDA399-5B38-4D62-BF7A-83A756B93EE9}" type="presParOf" srcId="{50F2AA28-B5BB-4ACB-BFD1-A7D4D4C02A88}" destId="{6F9BF018-AE4A-40A9-9309-8A39AF5E91F6}" srcOrd="0" destOrd="0" presId="urn:microsoft.com/office/officeart/2005/8/layout/radial2"/>
    <dgm:cxn modelId="{A3F893DD-EAD7-46EB-B81C-3812894012E2}" type="presParOf" srcId="{50F2AA28-B5BB-4ACB-BFD1-A7D4D4C02A88}" destId="{87B34071-150F-473D-9001-5253BF23A145}" srcOrd="1" destOrd="0" presId="urn:microsoft.com/office/officeart/2005/8/layout/radial2"/>
    <dgm:cxn modelId="{3F8AFE17-9F13-4430-8D92-2C8A6090A9D1}" type="presParOf" srcId="{C97CAC5D-8E86-460A-8FA4-4EE53D6F3EE1}" destId="{539109C8-AB1F-4BDD-BF75-ADBE8508FE5E}" srcOrd="5" destOrd="0" presId="urn:microsoft.com/office/officeart/2005/8/layout/radial2"/>
    <dgm:cxn modelId="{F92EEE98-954C-4A91-A137-18BF6F815C39}" type="presParOf" srcId="{C97CAC5D-8E86-460A-8FA4-4EE53D6F3EE1}" destId="{CD1E3144-12F0-4B04-83B4-21CC776CC09F}" srcOrd="6" destOrd="0" presId="urn:microsoft.com/office/officeart/2005/8/layout/radial2"/>
    <dgm:cxn modelId="{15D108AA-257D-4E8F-B9CF-4627F6478939}" type="presParOf" srcId="{CD1E3144-12F0-4B04-83B4-21CC776CC09F}" destId="{0079DF31-A651-4F58-A833-45A36927195C}" srcOrd="0" destOrd="0" presId="urn:microsoft.com/office/officeart/2005/8/layout/radial2"/>
    <dgm:cxn modelId="{C42AE2F4-2DB0-4E3B-AFBD-A8EA7104CCAB}" type="presParOf" srcId="{CD1E3144-12F0-4B04-83B4-21CC776CC09F}" destId="{4BBFC597-544A-48F0-B2C4-D13964EA34A1}" srcOrd="1" destOrd="0" presId="urn:microsoft.com/office/officeart/2005/8/layout/radial2"/>
    <dgm:cxn modelId="{C93CA443-004E-4F46-A305-18D86FA41EF6}" type="presParOf" srcId="{C97CAC5D-8E86-460A-8FA4-4EE53D6F3EE1}" destId="{1D18EF04-547F-4859-BA01-4A5D18181A61}" srcOrd="7" destOrd="0" presId="urn:microsoft.com/office/officeart/2005/8/layout/radial2"/>
    <dgm:cxn modelId="{CEAA8C24-AF95-4273-B3A3-797155F4D72C}" type="presParOf" srcId="{C97CAC5D-8E86-460A-8FA4-4EE53D6F3EE1}" destId="{CAE36228-2AD2-4A99-B90C-516F04756033}" srcOrd="8" destOrd="0" presId="urn:microsoft.com/office/officeart/2005/8/layout/radial2"/>
    <dgm:cxn modelId="{0DAD1D32-C413-4531-ACDA-4673413EC1AF}" type="presParOf" srcId="{CAE36228-2AD2-4A99-B90C-516F04756033}" destId="{E41C54B9-AA0F-431F-90A4-DE4D466A77FE}" srcOrd="0" destOrd="0" presId="urn:microsoft.com/office/officeart/2005/8/layout/radial2"/>
    <dgm:cxn modelId="{43B86813-F74A-41E6-B73C-73B7C1E9B0EC}" type="presParOf" srcId="{CAE36228-2AD2-4A99-B90C-516F04756033}" destId="{ADF97C10-FAFB-4EEF-9EAF-197B480724B3}" srcOrd="1" destOrd="0" presId="urn:microsoft.com/office/officeart/2005/8/layout/radial2"/>
    <dgm:cxn modelId="{84F45020-F959-40FE-B3AD-032391467BED}" type="presParOf" srcId="{C97CAC5D-8E86-460A-8FA4-4EE53D6F3EE1}" destId="{8819D53B-A670-49FC-ACA3-55AB3587C4CD}" srcOrd="9" destOrd="0" presId="urn:microsoft.com/office/officeart/2005/8/layout/radial2"/>
    <dgm:cxn modelId="{E789DC8B-563B-428C-9E2A-4044870AB868}" type="presParOf" srcId="{C97CAC5D-8E86-460A-8FA4-4EE53D6F3EE1}" destId="{41CCA51A-7B2B-48D3-B17B-7C0BB5474EC4}" srcOrd="10" destOrd="0" presId="urn:microsoft.com/office/officeart/2005/8/layout/radial2"/>
    <dgm:cxn modelId="{59B8C856-F86C-490A-A27D-FFC3FE08E5C7}" type="presParOf" srcId="{41CCA51A-7B2B-48D3-B17B-7C0BB5474EC4}" destId="{5B78A684-858D-4ACC-B46B-6FB9AE7EA700}" srcOrd="0" destOrd="0" presId="urn:microsoft.com/office/officeart/2005/8/layout/radial2"/>
    <dgm:cxn modelId="{C06FA6D0-B99F-431D-B260-F8ADF8CE1C5F}" type="presParOf" srcId="{41CCA51A-7B2B-48D3-B17B-7C0BB5474EC4}" destId="{7AC6CA88-3732-4E64-A09F-F980A1E0B6BE}" srcOrd="1" destOrd="0" presId="urn:microsoft.com/office/officeart/2005/8/layout/radial2"/>
  </dgm:cxnLst>
  <dgm:bg>
    <a:solidFill>
      <a:schemeClr val="accent1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67BC96-4674-4DDA-876B-86318D6635DD}">
      <dsp:nvSpPr>
        <dsp:cNvPr id="0" name=""/>
        <dsp:cNvSpPr/>
      </dsp:nvSpPr>
      <dsp:spPr>
        <a:xfrm>
          <a:off x="0" y="0"/>
          <a:ext cx="3594100" cy="35941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algn="ctr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0E3825D-95AB-4B56-8B0D-A22E63C64B4E}">
      <dsp:nvSpPr>
        <dsp:cNvPr id="0" name=""/>
        <dsp:cNvSpPr/>
      </dsp:nvSpPr>
      <dsp:spPr>
        <a:xfrm>
          <a:off x="1797050" y="0"/>
          <a:ext cx="5837237" cy="3594100"/>
        </a:xfrm>
        <a:prstGeom prst="rect">
          <a:avLst/>
        </a:prstGeom>
        <a:gradFill rotWithShape="1">
          <a:gsLst>
            <a:gs pos="0">
              <a:schemeClr val="dk1">
                <a:tint val="67000"/>
                <a:satMod val="105000"/>
                <a:lumMod val="110000"/>
              </a:schemeClr>
            </a:gs>
            <a:gs pos="50000">
              <a:schemeClr val="dk1">
                <a:tint val="73000"/>
                <a:satMod val="103000"/>
                <a:lumMod val="105000"/>
              </a:schemeClr>
            </a:gs>
            <a:gs pos="100000">
              <a:schemeClr val="dk1"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in">
          <a:solidFill>
            <a:schemeClr val="dk1"/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3400" kern="1200"/>
        </a:p>
      </dsp:txBody>
      <dsp:txXfrm>
        <a:off x="1797050" y="0"/>
        <a:ext cx="5837237" cy="763746"/>
      </dsp:txXfrm>
    </dsp:sp>
    <dsp:sp modelId="{B0897175-9E8F-456A-B841-E7DA546D5624}">
      <dsp:nvSpPr>
        <dsp:cNvPr id="0" name=""/>
        <dsp:cNvSpPr/>
      </dsp:nvSpPr>
      <dsp:spPr>
        <a:xfrm>
          <a:off x="471725" y="763746"/>
          <a:ext cx="2650648" cy="265064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algn="ctr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BBC3F7C-55BA-467E-9706-7899EA8B15D6}">
      <dsp:nvSpPr>
        <dsp:cNvPr id="0" name=""/>
        <dsp:cNvSpPr/>
      </dsp:nvSpPr>
      <dsp:spPr>
        <a:xfrm>
          <a:off x="1797050" y="763746"/>
          <a:ext cx="5837237" cy="26506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400" kern="1200" dirty="0" smtClean="0"/>
            <a:t>1 – توسيع اجمالي الطلب في السوق </a:t>
          </a:r>
          <a:endParaRPr lang="ar-SA" sz="3400" kern="1200" dirty="0"/>
        </a:p>
      </dsp:txBody>
      <dsp:txXfrm>
        <a:off x="1797050" y="763746"/>
        <a:ext cx="5837237" cy="763746"/>
      </dsp:txXfrm>
    </dsp:sp>
    <dsp:sp modelId="{45530764-804D-43D3-88F2-398B9CA32151}">
      <dsp:nvSpPr>
        <dsp:cNvPr id="0" name=""/>
        <dsp:cNvSpPr/>
      </dsp:nvSpPr>
      <dsp:spPr>
        <a:xfrm>
          <a:off x="943451" y="1527492"/>
          <a:ext cx="1707197" cy="170719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algn="ctr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8109857-2564-4A9C-B591-D24BE35A05F8}">
      <dsp:nvSpPr>
        <dsp:cNvPr id="0" name=""/>
        <dsp:cNvSpPr/>
      </dsp:nvSpPr>
      <dsp:spPr>
        <a:xfrm>
          <a:off x="1797050" y="1527492"/>
          <a:ext cx="5837237" cy="1707197"/>
        </a:xfrm>
        <a:prstGeom prst="rect">
          <a:avLst/>
        </a:prstGeom>
        <a:gradFill rotWithShape="1">
          <a:gsLst>
            <a:gs pos="0">
              <a:schemeClr val="dk1">
                <a:tint val="67000"/>
                <a:satMod val="105000"/>
                <a:lumMod val="110000"/>
              </a:schemeClr>
            </a:gs>
            <a:gs pos="50000">
              <a:schemeClr val="dk1">
                <a:tint val="73000"/>
                <a:satMod val="103000"/>
                <a:lumMod val="105000"/>
              </a:schemeClr>
            </a:gs>
            <a:gs pos="100000">
              <a:schemeClr val="dk1"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in">
          <a:solidFill>
            <a:schemeClr val="dk1"/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400" kern="1200" dirty="0" smtClean="0"/>
            <a:t>2</a:t>
          </a:r>
          <a:r>
            <a:rPr lang="ar-SA" sz="3400" kern="1200" dirty="0" smtClean="0"/>
            <a:t> – حماية الحصة السوقية </a:t>
          </a:r>
          <a:endParaRPr lang="ar-SA" sz="3400" kern="1200" dirty="0"/>
        </a:p>
      </dsp:txBody>
      <dsp:txXfrm>
        <a:off x="1797050" y="1527492"/>
        <a:ext cx="5837237" cy="763746"/>
      </dsp:txXfrm>
    </dsp:sp>
    <dsp:sp modelId="{DD13D86F-CD13-4D61-BAD8-5D2C437A13FF}">
      <dsp:nvSpPr>
        <dsp:cNvPr id="0" name=""/>
        <dsp:cNvSpPr/>
      </dsp:nvSpPr>
      <dsp:spPr>
        <a:xfrm>
          <a:off x="1415176" y="2291238"/>
          <a:ext cx="763746" cy="76374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algn="ctr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C9467E8-B009-4515-A6A2-227F9E6FA9EA}">
      <dsp:nvSpPr>
        <dsp:cNvPr id="0" name=""/>
        <dsp:cNvSpPr/>
      </dsp:nvSpPr>
      <dsp:spPr>
        <a:xfrm>
          <a:off x="1797050" y="2291238"/>
          <a:ext cx="5837237" cy="76374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400" kern="1200" smtClean="0"/>
            <a:t>3 – زيادة الحصة السوقية</a:t>
          </a:r>
          <a:endParaRPr lang="ar-SA" sz="3400" kern="1200"/>
        </a:p>
      </dsp:txBody>
      <dsp:txXfrm>
        <a:off x="1797050" y="2291238"/>
        <a:ext cx="5837237" cy="7637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564B32-5DE0-41D4-9A1D-8D7D8E4D8C87}">
      <dsp:nvSpPr>
        <dsp:cNvPr id="0" name=""/>
        <dsp:cNvSpPr/>
      </dsp:nvSpPr>
      <dsp:spPr>
        <a:xfrm rot="1550716">
          <a:off x="3372478" y="3624819"/>
          <a:ext cx="2417049" cy="51679"/>
        </a:xfrm>
        <a:custGeom>
          <a:avLst/>
          <a:gdLst/>
          <a:ahLst/>
          <a:cxnLst/>
          <a:rect l="0" t="0" r="0" b="0"/>
          <a:pathLst>
            <a:path>
              <a:moveTo>
                <a:pt x="0" y="25839"/>
              </a:moveTo>
              <a:lnTo>
                <a:pt x="2417049" y="25839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F371B7-3A63-4C88-B097-68C8F13387D6}">
      <dsp:nvSpPr>
        <dsp:cNvPr id="0" name=""/>
        <dsp:cNvSpPr/>
      </dsp:nvSpPr>
      <dsp:spPr>
        <a:xfrm rot="21320630">
          <a:off x="3489888" y="2492595"/>
          <a:ext cx="2105252" cy="51679"/>
        </a:xfrm>
        <a:custGeom>
          <a:avLst/>
          <a:gdLst/>
          <a:ahLst/>
          <a:cxnLst/>
          <a:rect l="0" t="0" r="0" b="0"/>
          <a:pathLst>
            <a:path>
              <a:moveTo>
                <a:pt x="0" y="25839"/>
              </a:moveTo>
              <a:lnTo>
                <a:pt x="2105252" y="25839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D4A902-398E-450A-BE4E-7536F3EF2C8A}">
      <dsp:nvSpPr>
        <dsp:cNvPr id="0" name=""/>
        <dsp:cNvSpPr/>
      </dsp:nvSpPr>
      <dsp:spPr>
        <a:xfrm rot="19586072">
          <a:off x="3353439" y="1579235"/>
          <a:ext cx="1678277" cy="51679"/>
        </a:xfrm>
        <a:custGeom>
          <a:avLst/>
          <a:gdLst/>
          <a:ahLst/>
          <a:cxnLst/>
          <a:rect l="0" t="0" r="0" b="0"/>
          <a:pathLst>
            <a:path>
              <a:moveTo>
                <a:pt x="0" y="25839"/>
              </a:moveTo>
              <a:lnTo>
                <a:pt x="1678277" y="25839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710830-98A3-4744-A67F-2036CC342C31}">
      <dsp:nvSpPr>
        <dsp:cNvPr id="0" name=""/>
        <dsp:cNvSpPr/>
      </dsp:nvSpPr>
      <dsp:spPr>
        <a:xfrm>
          <a:off x="773627" y="1091407"/>
          <a:ext cx="3601740" cy="3174625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811420-917C-4D7D-B519-A85D32A1001B}">
      <dsp:nvSpPr>
        <dsp:cNvPr id="0" name=""/>
        <dsp:cNvSpPr/>
      </dsp:nvSpPr>
      <dsp:spPr>
        <a:xfrm>
          <a:off x="4769263" y="0"/>
          <a:ext cx="1469678" cy="146967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dirty="0" smtClean="0"/>
            <a:t>أ - الزبائن الجدد </a:t>
          </a:r>
          <a:endParaRPr lang="ar-SA" sz="1700" b="1" kern="1200" dirty="0"/>
        </a:p>
      </dsp:txBody>
      <dsp:txXfrm>
        <a:off x="4984492" y="215229"/>
        <a:ext cx="1039220" cy="1039220"/>
      </dsp:txXfrm>
    </dsp:sp>
    <dsp:sp modelId="{86557894-456E-4EF8-B4E2-6DF4F7591CE3}">
      <dsp:nvSpPr>
        <dsp:cNvPr id="0" name=""/>
        <dsp:cNvSpPr/>
      </dsp:nvSpPr>
      <dsp:spPr>
        <a:xfrm>
          <a:off x="5589241" y="1638496"/>
          <a:ext cx="1469678" cy="146967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smtClean="0"/>
            <a:t>ب - استخدام اكثر </a:t>
          </a:r>
          <a:endParaRPr lang="ar-SA" sz="1700" b="1" kern="1200"/>
        </a:p>
      </dsp:txBody>
      <dsp:txXfrm>
        <a:off x="5804470" y="1853725"/>
        <a:ext cx="1039220" cy="1039220"/>
      </dsp:txXfrm>
    </dsp:sp>
    <dsp:sp modelId="{006523B8-DB07-40E2-BD2B-6D16AB2D3FF1}">
      <dsp:nvSpPr>
        <dsp:cNvPr id="0" name=""/>
        <dsp:cNvSpPr/>
      </dsp:nvSpPr>
      <dsp:spPr>
        <a:xfrm>
          <a:off x="5589865" y="3733255"/>
          <a:ext cx="1575196" cy="157519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dirty="0" smtClean="0"/>
            <a:t>ج - طرق جديدة لاستخدام العلامة التجارية</a:t>
          </a:r>
          <a:endParaRPr lang="ar-SA" sz="1700" b="1" kern="1200" dirty="0"/>
        </a:p>
      </dsp:txBody>
      <dsp:txXfrm>
        <a:off x="5820547" y="3963937"/>
        <a:ext cx="1113832" cy="11138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63A859-10C1-45C0-88B6-79194CA3C87F}">
      <dsp:nvSpPr>
        <dsp:cNvPr id="0" name=""/>
        <dsp:cNvSpPr/>
      </dsp:nvSpPr>
      <dsp:spPr>
        <a:xfrm>
          <a:off x="2926080" y="2745"/>
          <a:ext cx="3291840" cy="13207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b="1" kern="1200" dirty="0" smtClean="0"/>
            <a:t>أ-</a:t>
          </a:r>
          <a:r>
            <a:rPr lang="ar-SA" sz="2700" kern="1200" dirty="0" smtClean="0"/>
            <a:t>  </a:t>
          </a:r>
          <a:r>
            <a:rPr lang="ar-SA" sz="2700" b="1" kern="1200" dirty="0" smtClean="0"/>
            <a:t>إمكانية إثارة إجراءات مكافحة الاحتكار</a:t>
          </a:r>
          <a:endParaRPr lang="ar-SA" sz="2700" kern="1200" dirty="0"/>
        </a:p>
      </dsp:txBody>
      <dsp:txXfrm>
        <a:off x="2990551" y="67216"/>
        <a:ext cx="3162898" cy="1191758"/>
      </dsp:txXfrm>
    </dsp:sp>
    <dsp:sp modelId="{885731B0-64E5-4707-A1BC-F1AA89D8D1B1}">
      <dsp:nvSpPr>
        <dsp:cNvPr id="0" name=""/>
        <dsp:cNvSpPr/>
      </dsp:nvSpPr>
      <dsp:spPr>
        <a:xfrm>
          <a:off x="2926080" y="1389481"/>
          <a:ext cx="3291840" cy="13207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b="1" kern="1200" smtClean="0"/>
            <a:t>ب -  التكلفة الاقتصادية</a:t>
          </a:r>
          <a:r>
            <a:rPr lang="ar-SA" sz="2700" kern="1200" smtClean="0"/>
            <a:t>. </a:t>
          </a:r>
          <a:endParaRPr lang="ar-SA" sz="2700" kern="1200"/>
        </a:p>
      </dsp:txBody>
      <dsp:txXfrm>
        <a:off x="2990551" y="1453952"/>
        <a:ext cx="3162898" cy="1191758"/>
      </dsp:txXfrm>
    </dsp:sp>
    <dsp:sp modelId="{ED21CFF6-3256-43EC-9AB3-CFF59EF4B981}">
      <dsp:nvSpPr>
        <dsp:cNvPr id="0" name=""/>
        <dsp:cNvSpPr/>
      </dsp:nvSpPr>
      <dsp:spPr>
        <a:xfrm>
          <a:off x="2926080" y="2776217"/>
          <a:ext cx="3291840" cy="13207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b="1" kern="1200" smtClean="0"/>
            <a:t>ج -  خطر متابعة أنشطة تسويقية خاطئة</a:t>
          </a:r>
          <a:endParaRPr lang="ar-SA" sz="2700" kern="1200"/>
        </a:p>
      </dsp:txBody>
      <dsp:txXfrm>
        <a:off x="2990551" y="2840688"/>
        <a:ext cx="3162898" cy="1191758"/>
      </dsp:txXfrm>
    </dsp:sp>
    <dsp:sp modelId="{E28256E1-A57E-4E1D-BDC6-8DE00E36E8E2}">
      <dsp:nvSpPr>
        <dsp:cNvPr id="0" name=""/>
        <dsp:cNvSpPr/>
      </dsp:nvSpPr>
      <dsp:spPr>
        <a:xfrm>
          <a:off x="2926080" y="4162953"/>
          <a:ext cx="3291840" cy="13207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b="1" kern="1200" smtClean="0"/>
            <a:t>د -  تأثير زيادة حصة السوق على الجودة الفعلية والمتصورة</a:t>
          </a:r>
          <a:endParaRPr lang="ar-SA" sz="2700" kern="1200"/>
        </a:p>
      </dsp:txBody>
      <dsp:txXfrm>
        <a:off x="2990551" y="4227424"/>
        <a:ext cx="3162898" cy="11917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DACE5C-D22F-480F-9388-75CD6F963B1B}">
      <dsp:nvSpPr>
        <dsp:cNvPr id="0" name=""/>
        <dsp:cNvSpPr/>
      </dsp:nvSpPr>
      <dsp:spPr>
        <a:xfrm>
          <a:off x="2857" y="735140"/>
          <a:ext cx="2786062" cy="1108399"/>
        </a:xfrm>
        <a:prstGeom prst="rect">
          <a:avLst/>
        </a:prstGeom>
        <a:gradFill rotWithShape="1">
          <a:gsLst>
            <a:gs pos="0">
              <a:schemeClr val="accent1">
                <a:tint val="67000"/>
                <a:satMod val="105000"/>
                <a:lumMod val="110000"/>
              </a:schemeClr>
            </a:gs>
            <a:gs pos="50000">
              <a:schemeClr val="accent1">
                <a:tint val="73000"/>
                <a:satMod val="103000"/>
                <a:lumMod val="105000"/>
              </a:schemeClr>
            </a:gs>
            <a:gs pos="100000">
              <a:schemeClr val="accent1"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in">
          <a:solidFill>
            <a:schemeClr val="accent1"/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kern="1200" dirty="0" smtClean="0"/>
            <a:t>1 – استراتيجية المتحدين</a:t>
          </a:r>
          <a:endParaRPr lang="ar-SA" sz="3200" kern="1200" dirty="0"/>
        </a:p>
      </dsp:txBody>
      <dsp:txXfrm>
        <a:off x="2857" y="735140"/>
        <a:ext cx="2786062" cy="1108399"/>
      </dsp:txXfrm>
    </dsp:sp>
    <dsp:sp modelId="{AEAA2F03-53A0-4237-8CB9-336B35EC8EAA}">
      <dsp:nvSpPr>
        <dsp:cNvPr id="0" name=""/>
        <dsp:cNvSpPr/>
      </dsp:nvSpPr>
      <dsp:spPr>
        <a:xfrm>
          <a:off x="2857" y="1843539"/>
          <a:ext cx="2786062" cy="26791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400" kern="1200" dirty="0" smtClean="0"/>
            <a:t>أ – تحديد الهدف الاستراتيجي</a:t>
          </a:r>
          <a:endParaRPr lang="ar-SA" sz="2400" kern="1200" dirty="0"/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400" kern="1200" dirty="0" smtClean="0"/>
            <a:t>ب – استراتيجية الهجوم</a:t>
          </a:r>
          <a:endParaRPr lang="ar-SA" sz="2400" kern="1200" dirty="0"/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400" kern="1200" dirty="0" smtClean="0"/>
            <a:t>ج – اختيار استراتيجيات محددة للهجوم</a:t>
          </a:r>
          <a:endParaRPr lang="ar-SA" sz="2400" kern="1200" dirty="0"/>
        </a:p>
      </dsp:txBody>
      <dsp:txXfrm>
        <a:off x="2857" y="1843539"/>
        <a:ext cx="2786062" cy="2679120"/>
      </dsp:txXfrm>
    </dsp:sp>
    <dsp:sp modelId="{E6FC637A-0C61-4705-8FA1-1AF397DE21E1}">
      <dsp:nvSpPr>
        <dsp:cNvPr id="0" name=""/>
        <dsp:cNvSpPr/>
      </dsp:nvSpPr>
      <dsp:spPr>
        <a:xfrm>
          <a:off x="3178968" y="735140"/>
          <a:ext cx="2786062" cy="1108399"/>
        </a:xfrm>
        <a:prstGeom prst="rect">
          <a:avLst/>
        </a:prstGeom>
        <a:gradFill rotWithShape="1">
          <a:gsLst>
            <a:gs pos="0">
              <a:schemeClr val="accent1">
                <a:tint val="67000"/>
                <a:satMod val="105000"/>
                <a:lumMod val="110000"/>
              </a:schemeClr>
            </a:gs>
            <a:gs pos="50000">
              <a:schemeClr val="accent1">
                <a:tint val="73000"/>
                <a:satMod val="103000"/>
                <a:lumMod val="105000"/>
              </a:schemeClr>
            </a:gs>
            <a:gs pos="100000">
              <a:schemeClr val="accent1"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in">
          <a:solidFill>
            <a:schemeClr val="accent1"/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kern="1200" dirty="0" smtClean="0"/>
            <a:t>2 – استراتيجية التابعين</a:t>
          </a:r>
          <a:endParaRPr lang="ar-SA" sz="3200" kern="1200" dirty="0"/>
        </a:p>
      </dsp:txBody>
      <dsp:txXfrm>
        <a:off x="3178968" y="735140"/>
        <a:ext cx="2786062" cy="1108399"/>
      </dsp:txXfrm>
    </dsp:sp>
    <dsp:sp modelId="{DA8E9266-AA4C-4D14-A38E-DCDF8C0435B1}">
      <dsp:nvSpPr>
        <dsp:cNvPr id="0" name=""/>
        <dsp:cNvSpPr/>
      </dsp:nvSpPr>
      <dsp:spPr>
        <a:xfrm>
          <a:off x="3178968" y="1843539"/>
          <a:ext cx="2786062" cy="26791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400" kern="1200" dirty="0" smtClean="0"/>
            <a:t> أ – المزور </a:t>
          </a:r>
          <a:endParaRPr lang="ar-SA" sz="2400" kern="1200" dirty="0"/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400" kern="1200" dirty="0" smtClean="0"/>
            <a:t>ب – المقلد</a:t>
          </a:r>
          <a:endParaRPr lang="ar-SA" sz="2400" kern="1200" dirty="0"/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400" kern="1200" dirty="0" smtClean="0"/>
            <a:t>ج - المتكيف</a:t>
          </a:r>
          <a:endParaRPr lang="ar-SA" sz="2400" kern="1200" dirty="0"/>
        </a:p>
      </dsp:txBody>
      <dsp:txXfrm>
        <a:off x="3178968" y="1843539"/>
        <a:ext cx="2786062" cy="2679120"/>
      </dsp:txXfrm>
    </dsp:sp>
    <dsp:sp modelId="{38882B29-0048-48F4-9307-D1851A220434}">
      <dsp:nvSpPr>
        <dsp:cNvPr id="0" name=""/>
        <dsp:cNvSpPr/>
      </dsp:nvSpPr>
      <dsp:spPr>
        <a:xfrm>
          <a:off x="6321647" y="720991"/>
          <a:ext cx="2786062" cy="1108399"/>
        </a:xfrm>
        <a:prstGeom prst="rect">
          <a:avLst/>
        </a:prstGeom>
        <a:gradFill rotWithShape="1">
          <a:gsLst>
            <a:gs pos="0">
              <a:schemeClr val="accent1">
                <a:tint val="67000"/>
                <a:satMod val="105000"/>
                <a:lumMod val="110000"/>
              </a:schemeClr>
            </a:gs>
            <a:gs pos="50000">
              <a:schemeClr val="accent1">
                <a:tint val="73000"/>
                <a:satMod val="103000"/>
                <a:lumMod val="105000"/>
              </a:schemeClr>
            </a:gs>
            <a:gs pos="100000">
              <a:schemeClr val="accent1"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in">
          <a:solidFill>
            <a:schemeClr val="accent1"/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kern="1200" dirty="0" smtClean="0"/>
            <a:t>3 - استراتيجيات السوق </a:t>
          </a:r>
          <a:endParaRPr lang="ar-SA" sz="3200" kern="1200" dirty="0"/>
        </a:p>
      </dsp:txBody>
      <dsp:txXfrm>
        <a:off x="6321647" y="720991"/>
        <a:ext cx="2786062" cy="1108399"/>
      </dsp:txXfrm>
    </dsp:sp>
    <dsp:sp modelId="{44BB0630-DC91-44FD-92C7-6009F9ED0F02}">
      <dsp:nvSpPr>
        <dsp:cNvPr id="0" name=""/>
        <dsp:cNvSpPr/>
      </dsp:nvSpPr>
      <dsp:spPr>
        <a:xfrm flipV="1">
          <a:off x="6357937" y="1857913"/>
          <a:ext cx="2786062" cy="34844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9D53B-A670-49FC-ACA3-55AB3587C4CD}">
      <dsp:nvSpPr>
        <dsp:cNvPr id="0" name=""/>
        <dsp:cNvSpPr/>
      </dsp:nvSpPr>
      <dsp:spPr>
        <a:xfrm rot="3370637">
          <a:off x="2977428" y="3943116"/>
          <a:ext cx="1609010" cy="30761"/>
        </a:xfrm>
        <a:custGeom>
          <a:avLst/>
          <a:gdLst/>
          <a:ahLst/>
          <a:cxnLst/>
          <a:rect l="0" t="0" r="0" b="0"/>
          <a:pathLst>
            <a:path>
              <a:moveTo>
                <a:pt x="0" y="15380"/>
              </a:moveTo>
              <a:lnTo>
                <a:pt x="1609010" y="15380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18EF04-547F-4859-BA01-4A5D18181A61}">
      <dsp:nvSpPr>
        <dsp:cNvPr id="0" name=""/>
        <dsp:cNvSpPr/>
      </dsp:nvSpPr>
      <dsp:spPr>
        <a:xfrm rot="1739649">
          <a:off x="3424129" y="3380851"/>
          <a:ext cx="1443843" cy="30761"/>
        </a:xfrm>
        <a:custGeom>
          <a:avLst/>
          <a:gdLst/>
          <a:ahLst/>
          <a:cxnLst/>
          <a:rect l="0" t="0" r="0" b="0"/>
          <a:pathLst>
            <a:path>
              <a:moveTo>
                <a:pt x="0" y="15380"/>
              </a:moveTo>
              <a:lnTo>
                <a:pt x="1443843" y="15380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9109C8-AB1F-4BDD-BF75-ADBE8508FE5E}">
      <dsp:nvSpPr>
        <dsp:cNvPr id="0" name=""/>
        <dsp:cNvSpPr/>
      </dsp:nvSpPr>
      <dsp:spPr>
        <a:xfrm>
          <a:off x="3514608" y="2727819"/>
          <a:ext cx="1448831" cy="30761"/>
        </a:xfrm>
        <a:custGeom>
          <a:avLst/>
          <a:gdLst/>
          <a:ahLst/>
          <a:cxnLst/>
          <a:rect l="0" t="0" r="0" b="0"/>
          <a:pathLst>
            <a:path>
              <a:moveTo>
                <a:pt x="0" y="15380"/>
              </a:moveTo>
              <a:lnTo>
                <a:pt x="1448831" y="15380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FC927B-17D4-4425-89E9-8E0D0D01A0CB}">
      <dsp:nvSpPr>
        <dsp:cNvPr id="0" name=""/>
        <dsp:cNvSpPr/>
      </dsp:nvSpPr>
      <dsp:spPr>
        <a:xfrm rot="19860351">
          <a:off x="3424129" y="2074786"/>
          <a:ext cx="1443843" cy="30761"/>
        </a:xfrm>
        <a:custGeom>
          <a:avLst/>
          <a:gdLst/>
          <a:ahLst/>
          <a:cxnLst/>
          <a:rect l="0" t="0" r="0" b="0"/>
          <a:pathLst>
            <a:path>
              <a:moveTo>
                <a:pt x="0" y="15380"/>
              </a:moveTo>
              <a:lnTo>
                <a:pt x="1443843" y="15380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650438-58F8-4660-BCB5-B6B937D9FF40}">
      <dsp:nvSpPr>
        <dsp:cNvPr id="0" name=""/>
        <dsp:cNvSpPr/>
      </dsp:nvSpPr>
      <dsp:spPr>
        <a:xfrm rot="18229363">
          <a:off x="2977428" y="1512522"/>
          <a:ext cx="1609010" cy="30761"/>
        </a:xfrm>
        <a:custGeom>
          <a:avLst/>
          <a:gdLst/>
          <a:ahLst/>
          <a:cxnLst/>
          <a:rect l="0" t="0" r="0" b="0"/>
          <a:pathLst>
            <a:path>
              <a:moveTo>
                <a:pt x="0" y="15380"/>
              </a:moveTo>
              <a:lnTo>
                <a:pt x="1609010" y="15380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44C9C4-3AA9-459B-BE88-CD5338F8658B}">
      <dsp:nvSpPr>
        <dsp:cNvPr id="0" name=""/>
        <dsp:cNvSpPr/>
      </dsp:nvSpPr>
      <dsp:spPr>
        <a:xfrm>
          <a:off x="1742754" y="1661611"/>
          <a:ext cx="2449821" cy="2163176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847E1E9-8564-4B0C-8968-74A184CF02C9}">
      <dsp:nvSpPr>
        <dsp:cNvPr id="0" name=""/>
        <dsp:cNvSpPr/>
      </dsp:nvSpPr>
      <dsp:spPr>
        <a:xfrm>
          <a:off x="4021883" y="1271"/>
          <a:ext cx="937617" cy="93761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800" b="1" kern="1200" dirty="0" smtClean="0"/>
            <a:t>الهجوم المباشر</a:t>
          </a:r>
          <a:endParaRPr lang="ar-SA" sz="1800" b="1" kern="1200" dirty="0"/>
        </a:p>
      </dsp:txBody>
      <dsp:txXfrm>
        <a:off x="4159194" y="138582"/>
        <a:ext cx="662995" cy="662995"/>
      </dsp:txXfrm>
    </dsp:sp>
    <dsp:sp modelId="{6F9BF018-AE4A-40A9-9309-8A39AF5E91F6}">
      <dsp:nvSpPr>
        <dsp:cNvPr id="0" name=""/>
        <dsp:cNvSpPr/>
      </dsp:nvSpPr>
      <dsp:spPr>
        <a:xfrm>
          <a:off x="4718737" y="1044187"/>
          <a:ext cx="937617" cy="93761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800" b="1" kern="1200" smtClean="0"/>
            <a:t>هجوم الجناح</a:t>
          </a:r>
          <a:endParaRPr lang="ar-SA" sz="1800" b="1" kern="1200"/>
        </a:p>
      </dsp:txBody>
      <dsp:txXfrm>
        <a:off x="4856048" y="1181498"/>
        <a:ext cx="662995" cy="662995"/>
      </dsp:txXfrm>
    </dsp:sp>
    <dsp:sp modelId="{0079DF31-A651-4F58-A833-45A36927195C}">
      <dsp:nvSpPr>
        <dsp:cNvPr id="0" name=""/>
        <dsp:cNvSpPr/>
      </dsp:nvSpPr>
      <dsp:spPr>
        <a:xfrm>
          <a:off x="4963440" y="2274391"/>
          <a:ext cx="937617" cy="93761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800" b="1" kern="1200" smtClean="0"/>
            <a:t>التطويق </a:t>
          </a:r>
          <a:endParaRPr lang="ar-SA" sz="1800" b="1" kern="1200"/>
        </a:p>
      </dsp:txBody>
      <dsp:txXfrm>
        <a:off x="5100751" y="2411702"/>
        <a:ext cx="662995" cy="662995"/>
      </dsp:txXfrm>
    </dsp:sp>
    <dsp:sp modelId="{E41C54B9-AA0F-431F-90A4-DE4D466A77FE}">
      <dsp:nvSpPr>
        <dsp:cNvPr id="0" name=""/>
        <dsp:cNvSpPr/>
      </dsp:nvSpPr>
      <dsp:spPr>
        <a:xfrm>
          <a:off x="4718737" y="3504595"/>
          <a:ext cx="937617" cy="93761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800" b="1" kern="1200" smtClean="0"/>
            <a:t>التجاوز</a:t>
          </a:r>
          <a:endParaRPr lang="ar-SA" sz="1800" b="1" kern="1200"/>
        </a:p>
      </dsp:txBody>
      <dsp:txXfrm>
        <a:off x="4856048" y="3641906"/>
        <a:ext cx="662995" cy="662995"/>
      </dsp:txXfrm>
    </dsp:sp>
    <dsp:sp modelId="{5B78A684-858D-4ACC-B46B-6FB9AE7EA700}">
      <dsp:nvSpPr>
        <dsp:cNvPr id="0" name=""/>
        <dsp:cNvSpPr/>
      </dsp:nvSpPr>
      <dsp:spPr>
        <a:xfrm>
          <a:off x="4021883" y="4547511"/>
          <a:ext cx="937617" cy="93761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800" b="1" kern="1200" smtClean="0"/>
            <a:t>هجمات فور لاين</a:t>
          </a:r>
          <a:endParaRPr lang="ar-SA" sz="1800" b="1" kern="1200"/>
        </a:p>
      </dsp:txBody>
      <dsp:txXfrm>
        <a:off x="4159194" y="4684822"/>
        <a:ext cx="662995" cy="6629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AB58491-4C37-426A-97C9-2F7FA4453FF4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9E1C91B-1BFF-4F22-8A45-4A9F8F8F4386}" type="slidenum">
              <a:rPr lang="ar-SA" smtClean="0"/>
              <a:t>‹#›</a:t>
            </a:fld>
            <a:endParaRPr lang="ar-SA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1688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8491-4C37-426A-97C9-2F7FA4453FF4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1C91B-1BFF-4F22-8A45-4A9F8F8F43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2589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8491-4C37-426A-97C9-2F7FA4453FF4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1C91B-1BFF-4F22-8A45-4A9F8F8F43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406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8491-4C37-426A-97C9-2F7FA4453FF4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1C91B-1BFF-4F22-8A45-4A9F8F8F43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3473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AB58491-4C37-426A-97C9-2F7FA4453FF4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9E1C91B-1BFF-4F22-8A45-4A9F8F8F4386}" type="slidenum">
              <a:rPr lang="ar-SA" smtClean="0"/>
              <a:t>‹#›</a:t>
            </a:fld>
            <a:endParaRPr lang="ar-SA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690891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8491-4C37-426A-97C9-2F7FA4453FF4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1C91B-1BFF-4F22-8A45-4A9F8F8F43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819172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8491-4C37-426A-97C9-2F7FA4453FF4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1C91B-1BFF-4F22-8A45-4A9F8F8F43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487708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8491-4C37-426A-97C9-2F7FA4453FF4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1C91B-1BFF-4F22-8A45-4A9F8F8F43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5466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8491-4C37-426A-97C9-2F7FA4453FF4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1C91B-1BFF-4F22-8A45-4A9F8F8F438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0660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CAB58491-4C37-426A-97C9-2F7FA4453FF4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39E1C91B-1BFF-4F22-8A45-4A9F8F8F4386}" type="slidenum">
              <a:rPr lang="ar-SA" smtClean="0"/>
              <a:t>‹#›</a:t>
            </a:fld>
            <a:endParaRPr lang="ar-SA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418924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CAB58491-4C37-426A-97C9-2F7FA4453FF4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39E1C91B-1BFF-4F22-8A45-4A9F8F8F4386}" type="slidenum">
              <a:rPr lang="ar-SA" smtClean="0"/>
              <a:t>‹#›</a:t>
            </a:fld>
            <a:endParaRPr lang="ar-SA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9622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AB58491-4C37-426A-97C9-2F7FA4453FF4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9E1C91B-1BFF-4F22-8A45-4A9F8F8F4386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63143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3352800"/>
            <a:ext cx="9144000" cy="3505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IQ" sz="8800" dirty="0" smtClean="0">
                <a:solidFill>
                  <a:schemeClr val="tx1"/>
                </a:solidFill>
              </a:rPr>
              <a:t>استراتيجيات المنافسة في الاسواق</a:t>
            </a:r>
            <a:endParaRPr lang="ar-IQ" sz="88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C:\Users\alazzawi\Desktop\ملفاتي - كورس ثاني\thCHOK0V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304800"/>
            <a:ext cx="2857500" cy="256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3427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 rtl="1"/>
            <a:r>
              <a:rPr lang="ar-IQ" b="1" dirty="0" smtClean="0"/>
              <a:t>استراتيجية </a:t>
            </a:r>
            <a:r>
              <a:rPr lang="ar-IQ" b="1" dirty="0" smtClean="0"/>
              <a:t>تحديد </a:t>
            </a:r>
            <a:r>
              <a:rPr lang="ar-IQ" b="1" dirty="0" smtClean="0"/>
              <a:t>الهدف الاستراتيجي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 rtl="1"/>
            <a:r>
              <a:rPr lang="ar-IQ" sz="4800" b="1" dirty="0" smtClean="0">
                <a:solidFill>
                  <a:srgbClr val="FF0000"/>
                </a:solidFill>
              </a:rPr>
              <a:t>باستطاعتها مهاجمة رائد السوق</a:t>
            </a:r>
          </a:p>
          <a:p>
            <a:pPr algn="ctr" rtl="1"/>
            <a:r>
              <a:rPr lang="ar-IQ" sz="4800" b="1" dirty="0" smtClean="0">
                <a:solidFill>
                  <a:srgbClr val="FF0000"/>
                </a:solidFill>
              </a:rPr>
              <a:t>باستطاعتها مهاجمة المؤسسات التي حجمها الخاص </a:t>
            </a:r>
            <a:r>
              <a:rPr lang="ar-IQ" sz="4800" b="1" dirty="0" err="1" smtClean="0">
                <a:solidFill>
                  <a:srgbClr val="FF0000"/>
                </a:solidFill>
              </a:rPr>
              <a:t>لايقوم</a:t>
            </a:r>
            <a:r>
              <a:rPr lang="ar-IQ" sz="4800" b="1" dirty="0" smtClean="0">
                <a:solidFill>
                  <a:srgbClr val="FF0000"/>
                </a:solidFill>
              </a:rPr>
              <a:t> بما يجب من العمل وذات تمويل ضعيف</a:t>
            </a:r>
          </a:p>
          <a:p>
            <a:pPr algn="ctr" rtl="1"/>
            <a:r>
              <a:rPr lang="ar-IQ" sz="4800" b="1" dirty="0" smtClean="0">
                <a:solidFill>
                  <a:srgbClr val="FF0000"/>
                </a:solidFill>
              </a:rPr>
              <a:t>باستطاعتها مهاجمة المؤسسات المحلية او التي بالمنطقة</a:t>
            </a:r>
          </a:p>
          <a:p>
            <a:pPr algn="ctr" rtl="1"/>
            <a:endParaRPr lang="ar-SA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020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استراتيجية 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الهجوم</a:t>
            </a:r>
            <a:endParaRPr lang="ar-S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2322866"/>
              </p:ext>
            </p:extLst>
          </p:nvPr>
        </p:nvGraphicFramePr>
        <p:xfrm>
          <a:off x="0" y="1371600"/>
          <a:ext cx="91440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6214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098" name="Picture 2" descr="C:\Users\alazzawi\Desktop\ملفاتي - كورس ثاني\IMG_786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2875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SA" sz="4400" b="1" dirty="0" smtClean="0"/>
              <a:t>ا</a:t>
            </a:r>
            <a:r>
              <a:rPr lang="ar-IQ" sz="4400" b="1" dirty="0" smtClean="0"/>
              <a:t>لا</a:t>
            </a:r>
            <a:r>
              <a:rPr lang="ar-SA" sz="4400" b="1" dirty="0" smtClean="0"/>
              <a:t>ستراتیجیات </a:t>
            </a:r>
            <a:r>
              <a:rPr lang="ar-IQ" sz="4400" b="1" dirty="0" smtClean="0"/>
              <a:t>ال</a:t>
            </a:r>
            <a:r>
              <a:rPr lang="ar-SA" sz="4400" b="1" dirty="0" smtClean="0"/>
              <a:t>تنا</a:t>
            </a:r>
            <a:r>
              <a:rPr lang="ar-IQ" sz="4400" b="1" dirty="0"/>
              <a:t>ف</a:t>
            </a:r>
            <a:r>
              <a:rPr lang="ar-SA" sz="4400" b="1" dirty="0" smtClean="0"/>
              <a:t>سیة </a:t>
            </a:r>
            <a:r>
              <a:rPr lang="ar-SA" sz="4400" b="1" dirty="0"/>
              <a:t>لقادة السوق </a:t>
            </a:r>
            <a:r>
              <a:rPr lang="ar-IQ" sz="4400" b="1" dirty="0" smtClean="0"/>
              <a:t> </a:t>
            </a:r>
            <a:endParaRPr lang="ar-SA" sz="4400" b="1" dirty="0"/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2390863"/>
              </p:ext>
            </p:extLst>
          </p:nvPr>
        </p:nvGraphicFramePr>
        <p:xfrm>
          <a:off x="938213" y="2286000"/>
          <a:ext cx="7634287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8431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C:\Users\alazzawi\Desktop\ملفاتي - كورس ثاني\IMG_786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0760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>
              <a:lumMod val="20000"/>
              <a:lumOff val="80000"/>
            </a:schemeClr>
          </a:solidFill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ctr" rtl="1"/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توسيع 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اجمالي الطلب في السوق</a:t>
            </a:r>
            <a:r>
              <a:rPr lang="ar-SA" b="1" dirty="0" smtClean="0"/>
              <a:t> </a:t>
            </a:r>
            <a:r>
              <a:rPr lang="ar-SA" dirty="0" smtClean="0"/>
              <a:t/>
            </a:r>
            <a:br>
              <a:rPr lang="ar-SA" dirty="0" smtClean="0"/>
            </a:b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6565426"/>
              </p:ext>
            </p:extLst>
          </p:nvPr>
        </p:nvGraphicFramePr>
        <p:xfrm>
          <a:off x="0" y="1447800"/>
          <a:ext cx="9144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0911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 algn="ctr" rtl="1"/>
            <a:r>
              <a:rPr lang="ar-SA" sz="6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حماية </a:t>
            </a:r>
            <a:r>
              <a:rPr lang="ar-SA" sz="6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الحصة السوقية </a:t>
            </a:r>
            <a:r>
              <a:rPr lang="ar-SA" sz="6600" dirty="0" smtClean="0"/>
              <a:t/>
            </a:r>
            <a:br>
              <a:rPr lang="ar-SA" sz="6600" dirty="0" smtClean="0"/>
            </a:br>
            <a:endParaRPr lang="ar-SA" sz="6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SA" sz="2800" b="1" dirty="0"/>
              <a:t>أ – التسويق </a:t>
            </a:r>
            <a:r>
              <a:rPr lang="ar-SA" sz="2800" b="1" dirty="0" smtClean="0"/>
              <a:t>الا</a:t>
            </a:r>
            <a:r>
              <a:rPr lang="ar-IQ" sz="2800" b="1" dirty="0" smtClean="0"/>
              <a:t>س</a:t>
            </a:r>
            <a:r>
              <a:rPr lang="ar-SA" sz="2800" b="1" dirty="0" smtClean="0"/>
              <a:t>تباقي</a:t>
            </a:r>
            <a:endParaRPr lang="ar-IQ" sz="2800" b="1" dirty="0" smtClean="0"/>
          </a:p>
          <a:p>
            <a:pPr marL="0" indent="0" algn="ctr" rtl="1">
              <a:buNone/>
            </a:pPr>
            <a:endParaRPr lang="ar-IQ" sz="2800" b="1" dirty="0" smtClean="0"/>
          </a:p>
          <a:p>
            <a:pPr marL="0" indent="0" algn="ctr" rtl="1">
              <a:buNone/>
            </a:pPr>
            <a:r>
              <a:rPr lang="ar-SA" sz="2800" b="1" dirty="0"/>
              <a:t>ب  - التسويق </a:t>
            </a:r>
            <a:r>
              <a:rPr lang="ar-SA" sz="2800" b="1" dirty="0" smtClean="0"/>
              <a:t>الدفاعي</a:t>
            </a:r>
            <a:endParaRPr lang="ar-IQ" sz="2800" b="1" dirty="0" smtClean="0"/>
          </a:p>
          <a:p>
            <a:pPr marL="0" indent="0" algn="ctr" rtl="1">
              <a:buNone/>
            </a:pPr>
            <a:r>
              <a:rPr lang="ar-IQ" sz="2800" b="1" dirty="0"/>
              <a:t> </a:t>
            </a:r>
            <a:r>
              <a:rPr lang="ar-IQ" sz="2800" b="1" dirty="0" smtClean="0"/>
              <a:t>          </a:t>
            </a:r>
            <a:r>
              <a:rPr lang="ar-SA" sz="2800" b="1" dirty="0" smtClean="0"/>
              <a:t>• </a:t>
            </a:r>
            <a:r>
              <a:rPr lang="ar-SA" sz="2800" b="1" dirty="0"/>
              <a:t>الدفاع عن </a:t>
            </a:r>
            <a:r>
              <a:rPr lang="ar-SA" sz="2800" b="1" dirty="0" smtClean="0"/>
              <a:t>المكانة</a:t>
            </a:r>
            <a:endParaRPr lang="ar-IQ" sz="2800" b="1" dirty="0" smtClean="0"/>
          </a:p>
          <a:p>
            <a:pPr marL="0" indent="0" algn="ctr" rtl="1">
              <a:buNone/>
            </a:pPr>
            <a:r>
              <a:rPr lang="ar-IQ" sz="2800" b="1" dirty="0"/>
              <a:t> </a:t>
            </a:r>
            <a:r>
              <a:rPr lang="ar-IQ" sz="2800" b="1" dirty="0" smtClean="0"/>
              <a:t>            </a:t>
            </a:r>
            <a:r>
              <a:rPr lang="ar-SA" sz="2800" b="1" dirty="0" smtClean="0"/>
              <a:t>• </a:t>
            </a:r>
            <a:r>
              <a:rPr lang="ar-SA" sz="2800" b="1" dirty="0"/>
              <a:t>دفاع الاجنحة</a:t>
            </a:r>
            <a:r>
              <a:rPr lang="ar-SA" sz="2800" b="1" dirty="0" smtClean="0"/>
              <a:t>.</a:t>
            </a:r>
            <a:endParaRPr lang="ar-IQ" sz="2800" b="1" dirty="0" smtClean="0"/>
          </a:p>
          <a:p>
            <a:pPr marL="0" indent="0" algn="ctr" rtl="1">
              <a:buNone/>
            </a:pPr>
            <a:r>
              <a:rPr lang="ar-IQ" sz="2800" b="1" dirty="0"/>
              <a:t> </a:t>
            </a:r>
            <a:r>
              <a:rPr lang="ar-IQ" sz="2800" b="1" dirty="0" smtClean="0"/>
              <a:t>              </a:t>
            </a:r>
            <a:r>
              <a:rPr lang="ar-SA" sz="2800" b="1" dirty="0" smtClean="0"/>
              <a:t>• </a:t>
            </a:r>
            <a:r>
              <a:rPr lang="ar-SA" sz="2800" b="1" dirty="0"/>
              <a:t>الدفاع </a:t>
            </a:r>
            <a:r>
              <a:rPr lang="ar-SA" sz="2800" b="1" dirty="0" smtClean="0"/>
              <a:t>الوقائي</a:t>
            </a:r>
            <a:endParaRPr lang="ar-IQ" sz="2800" b="1" dirty="0" smtClean="0"/>
          </a:p>
          <a:p>
            <a:pPr marL="0" indent="0" algn="ctr" rtl="1">
              <a:buNone/>
            </a:pPr>
            <a:r>
              <a:rPr lang="ar-IQ" sz="2800" b="1" dirty="0"/>
              <a:t> </a:t>
            </a:r>
            <a:r>
              <a:rPr lang="ar-IQ" sz="2800" b="1" dirty="0" smtClean="0"/>
              <a:t>                </a:t>
            </a:r>
            <a:r>
              <a:rPr lang="ar-SA" sz="2800" b="1" dirty="0" smtClean="0"/>
              <a:t>• </a:t>
            </a:r>
            <a:r>
              <a:rPr lang="ar-SA" sz="2800" b="1" dirty="0"/>
              <a:t>دفاع الهجوم </a:t>
            </a:r>
            <a:r>
              <a:rPr lang="ar-SA" sz="2800" b="1" dirty="0" smtClean="0"/>
              <a:t>المضاد</a:t>
            </a:r>
            <a:endParaRPr lang="ar-IQ" sz="2800" b="1" dirty="0" smtClean="0"/>
          </a:p>
          <a:p>
            <a:pPr marL="0" indent="0" algn="ctr" rtl="1">
              <a:buNone/>
            </a:pPr>
            <a:r>
              <a:rPr lang="ar-IQ" sz="2800" b="1" dirty="0"/>
              <a:t> </a:t>
            </a:r>
            <a:r>
              <a:rPr lang="ar-IQ" sz="2800" b="1" dirty="0" smtClean="0"/>
              <a:t>                  </a:t>
            </a:r>
            <a:r>
              <a:rPr lang="ar-SA" sz="2800" b="1" dirty="0" smtClean="0"/>
              <a:t>• </a:t>
            </a:r>
            <a:r>
              <a:rPr lang="ar-SA" sz="2800" b="1" dirty="0"/>
              <a:t>الدفاع </a:t>
            </a:r>
            <a:r>
              <a:rPr lang="ar-SA" sz="2800" b="1" dirty="0" smtClean="0"/>
              <a:t>المتنقل</a:t>
            </a:r>
            <a:endParaRPr lang="ar-IQ" sz="2800" b="1" dirty="0" smtClean="0"/>
          </a:p>
          <a:p>
            <a:pPr marL="0" indent="0" algn="ctr" rtl="1">
              <a:buNone/>
            </a:pPr>
            <a:r>
              <a:rPr lang="ar-IQ" sz="2800" b="1" dirty="0"/>
              <a:t> </a:t>
            </a:r>
            <a:r>
              <a:rPr lang="ar-IQ" sz="2800" b="1" dirty="0" smtClean="0"/>
              <a:t>                    </a:t>
            </a:r>
            <a:r>
              <a:rPr lang="ar-SA" sz="2800" b="1" dirty="0" smtClean="0"/>
              <a:t>• </a:t>
            </a:r>
            <a:r>
              <a:rPr lang="ar-SA" sz="2800" b="1" dirty="0"/>
              <a:t>دفاع الانكماش</a:t>
            </a:r>
          </a:p>
        </p:txBody>
      </p:sp>
    </p:spTree>
    <p:extLst>
      <p:ext uri="{BB962C8B-B14F-4D97-AF65-F5344CB8AC3E}">
        <p14:creationId xmlns:p14="http://schemas.microsoft.com/office/powerpoint/2010/main" val="2891794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0" name="Picture 2" descr="C:\Users\alazzawi\Desktop\ملفاتي - كورس ثاني\IMG_786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814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 rtl="1"/>
            <a:r>
              <a:rPr lang="ar-IQ" b="1" dirty="0" smtClean="0">
                <a:solidFill>
                  <a:srgbClr val="FF0000"/>
                </a:solidFill>
              </a:rPr>
              <a:t>زيادة </a:t>
            </a:r>
            <a:r>
              <a:rPr lang="ar-IQ" b="1" dirty="0" smtClean="0">
                <a:solidFill>
                  <a:srgbClr val="FF0000"/>
                </a:solidFill>
              </a:rPr>
              <a:t>الحصة السوقية</a:t>
            </a:r>
            <a:endParaRPr lang="ar-SA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9097715"/>
              </p:ext>
            </p:extLst>
          </p:nvPr>
        </p:nvGraphicFramePr>
        <p:xfrm>
          <a:off x="0" y="1371600"/>
          <a:ext cx="91440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591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074" name="Picture 2" descr="C:\Users\alazzawi\Desktop\ملفاتي - كورس ثاني\IMG_786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0140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 rtl="1"/>
            <a:r>
              <a:rPr lang="ar-IQ" b="1" dirty="0" smtClean="0"/>
              <a:t>استراتيجيات </a:t>
            </a:r>
            <a:r>
              <a:rPr lang="ar-IQ" b="1" dirty="0" smtClean="0"/>
              <a:t>اخرى للتنافس </a:t>
            </a:r>
            <a:endParaRPr lang="ar-SA" b="1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539942"/>
              </p:ext>
            </p:extLst>
          </p:nvPr>
        </p:nvGraphicFramePr>
        <p:xfrm>
          <a:off x="0" y="1600200"/>
          <a:ext cx="9144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489665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455</TotalTime>
  <Words>201</Words>
  <Application>Microsoft Office PowerPoint</Application>
  <PresentationFormat>On-screen Show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Gill Sans MT</vt:lpstr>
      <vt:lpstr>Impact</vt:lpstr>
      <vt:lpstr>Majalla UI</vt:lpstr>
      <vt:lpstr>Badge</vt:lpstr>
      <vt:lpstr>PowerPoint Presentation</vt:lpstr>
      <vt:lpstr>الاستراتیجیات التنافسیة لقادة السوق  </vt:lpstr>
      <vt:lpstr>PowerPoint Presentation</vt:lpstr>
      <vt:lpstr>توسيع اجمالي الطلب في السوق  </vt:lpstr>
      <vt:lpstr>حماية الحصة السوقية  </vt:lpstr>
      <vt:lpstr>PowerPoint Presentation</vt:lpstr>
      <vt:lpstr>زيادة الحصة السوقية</vt:lpstr>
      <vt:lpstr>PowerPoint Presentation</vt:lpstr>
      <vt:lpstr>استراتيجيات اخرى للتنافس </vt:lpstr>
      <vt:lpstr>استراتيجية تحديد الهدف الاستراتيجي</vt:lpstr>
      <vt:lpstr>استراتيجية الهجوم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الجامعة المستنصرية                                           كلية الادارة والاقتصاد قسم ادارة الاعمال الدراسات العليا / ماجستير</dc:title>
  <dc:creator>alazzawi</dc:creator>
  <cp:lastModifiedBy>dr.Sarmad Shammary</cp:lastModifiedBy>
  <cp:revision>75</cp:revision>
  <dcterms:created xsi:type="dcterms:W3CDTF">2017-04-22T23:29:54Z</dcterms:created>
  <dcterms:modified xsi:type="dcterms:W3CDTF">2019-01-27T16:34:43Z</dcterms:modified>
</cp:coreProperties>
</file>