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3889" y="897381"/>
            <a:ext cx="379349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>
                <a:latin typeface="Arial"/>
                <a:cs typeface="Arial"/>
              </a:rPr>
              <a:t>ST</a:t>
            </a:r>
            <a:r>
              <a:rPr dirty="0" smtClean="0" sz="1600" spc="5" b="1">
                <a:latin typeface="Arial"/>
                <a:cs typeface="Arial"/>
              </a:rPr>
              <a:t>R</a:t>
            </a:r>
            <a:r>
              <a:rPr dirty="0" smtClean="0" sz="1600" spc="-40" b="1">
                <a:latin typeface="Arial"/>
                <a:cs typeface="Arial"/>
              </a:rPr>
              <a:t>A</a:t>
            </a:r>
            <a:r>
              <a:rPr dirty="0" smtClean="0" sz="1600" spc="-5" b="1">
                <a:latin typeface="Arial"/>
                <a:cs typeface="Arial"/>
              </a:rPr>
              <a:t>T</a:t>
            </a:r>
            <a:r>
              <a:rPr dirty="0" smtClean="0" sz="1600" spc="-15" b="1">
                <a:latin typeface="Arial"/>
                <a:cs typeface="Arial"/>
              </a:rPr>
              <a:t>E</a:t>
            </a:r>
            <a:r>
              <a:rPr dirty="0" smtClean="0" sz="1600" spc="-10" b="1">
                <a:latin typeface="Arial"/>
                <a:cs typeface="Arial"/>
              </a:rPr>
              <a:t>G</a:t>
            </a:r>
            <a:r>
              <a:rPr dirty="0" smtClean="0" sz="1600" spc="-10" b="1">
                <a:latin typeface="Arial"/>
                <a:cs typeface="Arial"/>
              </a:rPr>
              <a:t>IC</a:t>
            </a:r>
            <a:r>
              <a:rPr dirty="0" smtClean="0" sz="1600" spc="10" b="1">
                <a:latin typeface="Arial"/>
                <a:cs typeface="Arial"/>
              </a:rPr>
              <a:t> </a:t>
            </a:r>
            <a:r>
              <a:rPr dirty="0" smtClean="0" sz="1600" spc="-15" b="1">
                <a:latin typeface="Arial"/>
                <a:cs typeface="Arial"/>
              </a:rPr>
              <a:t>C</a:t>
            </a:r>
            <a:r>
              <a:rPr dirty="0" smtClean="0" sz="1600" spc="-25" b="1">
                <a:latin typeface="Arial"/>
                <a:cs typeface="Arial"/>
              </a:rPr>
              <a:t>O</a:t>
            </a:r>
            <a:r>
              <a:rPr dirty="0" smtClean="0" sz="1600" spc="-10" b="1">
                <a:latin typeface="Arial"/>
                <a:cs typeface="Arial"/>
              </a:rPr>
              <a:t>N</a:t>
            </a:r>
            <a:r>
              <a:rPr dirty="0" smtClean="0" sz="1600" spc="-15" b="1">
                <a:latin typeface="Arial"/>
                <a:cs typeface="Arial"/>
              </a:rPr>
              <a:t>TR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285" b="1">
                <a:latin typeface="Arial"/>
                <a:cs typeface="Arial"/>
              </a:rPr>
              <a:t>ةيج</a:t>
            </a:r>
            <a:r>
              <a:rPr dirty="0" smtClean="0" sz="1600" spc="-345" b="1">
                <a:latin typeface="Arial"/>
                <a:cs typeface="Arial"/>
              </a:rPr>
              <a:t>ي</a:t>
            </a:r>
            <a:r>
              <a:rPr dirty="0" smtClean="0" sz="1600" spc="-210" b="1">
                <a:latin typeface="Arial"/>
                <a:cs typeface="Arial"/>
              </a:rPr>
              <a:t>تار</a:t>
            </a:r>
            <a:r>
              <a:rPr dirty="0" smtClean="0" sz="1600" spc="-350" b="1">
                <a:latin typeface="Arial"/>
                <a:cs typeface="Arial"/>
              </a:rPr>
              <a:t>تسلا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95" b="1">
                <a:latin typeface="Arial"/>
                <a:cs typeface="Arial"/>
              </a:rPr>
              <a:t>ةباقر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95" b="1">
                <a:latin typeface="Arial"/>
                <a:cs typeface="Arial"/>
              </a:rPr>
              <a:t>موهفم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941" y="1666493"/>
            <a:ext cx="5302250" cy="7820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70534">
              <a:lnSpc>
                <a:spcPct val="100000"/>
              </a:lnSpc>
            </a:pP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245">
                <a:latin typeface="Arial"/>
                <a:cs typeface="Arial"/>
              </a:rPr>
              <a:t>كرتو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ةءا</a:t>
            </a:r>
            <a:r>
              <a:rPr dirty="0" smtClean="0" sz="1400" spc="-350">
                <a:latin typeface="Arial"/>
                <a:cs typeface="Arial"/>
              </a:rPr>
              <a:t>ف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45">
                <a:latin typeface="Arial"/>
                <a:cs typeface="Arial"/>
              </a:rPr>
              <a:t>كأ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لجأ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لكك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ش</a:t>
            </a:r>
            <a:r>
              <a:rPr dirty="0" smtClean="0" sz="1400" spc="-330">
                <a:latin typeface="Arial"/>
                <a:cs typeface="Arial"/>
              </a:rPr>
              <a:t>رت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”</a:t>
            </a:r>
            <a:endParaRPr sz="1200">
              <a:latin typeface="Times New Roman"/>
              <a:cs typeface="Times New Roman"/>
            </a:endParaRPr>
          </a:p>
          <a:p>
            <a:pPr marL="1387475" marR="14604" indent="-1375410">
              <a:lnSpc>
                <a:spcPts val="1610"/>
              </a:lnSpc>
              <a:spcBef>
                <a:spcPts val="40"/>
              </a:spcBef>
            </a:pP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كأ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لجأ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0">
                <a:latin typeface="Arial"/>
                <a:cs typeface="Arial"/>
              </a:rPr>
              <a:t>فنتو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5">
                <a:latin typeface="Arial"/>
                <a:cs typeface="Arial"/>
              </a:rPr>
              <a:t>مص</a:t>
            </a:r>
            <a:r>
              <a:rPr dirty="0" smtClean="0" sz="1400" spc="-3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يم</a:t>
            </a:r>
            <a:r>
              <a:rPr dirty="0" smtClean="0" sz="1400" spc="-21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هج</a:t>
            </a:r>
            <a:r>
              <a:rPr dirty="0" smtClean="0" sz="1400" spc="25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0">
                <a:latin typeface="Arial"/>
                <a:cs typeface="Arial"/>
              </a:rPr>
              <a:t>لحت</a:t>
            </a:r>
            <a:r>
              <a:rPr dirty="0" smtClean="0" sz="1400" spc="-355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34">
                <a:latin typeface="Arial"/>
                <a:cs typeface="Arial"/>
              </a:rPr>
              <a:t>قلعت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40">
                <a:latin typeface="Arial"/>
                <a:cs typeface="Arial"/>
              </a:rPr>
              <a:t>طشنل</a:t>
            </a:r>
            <a:r>
              <a:rPr dirty="0" smtClean="0" sz="1400" spc="-8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"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0">
                <a:latin typeface="Arial"/>
                <a:cs typeface="Arial"/>
              </a:rPr>
              <a:t>فنتلا</a:t>
            </a:r>
            <a:r>
              <a:rPr dirty="0" smtClean="0" sz="1400" spc="-45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5">
                <a:latin typeface="Arial"/>
                <a:cs typeface="Arial"/>
              </a:rPr>
              <a:t>عم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اهقا</a:t>
            </a:r>
            <a:r>
              <a:rPr dirty="0" smtClean="0" sz="1400" spc="-27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او </a:t>
            </a:r>
            <a:r>
              <a:rPr dirty="0" smtClean="0" sz="1400" spc="-325">
                <a:latin typeface="Arial"/>
                <a:cs typeface="Arial"/>
              </a:rPr>
              <a:t>ةعب</a:t>
            </a:r>
            <a:r>
              <a:rPr dirty="0" smtClean="0" sz="1400" spc="-445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او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-10">
                <a:latin typeface="Arial"/>
                <a:cs typeface="Arial"/>
              </a:rPr>
              <a:t>ط</a:t>
            </a:r>
            <a:r>
              <a:rPr dirty="0" smtClean="0" sz="1400" spc="-155">
                <a:latin typeface="Arial"/>
                <a:cs typeface="Arial"/>
              </a:rPr>
              <a:t>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ة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190">
                <a:latin typeface="Arial"/>
                <a:cs typeface="Arial"/>
              </a:rPr>
              <a:t>لاس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endParaRPr sz="1400">
              <a:latin typeface="Arial"/>
              <a:cs typeface="Arial"/>
            </a:endParaRPr>
          </a:p>
          <a:p>
            <a:pPr algn="just" marL="12700" marR="472440">
              <a:lnSpc>
                <a:spcPts val="1565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05">
                <a:latin typeface="Arial"/>
                <a:cs typeface="Arial"/>
              </a:rPr>
              <a:t>مظ</a:t>
            </a:r>
            <a:r>
              <a:rPr dirty="0" smtClean="0" sz="1400" spc="-130">
                <a:latin typeface="Arial"/>
                <a:cs typeface="Arial"/>
              </a:rPr>
              <a:t>ن</a:t>
            </a:r>
            <a:r>
              <a:rPr dirty="0" smtClean="0" sz="1400" spc="55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هز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تب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75">
                <a:latin typeface="Arial"/>
                <a:cs typeface="Arial"/>
              </a:rPr>
              <a:t>هماي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315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ك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ذ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"</a:t>
            </a:r>
            <a:endParaRPr sz="1400">
              <a:latin typeface="Arial"/>
              <a:cs typeface="Arial"/>
            </a:endParaRPr>
          </a:p>
          <a:p>
            <a:pPr marL="12700" marR="12700" indent="48133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Arial"/>
                <a:cs typeface="Arial"/>
              </a:rPr>
              <a:t>"</a:t>
            </a:r>
            <a:r>
              <a:rPr dirty="0" smtClean="0" sz="1400" spc="-320">
                <a:latin typeface="Arial"/>
                <a:cs typeface="Arial"/>
              </a:rPr>
              <a:t>رب</a:t>
            </a:r>
            <a:r>
              <a:rPr dirty="0" smtClean="0" sz="1400" spc="-33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ج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0">
                <a:latin typeface="Arial"/>
                <a:cs typeface="Arial"/>
              </a:rPr>
              <a:t>فنتلا</a:t>
            </a:r>
            <a:r>
              <a:rPr dirty="0" smtClean="0" sz="1400" spc="-45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ج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اهف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14">
                <a:latin typeface="Arial"/>
                <a:cs typeface="Arial"/>
              </a:rPr>
              <a:t>هأ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54">
                <a:latin typeface="Arial"/>
                <a:cs typeface="Arial"/>
              </a:rPr>
              <a:t>ق</a:t>
            </a:r>
            <a:r>
              <a:rPr dirty="0" smtClean="0" sz="1400" spc="-254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75">
                <a:latin typeface="Arial"/>
                <a:cs typeface="Arial"/>
              </a:rPr>
              <a:t>قتو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زك</a:t>
            </a:r>
            <a:r>
              <a:rPr dirty="0" smtClean="0" sz="1400" spc="-10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ص</a:t>
            </a:r>
            <a:r>
              <a:rPr dirty="0" smtClean="0" sz="1400" spc="-15">
                <a:latin typeface="Arial"/>
                <a:cs typeface="Arial"/>
              </a:rPr>
              <a:t>اخ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225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"</a:t>
            </a:r>
            <a:endParaRPr sz="1400">
              <a:latin typeface="Arial"/>
              <a:cs typeface="Arial"/>
            </a:endParaRPr>
          </a:p>
          <a:p>
            <a:pPr algn="just" marL="12700" marR="13970">
              <a:lnSpc>
                <a:spcPts val="1580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100">
                <a:latin typeface="Arial"/>
                <a:cs typeface="Arial"/>
              </a:rPr>
              <a:t>طخم</a:t>
            </a:r>
            <a:r>
              <a:rPr dirty="0" smtClean="0" sz="1400" spc="-1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245">
                <a:latin typeface="Arial"/>
                <a:cs typeface="Arial"/>
              </a:rPr>
              <a:t>كأ</a:t>
            </a:r>
            <a:r>
              <a:rPr dirty="0" smtClean="0" sz="1400" spc="-425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15">
                <a:latin typeface="Arial"/>
                <a:cs typeface="Arial"/>
              </a:rPr>
              <a:t>مضت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-120">
                <a:latin typeface="Arial"/>
                <a:cs typeface="Arial"/>
              </a:rPr>
              <a:t>أ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60">
                <a:latin typeface="Arial"/>
                <a:cs typeface="Arial"/>
              </a:rPr>
              <a:t>سا</a:t>
            </a:r>
            <a:r>
              <a:rPr dirty="0" smtClean="0" sz="1400" spc="-275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59">
                <a:latin typeface="Arial"/>
                <a:cs typeface="Arial"/>
              </a:rPr>
              <a:t>كشب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45">
                <a:latin typeface="Arial"/>
                <a:cs typeface="Arial"/>
              </a:rPr>
              <a:t>كأ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endParaRPr sz="1400">
              <a:latin typeface="Arial"/>
              <a:cs typeface="Arial"/>
            </a:endParaRPr>
          </a:p>
          <a:p>
            <a:pPr marL="3321685">
              <a:lnSpc>
                <a:spcPts val="1610"/>
              </a:lnSpc>
            </a:pPr>
            <a:r>
              <a:rPr dirty="0" smtClean="0" sz="1400" spc="-10">
                <a:latin typeface="Arial"/>
                <a:cs typeface="Arial"/>
              </a:rPr>
              <a:t>"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60">
                <a:latin typeface="Arial"/>
                <a:cs typeface="Arial"/>
              </a:rPr>
              <a:t>سا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365">
                <a:latin typeface="Arial"/>
                <a:cs typeface="Arial"/>
              </a:rPr>
              <a:t>ىلعف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59">
                <a:latin typeface="Arial"/>
                <a:cs typeface="Arial"/>
              </a:rPr>
              <a:t>كشب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10">
                <a:latin typeface="Arial"/>
                <a:cs typeface="Arial"/>
              </a:rPr>
              <a:t>هذي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204">
                <a:latin typeface="Arial"/>
                <a:cs typeface="Arial"/>
              </a:rPr>
              <a:t>رجي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2939415">
              <a:lnSpc>
                <a:spcPct val="100000"/>
              </a:lnSpc>
            </a:pPr>
            <a:r>
              <a:rPr dirty="0" smtClean="0" sz="1600" spc="-5" b="1">
                <a:latin typeface="Arial"/>
                <a:cs typeface="Arial"/>
              </a:rPr>
              <a:t>:</a:t>
            </a:r>
            <a:r>
              <a:rPr dirty="0" smtClean="0" sz="1600" spc="-265" b="1">
                <a:latin typeface="Arial"/>
                <a:cs typeface="Arial"/>
              </a:rPr>
              <a:t>ةيجيتا</a:t>
            </a:r>
            <a:r>
              <a:rPr dirty="0" smtClean="0" sz="1600" spc="-220" b="1">
                <a:latin typeface="Arial"/>
                <a:cs typeface="Arial"/>
              </a:rPr>
              <a:t>ر</a:t>
            </a:r>
            <a:r>
              <a:rPr dirty="0" smtClean="0" sz="1600" spc="-350" b="1">
                <a:latin typeface="Arial"/>
                <a:cs typeface="Arial"/>
              </a:rPr>
              <a:t>تسلا</a:t>
            </a:r>
            <a:r>
              <a:rPr dirty="0" smtClean="0" sz="1600" spc="-5" b="1">
                <a:latin typeface="Arial"/>
                <a:cs typeface="Arial"/>
              </a:rPr>
              <a:t>ا</a:t>
            </a:r>
            <a:r>
              <a:rPr dirty="0" smtClean="0" sz="1600" spc="15" b="1">
                <a:latin typeface="Arial"/>
                <a:cs typeface="Arial"/>
              </a:rPr>
              <a:t> </a:t>
            </a:r>
            <a:r>
              <a:rPr dirty="0" smtClean="0" sz="1600" spc="-195" b="1">
                <a:latin typeface="Arial"/>
                <a:cs typeface="Arial"/>
              </a:rPr>
              <a:t>ةباقر</a:t>
            </a:r>
            <a:r>
              <a:rPr dirty="0" smtClean="0" sz="1600" spc="-180" b="1">
                <a:latin typeface="Arial"/>
                <a:cs typeface="Arial"/>
              </a:rPr>
              <a:t>لا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-240" b="1">
                <a:latin typeface="Arial"/>
                <a:cs typeface="Arial"/>
              </a:rPr>
              <a:t>ةعيبطو</a:t>
            </a:r>
            <a:r>
              <a:rPr dirty="0" smtClean="0" sz="1600" spc="5" b="1">
                <a:latin typeface="Arial"/>
                <a:cs typeface="Arial"/>
              </a:rPr>
              <a:t> </a:t>
            </a:r>
            <a:r>
              <a:rPr dirty="0" smtClean="0" sz="1600" spc="-10" b="1">
                <a:latin typeface="Arial"/>
                <a:cs typeface="Arial"/>
              </a:rPr>
              <a:t>فا</a:t>
            </a:r>
            <a:r>
              <a:rPr dirty="0" smtClean="0" sz="1600" spc="-5" b="1">
                <a:latin typeface="Arial"/>
                <a:cs typeface="Arial"/>
              </a:rPr>
              <a:t>د</a:t>
            </a:r>
            <a:r>
              <a:rPr dirty="0" smtClean="0" sz="1600" spc="95" b="1">
                <a:latin typeface="Arial"/>
                <a:cs typeface="Arial"/>
              </a:rPr>
              <a:t>هأ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71805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ء</a:t>
            </a:r>
            <a:r>
              <a:rPr dirty="0" smtClean="0" sz="1400" spc="-100">
                <a:latin typeface="Arial"/>
                <a:cs typeface="Arial"/>
              </a:rPr>
              <a:t>و</a:t>
            </a:r>
            <a:r>
              <a:rPr dirty="0" smtClean="0" sz="1400" spc="-265">
                <a:latin typeface="Arial"/>
                <a:cs typeface="Arial"/>
              </a:rPr>
              <a:t>ض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جن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ةف</a:t>
            </a:r>
            <a:r>
              <a:rPr dirty="0" smtClean="0" sz="1400" spc="-204">
                <a:latin typeface="Arial"/>
                <a:cs typeface="Arial"/>
              </a:rPr>
              <a:t>ر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17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1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endParaRPr sz="1400">
              <a:latin typeface="Arial"/>
              <a:cs typeface="Arial"/>
            </a:endParaRPr>
          </a:p>
          <a:p>
            <a:pPr algn="just" marL="12700" marR="13970">
              <a:lnSpc>
                <a:spcPct val="95700"/>
              </a:lnSpc>
            </a:pP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صقملا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ي</a:t>
            </a:r>
            <a:r>
              <a:rPr dirty="0" smtClean="0" sz="1400" spc="50">
                <a:latin typeface="Arial"/>
                <a:cs typeface="Arial"/>
              </a:rPr>
              <a:t>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685">
                <a:latin typeface="Arial"/>
                <a:cs typeface="Arial"/>
              </a:rPr>
              <a:t>ف</a:t>
            </a:r>
            <a:r>
              <a:rPr dirty="0" smtClean="0" sz="1400" spc="-455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45">
                <a:latin typeface="Arial"/>
                <a:cs typeface="Arial"/>
              </a:rPr>
              <a:t>كأ</a:t>
            </a:r>
            <a:r>
              <a:rPr dirty="0" smtClean="0" sz="1400" spc="-440">
                <a:latin typeface="Arial"/>
                <a:cs typeface="Arial"/>
              </a:rPr>
              <a:t>ت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95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15">
                <a:latin typeface="Arial"/>
                <a:cs typeface="Arial"/>
              </a:rPr>
              <a:t>مصت</a:t>
            </a:r>
            <a:r>
              <a:rPr dirty="0" smtClean="0" sz="1400" spc="-12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195">
                <a:latin typeface="Arial"/>
                <a:cs typeface="Arial"/>
              </a:rPr>
              <a:t>سوم</a:t>
            </a:r>
            <a:r>
              <a:rPr dirty="0" smtClean="0" sz="1400" spc="-190">
                <a:latin typeface="Arial"/>
                <a:cs typeface="Arial"/>
              </a:rPr>
              <a:t>ل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5">
                <a:latin typeface="Arial"/>
                <a:cs typeface="Arial"/>
              </a:rPr>
              <a:t>اوع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اهل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95">
                <a:latin typeface="Arial"/>
                <a:cs typeface="Arial"/>
              </a:rPr>
              <a:t>قف</a:t>
            </a:r>
            <a:r>
              <a:rPr dirty="0" smtClean="0" sz="1400" spc="-9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،ةبو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-110">
                <a:latin typeface="Arial"/>
                <a:cs typeface="Arial"/>
              </a:rPr>
              <a:t>طم</a:t>
            </a:r>
            <a:r>
              <a:rPr dirty="0" smtClean="0" sz="1400" spc="-1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ج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ىلإ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75">
                <a:latin typeface="Arial"/>
                <a:cs typeface="Arial"/>
              </a:rPr>
              <a:t>ساق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370">
                <a:latin typeface="Arial"/>
                <a:cs typeface="Arial"/>
              </a:rPr>
              <a:t>رف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65">
                <a:latin typeface="Arial"/>
                <a:cs typeface="Arial"/>
              </a:rPr>
              <a:t>ىلإ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10">
                <a:latin typeface="Arial"/>
                <a:cs typeface="Arial"/>
              </a:rPr>
              <a:t>طا</a:t>
            </a:r>
            <a:r>
              <a:rPr dirty="0" smtClean="0" sz="1400" spc="-25">
                <a:latin typeface="Arial"/>
                <a:cs typeface="Arial"/>
              </a:rPr>
              <a:t>خ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ه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40">
                <a:latin typeface="Arial"/>
                <a:cs typeface="Arial"/>
              </a:rPr>
              <a:t>طلا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320">
                <a:latin typeface="Arial"/>
                <a:cs typeface="Arial"/>
              </a:rPr>
              <a:t>ق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،ا</a:t>
            </a:r>
            <a:r>
              <a:rPr dirty="0" smtClean="0" sz="1400" spc="80">
                <a:latin typeface="Arial"/>
                <a:cs typeface="Arial"/>
              </a:rPr>
              <a:t>ه</a:t>
            </a:r>
            <a:r>
              <a:rPr dirty="0" smtClean="0" sz="1400" spc="-340">
                <a:latin typeface="Arial"/>
                <a:cs typeface="Arial"/>
              </a:rPr>
              <a:t>ريي</a:t>
            </a:r>
            <a:r>
              <a:rPr dirty="0" smtClean="0" sz="1400" spc="-320">
                <a:latin typeface="Arial"/>
                <a:cs typeface="Arial"/>
              </a:rPr>
              <a:t>غ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204">
                <a:latin typeface="Arial"/>
                <a:cs typeface="Arial"/>
              </a:rPr>
              <a:t>لي</a:t>
            </a:r>
            <a:r>
              <a:rPr dirty="0" smtClean="0" sz="1400" spc="-210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لب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250">
                <a:latin typeface="Arial"/>
                <a:cs typeface="Arial"/>
              </a:rPr>
              <a:t>عصلا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55">
                <a:latin typeface="Arial"/>
                <a:cs typeface="Arial"/>
              </a:rPr>
              <a:t>ح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حصلا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75">
                <a:latin typeface="Arial"/>
                <a:cs typeface="Arial"/>
              </a:rPr>
              <a:t>لاف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50">
                <a:latin typeface="Arial"/>
                <a:cs typeface="Arial"/>
              </a:rPr>
              <a:t>ةمظن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رو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55">
                <a:latin typeface="Arial"/>
                <a:cs typeface="Arial"/>
              </a:rPr>
              <a:t>م</a:t>
            </a:r>
            <a:r>
              <a:rPr dirty="0" smtClean="0" sz="1400" spc="-90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660">
                <a:latin typeface="Arial"/>
                <a:cs typeface="Arial"/>
              </a:rPr>
              <a:t>بت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20">
                <a:latin typeface="Arial"/>
                <a:cs typeface="Arial"/>
              </a:rPr>
              <a:t>اجرح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465">
                <a:latin typeface="Arial"/>
                <a:cs typeface="Arial"/>
              </a:rPr>
              <a:t>صي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لبق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95">
                <a:latin typeface="Arial"/>
                <a:cs typeface="Arial"/>
              </a:rPr>
              <a:t>لمتحم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455">
                <a:latin typeface="Arial"/>
                <a:cs typeface="Arial"/>
              </a:rPr>
              <a:t>لعف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لكاشم</a:t>
            </a:r>
            <a:endParaRPr sz="1400">
              <a:latin typeface="Arial"/>
              <a:cs typeface="Arial"/>
            </a:endParaRPr>
          </a:p>
          <a:p>
            <a:pPr marL="12700" marR="13970" indent="4183379">
              <a:lnSpc>
                <a:spcPts val="1610"/>
              </a:lnSpc>
              <a:spcBef>
                <a:spcPts val="50"/>
              </a:spcBef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10">
                <a:latin typeface="Arial"/>
                <a:cs typeface="Arial"/>
              </a:rPr>
              <a:t>احلا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114">
                <a:latin typeface="Arial"/>
                <a:cs typeface="Arial"/>
              </a:rPr>
              <a:t>هو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295">
                <a:latin typeface="Arial"/>
                <a:cs typeface="Arial"/>
              </a:rPr>
              <a:t>كك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ةمظن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اهل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525">
                <a:latin typeface="Arial"/>
                <a:cs typeface="Arial"/>
              </a:rPr>
              <a:t>لب</a:t>
            </a:r>
            <a:r>
              <a:rPr dirty="0" smtClean="0" sz="1400" spc="-50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5">
                <a:latin typeface="Arial"/>
                <a:cs typeface="Arial"/>
              </a:rPr>
              <a:t>رثل</a:t>
            </a:r>
            <a:r>
              <a:rPr dirty="0" smtClean="0" sz="1400" spc="-10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95">
                <a:latin typeface="Arial"/>
                <a:cs typeface="Arial"/>
              </a:rPr>
              <a:t>قتب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قل</a:t>
            </a:r>
            <a:r>
              <a:rPr dirty="0" smtClean="0" sz="1400" spc="-225">
                <a:latin typeface="Arial"/>
                <a:cs typeface="Arial"/>
              </a:rPr>
              <a:t>ع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95">
                <a:latin typeface="Arial"/>
                <a:cs typeface="Arial"/>
              </a:rPr>
              <a:t>تف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،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525">
                <a:latin typeface="Arial"/>
                <a:cs typeface="Arial"/>
              </a:rPr>
              <a:t>لب</a:t>
            </a:r>
            <a:r>
              <a:rPr dirty="0" smtClean="0" sz="1400" spc="-50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135">
                <a:latin typeface="Arial"/>
                <a:cs typeface="Arial"/>
              </a:rPr>
              <a:t>ضاملا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لل</a:t>
            </a:r>
            <a:r>
              <a:rPr dirty="0" smtClean="0" sz="1400" spc="-40">
                <a:latin typeface="Arial"/>
                <a:cs typeface="Arial"/>
              </a:rPr>
              <a:t>ا</a:t>
            </a:r>
            <a:r>
              <a:rPr dirty="0" smtClean="0" sz="1400" spc="-50">
                <a:latin typeface="Arial"/>
                <a:cs typeface="Arial"/>
              </a:rPr>
              <a:t>خ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لاب</a:t>
            </a:r>
            <a:r>
              <a:rPr dirty="0" smtClean="0" sz="1400" spc="-380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35">
                <a:latin typeface="Arial"/>
                <a:cs typeface="Arial"/>
              </a:rPr>
              <a:t>مو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اح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9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40">
                <a:latin typeface="Arial"/>
                <a:cs typeface="Arial"/>
              </a:rPr>
              <a:t>لاعف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لطتي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229">
                <a:latin typeface="Arial"/>
                <a:cs typeface="Arial"/>
              </a:rPr>
              <a:t>ق</a:t>
            </a:r>
            <a:r>
              <a:rPr dirty="0" smtClean="0" sz="1400" spc="-204">
                <a:latin typeface="Arial"/>
                <a:cs typeface="Arial"/>
              </a:rPr>
              <a:t>ل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0">
                <a:latin typeface="Arial"/>
                <a:cs typeface="Arial"/>
              </a:rPr>
              <a:t>مظن</a:t>
            </a:r>
            <a:r>
              <a:rPr dirty="0" smtClean="0" sz="1400" spc="-6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335">
                <a:latin typeface="Arial"/>
                <a:cs typeface="Arial"/>
              </a:rPr>
              <a:t>يلع</a:t>
            </a:r>
            <a:r>
              <a:rPr dirty="0" smtClean="0" sz="1400" spc="-480">
                <a:latin typeface="Arial"/>
                <a:cs typeface="Arial"/>
              </a:rPr>
              <a:t>ف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9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لاخ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يضا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00">
                <a:latin typeface="Arial"/>
                <a:cs typeface="Arial"/>
              </a:rPr>
              <a:t>قعم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م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20">
                <a:latin typeface="Arial"/>
                <a:cs typeface="Arial"/>
              </a:rPr>
              <a:t>مع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إ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54">
                <a:latin typeface="Arial"/>
                <a:cs typeface="Arial"/>
              </a:rPr>
              <a:t>ملل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380">
                <a:latin typeface="Arial"/>
                <a:cs typeface="Arial"/>
              </a:rPr>
              <a:t>س</a:t>
            </a:r>
            <a:r>
              <a:rPr dirty="0" smtClean="0" sz="1400" spc="-375">
                <a:latin typeface="Arial"/>
                <a:cs typeface="Arial"/>
              </a:rPr>
              <a:t>ف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50">
                <a:latin typeface="Arial"/>
                <a:cs typeface="Arial"/>
              </a:rPr>
              <a:t>ام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15">
                <a:latin typeface="Arial"/>
                <a:cs typeface="Arial"/>
              </a:rPr>
              <a:t>رات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705">
                <a:latin typeface="Arial"/>
                <a:cs typeface="Arial"/>
              </a:rPr>
              <a:t>فب</a:t>
            </a:r>
            <a:r>
              <a:rPr dirty="0" smtClean="0" sz="1400" spc="-26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ء</a:t>
            </a:r>
            <a:r>
              <a:rPr dirty="0" smtClean="0" sz="1400" spc="-140">
                <a:latin typeface="Arial"/>
                <a:cs typeface="Arial"/>
              </a:rPr>
              <a:t>اوس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555">
                <a:latin typeface="Arial"/>
                <a:cs typeface="Arial"/>
              </a:rPr>
              <a:t>يئ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رصان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اه</a:t>
            </a:r>
            <a:r>
              <a:rPr dirty="0" smtClean="0" sz="1400" spc="-204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25">
                <a:latin typeface="Arial"/>
                <a:cs typeface="Arial"/>
              </a:rPr>
              <a:t>كي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د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15">
                <a:latin typeface="Arial"/>
                <a:cs typeface="Arial"/>
              </a:rPr>
              <a:t>اح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ه</a:t>
            </a:r>
            <a:r>
              <a:rPr dirty="0" smtClean="0" sz="1400" spc="40">
                <a:latin typeface="Arial"/>
                <a:cs typeface="Arial"/>
              </a:rPr>
              <a:t>ج</a:t>
            </a:r>
            <a:r>
              <a:rPr dirty="0" smtClean="0" sz="1400" spc="-225">
                <a:latin typeface="Arial"/>
                <a:cs typeface="Arial"/>
              </a:rPr>
              <a:t>اوت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25">
                <a:latin typeface="Arial"/>
                <a:cs typeface="Arial"/>
              </a:rPr>
              <a:t>ام</a:t>
            </a:r>
            <a:r>
              <a:rPr dirty="0" smtClean="0" sz="1400" spc="40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2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50">
                <a:latin typeface="Arial"/>
                <a:cs typeface="Arial"/>
              </a:rPr>
              <a:t>ة</a:t>
            </a:r>
            <a:r>
              <a:rPr dirty="0" smtClean="0" sz="1400" spc="-195">
                <a:latin typeface="Arial"/>
                <a:cs typeface="Arial"/>
              </a:rPr>
              <a:t>ص</a:t>
            </a:r>
            <a:r>
              <a:rPr dirty="0" smtClean="0" sz="1400" spc="-15">
                <a:latin typeface="Arial"/>
                <a:cs typeface="Arial"/>
              </a:rPr>
              <a:t>اخ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70">
                <a:latin typeface="Arial"/>
                <a:cs typeface="Arial"/>
              </a:rPr>
              <a:t>ساسحو</a:t>
            </a:r>
            <a:endParaRPr sz="1400">
              <a:latin typeface="Arial"/>
              <a:cs typeface="Arial"/>
            </a:endParaRPr>
          </a:p>
          <a:p>
            <a:pPr algn="just" marL="12700" marR="13335">
              <a:lnSpc>
                <a:spcPts val="1610"/>
              </a:lnSpc>
              <a:spcBef>
                <a:spcPts val="10"/>
              </a:spcBef>
            </a:pPr>
            <a:r>
              <a:rPr dirty="0" smtClean="0" sz="1400" spc="-20">
                <a:latin typeface="Arial"/>
                <a:cs typeface="Arial"/>
              </a:rPr>
              <a:t>ك</a:t>
            </a:r>
            <a:r>
              <a:rPr dirty="0" smtClean="0" sz="1400" spc="-215">
                <a:latin typeface="Arial"/>
                <a:cs typeface="Arial"/>
              </a:rPr>
              <a:t>لذ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ع</a:t>
            </a:r>
            <a:r>
              <a:rPr dirty="0" smtClean="0" sz="1400" spc="-105">
                <a:latin typeface="Arial"/>
                <a:cs typeface="Arial"/>
              </a:rPr>
              <a:t>ج</a:t>
            </a:r>
            <a:r>
              <a:rPr dirty="0" smtClean="0" sz="1400" spc="-190">
                <a:latin typeface="Arial"/>
                <a:cs typeface="Arial"/>
              </a:rPr>
              <a:t>ريو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400">
                <a:latin typeface="Arial"/>
                <a:cs typeface="Arial"/>
              </a:rPr>
              <a:t>ب</a:t>
            </a:r>
            <a:r>
              <a:rPr dirty="0" smtClean="0" sz="1400" spc="-465">
                <a:latin typeface="Arial"/>
                <a:cs typeface="Arial"/>
              </a:rPr>
              <a:t>قت</a:t>
            </a:r>
            <a:r>
              <a:rPr dirty="0" smtClean="0" sz="1400" spc="-600">
                <a:latin typeface="Arial"/>
                <a:cs typeface="Arial"/>
              </a:rPr>
              <a:t>س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ح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225">
                <a:latin typeface="Arial"/>
                <a:cs typeface="Arial"/>
              </a:rPr>
              <a:t>جن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مض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ي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110">
                <a:latin typeface="Arial"/>
                <a:cs typeface="Arial"/>
              </a:rPr>
              <a:t>احلا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حا</a:t>
            </a:r>
            <a:r>
              <a:rPr dirty="0" smtClean="0" sz="1400" spc="-20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85">
                <a:latin typeface="Arial"/>
                <a:cs typeface="Arial"/>
              </a:rPr>
              <a:t>عي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ةري</a:t>
            </a:r>
            <a:r>
              <a:rPr dirty="0" smtClean="0" sz="1400" spc="-405">
                <a:latin typeface="Arial"/>
                <a:cs typeface="Arial"/>
              </a:rPr>
              <a:t>ب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40">
                <a:latin typeface="Arial"/>
                <a:cs typeface="Arial"/>
              </a:rPr>
              <a:t>سب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85">
                <a:latin typeface="Arial"/>
                <a:cs typeface="Arial"/>
              </a:rPr>
              <a:t>جراخلا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لخ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ع</a:t>
            </a:r>
            <a:r>
              <a:rPr dirty="0" smtClean="0" sz="1400" spc="-425">
                <a:latin typeface="Arial"/>
                <a:cs typeface="Arial"/>
              </a:rPr>
              <a:t>ل</a:t>
            </a:r>
            <a:r>
              <a:rPr dirty="0" smtClean="0" sz="1400" spc="-280">
                <a:latin typeface="Arial"/>
                <a:cs typeface="Arial"/>
              </a:rPr>
              <a:t>سلا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80">
                <a:latin typeface="Arial"/>
                <a:cs typeface="Arial"/>
              </a:rPr>
              <a:t>ض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60">
                <a:latin typeface="Arial"/>
                <a:cs typeface="Arial"/>
              </a:rPr>
              <a:t>اون</a:t>
            </a:r>
            <a:r>
              <a:rPr dirty="0" smtClean="0" sz="1400" spc="-345">
                <a:latin typeface="Arial"/>
                <a:cs typeface="Arial"/>
              </a:rPr>
              <a:t>س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375">
                <a:latin typeface="Arial"/>
                <a:cs typeface="Arial"/>
              </a:rPr>
              <a:t>رقت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150">
                <a:latin typeface="Arial"/>
                <a:cs typeface="Arial"/>
              </a:rPr>
              <a:t>كأ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ملاع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حملا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70">
                <a:latin typeface="Arial"/>
                <a:cs typeface="Arial"/>
              </a:rPr>
              <a:t>اصت</a:t>
            </a:r>
            <a:r>
              <a:rPr dirty="0" smtClean="0" sz="1400" spc="-330">
                <a:latin typeface="Arial"/>
                <a:cs typeface="Arial"/>
              </a:rPr>
              <a:t>ق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سأ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عل</a:t>
            </a:r>
            <a:r>
              <a:rPr dirty="0" smtClean="0" sz="1400" spc="-1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-305">
                <a:latin typeface="Arial"/>
                <a:cs typeface="Arial"/>
              </a:rPr>
              <a:t>ط</a:t>
            </a:r>
            <a:r>
              <a:rPr dirty="0" smtClean="0" sz="1400" spc="-38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ج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-260">
                <a:latin typeface="Arial"/>
                <a:cs typeface="Arial"/>
              </a:rPr>
              <a:t>لون</a:t>
            </a:r>
            <a:r>
              <a:rPr dirty="0" smtClean="0" sz="1400" spc="-325">
                <a:latin typeface="Arial"/>
                <a:cs typeface="Arial"/>
              </a:rPr>
              <a:t>ك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4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وطأ </a:t>
            </a:r>
            <a:r>
              <a:rPr dirty="0" smtClean="0" sz="1400" spc="-17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أ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r>
              <a:rPr dirty="0" smtClean="0" sz="1400" spc="-13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340">
                <a:latin typeface="Arial"/>
                <a:cs typeface="Arial"/>
              </a:rPr>
              <a:t>طت</a:t>
            </a:r>
            <a:r>
              <a:rPr dirty="0" smtClean="0" sz="1400" spc="-34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0">
                <a:latin typeface="Arial"/>
                <a:cs typeface="Arial"/>
              </a:rPr>
              <a:t>رود 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0">
                <a:latin typeface="Arial"/>
                <a:cs typeface="Arial"/>
              </a:rPr>
              <a:t>لو</a:t>
            </a:r>
            <a:r>
              <a:rPr dirty="0" smtClean="0" sz="1400" spc="-10">
                <a:latin typeface="Arial"/>
                <a:cs typeface="Arial"/>
              </a:rPr>
              <a:t>ط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1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endParaRPr sz="1400">
              <a:latin typeface="Arial"/>
              <a:cs typeface="Arial"/>
            </a:endParaRPr>
          </a:p>
          <a:p>
            <a:pPr algn="just" marL="12700" marR="15875">
              <a:lnSpc>
                <a:spcPts val="1610"/>
              </a:lnSpc>
            </a:pP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30">
                <a:latin typeface="Arial"/>
                <a:cs typeface="Arial"/>
              </a:rPr>
              <a:t>اك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720">
                <a:latin typeface="Arial"/>
                <a:cs typeface="Arial"/>
              </a:rPr>
              <a:t>ف</a:t>
            </a:r>
            <a:r>
              <a:rPr dirty="0" smtClean="0" sz="1400" spc="-580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75">
                <a:latin typeface="Arial"/>
                <a:cs typeface="Arial"/>
              </a:rPr>
              <a:t>جلأا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25">
                <a:latin typeface="Arial"/>
                <a:cs typeface="Arial"/>
              </a:rPr>
              <a:t>اكرش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90">
                <a:latin typeface="Arial"/>
                <a:cs typeface="Arial"/>
              </a:rPr>
              <a:t>س</a:t>
            </a:r>
            <a:r>
              <a:rPr dirty="0" smtClean="0" sz="1400" spc="-575">
                <a:latin typeface="Arial"/>
                <a:cs typeface="Arial"/>
              </a:rPr>
              <a:t>ف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جو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30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8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310">
                <a:latin typeface="Arial"/>
                <a:cs typeface="Arial"/>
              </a:rPr>
              <a:t>عجت</a:t>
            </a:r>
            <a:r>
              <a:rPr dirty="0" smtClean="0" sz="1400" spc="-310">
                <a:latin typeface="Arial"/>
                <a:cs typeface="Arial"/>
              </a:rPr>
              <a:t> 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25">
                <a:latin typeface="Arial"/>
                <a:cs typeface="Arial"/>
              </a:rPr>
              <a:t>ر</a:t>
            </a:r>
            <a:r>
              <a:rPr dirty="0" smtClean="0" sz="1400" spc="-40">
                <a:latin typeface="Arial"/>
                <a:cs typeface="Arial"/>
              </a:rPr>
              <a:t>خ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35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0">
                <a:latin typeface="Arial"/>
                <a:cs typeface="Arial"/>
              </a:rPr>
              <a:t>كأ</a:t>
            </a:r>
            <a:r>
              <a:rPr dirty="0" smtClean="0" sz="1400" spc="19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5">
                <a:latin typeface="Arial"/>
                <a:cs typeface="Arial"/>
              </a:rPr>
              <a:t>جر</a:t>
            </a:r>
            <a:r>
              <a:rPr dirty="0" smtClean="0" sz="1400" spc="-25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0">
                <a:latin typeface="Arial"/>
                <a:cs typeface="Arial"/>
              </a:rPr>
              <a:t>اوق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endParaRPr sz="1400">
              <a:latin typeface="Arial"/>
              <a:cs typeface="Arial"/>
            </a:endParaRPr>
          </a:p>
          <a:p>
            <a:pPr marL="2879725" marR="14604" indent="683895">
              <a:lnSpc>
                <a:spcPts val="1610"/>
              </a:lnSpc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280">
                <a:latin typeface="Arial"/>
                <a:cs typeface="Arial"/>
              </a:rPr>
              <a:t>ل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110">
                <a:latin typeface="Arial"/>
                <a:cs typeface="Arial"/>
              </a:rPr>
              <a:t>ا</a:t>
            </a:r>
            <a:r>
              <a:rPr dirty="0" smtClean="0" sz="1400" spc="155">
                <a:latin typeface="Arial"/>
                <a:cs typeface="Arial"/>
              </a:rPr>
              <a:t>ه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20">
                <a:latin typeface="Arial"/>
                <a:cs typeface="Arial"/>
              </a:rPr>
              <a:t>ج</a:t>
            </a:r>
            <a:r>
              <a:rPr dirty="0" smtClean="0" sz="1400" spc="-39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عص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140">
                <a:latin typeface="Arial"/>
                <a:cs typeface="Arial"/>
              </a:rPr>
              <a:t>سوملم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ةرو</a:t>
            </a:r>
            <a:r>
              <a:rPr dirty="0" smtClean="0" sz="1400" spc="-180">
                <a:latin typeface="Arial"/>
                <a:cs typeface="Arial"/>
              </a:rPr>
              <a:t>ص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330">
                <a:latin typeface="Arial"/>
                <a:cs typeface="Arial"/>
              </a:rPr>
              <a:t>دقعت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ز-1</a:t>
            </a:r>
            <a:endParaRPr sz="1400">
              <a:latin typeface="Arial"/>
              <a:cs typeface="Arial"/>
            </a:endParaRPr>
          </a:p>
          <a:p>
            <a:pPr marL="3164840" marR="470534" indent="-387350">
              <a:lnSpc>
                <a:spcPts val="1610"/>
              </a:lnSpc>
              <a:spcBef>
                <a:spcPts val="10"/>
              </a:spcBef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-320">
                <a:latin typeface="Arial"/>
                <a:cs typeface="Arial"/>
              </a:rPr>
              <a:t>اب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ؤ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عص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-2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غ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-3</a:t>
            </a:r>
            <a:endParaRPr sz="1400">
              <a:latin typeface="Arial"/>
              <a:cs typeface="Arial"/>
            </a:endParaRPr>
          </a:p>
          <a:p>
            <a:pPr marL="1231900" marR="470534" indent="657225">
              <a:lnSpc>
                <a:spcPts val="1610"/>
              </a:lnSpc>
            </a:pPr>
            <a:r>
              <a:rPr dirty="0" smtClean="0" sz="1400" spc="-114">
                <a:latin typeface="Arial"/>
                <a:cs typeface="Arial"/>
              </a:rPr>
              <a:t>ةق</a:t>
            </a:r>
            <a:r>
              <a:rPr dirty="0" smtClean="0" sz="1400" spc="-100">
                <a:latin typeface="Arial"/>
                <a:cs typeface="Arial"/>
              </a:rPr>
              <a:t>د</a:t>
            </a:r>
            <a:r>
              <a:rPr dirty="0" smtClean="0" sz="1400" spc="-355">
                <a:latin typeface="Arial"/>
                <a:cs typeface="Arial"/>
              </a:rPr>
              <a:t>لاب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-29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مهم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طط</a:t>
            </a:r>
            <a:r>
              <a:rPr dirty="0" smtClean="0" sz="1400" spc="-35">
                <a:latin typeface="Arial"/>
                <a:cs typeface="Arial"/>
              </a:rPr>
              <a:t>خ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50">
                <a:latin typeface="Arial"/>
                <a:cs typeface="Arial"/>
              </a:rPr>
              <a:t>عي</a:t>
            </a:r>
            <a:r>
              <a:rPr dirty="0" smtClean="0" sz="1400" spc="-220">
                <a:latin typeface="Arial"/>
                <a:cs typeface="Arial"/>
              </a:rPr>
              <a:t>ر</a:t>
            </a:r>
            <a:r>
              <a:rPr dirty="0" smtClean="0" sz="1400" spc="-280">
                <a:latin typeface="Arial"/>
                <a:cs typeface="Arial"/>
              </a:rPr>
              <a:t>سلا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اق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8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-4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0">
                <a:latin typeface="Arial"/>
                <a:cs typeface="Arial"/>
              </a:rPr>
              <a:t>امظن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10">
                <a:latin typeface="Arial"/>
                <a:cs typeface="Arial"/>
              </a:rPr>
              <a:t>ؤ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ملاع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275">
                <a:latin typeface="Arial"/>
                <a:cs typeface="Arial"/>
              </a:rPr>
              <a:t>ةي</a:t>
            </a:r>
            <a:r>
              <a:rPr dirty="0" smtClean="0" sz="1400" spc="-315">
                <a:latin typeface="Arial"/>
                <a:cs typeface="Arial"/>
              </a:rPr>
              <a:t>ل</a:t>
            </a:r>
            <a:r>
              <a:rPr dirty="0" smtClean="0" sz="1400" spc="-100">
                <a:latin typeface="Arial"/>
                <a:cs typeface="Arial"/>
              </a:rPr>
              <a:t>حملا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75">
                <a:latin typeface="Arial"/>
                <a:cs typeface="Arial"/>
              </a:rPr>
              <a:t>حلأا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-5</a:t>
            </a:r>
            <a:endParaRPr sz="1400">
              <a:latin typeface="Arial"/>
              <a:cs typeface="Arial"/>
            </a:endParaRPr>
          </a:p>
          <a:p>
            <a:pPr marL="640715">
              <a:lnSpc>
                <a:spcPts val="1565"/>
              </a:lnSpc>
            </a:pPr>
            <a:r>
              <a:rPr dirty="0" smtClean="0" sz="1400" spc="-114">
                <a:latin typeface="Arial"/>
                <a:cs typeface="Arial"/>
              </a:rPr>
              <a:t>ةق</a:t>
            </a:r>
            <a:r>
              <a:rPr dirty="0" smtClean="0" sz="1400" spc="-10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ةجر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195">
                <a:latin typeface="Arial"/>
                <a:cs typeface="Arial"/>
              </a:rPr>
              <a:t>لخ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ط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95">
                <a:latin typeface="Arial"/>
                <a:cs typeface="Arial"/>
              </a:rPr>
              <a:t>طخت</a:t>
            </a:r>
            <a:r>
              <a:rPr dirty="0" smtClean="0" sz="1400" spc="-25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9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5">
                <a:latin typeface="Arial"/>
                <a:cs typeface="Arial"/>
              </a:rPr>
              <a:t>ىن</a:t>
            </a:r>
            <a:r>
              <a:rPr dirty="0" smtClean="0" sz="1400" spc="-10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ز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5">
                <a:latin typeface="Arial"/>
                <a:cs typeface="Arial"/>
              </a:rPr>
              <a:t>را</a:t>
            </a:r>
            <a:r>
              <a:rPr dirty="0" smtClean="0" sz="1400" spc="5">
                <a:latin typeface="Arial"/>
                <a:cs typeface="Arial"/>
              </a:rPr>
              <a:t>ط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ض</a:t>
            </a:r>
            <a:r>
              <a:rPr dirty="0" smtClean="0" sz="1400" spc="-360">
                <a:latin typeface="Arial"/>
                <a:cs typeface="Arial"/>
              </a:rPr>
              <a:t>اف</a:t>
            </a:r>
            <a:r>
              <a:rPr dirty="0" smtClean="0" sz="1400" spc="-225">
                <a:latin typeface="Arial"/>
                <a:cs typeface="Arial"/>
              </a:rPr>
              <a:t>خن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-6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0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16255">
              <a:lnSpc>
                <a:spcPct val="100000"/>
              </a:lnSpc>
            </a:pPr>
            <a:r>
              <a:rPr dirty="0" smtClean="0" sz="1400" spc="5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0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25">
                <a:latin typeface="Arial"/>
                <a:cs typeface="Arial"/>
              </a:rPr>
              <a:t>اكرش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155">
                <a:latin typeface="Arial"/>
                <a:cs typeface="Arial"/>
              </a:rPr>
              <a:t>حلايو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2217" y="9466071"/>
            <a:ext cx="52984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إ ل</a:t>
            </a:r>
            <a:r>
              <a:rPr dirty="0" smtClean="0" sz="1400" spc="-5">
                <a:latin typeface="Arial"/>
                <a:cs typeface="Arial"/>
              </a:rPr>
              <a:t>د</a:t>
            </a:r>
            <a:r>
              <a:rPr dirty="0" smtClean="0" sz="1400" spc="-45">
                <a:latin typeface="Arial"/>
                <a:cs typeface="Arial"/>
              </a:rPr>
              <a:t>عمو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120">
                <a:latin typeface="Arial"/>
                <a:cs typeface="Arial"/>
              </a:rPr>
              <a:t>ام</a:t>
            </a:r>
            <a:r>
              <a:rPr dirty="0" smtClean="0" sz="1400" spc="-305">
                <a:latin typeface="Arial"/>
                <a:cs typeface="Arial"/>
              </a:rPr>
              <a:t>ث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150">
                <a:latin typeface="Arial"/>
                <a:cs typeface="Arial"/>
              </a:rPr>
              <a:t>اعلا</a:t>
            </a:r>
            <a:r>
              <a:rPr dirty="0" smtClean="0" sz="1400" spc="-150">
                <a:latin typeface="Arial"/>
                <a:cs typeface="Arial"/>
              </a:rPr>
              <a:t> د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زا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له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409">
                <a:latin typeface="Arial"/>
                <a:cs typeface="Arial"/>
              </a:rPr>
              <a:t>تعفت</a:t>
            </a:r>
            <a:r>
              <a:rPr dirty="0" smtClean="0" sz="1400" spc="-409">
                <a:latin typeface="Arial"/>
                <a:cs typeface="Arial"/>
              </a:rPr>
              <a:t>را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له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04">
                <a:latin typeface="Arial"/>
                <a:cs typeface="Arial"/>
              </a:rPr>
              <a:t>صلأ</a:t>
            </a:r>
            <a:r>
              <a:rPr dirty="0" smtClean="0" sz="1400" spc="-204">
                <a:latin typeface="Arial"/>
                <a:cs typeface="Arial"/>
              </a:rPr>
              <a:t>ا ت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زا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له(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85">
                <a:latin typeface="Arial"/>
                <a:cs typeface="Arial"/>
              </a:rPr>
              <a:t>ةأش</a:t>
            </a:r>
            <a:r>
              <a:rPr dirty="0" smtClean="0" sz="1400" spc="-220">
                <a:latin typeface="Arial"/>
                <a:cs typeface="Arial"/>
              </a:rPr>
              <a:t>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0729" y="9490455"/>
            <a:ext cx="5918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355">
                <a:latin typeface="Arial"/>
                <a:cs typeface="Arial"/>
              </a:rPr>
              <a:t>لأت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1941" y="915669"/>
            <a:ext cx="5301615" cy="8593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970" indent="0">
              <a:lnSpc>
                <a:spcPts val="1610"/>
              </a:lnSpc>
            </a:pPr>
            <a:r>
              <a:rPr dirty="0" smtClean="0" sz="1400" spc="105">
                <a:latin typeface="Arial"/>
                <a:cs typeface="Arial"/>
              </a:rPr>
              <a:t>ة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80">
                <a:latin typeface="Arial"/>
                <a:cs typeface="Arial"/>
              </a:rPr>
              <a:t>سلا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ؤ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70">
                <a:latin typeface="Arial"/>
                <a:cs typeface="Arial"/>
              </a:rPr>
              <a:t>ستلا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114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جلإا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املاط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حي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355">
                <a:latin typeface="Arial"/>
                <a:cs typeface="Arial"/>
              </a:rPr>
              <a:t>ص</a:t>
            </a:r>
            <a:r>
              <a:rPr dirty="0" smtClean="0" sz="1400" spc="-35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كر</a:t>
            </a:r>
            <a:r>
              <a:rPr dirty="0" smtClean="0" sz="1400" spc="-310">
                <a:latin typeface="Arial"/>
                <a:cs typeface="Arial"/>
              </a:rPr>
              <a:t>ش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ى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)م</a:t>
            </a:r>
            <a:r>
              <a:rPr dirty="0" smtClean="0" sz="1400" spc="-235">
                <a:latin typeface="Arial"/>
                <a:cs typeface="Arial"/>
              </a:rPr>
              <a:t>هس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ط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-10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425">
                <a:latin typeface="Arial"/>
                <a:cs typeface="Arial"/>
              </a:rPr>
              <a:t>كي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215">
                <a:latin typeface="Arial"/>
                <a:cs typeface="Arial"/>
              </a:rPr>
              <a:t>ل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-145">
                <a:latin typeface="Arial"/>
                <a:cs typeface="Arial"/>
              </a:rPr>
              <a:t>ضم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قطنملا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240">
                <a:latin typeface="Arial"/>
                <a:cs typeface="Arial"/>
              </a:rPr>
              <a:t>كلو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60">
                <a:latin typeface="Arial"/>
                <a:cs typeface="Arial"/>
              </a:rPr>
              <a:t>اج</a:t>
            </a:r>
            <a:r>
              <a:rPr dirty="0" smtClean="0" sz="1400" spc="-254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50">
                <a:latin typeface="Arial"/>
                <a:cs typeface="Arial"/>
              </a:rPr>
              <a:t>اوف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عب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إ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جلأا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345">
                <a:latin typeface="Arial"/>
                <a:cs typeface="Arial"/>
              </a:rPr>
              <a:t>ريصق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ىلع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330">
                <a:latin typeface="Arial"/>
                <a:cs typeface="Arial"/>
              </a:rPr>
              <a:t>رثؤت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لجلأا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25">
                <a:latin typeface="Arial"/>
                <a:cs typeface="Arial"/>
              </a:rPr>
              <a:t>ص</a:t>
            </a:r>
            <a:r>
              <a:rPr dirty="0" smtClean="0" sz="1400" spc="-290">
                <a:latin typeface="Arial"/>
                <a:cs typeface="Arial"/>
              </a:rPr>
              <a:t>ق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05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لجلأا</a:t>
            </a:r>
            <a:endParaRPr sz="1400">
              <a:latin typeface="Arial"/>
              <a:cs typeface="Arial"/>
            </a:endParaRPr>
          </a:p>
          <a:p>
            <a:pPr algn="r" marR="13970">
              <a:lnSpc>
                <a:spcPts val="1565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80">
                <a:latin typeface="Arial"/>
                <a:cs typeface="Arial"/>
              </a:rPr>
              <a:t>رض</a:t>
            </a:r>
            <a:r>
              <a:rPr dirty="0" smtClean="0" sz="1400" spc="-18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وأ </a:t>
            </a:r>
            <a:r>
              <a:rPr dirty="0" smtClean="0" sz="1400" spc="-70">
                <a:latin typeface="Arial"/>
                <a:cs typeface="Arial"/>
              </a:rPr>
              <a:t>تل</a:t>
            </a:r>
            <a:r>
              <a:rPr dirty="0" smtClean="0" sz="1400" spc="-3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 يأ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75">
                <a:latin typeface="Arial"/>
                <a:cs typeface="Arial"/>
              </a:rPr>
              <a:t>رجلإ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ئ</a:t>
            </a:r>
            <a:r>
              <a:rPr dirty="0" smtClean="0" sz="1400" spc="-30">
                <a:latin typeface="Arial"/>
                <a:cs typeface="Arial"/>
              </a:rPr>
              <a:t>لا</a:t>
            </a:r>
            <a:r>
              <a:rPr dirty="0" smtClean="0" sz="1400" spc="-4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اول</a:t>
            </a:r>
            <a:r>
              <a:rPr dirty="0" smtClean="0" sz="1400" spc="-3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marL="486409" marR="13335" indent="-474345">
              <a:lnSpc>
                <a:spcPts val="1610"/>
              </a:lnSpc>
              <a:spcBef>
                <a:spcPts val="50"/>
              </a:spcBef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-120">
                <a:latin typeface="Arial"/>
                <a:cs typeface="Arial"/>
              </a:rPr>
              <a:t>أ وأ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30">
                <a:latin typeface="Arial"/>
                <a:cs typeface="Arial"/>
              </a:rPr>
              <a:t>م</a:t>
            </a:r>
            <a:r>
              <a:rPr dirty="0" smtClean="0" sz="1400" spc="30">
                <a:latin typeface="Arial"/>
                <a:cs typeface="Arial"/>
              </a:rPr>
              <a:t>ء</a:t>
            </a:r>
            <a:r>
              <a:rPr dirty="0" smtClean="0" sz="1400" spc="-30">
                <a:latin typeface="Arial"/>
                <a:cs typeface="Arial"/>
              </a:rPr>
              <a:t>لام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ي</a:t>
            </a:r>
            <a:r>
              <a:rPr dirty="0" smtClean="0" sz="1400" spc="50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05">
                <a:latin typeface="Arial"/>
                <a:cs typeface="Arial"/>
              </a:rPr>
              <a:t>ي</a:t>
            </a:r>
            <a:r>
              <a:rPr dirty="0" smtClean="0" sz="1400" spc="50">
                <a:latin typeface="Arial"/>
                <a:cs typeface="Arial"/>
              </a:rPr>
              <a:t>ه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20">
                <a:latin typeface="Arial"/>
                <a:cs typeface="Arial"/>
              </a:rPr>
              <a:t>أب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قلا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إ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0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300">
                <a:latin typeface="Arial"/>
                <a:cs typeface="Arial"/>
              </a:rPr>
              <a:t>س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-165">
                <a:latin typeface="Arial"/>
                <a:cs typeface="Arial"/>
              </a:rPr>
              <a:t>سلأا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75">
                <a:latin typeface="Arial"/>
                <a:cs typeface="Arial"/>
              </a:rPr>
              <a:t>ا</a:t>
            </a:r>
            <a:r>
              <a:rPr dirty="0" smtClean="0" sz="1400" spc="9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و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ف</a:t>
            </a:r>
            <a:r>
              <a:rPr dirty="0" smtClean="0" sz="1400" spc="-220">
                <a:latin typeface="Arial"/>
                <a:cs typeface="Arial"/>
              </a:rPr>
              <a:t>ش</a:t>
            </a:r>
            <a:r>
              <a:rPr dirty="0" smtClean="0" sz="1400" spc="-380">
                <a:latin typeface="Arial"/>
                <a:cs typeface="Arial"/>
              </a:rPr>
              <a:t>كلل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0">
                <a:latin typeface="Arial"/>
                <a:cs typeface="Arial"/>
              </a:rPr>
              <a:t>اه</a:t>
            </a:r>
            <a:r>
              <a:rPr dirty="0" smtClean="0" sz="1400" spc="-220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</a:t>
            </a:r>
            <a:r>
              <a:rPr dirty="0" smtClean="0" sz="1400" spc="-210">
                <a:latin typeface="Arial"/>
                <a:cs typeface="Arial"/>
              </a:rPr>
              <a:t>ك</a:t>
            </a:r>
            <a:r>
              <a:rPr dirty="0" smtClean="0" sz="1400" spc="-40">
                <a:latin typeface="Arial"/>
                <a:cs typeface="Arial"/>
              </a:rPr>
              <a:t>ملإا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ن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210">
                <a:latin typeface="Arial"/>
                <a:cs typeface="Arial"/>
              </a:rPr>
              <a:t>لو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endParaRPr sz="1400">
              <a:latin typeface="Arial"/>
              <a:cs typeface="Arial"/>
            </a:endParaRPr>
          </a:p>
          <a:p>
            <a:pPr algn="just" marL="12700" marR="13335" indent="3333115">
              <a:lnSpc>
                <a:spcPts val="1610"/>
              </a:lnSpc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5">
                <a:latin typeface="Arial"/>
                <a:cs typeface="Arial"/>
              </a:rPr>
              <a:t>رتي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ث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0">
                <a:latin typeface="Arial"/>
                <a:cs typeface="Arial"/>
              </a:rPr>
              <a:t>امظن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25">
                <a:latin typeface="Arial"/>
                <a:cs typeface="Arial"/>
              </a:rPr>
              <a:t>اج</a:t>
            </a:r>
            <a:r>
              <a:rPr dirty="0" smtClean="0" sz="1400" spc="-45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245">
                <a:latin typeface="Arial"/>
                <a:cs typeface="Arial"/>
              </a:rPr>
              <a:t>لكل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4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-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عت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5">
                <a:latin typeface="Arial"/>
                <a:cs typeface="Arial"/>
              </a:rPr>
              <a:t>عجا</a:t>
            </a:r>
            <a:r>
              <a:rPr dirty="0" smtClean="0" sz="1400" spc="-80">
                <a:latin typeface="Arial"/>
                <a:cs typeface="Arial"/>
              </a:rPr>
              <a:t>ر</a:t>
            </a:r>
            <a:r>
              <a:rPr dirty="0" smtClean="0" sz="1400" spc="70">
                <a:latin typeface="Arial"/>
                <a:cs typeface="Arial"/>
              </a:rPr>
              <a:t>م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4">
                <a:latin typeface="Arial"/>
                <a:cs typeface="Arial"/>
              </a:rPr>
              <a:t>هع</a:t>
            </a:r>
            <a:r>
              <a:rPr dirty="0" smtClean="0" sz="1400" spc="-409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غب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-120">
                <a:latin typeface="Arial"/>
                <a:cs typeface="Arial"/>
              </a:rPr>
              <a:t>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امك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5">
                <a:latin typeface="Arial"/>
                <a:cs typeface="Arial"/>
              </a:rPr>
              <a:t>اضا</a:t>
            </a:r>
            <a:r>
              <a:rPr dirty="0" smtClean="0" sz="1400" spc="-10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85">
                <a:latin typeface="Arial"/>
                <a:cs typeface="Arial"/>
              </a:rPr>
              <a:t>اعقوت</a:t>
            </a:r>
            <a:r>
              <a:rPr dirty="0" smtClean="0" sz="1400" spc="-30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85">
                <a:latin typeface="Arial"/>
                <a:cs typeface="Arial"/>
              </a:rPr>
              <a:t>عي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0">
                <a:latin typeface="Arial"/>
                <a:cs typeface="Arial"/>
              </a:rPr>
              <a:t>ط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ريدم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لبق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0">
                <a:latin typeface="Arial"/>
                <a:cs typeface="Arial"/>
              </a:rPr>
              <a:t>ؤ</a:t>
            </a:r>
            <a:r>
              <a:rPr dirty="0" smtClean="0" sz="1400" spc="-350">
                <a:latin typeface="Arial"/>
                <a:cs typeface="Arial"/>
              </a:rPr>
              <a:t>است</a:t>
            </a:r>
            <a:r>
              <a:rPr dirty="0" smtClean="0" sz="1400" spc="-170">
                <a:latin typeface="Arial"/>
                <a:cs typeface="Arial"/>
              </a:rPr>
              <a:t> </a:t>
            </a:r>
            <a:r>
              <a:rPr dirty="0" smtClean="0" sz="1400" spc="-385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ث</a:t>
            </a:r>
            <a:r>
              <a:rPr dirty="0" smtClean="0" sz="1400" spc="-5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أو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180">
                <a:latin typeface="Arial"/>
                <a:cs typeface="Arial"/>
              </a:rPr>
              <a:t>سلا</a:t>
            </a:r>
            <a:r>
              <a:rPr dirty="0" smtClean="0" sz="1400" spc="-8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ةطش</a:t>
            </a:r>
            <a:r>
              <a:rPr dirty="0" smtClean="0" sz="1400" spc="-175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660">
                <a:latin typeface="Arial"/>
                <a:cs typeface="Arial"/>
              </a:rPr>
              <a:t>تت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220">
                <a:latin typeface="Arial"/>
                <a:cs typeface="Arial"/>
              </a:rPr>
              <a:t>اضيأ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غب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45">
                <a:latin typeface="Arial"/>
                <a:cs typeface="Arial"/>
              </a:rPr>
              <a:t>،م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هل</a:t>
            </a:r>
            <a:r>
              <a:rPr dirty="0" smtClean="0" sz="1400" spc="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just" marL="12700" marR="15240">
              <a:lnSpc>
                <a:spcPts val="1580"/>
              </a:lnSpc>
            </a:pP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5">
                <a:latin typeface="Arial"/>
                <a:cs typeface="Arial"/>
              </a:rPr>
              <a:t>رتي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35">
                <a:latin typeface="Arial"/>
                <a:cs typeface="Arial"/>
              </a:rPr>
              <a:t> </a:t>
            </a:r>
            <a:r>
              <a:rPr dirty="0" smtClean="0" sz="1400" spc="-190">
                <a:latin typeface="Arial"/>
                <a:cs typeface="Arial"/>
              </a:rPr>
              <a:t>لاثم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150">
                <a:latin typeface="Arial"/>
                <a:cs typeface="Arial"/>
              </a:rPr>
              <a:t>اعلا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">
                <a:latin typeface="Arial"/>
                <a:cs typeface="Arial"/>
              </a:rPr>
              <a:t>اهن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260">
                <a:latin typeface="Arial"/>
                <a:cs typeface="Arial"/>
              </a:rPr>
              <a:t>ىتح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40">
                <a:latin typeface="Arial"/>
                <a:cs typeface="Arial"/>
              </a:rPr>
              <a:t>راظ</a:t>
            </a:r>
            <a:r>
              <a:rPr dirty="0" smtClean="0" sz="1400" spc="-240">
                <a:latin typeface="Arial"/>
                <a:cs typeface="Arial"/>
              </a:rPr>
              <a:t>ت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45">
                <a:latin typeface="Arial"/>
                <a:cs typeface="Arial"/>
              </a:rPr>
              <a:t> </a:t>
            </a:r>
            <a:r>
              <a:rPr dirty="0" smtClean="0" sz="1400" spc="-170">
                <a:latin typeface="Arial"/>
                <a:cs typeface="Arial"/>
              </a:rPr>
              <a:t>لكاشم</a:t>
            </a:r>
            <a:r>
              <a:rPr dirty="0" smtClean="0" sz="1400" spc="-18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75">
                <a:latin typeface="Arial"/>
                <a:cs typeface="Arial"/>
              </a:rPr>
              <a:t>هظ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5">
                <a:latin typeface="Arial"/>
                <a:cs typeface="Arial"/>
              </a:rPr>
              <a:t>رج</a:t>
            </a:r>
            <a:r>
              <a:rPr dirty="0" smtClean="0" sz="1400" spc="-2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395">
                <a:latin typeface="Arial"/>
                <a:cs typeface="Arial"/>
              </a:rPr>
              <a:t>طقف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0">
                <a:latin typeface="Arial"/>
                <a:cs typeface="Arial"/>
              </a:rPr>
              <a:t>حم</a:t>
            </a:r>
            <a:r>
              <a:rPr dirty="0" smtClean="0" sz="1400" spc="40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ةرتف</a:t>
            </a:r>
            <a:r>
              <a:rPr dirty="0" smtClean="0" sz="1400" spc="5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75">
                <a:latin typeface="Arial"/>
                <a:cs typeface="Arial"/>
              </a:rPr>
              <a:t>اهن</a:t>
            </a:r>
            <a:endParaRPr sz="1400">
              <a:latin typeface="Arial"/>
              <a:cs typeface="Arial"/>
            </a:endParaRPr>
          </a:p>
          <a:p>
            <a:pPr marL="12700" marR="12700" indent="459676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70">
                <a:latin typeface="Arial"/>
                <a:cs typeface="Arial"/>
              </a:rPr>
              <a:t>اول</a:t>
            </a:r>
            <a:r>
              <a:rPr dirty="0" smtClean="0" sz="1400" spc="-50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-26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اه</a:t>
            </a:r>
            <a:r>
              <a:rPr dirty="0" smtClean="0" sz="1400" spc="-275">
                <a:latin typeface="Arial"/>
                <a:cs typeface="Arial"/>
              </a:rPr>
              <a:t>ت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00">
                <a:latin typeface="Arial"/>
                <a:cs typeface="Arial"/>
              </a:rPr>
              <a:t>ات</a:t>
            </a:r>
            <a:r>
              <a:rPr dirty="0" smtClean="0" sz="1400" spc="-1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20">
                <a:latin typeface="Arial"/>
                <a:cs typeface="Arial"/>
              </a:rPr>
              <a:t>املاع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ع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1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0">
                <a:latin typeface="Arial"/>
                <a:cs typeface="Arial"/>
              </a:rPr>
              <a:t>ود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95">
                <a:latin typeface="Arial"/>
                <a:cs typeface="Arial"/>
              </a:rPr>
              <a:t>مت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3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459">
                <a:latin typeface="Arial"/>
                <a:cs typeface="Arial"/>
              </a:rPr>
              <a:t>كشب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endParaRPr sz="1400">
              <a:latin typeface="Arial"/>
              <a:cs typeface="Arial"/>
            </a:endParaRPr>
          </a:p>
          <a:p>
            <a:pPr algn="just" marL="12700" marR="12700" indent="0">
              <a:lnSpc>
                <a:spcPts val="1610"/>
              </a:lnSpc>
            </a:pP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70">
                <a:latin typeface="Arial"/>
                <a:cs typeface="Arial"/>
              </a:rPr>
              <a:t>هظت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5">
                <a:latin typeface="Arial"/>
                <a:cs typeface="Arial"/>
              </a:rPr>
              <a:t>هجئ</a:t>
            </a:r>
            <a:r>
              <a:rPr dirty="0" smtClean="0" sz="1400" spc="-6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ه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5">
                <a:latin typeface="Arial"/>
                <a:cs typeface="Arial"/>
              </a:rPr>
              <a:t>رتي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60">
                <a:latin typeface="Arial"/>
                <a:cs typeface="Arial"/>
              </a:rPr>
              <a:t>امم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10">
                <a:latin typeface="Arial"/>
                <a:cs typeface="Arial"/>
              </a:rPr>
              <a:t>او</a:t>
            </a:r>
            <a:r>
              <a:rPr dirty="0" smtClean="0" sz="1400" spc="-175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ق</a:t>
            </a:r>
            <a:r>
              <a:rPr dirty="0" smtClean="0" sz="1400" spc="-370">
                <a:latin typeface="Arial"/>
                <a:cs typeface="Arial"/>
              </a:rPr>
              <a:t>رغتسي</a:t>
            </a:r>
            <a:r>
              <a:rPr dirty="0" smtClean="0" sz="1400" spc="-37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،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لع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705">
                <a:latin typeface="Arial"/>
                <a:cs typeface="Arial"/>
              </a:rPr>
              <a:t>فب</a:t>
            </a:r>
            <a:r>
              <a:rPr dirty="0" smtClean="0" sz="1400" spc="-2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رجلإا</a:t>
            </a:r>
            <a:r>
              <a:rPr dirty="0" smtClean="0" sz="1400" spc="-60">
                <a:latin typeface="Arial"/>
                <a:cs typeface="Arial"/>
              </a:rPr>
              <a:t> 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360">
                <a:latin typeface="Arial"/>
                <a:cs typeface="Arial"/>
              </a:rPr>
              <a:t>ا 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-45">
                <a:latin typeface="Arial"/>
                <a:cs typeface="Arial"/>
              </a:rPr>
              <a:t>غ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355">
                <a:latin typeface="Arial"/>
                <a:cs typeface="Arial"/>
              </a:rPr>
              <a:t>صلاب</a:t>
            </a:r>
            <a:r>
              <a:rPr dirty="0" smtClean="0" sz="1400" spc="-355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105">
                <a:latin typeface="Arial"/>
                <a:cs typeface="Arial"/>
              </a:rPr>
              <a:t>ا</a:t>
            </a:r>
            <a:r>
              <a:rPr dirty="0" smtClean="0" sz="1400" spc="-260">
                <a:latin typeface="Arial"/>
                <a:cs typeface="Arial"/>
              </a:rPr>
              <a:t>ن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ف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-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 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يغ</a:t>
            </a:r>
            <a:r>
              <a:rPr dirty="0" smtClean="0" sz="1400" spc="-355">
                <a:latin typeface="Arial"/>
                <a:cs typeface="Arial"/>
              </a:rPr>
              <a:t>ب</a:t>
            </a:r>
            <a:r>
              <a:rPr dirty="0" smtClean="0" sz="1400" spc="-409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و </a:t>
            </a:r>
            <a:r>
              <a:rPr dirty="0" smtClean="0" sz="1400" spc="-1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10">
                <a:latin typeface="Arial"/>
                <a:cs typeface="Arial"/>
              </a:rPr>
              <a:t>او</a:t>
            </a:r>
            <a:r>
              <a:rPr dirty="0" smtClean="0" sz="1400" spc="-175">
                <a:latin typeface="Arial"/>
                <a:cs typeface="Arial"/>
              </a:rPr>
              <a:t>ن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endParaRPr sz="1400">
              <a:latin typeface="Arial"/>
              <a:cs typeface="Arial"/>
            </a:endParaRPr>
          </a:p>
          <a:p>
            <a:pPr marL="12700" marR="13335" indent="3421379">
              <a:lnSpc>
                <a:spcPts val="1610"/>
              </a:lnSpc>
            </a:pP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70">
                <a:latin typeface="Arial"/>
                <a:cs typeface="Arial"/>
              </a:rPr>
              <a:t>رور</a:t>
            </a:r>
            <a:r>
              <a:rPr dirty="0" smtClean="0" sz="1400" spc="-170">
                <a:latin typeface="Arial"/>
                <a:cs typeface="Arial"/>
              </a:rPr>
              <a:t>ض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40">
                <a:latin typeface="Arial"/>
                <a:cs typeface="Arial"/>
              </a:rPr>
              <a:t>سب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حصت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385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445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30">
                <a:latin typeface="Arial"/>
                <a:cs typeface="Arial"/>
              </a:rPr>
              <a:t>لا</a:t>
            </a:r>
            <a:r>
              <a:rPr dirty="0" smtClean="0" sz="1400" spc="-4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حت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-100">
                <a:latin typeface="Arial"/>
                <a:cs typeface="Arial"/>
              </a:rPr>
              <a:t>ةلو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حمب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60">
                <a:latin typeface="Arial"/>
                <a:cs typeface="Arial"/>
              </a:rPr>
              <a:t>اس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0">
                <a:latin typeface="Arial"/>
                <a:cs typeface="Arial"/>
              </a:rPr>
              <a:t>حأ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14">
                <a:latin typeface="Arial"/>
                <a:cs typeface="Arial"/>
              </a:rPr>
              <a:t>ماق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algn="just" marL="12700" marR="13335">
              <a:lnSpc>
                <a:spcPts val="1610"/>
              </a:lnSpc>
              <a:spcBef>
                <a:spcPts val="10"/>
              </a:spcBef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رط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65">
                <a:latin typeface="Arial"/>
                <a:cs typeface="Arial"/>
              </a:rPr>
              <a:t>لاع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ث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ض</a:t>
            </a:r>
            <a:r>
              <a:rPr dirty="0" smtClean="0" sz="1400" spc="-350">
                <a:latin typeface="Arial"/>
                <a:cs typeface="Arial"/>
              </a:rPr>
              <a:t>رتفا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80">
                <a:latin typeface="Arial"/>
                <a:cs typeface="Arial"/>
              </a:rPr>
              <a:t>امظن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5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6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5">
                <a:latin typeface="Arial"/>
                <a:cs typeface="Arial"/>
              </a:rPr>
              <a:t>علا</a:t>
            </a:r>
            <a:r>
              <a:rPr dirty="0" smtClean="0" sz="1400" spc="-14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05">
                <a:latin typeface="Arial"/>
                <a:cs typeface="Arial"/>
              </a:rPr>
              <a:t>س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65">
                <a:latin typeface="Arial"/>
                <a:cs typeface="Arial"/>
              </a:rPr>
              <a:t>لاع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0">
                <a:latin typeface="Arial"/>
                <a:cs typeface="Arial"/>
              </a:rPr>
              <a:t>ف</a:t>
            </a:r>
            <a:r>
              <a:rPr dirty="0" smtClean="0" sz="1400" spc="-220">
                <a:latin typeface="Arial"/>
                <a:cs typeface="Arial"/>
              </a:rPr>
              <a:t>ش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80">
                <a:latin typeface="Arial"/>
                <a:cs typeface="Arial"/>
              </a:rPr>
              <a:t>،ا</a:t>
            </a:r>
            <a:r>
              <a:rPr dirty="0" smtClean="0" sz="1400" spc="80">
                <a:latin typeface="Arial"/>
                <a:cs typeface="Arial"/>
              </a:rPr>
              <a:t>ه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375">
                <a:latin typeface="Arial"/>
                <a:cs typeface="Arial"/>
              </a:rPr>
              <a:t>رقت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ئي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قعت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6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0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75">
                <a:latin typeface="Arial"/>
                <a:cs typeface="Arial"/>
              </a:rPr>
              <a:t>ي</a:t>
            </a:r>
            <a:r>
              <a:rPr dirty="0" smtClean="0" sz="1400" spc="-730">
                <a:latin typeface="Arial"/>
                <a:cs typeface="Arial"/>
              </a:rPr>
              <a:t>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75">
                <a:latin typeface="Arial"/>
                <a:cs typeface="Arial"/>
              </a:rPr>
              <a:t>لم</a:t>
            </a:r>
            <a:r>
              <a:rPr dirty="0" smtClean="0" sz="1400" spc="-235">
                <a:latin typeface="Arial"/>
                <a:cs typeface="Arial"/>
              </a:rPr>
              <a:t>ع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لع</a:t>
            </a:r>
            <a:r>
              <a:rPr dirty="0" smtClean="0" sz="1400" spc="-35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ايو</a:t>
            </a:r>
            <a:r>
              <a:rPr dirty="0" smtClean="0" sz="1400" spc="-425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سم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ريدم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350">
                <a:latin typeface="Arial"/>
                <a:cs typeface="Arial"/>
              </a:rPr>
              <a:t>اف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،ة</a:t>
            </a:r>
            <a:r>
              <a:rPr dirty="0" smtClean="0" sz="1400" spc="-235">
                <a:latin typeface="Arial"/>
                <a:cs typeface="Arial"/>
              </a:rPr>
              <a:t>ي</a:t>
            </a:r>
            <a:r>
              <a:rPr dirty="0" smtClean="0" sz="1400" spc="-240">
                <a:latin typeface="Arial"/>
                <a:cs typeface="Arial"/>
              </a:rPr>
              <a:t>مي</a:t>
            </a:r>
            <a:r>
              <a:rPr dirty="0" smtClean="0" sz="1400" spc="-15">
                <a:latin typeface="Arial"/>
                <a:cs typeface="Arial"/>
              </a:rPr>
              <a:t>ظ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ةطخلا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ةعجا</a:t>
            </a:r>
            <a:r>
              <a:rPr dirty="0" smtClean="0" sz="1400" spc="-45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295">
                <a:latin typeface="Arial"/>
                <a:cs typeface="Arial"/>
              </a:rPr>
              <a:t>قلو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،ة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سم</a:t>
            </a:r>
            <a:r>
              <a:rPr dirty="0" smtClean="0" sz="1400" spc="-35">
                <a:latin typeface="Arial"/>
                <a:cs typeface="Arial"/>
              </a:rPr>
              <a:t>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400">
                <a:latin typeface="Arial"/>
                <a:cs typeface="Arial"/>
              </a:rPr>
              <a:t>يف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80">
                <a:latin typeface="Arial"/>
                <a:cs typeface="Arial"/>
              </a:rPr>
              <a:t>لماع</a:t>
            </a:r>
            <a:r>
              <a:rPr dirty="0" smtClean="0" sz="1400" spc="-24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60">
                <a:latin typeface="Arial"/>
                <a:cs typeface="Arial"/>
              </a:rPr>
              <a:t>ءلا</a:t>
            </a:r>
            <a:r>
              <a:rPr dirty="0" smtClean="0" sz="1400" spc="-80">
                <a:latin typeface="Arial"/>
                <a:cs typeface="Arial"/>
              </a:rPr>
              <a:t>ؤ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10">
                <a:latin typeface="Arial"/>
                <a:cs typeface="Arial"/>
              </a:rPr>
              <a:t>ل</a:t>
            </a:r>
            <a:r>
              <a:rPr dirty="0" smtClean="0" sz="1400" spc="-250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ةجر</a:t>
            </a:r>
            <a:r>
              <a:rPr dirty="0" smtClean="0" sz="1400" spc="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75">
                <a:latin typeface="Arial"/>
                <a:cs typeface="Arial"/>
              </a:rPr>
              <a:t>ةطشن</a:t>
            </a:r>
            <a:r>
              <a:rPr dirty="0" smtClean="0" sz="1400" spc="15">
                <a:latin typeface="Arial"/>
                <a:cs typeface="Arial"/>
              </a:rPr>
              <a:t>أ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نو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310">
                <a:latin typeface="Arial"/>
                <a:cs typeface="Arial"/>
              </a:rPr>
              <a:t>ك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">
                <a:latin typeface="Arial"/>
                <a:cs typeface="Arial"/>
              </a:rPr>
              <a:t>ما</a:t>
            </a:r>
            <a:r>
              <a:rPr dirty="0" smtClean="0" sz="1400" spc="-135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9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ب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75">
                <a:latin typeface="Arial"/>
                <a:cs typeface="Arial"/>
              </a:rPr>
              <a:t>مم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ةرق</a:t>
            </a:r>
            <a:r>
              <a:rPr dirty="0" smtClean="0" sz="1400" spc="-39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">
                <a:latin typeface="Arial"/>
                <a:cs typeface="Arial"/>
              </a:rPr>
              <a:t>غ</a:t>
            </a:r>
            <a:r>
              <a:rPr dirty="0" smtClean="0" sz="1400" spc="-35">
                <a:latin typeface="Arial"/>
                <a:cs typeface="Arial"/>
              </a:rPr>
              <a:t>و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00">
                <a:latin typeface="Arial"/>
                <a:cs typeface="Arial"/>
              </a:rPr>
              <a:t>قعم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ئ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7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لظ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290">
                <a:latin typeface="Arial"/>
                <a:cs typeface="Arial"/>
              </a:rPr>
              <a:t>عص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80">
                <a:latin typeface="Arial"/>
                <a:cs typeface="Arial"/>
              </a:rPr>
              <a:t>زي</a:t>
            </a:r>
            <a:r>
              <a:rPr dirty="0" smtClean="0" sz="1400" spc="7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ؤ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0">
                <a:latin typeface="Arial"/>
                <a:cs typeface="Arial"/>
              </a:rPr>
              <a:t>أ</a:t>
            </a:r>
            <a:r>
              <a:rPr dirty="0" smtClean="0" sz="1400" spc="8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8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185">
                <a:latin typeface="Arial"/>
                <a:cs typeface="Arial"/>
              </a:rPr>
              <a:t>صو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6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30">
                <a:latin typeface="Arial"/>
                <a:cs typeface="Arial"/>
              </a:rPr>
              <a:t> </a:t>
            </a:r>
            <a:r>
              <a:rPr dirty="0" smtClean="0" sz="1400" spc="-105">
                <a:latin typeface="Arial"/>
                <a:cs typeface="Arial"/>
              </a:rPr>
              <a:t>،ة</a:t>
            </a:r>
            <a:r>
              <a:rPr dirty="0" smtClean="0" sz="1400" spc="-235">
                <a:latin typeface="Arial"/>
                <a:cs typeface="Arial"/>
              </a:rPr>
              <a:t>ي</a:t>
            </a:r>
            <a:r>
              <a:rPr dirty="0" smtClean="0" sz="1400" spc="0">
                <a:latin typeface="Arial"/>
                <a:cs typeface="Arial"/>
              </a:rPr>
              <a:t>رو</a:t>
            </a:r>
            <a:r>
              <a:rPr dirty="0" smtClean="0" sz="1400" spc="-5">
                <a:latin typeface="Arial"/>
                <a:cs typeface="Arial"/>
              </a:rPr>
              <a:t>ر</a:t>
            </a:r>
            <a:r>
              <a:rPr dirty="0" smtClean="0" sz="1400" spc="-355">
                <a:latin typeface="Arial"/>
                <a:cs typeface="Arial"/>
              </a:rPr>
              <a:t>ض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459">
                <a:latin typeface="Arial"/>
                <a:cs typeface="Arial"/>
              </a:rPr>
              <a:t>سيل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75">
                <a:latin typeface="Arial"/>
                <a:cs typeface="Arial"/>
              </a:rPr>
              <a:t>جلأا</a:t>
            </a:r>
            <a:r>
              <a:rPr dirty="0" smtClean="0" sz="1400" spc="12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55">
                <a:latin typeface="Arial"/>
                <a:cs typeface="Arial"/>
              </a:rPr>
              <a:t>لي</a:t>
            </a:r>
            <a:r>
              <a:rPr dirty="0" smtClean="0" sz="1400" spc="-26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ط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طط</a:t>
            </a:r>
            <a:r>
              <a:rPr dirty="0" smtClean="0" sz="1400" spc="-35">
                <a:latin typeface="Arial"/>
                <a:cs typeface="Arial"/>
              </a:rPr>
              <a:t>خ</a:t>
            </a:r>
            <a:r>
              <a:rPr dirty="0" smtClean="0" sz="1400" spc="-420">
                <a:latin typeface="Arial"/>
                <a:cs typeface="Arial"/>
              </a:rPr>
              <a:t>لل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480">
                <a:latin typeface="Arial"/>
                <a:cs typeface="Arial"/>
              </a:rPr>
              <a:t>كت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14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60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15">
                <a:latin typeface="Arial"/>
                <a:cs typeface="Arial"/>
              </a:rPr>
              <a:t>أ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1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-160">
                <a:latin typeface="Arial"/>
                <a:cs typeface="Arial"/>
              </a:rPr>
              <a:t>روعش</a:t>
            </a:r>
            <a:endParaRPr sz="1400">
              <a:latin typeface="Arial"/>
              <a:cs typeface="Arial"/>
            </a:endParaRPr>
          </a:p>
          <a:p>
            <a:pPr algn="just" marL="12700" marR="15240">
              <a:lnSpc>
                <a:spcPts val="1580"/>
              </a:lnSpc>
            </a:pPr>
            <a:r>
              <a:rPr dirty="0" smtClean="0" sz="1400" spc="-15">
                <a:latin typeface="Arial"/>
                <a:cs typeface="Arial"/>
              </a:rPr>
              <a:t>0</a:t>
            </a:r>
            <a:r>
              <a:rPr dirty="0" smtClean="0" sz="1400" spc="-220">
                <a:latin typeface="Arial"/>
                <a:cs typeface="Arial"/>
              </a:rPr>
              <a:t>ةريغصلا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كر</a:t>
            </a:r>
            <a:r>
              <a:rPr dirty="0" smtClean="0" sz="1400" spc="-310">
                <a:latin typeface="Arial"/>
                <a:cs typeface="Arial"/>
              </a:rPr>
              <a:t>ش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-240">
                <a:latin typeface="Arial"/>
                <a:cs typeface="Arial"/>
              </a:rPr>
              <a:t>ربكأ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25">
                <a:latin typeface="Arial"/>
                <a:cs typeface="Arial"/>
              </a:rPr>
              <a:t>جر</a:t>
            </a:r>
            <a:r>
              <a:rPr dirty="0" smtClean="0" sz="1400" spc="-25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300">
                <a:latin typeface="Arial"/>
                <a:cs typeface="Arial"/>
              </a:rPr>
              <a:t>ةريب</a:t>
            </a:r>
            <a:r>
              <a:rPr dirty="0" smtClean="0" sz="1400" spc="-345">
                <a:latin typeface="Arial"/>
                <a:cs typeface="Arial"/>
              </a:rPr>
              <a:t>ك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25">
                <a:latin typeface="Arial"/>
                <a:cs typeface="Arial"/>
              </a:rPr>
              <a:t>اكرش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280">
                <a:latin typeface="Arial"/>
                <a:cs typeface="Arial"/>
              </a:rPr>
              <a:t>ى</a:t>
            </a:r>
            <a:r>
              <a:rPr dirty="0" smtClean="0" sz="1400" spc="-235">
                <a:latin typeface="Arial"/>
                <a:cs typeface="Arial"/>
              </a:rPr>
              <a:t>ل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305">
                <a:latin typeface="Arial"/>
                <a:cs typeface="Arial"/>
              </a:rPr>
              <a:t>ق</a:t>
            </a:r>
            <a:r>
              <a:rPr dirty="0" smtClean="0" sz="1400" spc="-380">
                <a:latin typeface="Arial"/>
                <a:cs typeface="Arial"/>
              </a:rPr>
              <a:t>ب</a:t>
            </a:r>
            <a:r>
              <a:rPr dirty="0" smtClean="0" sz="1400" spc="-204">
                <a:latin typeface="Arial"/>
                <a:cs typeface="Arial"/>
              </a:rPr>
              <a:t>طن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235">
                <a:latin typeface="Arial"/>
                <a:cs typeface="Arial"/>
              </a:rPr>
              <a:t>ه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نأ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70">
                <a:latin typeface="Arial"/>
                <a:cs typeface="Arial"/>
              </a:rPr>
              <a:t>ةسا</a:t>
            </a:r>
            <a:r>
              <a:rPr dirty="0" smtClean="0" sz="1400" spc="-9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5">
                <a:latin typeface="Arial"/>
                <a:cs typeface="Arial"/>
              </a:rPr>
              <a:t> 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40">
                <a:latin typeface="Arial"/>
                <a:cs typeface="Arial"/>
              </a:rPr>
              <a:t>ره</a:t>
            </a:r>
            <a:r>
              <a:rPr dirty="0" smtClean="0" sz="1400" spc="60">
                <a:latin typeface="Arial"/>
                <a:cs typeface="Arial"/>
              </a:rPr>
              <a:t>ظ</a:t>
            </a:r>
            <a:r>
              <a:rPr dirty="0" smtClean="0" sz="1400" spc="0">
                <a:latin typeface="Arial"/>
                <a:cs typeface="Arial"/>
              </a:rPr>
              <a:t>أ</a:t>
            </a:r>
            <a:endParaRPr sz="1400">
              <a:latin typeface="Arial"/>
              <a:cs typeface="Arial"/>
            </a:endParaRPr>
          </a:p>
          <a:p>
            <a:pPr algn="r" marL="12700" marR="13970" indent="3206750">
              <a:lnSpc>
                <a:spcPct val="191400"/>
              </a:lnSpc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75">
                <a:latin typeface="Arial"/>
                <a:cs typeface="Arial"/>
              </a:rPr>
              <a:t>ب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2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-4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ت</a:t>
            </a:r>
            <a:r>
              <a:rPr dirty="0" smtClean="0" sz="1400" spc="-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5">
                <a:latin typeface="Arial"/>
                <a:cs typeface="Arial"/>
              </a:rPr>
              <a:t>طخ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50">
                <a:latin typeface="Arial"/>
                <a:cs typeface="Arial"/>
              </a:rPr>
              <a:t>ة</a:t>
            </a:r>
            <a:r>
              <a:rPr dirty="0" smtClean="0" sz="1400" spc="-39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265">
                <a:latin typeface="Arial"/>
                <a:cs typeface="Arial"/>
              </a:rPr>
              <a:t>رتسلا</a:t>
            </a:r>
            <a:r>
              <a:rPr dirty="0" smtClean="0" sz="1400" spc="-265">
                <a:latin typeface="Arial"/>
                <a:cs typeface="Arial"/>
              </a:rPr>
              <a:t>ا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5">
                <a:latin typeface="Arial"/>
                <a:cs typeface="Arial"/>
              </a:rPr>
              <a:t>اوطخ</a:t>
            </a:r>
            <a:r>
              <a:rPr dirty="0" smtClean="0" sz="1400" spc="1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415">
                <a:latin typeface="Arial"/>
                <a:cs typeface="Arial"/>
              </a:rPr>
              <a:t>س</a:t>
            </a:r>
            <a:r>
              <a:rPr dirty="0" smtClean="0" sz="1400" spc="9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)</a:t>
            </a:r>
            <a:r>
              <a:rPr dirty="0" smtClean="0" sz="1400" spc="-10">
                <a:latin typeface="Arial"/>
                <a:cs typeface="Arial"/>
              </a:rPr>
              <a:t>s</a:t>
            </a:r>
            <a:r>
              <a:rPr dirty="0" smtClean="0" sz="1400" spc="-1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ri</a:t>
            </a:r>
            <a:r>
              <a:rPr dirty="0" smtClean="0" sz="1400" spc="-10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klan</a:t>
            </a:r>
            <a:r>
              <a:rPr dirty="0" smtClean="0" sz="1400" spc="-15">
                <a:latin typeface="Arial"/>
                <a:cs typeface="Arial"/>
              </a:rPr>
              <a:t>d</a:t>
            </a:r>
            <a:r>
              <a:rPr dirty="0" smtClean="0" sz="1400" spc="0">
                <a:latin typeface="Arial"/>
                <a:cs typeface="Arial"/>
              </a:rPr>
              <a:t>,198</a:t>
            </a:r>
            <a:r>
              <a:rPr dirty="0" smtClean="0" sz="1400" spc="-15">
                <a:latin typeface="Arial"/>
                <a:cs typeface="Arial"/>
              </a:rPr>
              <a:t>8</a:t>
            </a:r>
            <a:r>
              <a:rPr dirty="0" smtClean="0" sz="1400" spc="0">
                <a:latin typeface="Arial"/>
                <a:cs typeface="Arial"/>
              </a:rPr>
              <a:t>:2</a:t>
            </a:r>
            <a:r>
              <a:rPr dirty="0" smtClean="0" sz="1400" spc="-10">
                <a:latin typeface="Arial"/>
                <a:cs typeface="Arial"/>
              </a:rPr>
              <a:t>6</a:t>
            </a:r>
            <a:r>
              <a:rPr dirty="0" smtClean="0" sz="1400" spc="-5">
                <a:latin typeface="Arial"/>
                <a:cs typeface="Arial"/>
              </a:rPr>
              <a:t>&amp;</a:t>
            </a:r>
            <a:r>
              <a:rPr dirty="0" smtClean="0" sz="1400" spc="-1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ho</a:t>
            </a:r>
            <a:r>
              <a:rPr dirty="0" smtClean="0" sz="1400" spc="-1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pso</a:t>
            </a:r>
            <a:r>
              <a:rPr dirty="0" smtClean="0" sz="1400" spc="-10">
                <a:latin typeface="Arial"/>
                <a:cs typeface="Arial"/>
              </a:rPr>
              <a:t>n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10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ح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05">
                <a:latin typeface="Arial"/>
                <a:cs typeface="Arial"/>
              </a:rPr>
              <a:t>قي</a:t>
            </a:r>
            <a:endParaRPr sz="1400">
              <a:latin typeface="Arial"/>
              <a:cs typeface="Arial"/>
            </a:endParaRPr>
          </a:p>
          <a:p>
            <a:pPr algn="r" marL="2855595" marR="12700" indent="2098675">
              <a:lnSpc>
                <a:spcPts val="1620"/>
              </a:lnSpc>
              <a:spcBef>
                <a:spcPts val="30"/>
              </a:spcBef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00">
                <a:latin typeface="Arial"/>
                <a:cs typeface="Arial"/>
              </a:rPr>
              <a:t>هي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1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17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80">
                <a:latin typeface="Arial"/>
                <a:cs typeface="Arial"/>
              </a:rPr>
              <a:t>سل</a:t>
            </a:r>
            <a:r>
              <a:rPr dirty="0" smtClean="0" sz="1400" spc="-10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5">
                <a:latin typeface="Arial"/>
                <a:cs typeface="Arial"/>
              </a:rPr>
              <a:t>خ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360">
                <a:latin typeface="Arial"/>
                <a:cs typeface="Arial"/>
              </a:rPr>
              <a:t>ببس</a:t>
            </a:r>
            <a:r>
              <a:rPr dirty="0" smtClean="0" sz="1400" spc="-360">
                <a:latin typeface="Arial"/>
                <a:cs typeface="Arial"/>
              </a:rPr>
              <a:t> </a:t>
            </a:r>
            <a:r>
              <a:rPr dirty="0" smtClean="0" sz="1400" spc="-30">
                <a:latin typeface="Arial"/>
                <a:cs typeface="Arial"/>
              </a:rPr>
              <a:t>ةعجا</a:t>
            </a:r>
            <a:r>
              <a:rPr dirty="0" smtClean="0" sz="1400" spc="-45">
                <a:latin typeface="Arial"/>
                <a:cs typeface="Arial"/>
              </a:rPr>
              <a:t>ر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75">
                <a:latin typeface="Arial"/>
                <a:cs typeface="Arial"/>
              </a:rPr>
              <a:t>-1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ts val="1565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165">
                <a:latin typeface="Arial"/>
                <a:cs typeface="Arial"/>
              </a:rPr>
              <a:t> </a:t>
            </a:r>
            <a:r>
              <a:rPr dirty="0" smtClean="0" sz="1400" spc="-340">
                <a:latin typeface="Arial"/>
                <a:cs typeface="Arial"/>
              </a:rPr>
              <a:t>ريي</a:t>
            </a:r>
            <a:r>
              <a:rPr dirty="0" smtClean="0" sz="1400" spc="-320">
                <a:latin typeface="Arial"/>
                <a:cs typeface="Arial"/>
              </a:rPr>
              <a:t>غ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10">
                <a:latin typeface="Arial"/>
                <a:cs typeface="Arial"/>
              </a:rPr>
              <a:t>لإ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45">
                <a:latin typeface="Arial"/>
                <a:cs typeface="Arial"/>
              </a:rPr>
              <a:t>ع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لخ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90">
                <a:latin typeface="Arial"/>
                <a:cs typeface="Arial"/>
              </a:rPr>
              <a:t>راخلا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5">
                <a:latin typeface="Arial"/>
                <a:cs typeface="Arial"/>
              </a:rPr>
              <a:t>لم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ح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-2</a:t>
            </a:r>
            <a:endParaRPr sz="1400">
              <a:latin typeface="Arial"/>
              <a:cs typeface="Arial"/>
            </a:endParaRPr>
          </a:p>
          <a:p>
            <a:pPr algn="r" marL="2960370" marR="12700" indent="-41275">
              <a:lnSpc>
                <a:spcPts val="1610"/>
              </a:lnSpc>
              <a:spcBef>
                <a:spcPts val="40"/>
              </a:spcBef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85">
                <a:latin typeface="Arial"/>
                <a:cs typeface="Arial"/>
              </a:rPr>
              <a:t>جراخلا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54">
                <a:latin typeface="Arial"/>
                <a:cs typeface="Arial"/>
              </a:rPr>
              <a:t>هت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ص</a:t>
            </a:r>
            <a:r>
              <a:rPr dirty="0" smtClean="0" sz="1400" spc="-295">
                <a:latin typeface="Arial"/>
                <a:cs typeface="Arial"/>
              </a:rPr>
              <a:t>رفلا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15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-3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95">
                <a:latin typeface="Arial"/>
                <a:cs typeface="Arial"/>
              </a:rPr>
              <a:t>لخ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25">
                <a:latin typeface="Arial"/>
                <a:cs typeface="Arial"/>
              </a:rPr>
              <a:t>ف</a:t>
            </a:r>
            <a:r>
              <a:rPr dirty="0" smtClean="0" sz="1400" spc="-95">
                <a:latin typeface="Arial"/>
                <a:cs typeface="Arial"/>
              </a:rPr>
              <a:t>ع</a:t>
            </a:r>
            <a:r>
              <a:rPr dirty="0" smtClean="0" sz="1400" spc="-540">
                <a:latin typeface="Arial"/>
                <a:cs typeface="Arial"/>
              </a:rPr>
              <a:t>ض</a:t>
            </a:r>
            <a:r>
              <a:rPr dirty="0" smtClean="0" sz="1400" spc="-26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او </a:t>
            </a:r>
            <a:r>
              <a:rPr dirty="0" smtClean="0" sz="1400" spc="-125">
                <a:latin typeface="Arial"/>
                <a:cs typeface="Arial"/>
              </a:rPr>
              <a:t>ةو</a:t>
            </a:r>
            <a:r>
              <a:rPr dirty="0" smtClean="0" sz="1400" spc="-215">
                <a:latin typeface="Arial"/>
                <a:cs typeface="Arial"/>
              </a:rPr>
              <a:t>ق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20">
                <a:latin typeface="Arial"/>
                <a:cs typeface="Arial"/>
              </a:rPr>
              <a:t>ط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430">
                <a:latin typeface="Arial"/>
                <a:cs typeface="Arial"/>
              </a:rPr>
              <a:t>قن</a:t>
            </a:r>
            <a:r>
              <a:rPr dirty="0" smtClean="0" sz="1400" spc="-430">
                <a:latin typeface="Arial"/>
                <a:cs typeface="Arial"/>
              </a:rPr>
              <a:t> 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ع</a:t>
            </a:r>
            <a:r>
              <a:rPr dirty="0" smtClean="0" sz="1400" spc="10">
                <a:latin typeface="Arial"/>
                <a:cs typeface="Arial"/>
              </a:rPr>
              <a:t>إ</a:t>
            </a:r>
            <a:r>
              <a:rPr dirty="0" smtClean="0" sz="1400" spc="0">
                <a:latin typeface="Arial"/>
                <a:cs typeface="Arial"/>
              </a:rPr>
              <a:t>-4</a:t>
            </a:r>
            <a:endParaRPr sz="1400">
              <a:latin typeface="Arial"/>
              <a:cs typeface="Arial"/>
            </a:endParaRPr>
          </a:p>
          <a:p>
            <a:pPr algn="r" marL="1794510" marR="12700" indent="-1062990">
              <a:lnSpc>
                <a:spcPts val="1610"/>
              </a:lnSpc>
            </a:pP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14">
                <a:latin typeface="Arial"/>
                <a:cs typeface="Arial"/>
              </a:rPr>
              <a:t>ملا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25">
                <a:latin typeface="Arial"/>
                <a:cs typeface="Arial"/>
              </a:rPr>
              <a:t>لع</a:t>
            </a:r>
            <a:r>
              <a:rPr dirty="0" smtClean="0" sz="1400" spc="-22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370">
                <a:latin typeface="Arial"/>
                <a:cs typeface="Arial"/>
              </a:rPr>
              <a:t>ص</a:t>
            </a:r>
            <a:r>
              <a:rPr dirty="0" smtClean="0" sz="1400" spc="-155">
                <a:latin typeface="Arial"/>
                <a:cs typeface="Arial"/>
              </a:rPr>
              <a:t>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10">
                <a:latin typeface="Arial"/>
                <a:cs typeface="Arial"/>
              </a:rPr>
              <a:t>و</a:t>
            </a:r>
            <a:r>
              <a:rPr dirty="0" smtClean="0" sz="1400" spc="-195">
                <a:latin typeface="Arial"/>
                <a:cs typeface="Arial"/>
              </a:rPr>
              <a:t>عصو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ئ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15">
                <a:latin typeface="Arial"/>
                <a:cs typeface="Arial"/>
              </a:rPr>
              <a:t>علا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/</a:t>
            </a:r>
            <a:r>
              <a:rPr dirty="0" smtClean="0" sz="1400" spc="-15">
                <a:latin typeface="Arial"/>
                <a:cs typeface="Arial"/>
              </a:rPr>
              <a:t>ة</a:t>
            </a:r>
            <a:r>
              <a:rPr dirty="0" smtClean="0" sz="1400" spc="-65">
                <a:latin typeface="Arial"/>
                <a:cs typeface="Arial"/>
              </a:rPr>
              <a:t>رطاخم</a:t>
            </a:r>
            <a:r>
              <a:rPr dirty="0" smtClean="0" sz="1400" spc="-8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75">
                <a:latin typeface="Arial"/>
                <a:cs typeface="Arial"/>
              </a:rPr>
              <a:t>بن</a:t>
            </a:r>
            <a:r>
              <a:rPr dirty="0" smtClean="0" sz="1400" spc="-7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0">
                <a:latin typeface="Arial"/>
                <a:cs typeface="Arial"/>
              </a:rPr>
              <a:t>ج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145">
                <a:latin typeface="Arial"/>
                <a:cs typeface="Arial"/>
              </a:rPr>
              <a:t>ا</a:t>
            </a:r>
            <a:r>
              <a:rPr dirty="0" smtClean="0" sz="1400" spc="-484">
                <a:latin typeface="Arial"/>
                <a:cs typeface="Arial"/>
              </a:rPr>
              <a:t>ب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35">
                <a:latin typeface="Arial"/>
                <a:cs typeface="Arial"/>
              </a:rPr>
              <a:t>ع</a:t>
            </a:r>
            <a:r>
              <a:rPr dirty="0" smtClean="0" sz="1400" spc="-170">
                <a:latin typeface="Arial"/>
                <a:cs typeface="Arial"/>
              </a:rPr>
              <a:t>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04">
                <a:latin typeface="Arial"/>
                <a:cs typeface="Arial"/>
              </a:rPr>
              <a:t>ظن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85">
                <a:latin typeface="Arial"/>
                <a:cs typeface="Arial"/>
              </a:rPr>
              <a:t>خلأ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-5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320">
                <a:latin typeface="Arial"/>
                <a:cs typeface="Arial"/>
              </a:rPr>
              <a:t>ع</a:t>
            </a:r>
            <a:r>
              <a:rPr dirty="0" smtClean="0" sz="1400" spc="-35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40">
                <a:latin typeface="Arial"/>
                <a:cs typeface="Arial"/>
              </a:rPr>
              <a:t>مل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75">
                <a:latin typeface="Arial"/>
                <a:cs typeface="Arial"/>
              </a:rPr>
              <a:t>لاحلا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45">
                <a:latin typeface="Arial"/>
                <a:cs typeface="Arial"/>
              </a:rPr>
              <a:t>رظ</a:t>
            </a:r>
            <a:r>
              <a:rPr dirty="0" smtClean="0" sz="1400" spc="-14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05">
                <a:latin typeface="Arial"/>
                <a:cs typeface="Arial"/>
              </a:rPr>
              <a:t>جي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65">
                <a:latin typeface="Arial"/>
                <a:cs typeface="Arial"/>
              </a:rPr>
              <a:t>سلاا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50">
                <a:latin typeface="Arial"/>
                <a:cs typeface="Arial"/>
              </a:rPr>
              <a:t>ف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30">
                <a:latin typeface="Arial"/>
                <a:cs typeface="Arial"/>
              </a:rPr>
              <a:t>فيك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0">
                <a:latin typeface="Arial"/>
                <a:cs typeface="Arial"/>
              </a:rPr>
              <a:t>ق</a:t>
            </a:r>
            <a:r>
              <a:rPr dirty="0" smtClean="0" sz="1400" spc="-59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-6</a:t>
            </a:r>
            <a:endParaRPr sz="1400">
              <a:latin typeface="Arial"/>
              <a:cs typeface="Arial"/>
            </a:endParaRPr>
          </a:p>
          <a:p>
            <a:pPr algn="r" marR="12700">
              <a:lnSpc>
                <a:spcPts val="1565"/>
              </a:lnSpc>
            </a:pPr>
            <a:r>
              <a:rPr dirty="0" smtClean="0" sz="1400" spc="-10">
                <a:latin typeface="Arial"/>
                <a:cs typeface="Arial"/>
              </a:rPr>
              <a:t>: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20">
                <a:latin typeface="Arial"/>
                <a:cs typeface="Arial"/>
              </a:rPr>
              <a:t>هن</a:t>
            </a:r>
            <a:r>
              <a:rPr dirty="0" smtClean="0" sz="1400" spc="-320">
                <a:latin typeface="Arial"/>
                <a:cs typeface="Arial"/>
              </a:rPr>
              <a:t>أب</a:t>
            </a:r>
            <a:r>
              <a:rPr dirty="0" smtClean="0" sz="1400" spc="-320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125">
                <a:latin typeface="Arial"/>
                <a:cs typeface="Arial"/>
              </a:rPr>
              <a:t>لمع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95">
                <a:latin typeface="Arial"/>
                <a:cs typeface="Arial"/>
              </a:rPr>
              <a:t>قف</a:t>
            </a:r>
            <a:r>
              <a:rPr dirty="0" smtClean="0" sz="1400" spc="-595">
                <a:latin typeface="Arial"/>
                <a:cs typeface="Arial"/>
              </a:rPr>
              <a:t> </a:t>
            </a:r>
            <a:r>
              <a:rPr dirty="0" smtClean="0" sz="1400" spc="10">
                <a:latin typeface="Arial"/>
                <a:cs typeface="Arial"/>
              </a:rPr>
              <a:t>)</a:t>
            </a:r>
            <a:r>
              <a:rPr dirty="0" smtClean="0" sz="1400" spc="0">
                <a:latin typeface="Arial"/>
                <a:cs typeface="Arial"/>
              </a:rPr>
              <a:t>glue</a:t>
            </a:r>
            <a:r>
              <a:rPr dirty="0" smtClean="0" sz="1400" spc="-10">
                <a:latin typeface="Arial"/>
                <a:cs typeface="Arial"/>
              </a:rPr>
              <a:t>c</a:t>
            </a:r>
            <a:r>
              <a:rPr dirty="0" smtClean="0" sz="1400" spc="-10">
                <a:latin typeface="Arial"/>
                <a:cs typeface="Arial"/>
              </a:rPr>
              <a:t>k</a:t>
            </a:r>
            <a:r>
              <a:rPr dirty="0" smtClean="0" sz="1400" spc="0">
                <a:latin typeface="Arial"/>
                <a:cs typeface="Arial"/>
              </a:rPr>
              <a:t>,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1989:35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&amp;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jauc</a:t>
            </a:r>
            <a:r>
              <a:rPr dirty="0" smtClean="0" sz="1400" spc="-15">
                <a:latin typeface="Arial"/>
                <a:cs typeface="Arial"/>
              </a:rPr>
              <a:t>h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35">
                <a:latin typeface="Arial"/>
                <a:cs typeface="Arial"/>
              </a:rPr>
              <a:t>امأ</a:t>
            </a:r>
            <a:endParaRPr sz="1400">
              <a:latin typeface="Arial"/>
              <a:cs typeface="Arial"/>
            </a:endParaRPr>
          </a:p>
          <a:p>
            <a:pPr algn="r" marL="12700" marR="12700" indent="405892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فا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114">
                <a:latin typeface="Arial"/>
                <a:cs typeface="Arial"/>
              </a:rPr>
              <a:t>هأ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320">
                <a:latin typeface="Arial"/>
                <a:cs typeface="Arial"/>
              </a:rPr>
              <a:t>ح</a:t>
            </a:r>
            <a:r>
              <a:rPr dirty="0" smtClean="0" sz="1400" spc="-39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-1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طط</a:t>
            </a:r>
            <a:r>
              <a:rPr dirty="0" smtClean="0" sz="1400" spc="-35">
                <a:latin typeface="Arial"/>
                <a:cs typeface="Arial"/>
              </a:rPr>
              <a:t>خ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زا</a:t>
            </a:r>
            <a:r>
              <a:rPr dirty="0" smtClean="0" sz="1400" spc="-25">
                <a:latin typeface="Arial"/>
                <a:cs typeface="Arial"/>
              </a:rPr>
              <a:t>ج</a:t>
            </a:r>
            <a:r>
              <a:rPr dirty="0" smtClean="0" sz="1400" spc="-400">
                <a:latin typeface="Arial"/>
                <a:cs typeface="Arial"/>
              </a:rPr>
              <a:t>ن</a:t>
            </a:r>
            <a:r>
              <a:rPr dirty="0" smtClean="0" sz="1400" spc="-400">
                <a:latin typeface="Arial"/>
                <a:cs typeface="Arial"/>
              </a:rPr>
              <a:t>او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95">
                <a:latin typeface="Arial"/>
                <a:cs typeface="Arial"/>
              </a:rPr>
              <a:t>سلا</a:t>
            </a:r>
            <a:r>
              <a:rPr dirty="0" smtClean="0" sz="1400" spc="-9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هلأا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270">
                <a:latin typeface="Arial"/>
                <a:cs typeface="Arial"/>
              </a:rPr>
              <a:t>ق</a:t>
            </a:r>
            <a:r>
              <a:rPr dirty="0" smtClean="0" sz="1400" spc="-305">
                <a:latin typeface="Arial"/>
                <a:cs typeface="Arial"/>
              </a:rPr>
              <a:t>ي</a:t>
            </a:r>
            <a:r>
              <a:rPr dirty="0" smtClean="0" sz="1400" spc="-254">
                <a:latin typeface="Arial"/>
                <a:cs typeface="Arial"/>
              </a:rPr>
              <a:t>ق</a:t>
            </a:r>
            <a:r>
              <a:rPr dirty="0" smtClean="0" sz="1400" spc="-254">
                <a:latin typeface="Arial"/>
                <a:cs typeface="Arial"/>
              </a:rPr>
              <a:t>ح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-4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254">
                <a:latin typeface="Arial"/>
                <a:cs typeface="Arial"/>
              </a:rPr>
              <a:t>هب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ح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70">
                <a:latin typeface="Arial"/>
                <a:cs typeface="Arial"/>
              </a:rPr>
              <a:t>مسم</a:t>
            </a:r>
            <a:r>
              <a:rPr dirty="0" smtClean="0" sz="1400" spc="-18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د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95">
                <a:latin typeface="Arial"/>
                <a:cs typeface="Arial"/>
              </a:rPr>
              <a:t>حل</a:t>
            </a:r>
            <a:r>
              <a:rPr dirty="0" smtClean="0" sz="1400" spc="-9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يي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180">
                <a:latin typeface="Arial"/>
                <a:cs typeface="Arial"/>
              </a:rPr>
              <a:t>عم</a:t>
            </a:r>
            <a:r>
              <a:rPr dirty="0" smtClean="0" sz="1400" spc="-22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-135">
                <a:latin typeface="Arial"/>
                <a:cs typeface="Arial"/>
              </a:rPr>
              <a:t>ع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2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-2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ف</a:t>
            </a:r>
            <a:r>
              <a:rPr dirty="0" smtClean="0" sz="1400" spc="-80">
                <a:latin typeface="Arial"/>
                <a:cs typeface="Arial"/>
              </a:rPr>
              <a:t>ا</a:t>
            </a:r>
            <a:r>
              <a:rPr dirty="0" smtClean="0" sz="1400" spc="-305">
                <a:latin typeface="Arial"/>
                <a:cs typeface="Arial"/>
              </a:rPr>
              <a:t>ش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100">
                <a:latin typeface="Arial"/>
                <a:cs typeface="Arial"/>
              </a:rPr>
              <a:t>كاو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ز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80">
                <a:latin typeface="Arial"/>
                <a:cs typeface="Arial"/>
              </a:rPr>
              <a:t>ططخم</a:t>
            </a:r>
            <a:r>
              <a:rPr dirty="0" smtClean="0" sz="1400" spc="-90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20">
                <a:latin typeface="Arial"/>
                <a:cs typeface="Arial"/>
              </a:rPr>
              <a:t>ت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او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ف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30">
                <a:latin typeface="Arial"/>
                <a:cs typeface="Arial"/>
              </a:rPr>
              <a:t>هلأاب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ه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45">
                <a:latin typeface="Arial"/>
                <a:cs typeface="Arial"/>
              </a:rPr>
              <a:t>ق</a:t>
            </a:r>
            <a:r>
              <a:rPr dirty="0" smtClean="0" sz="1400" spc="-65">
                <a:latin typeface="Arial"/>
                <a:cs typeface="Arial"/>
              </a:rPr>
              <a:t>لاع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360">
                <a:latin typeface="Arial"/>
                <a:cs typeface="Arial"/>
              </a:rPr>
              <a:t>لعفلا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ز</a:t>
            </a:r>
            <a:r>
              <a:rPr dirty="0" smtClean="0" sz="1400" spc="-85">
                <a:latin typeface="Arial"/>
                <a:cs typeface="Arial"/>
              </a:rPr>
              <a:t>كر</a:t>
            </a:r>
            <a:r>
              <a:rPr dirty="0" smtClean="0" sz="1400" spc="-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س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40">
                <a:latin typeface="Arial"/>
                <a:cs typeface="Arial"/>
              </a:rPr>
              <a:t>ق</a:t>
            </a:r>
            <a:r>
              <a:rPr dirty="0" smtClean="0" sz="1400" spc="-440">
                <a:latin typeface="Arial"/>
                <a:cs typeface="Arial"/>
              </a:rPr>
              <a:t>-3</a:t>
            </a:r>
            <a:endParaRPr sz="1400">
              <a:latin typeface="Arial"/>
              <a:cs typeface="Arial"/>
            </a:endParaRPr>
          </a:p>
          <a:p>
            <a:pPr algn="r" marL="2183130" marR="12700" indent="803275">
              <a:lnSpc>
                <a:spcPts val="1610"/>
              </a:lnSpc>
            </a:pP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325">
                <a:latin typeface="Arial"/>
                <a:cs typeface="Arial"/>
              </a:rPr>
              <a:t>هليلحت</a:t>
            </a:r>
            <a:r>
              <a:rPr dirty="0" smtClean="0" sz="1400" spc="-325">
                <a:latin typeface="Arial"/>
                <a:cs typeface="Arial"/>
              </a:rPr>
              <a:t>و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ث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50">
                <a:latin typeface="Arial"/>
                <a:cs typeface="Arial"/>
              </a:rPr>
              <a:t>ح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420">
                <a:latin typeface="Arial"/>
                <a:cs typeface="Arial"/>
              </a:rPr>
              <a:t>يت</a:t>
            </a:r>
            <a:r>
              <a:rPr dirty="0" smtClean="0" sz="1400" spc="-325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-295">
                <a:latin typeface="Arial"/>
                <a:cs typeface="Arial"/>
              </a:rPr>
              <a:t>اف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155">
                <a:latin typeface="Arial"/>
                <a:cs typeface="Arial"/>
              </a:rPr>
              <a:t>رحنل</a:t>
            </a:r>
            <a:r>
              <a:rPr dirty="0" smtClean="0" sz="1400" spc="-6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35">
                <a:latin typeface="Arial"/>
                <a:cs typeface="Arial"/>
              </a:rPr>
              <a:t>ف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225">
                <a:latin typeface="Arial"/>
                <a:cs typeface="Arial"/>
              </a:rPr>
              <a:t>حن</a:t>
            </a:r>
            <a:r>
              <a:rPr dirty="0" smtClean="0" sz="1400" spc="-195">
                <a:latin typeface="Arial"/>
                <a:cs typeface="Arial"/>
              </a:rPr>
              <a:t>لال</a:t>
            </a:r>
            <a:r>
              <a:rPr dirty="0" smtClean="0" sz="1400" spc="-19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55">
                <a:latin typeface="Arial"/>
                <a:cs typeface="Arial"/>
              </a:rPr>
              <a:t>حصت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-15">
                <a:latin typeface="Arial"/>
                <a:cs typeface="Arial"/>
              </a:rPr>
              <a:t>ا</a:t>
            </a:r>
            <a:r>
              <a:rPr dirty="0" smtClean="0" sz="1400" spc="-60">
                <a:latin typeface="Arial"/>
                <a:cs typeface="Arial"/>
              </a:rPr>
              <a:t>رجلإا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180">
                <a:latin typeface="Arial"/>
                <a:cs typeface="Arial"/>
              </a:rPr>
              <a:t>اخ</a:t>
            </a:r>
            <a:r>
              <a:rPr dirty="0" smtClean="0" sz="1400" spc="-325">
                <a:latin typeface="Arial"/>
                <a:cs typeface="Arial"/>
              </a:rPr>
              <a:t>ت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ةر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لإ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80">
                <a:latin typeface="Arial"/>
                <a:cs typeface="Arial"/>
              </a:rPr>
              <a:t>ماي</a:t>
            </a:r>
            <a:r>
              <a:rPr dirty="0" smtClean="0" sz="1400" spc="-425">
                <a:latin typeface="Arial"/>
                <a:cs typeface="Arial"/>
              </a:rPr>
              <a:t>ق</a:t>
            </a:r>
            <a:r>
              <a:rPr dirty="0" smtClean="0" sz="1400" spc="0">
                <a:latin typeface="Arial"/>
                <a:cs typeface="Arial"/>
              </a:rPr>
              <a:t>-4</a:t>
            </a:r>
            <a:endParaRPr sz="1400">
              <a:latin typeface="Arial"/>
              <a:cs typeface="Arial"/>
            </a:endParaRPr>
          </a:p>
          <a:p>
            <a:pPr algn="just" marL="12700" marR="13970">
              <a:lnSpc>
                <a:spcPts val="1570"/>
              </a:lnSpc>
            </a:pPr>
            <a:r>
              <a:rPr dirty="0" smtClean="0" sz="1400" spc="-10">
                <a:latin typeface="Arial"/>
                <a:cs typeface="Arial"/>
              </a:rPr>
              <a:t>ى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ة</a:t>
            </a:r>
            <a:r>
              <a:rPr dirty="0" smtClean="0" sz="1400" spc="-290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ج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7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قت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260">
                <a:latin typeface="Arial"/>
                <a:cs typeface="Arial"/>
              </a:rPr>
              <a:t>صا</a:t>
            </a:r>
            <a:r>
              <a:rPr dirty="0" smtClean="0" sz="1400" spc="-204">
                <a:latin typeface="Arial"/>
                <a:cs typeface="Arial"/>
              </a:rPr>
              <a:t>ن</a:t>
            </a:r>
            <a:r>
              <a:rPr dirty="0" smtClean="0" sz="1400" spc="-229">
                <a:latin typeface="Arial"/>
                <a:cs typeface="Arial"/>
              </a:rPr>
              <a:t>ع</a:t>
            </a:r>
            <a:r>
              <a:rPr dirty="0" smtClean="0" sz="1400" spc="-420">
                <a:latin typeface="Arial"/>
                <a:cs typeface="Arial"/>
              </a:rPr>
              <a:t>ل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35">
                <a:latin typeface="Arial"/>
                <a:cs typeface="Arial"/>
              </a:rPr>
              <a:t>هج</a:t>
            </a:r>
            <a:r>
              <a:rPr dirty="0" smtClean="0" sz="1400" spc="15">
                <a:latin typeface="Arial"/>
                <a:cs typeface="Arial"/>
              </a:rPr>
              <a:t>ذ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-160">
                <a:latin typeface="Arial"/>
                <a:cs typeface="Arial"/>
              </a:rPr>
              <a:t>من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15">
                <a:latin typeface="Arial"/>
                <a:cs typeface="Arial"/>
              </a:rPr>
              <a:t>)</a:t>
            </a:r>
            <a:r>
              <a:rPr dirty="0" smtClean="0" sz="1400" spc="0">
                <a:latin typeface="Arial"/>
                <a:cs typeface="Arial"/>
              </a:rPr>
              <a:t>Steiner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et.</a:t>
            </a:r>
            <a:r>
              <a:rPr dirty="0" smtClean="0" sz="1400" spc="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5">
                <a:latin typeface="Arial"/>
                <a:cs typeface="Arial"/>
              </a:rPr>
              <a:t>l</a:t>
            </a:r>
            <a:r>
              <a:rPr dirty="0" smtClean="0" sz="1400" spc="0">
                <a:latin typeface="Arial"/>
                <a:cs typeface="Arial"/>
              </a:rPr>
              <a:t>.,19</a:t>
            </a:r>
            <a:r>
              <a:rPr dirty="0" smtClean="0" sz="1400" spc="-15">
                <a:latin typeface="Arial"/>
                <a:cs typeface="Arial"/>
              </a:rPr>
              <a:t>8</a:t>
            </a:r>
            <a:r>
              <a:rPr dirty="0" smtClean="0" sz="1400" spc="0">
                <a:latin typeface="Arial"/>
                <a:cs typeface="Arial"/>
              </a:rPr>
              <a:t>6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:</a:t>
            </a:r>
            <a:r>
              <a:rPr dirty="0" smtClean="0" sz="1400" spc="3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24</a:t>
            </a:r>
            <a:r>
              <a:rPr dirty="0" smtClean="0" sz="1400" spc="-5">
                <a:latin typeface="Arial"/>
                <a:cs typeface="Arial"/>
              </a:rPr>
              <a:t>2</a:t>
            </a:r>
            <a:r>
              <a:rPr dirty="0" smtClean="0" sz="1400" spc="0">
                <a:latin typeface="Arial"/>
                <a:cs typeface="Arial"/>
              </a:rPr>
              <a:t>(</a:t>
            </a:r>
            <a:r>
              <a:rPr dirty="0" smtClean="0" sz="1400" spc="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ن</a:t>
            </a:r>
            <a:r>
              <a:rPr dirty="0" smtClean="0" sz="1400" spc="75">
                <a:latin typeface="Arial"/>
                <a:cs typeface="Arial"/>
              </a:rPr>
              <a:t>م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ل</a:t>
            </a:r>
            <a:r>
              <a:rPr dirty="0" smtClean="0" sz="1400" spc="-295">
                <a:latin typeface="Arial"/>
                <a:cs typeface="Arial"/>
              </a:rPr>
              <a:t>ك</a:t>
            </a:r>
            <a:r>
              <a:rPr dirty="0" smtClean="0" sz="1400" spc="2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حرطو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2326" y="901445"/>
            <a:ext cx="3842385" cy="837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ج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66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430">
                <a:latin typeface="Arial"/>
                <a:cs typeface="Arial"/>
              </a:rPr>
              <a:t>س</a:t>
            </a:r>
            <a:r>
              <a:rPr dirty="0" smtClean="0" sz="1400" spc="-120">
                <a:latin typeface="Arial"/>
                <a:cs typeface="Arial"/>
              </a:rPr>
              <a:t>لا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670">
                <a:latin typeface="Arial"/>
                <a:cs typeface="Arial"/>
              </a:rPr>
              <a:t>ب</a:t>
            </a:r>
            <a:r>
              <a:rPr dirty="0" smtClean="0" sz="1400" spc="-130">
                <a:latin typeface="Arial"/>
                <a:cs typeface="Arial"/>
              </a:rPr>
              <a:t>اق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-300">
                <a:latin typeface="Arial"/>
                <a:cs typeface="Arial"/>
              </a:rPr>
              <a:t>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565">
                <a:latin typeface="Arial"/>
                <a:cs typeface="Arial"/>
              </a:rPr>
              <a:t>ي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م</a:t>
            </a:r>
            <a:r>
              <a:rPr dirty="0" smtClean="0" sz="1400" spc="-20">
                <a:latin typeface="Arial"/>
                <a:cs typeface="Arial"/>
              </a:rPr>
              <a:t>د</a:t>
            </a:r>
            <a:r>
              <a:rPr dirty="0" smtClean="0" sz="1400" spc="-360">
                <a:latin typeface="Arial"/>
                <a:cs typeface="Arial"/>
              </a:rPr>
              <a:t>خت</a:t>
            </a:r>
            <a:r>
              <a:rPr dirty="0" smtClean="0" sz="1400" spc="-495">
                <a:latin typeface="Arial"/>
                <a:cs typeface="Arial"/>
              </a:rPr>
              <a:t>ستس</a:t>
            </a:r>
            <a:r>
              <a:rPr dirty="0" smtClean="0" sz="1400" spc="-495">
                <a:latin typeface="Arial"/>
                <a:cs typeface="Arial"/>
              </a:rPr>
              <a:t> </a:t>
            </a:r>
            <a:r>
              <a:rPr dirty="0" smtClean="0" sz="1400" spc="-350">
                <a:latin typeface="Arial"/>
                <a:cs typeface="Arial"/>
              </a:rPr>
              <a:t>ي</a:t>
            </a:r>
            <a:r>
              <a:rPr dirty="0" smtClean="0" sz="1400" spc="-385">
                <a:latin typeface="Arial"/>
                <a:cs typeface="Arial"/>
              </a:rPr>
              <a:t>ت</a:t>
            </a:r>
            <a:r>
              <a:rPr dirty="0" smtClean="0" sz="1400" spc="-434">
                <a:latin typeface="Arial"/>
                <a:cs typeface="Arial"/>
              </a:rPr>
              <a:t>ل</a:t>
            </a:r>
            <a:r>
              <a:rPr dirty="0" smtClean="0" sz="1400" spc="0">
                <a:latin typeface="Arial"/>
                <a:cs typeface="Arial"/>
              </a:rPr>
              <a:t>ا 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يي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70">
                <a:latin typeface="Arial"/>
                <a:cs typeface="Arial"/>
              </a:rPr>
              <a:t>عم</a:t>
            </a:r>
            <a:r>
              <a:rPr dirty="0" smtClean="0" sz="1400" spc="-70">
                <a:latin typeface="Arial"/>
                <a:cs typeface="Arial"/>
              </a:rPr>
              <a:t> </a:t>
            </a:r>
            <a:r>
              <a:rPr dirty="0" smtClean="0" sz="1400" spc="-135">
                <a:latin typeface="Arial"/>
                <a:cs typeface="Arial"/>
              </a:rPr>
              <a:t>ع</a:t>
            </a:r>
            <a:r>
              <a:rPr dirty="0" smtClean="0" sz="1400" spc="-370">
                <a:latin typeface="Arial"/>
                <a:cs typeface="Arial"/>
              </a:rPr>
              <a:t>ض</a:t>
            </a:r>
            <a:r>
              <a:rPr dirty="0" smtClean="0" sz="1400" spc="15">
                <a:latin typeface="Arial"/>
                <a:cs typeface="Arial"/>
              </a:rPr>
              <a:t>و</a:t>
            </a:r>
            <a:r>
              <a:rPr dirty="0" smtClean="0" sz="1400" spc="0">
                <a:latin typeface="Arial"/>
                <a:cs typeface="Arial"/>
              </a:rPr>
              <a:t>-1</a:t>
            </a:r>
            <a:endParaRPr sz="1400">
              <a:latin typeface="Arial"/>
              <a:cs typeface="Arial"/>
            </a:endParaRPr>
          </a:p>
          <a:p>
            <a:pPr marL="94615" marR="12700" indent="25876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Arial"/>
                <a:cs typeface="Arial"/>
              </a:rPr>
              <a:t>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 </a:t>
            </a:r>
            <a:r>
              <a:rPr dirty="0" smtClean="0" sz="1400" spc="-10">
                <a:latin typeface="Arial"/>
                <a:cs typeface="Arial"/>
              </a:rPr>
              <a:t>س</a:t>
            </a:r>
            <a:r>
              <a:rPr dirty="0" smtClean="0" sz="1400" spc="-130">
                <a:latin typeface="Arial"/>
                <a:cs typeface="Arial"/>
              </a:rPr>
              <a:t>ا</a:t>
            </a:r>
            <a:r>
              <a:rPr dirty="0" smtClean="0" sz="1400" spc="-390">
                <a:latin typeface="Arial"/>
                <a:cs typeface="Arial"/>
              </a:rPr>
              <a:t>ي</a:t>
            </a:r>
            <a:r>
              <a:rPr dirty="0" smtClean="0" sz="1400" spc="-459">
                <a:latin typeface="Arial"/>
                <a:cs typeface="Arial"/>
              </a:rPr>
              <a:t>ق</a:t>
            </a:r>
            <a:r>
              <a:rPr dirty="0" smtClean="0" sz="1400" spc="-660">
                <a:latin typeface="Arial"/>
                <a:cs typeface="Arial"/>
              </a:rPr>
              <a:t>ب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م</a:t>
            </a:r>
            <a:r>
              <a:rPr dirty="0" smtClean="0" sz="1400" spc="15">
                <a:latin typeface="Arial"/>
                <a:cs typeface="Arial"/>
              </a:rPr>
              <a:t>ا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370">
                <a:latin typeface="Arial"/>
                <a:cs typeface="Arial"/>
              </a:rPr>
              <a:t>قل</a:t>
            </a:r>
            <a:r>
              <a:rPr dirty="0" smtClean="0" sz="1400" spc="-13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-2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ى</a:t>
            </a:r>
            <a:r>
              <a:rPr dirty="0" smtClean="0" sz="1400" spc="-200">
                <a:latin typeface="Arial"/>
                <a:cs typeface="Arial"/>
              </a:rPr>
              <a:t>لول</a:t>
            </a:r>
            <a:r>
              <a:rPr dirty="0" smtClean="0" sz="1400" spc="-95">
                <a:latin typeface="Arial"/>
                <a:cs typeface="Arial"/>
              </a:rPr>
              <a:t>أ</a:t>
            </a:r>
            <a:r>
              <a:rPr dirty="0" smtClean="0" sz="1400" spc="0">
                <a:latin typeface="Arial"/>
                <a:cs typeface="Arial"/>
              </a:rPr>
              <a:t>ا </a:t>
            </a:r>
            <a:r>
              <a:rPr dirty="0" smtClean="0" sz="1400" spc="130">
                <a:latin typeface="Arial"/>
                <a:cs typeface="Arial"/>
              </a:rPr>
              <a:t>ة</a:t>
            </a:r>
            <a:r>
              <a:rPr dirty="0" smtClean="0" sz="1400" spc="-165">
                <a:latin typeface="Arial"/>
                <a:cs typeface="Arial"/>
              </a:rPr>
              <a:t>لح</a:t>
            </a:r>
            <a:r>
              <a:rPr dirty="0" smtClean="0" sz="1400" spc="-165">
                <a:latin typeface="Arial"/>
                <a:cs typeface="Arial"/>
              </a:rPr>
              <a:t>ر</a:t>
            </a:r>
            <a:r>
              <a:rPr dirty="0" smtClean="0" sz="1400" spc="60">
                <a:latin typeface="Arial"/>
                <a:cs typeface="Arial"/>
              </a:rPr>
              <a:t>م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370">
                <a:latin typeface="Arial"/>
                <a:cs typeface="Arial"/>
              </a:rPr>
              <a:t>ي</a:t>
            </a:r>
            <a:r>
              <a:rPr dirty="0" smtClean="0" sz="1400" spc="-445">
                <a:latin typeface="Arial"/>
                <a:cs typeface="Arial"/>
              </a:rPr>
              <a:t>ف</a:t>
            </a:r>
            <a:r>
              <a:rPr dirty="0" smtClean="0" sz="1400" spc="-44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اه</a:t>
            </a:r>
            <a:r>
              <a:rPr dirty="0" smtClean="0" sz="1400" spc="-30">
                <a:latin typeface="Arial"/>
                <a:cs typeface="Arial"/>
              </a:rPr>
              <a:t>ع</a:t>
            </a:r>
            <a:r>
              <a:rPr dirty="0" smtClean="0" sz="1400" spc="-185">
                <a:latin typeface="Arial"/>
                <a:cs typeface="Arial"/>
              </a:rPr>
              <a:t>ضو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م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-85">
                <a:latin typeface="Arial"/>
                <a:cs typeface="Arial"/>
              </a:rPr>
              <a:t>ي</a:t>
            </a:r>
            <a:r>
              <a:rPr dirty="0" smtClean="0" sz="1400" spc="-660">
                <a:latin typeface="Arial"/>
                <a:cs typeface="Arial"/>
              </a:rPr>
              <a:t>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210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ر</a:t>
            </a:r>
            <a:r>
              <a:rPr dirty="0" smtClean="0" sz="1400" spc="-555">
                <a:latin typeface="Arial"/>
                <a:cs typeface="Arial"/>
              </a:rPr>
              <a:t>يي</a:t>
            </a:r>
            <a:r>
              <a:rPr dirty="0" smtClean="0" sz="1400" spc="-50">
                <a:latin typeface="Arial"/>
                <a:cs typeface="Arial"/>
              </a:rPr>
              <a:t>ا</a:t>
            </a:r>
            <a:r>
              <a:rPr dirty="0" smtClean="0" sz="1400" spc="-145">
                <a:latin typeface="Arial"/>
                <a:cs typeface="Arial"/>
              </a:rPr>
              <a:t>ع</a:t>
            </a:r>
            <a:r>
              <a:rPr dirty="0" smtClean="0" sz="1400" spc="-245">
                <a:latin typeface="Arial"/>
                <a:cs typeface="Arial"/>
              </a:rPr>
              <a:t>ملاب</a:t>
            </a:r>
            <a:r>
              <a:rPr dirty="0" smtClean="0" sz="1400" spc="-245">
                <a:latin typeface="Arial"/>
                <a:cs typeface="Arial"/>
              </a:rPr>
              <a:t> </a:t>
            </a:r>
            <a:r>
              <a:rPr dirty="0" smtClean="0" sz="1400" spc="-315">
                <a:latin typeface="Arial"/>
                <a:cs typeface="Arial"/>
              </a:rPr>
              <a:t>يلعفلا</a:t>
            </a:r>
            <a:r>
              <a:rPr dirty="0" smtClean="0" sz="1400" spc="-315">
                <a:latin typeface="Arial"/>
                <a:cs typeface="Arial"/>
              </a:rPr>
              <a:t> ء</a:t>
            </a:r>
            <a:r>
              <a:rPr dirty="0" smtClean="0" sz="1400" spc="-1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د</a:t>
            </a:r>
            <a:r>
              <a:rPr dirty="0" smtClean="0" sz="1400" spc="-120">
                <a:latin typeface="Arial"/>
                <a:cs typeface="Arial"/>
              </a:rPr>
              <a:t>لأ</a:t>
            </a:r>
            <a:r>
              <a:rPr dirty="0" smtClean="0" sz="1400" spc="-12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95">
                <a:latin typeface="Arial"/>
                <a:cs typeface="Arial"/>
              </a:rPr>
              <a:t>ة</a:t>
            </a:r>
            <a:r>
              <a:rPr dirty="0" smtClean="0" sz="1400" spc="-190">
                <a:latin typeface="Arial"/>
                <a:cs typeface="Arial"/>
              </a:rPr>
              <a:t>ن</a:t>
            </a:r>
            <a:r>
              <a:rPr dirty="0" smtClean="0" sz="1400" spc="-90">
                <a:latin typeface="Arial"/>
                <a:cs typeface="Arial"/>
              </a:rPr>
              <a:t>راق</a:t>
            </a:r>
            <a:r>
              <a:rPr dirty="0" smtClean="0" sz="1400" spc="-70">
                <a:latin typeface="Arial"/>
                <a:cs typeface="Arial"/>
              </a:rPr>
              <a:t>م</a:t>
            </a:r>
            <a:r>
              <a:rPr dirty="0" smtClean="0" sz="1400" spc="0">
                <a:latin typeface="Arial"/>
                <a:cs typeface="Arial"/>
              </a:rPr>
              <a:t>-3</a:t>
            </a:r>
            <a:endParaRPr sz="1400">
              <a:latin typeface="Arial"/>
              <a:cs typeface="Arial"/>
            </a:endParaRPr>
          </a:p>
          <a:p>
            <a:pPr marL="2099310">
              <a:lnSpc>
                <a:spcPts val="1565"/>
              </a:lnSpc>
            </a:pPr>
            <a:r>
              <a:rPr dirty="0" smtClean="0" sz="1400" spc="120">
                <a:latin typeface="Arial"/>
                <a:cs typeface="Arial"/>
              </a:rPr>
              <a:t>ة</a:t>
            </a:r>
            <a:r>
              <a:rPr dirty="0" smtClean="0" sz="1400" spc="-555">
                <a:latin typeface="Arial"/>
                <a:cs typeface="Arial"/>
              </a:rPr>
              <a:t>ي</a:t>
            </a:r>
            <a:r>
              <a:rPr dirty="0" smtClean="0" sz="1400" spc="-285">
                <a:latin typeface="Arial"/>
                <a:cs typeface="Arial"/>
              </a:rPr>
              <a:t>ح</a:t>
            </a:r>
            <a:r>
              <a:rPr dirty="0" smtClean="0" sz="1400" spc="-335">
                <a:latin typeface="Arial"/>
                <a:cs typeface="Arial"/>
              </a:rPr>
              <a:t>ي</a:t>
            </a:r>
            <a:r>
              <a:rPr dirty="0" smtClean="0" sz="1400" spc="-65">
                <a:latin typeface="Arial"/>
                <a:cs typeface="Arial"/>
              </a:rPr>
              <a:t>ح</a:t>
            </a:r>
            <a:r>
              <a:rPr dirty="0" smtClean="0" sz="1400" spc="-509">
                <a:latin typeface="Arial"/>
                <a:cs typeface="Arial"/>
              </a:rPr>
              <a:t>صت</a:t>
            </a:r>
            <a:r>
              <a:rPr dirty="0" smtClean="0" sz="1400" spc="-210">
                <a:latin typeface="Arial"/>
                <a:cs typeface="Arial"/>
              </a:rPr>
              <a:t>لا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ت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ء</a:t>
            </a:r>
            <a:r>
              <a:rPr dirty="0" smtClean="0" sz="1400" spc="0">
                <a:latin typeface="Arial"/>
                <a:cs typeface="Arial"/>
              </a:rPr>
              <a:t>ا</a:t>
            </a:r>
            <a:r>
              <a:rPr dirty="0" smtClean="0" sz="1400" spc="-10">
                <a:latin typeface="Arial"/>
                <a:cs typeface="Arial"/>
              </a:rPr>
              <a:t>ر</a:t>
            </a:r>
            <a:r>
              <a:rPr dirty="0" smtClean="0" sz="1400" spc="-75">
                <a:latin typeface="Arial"/>
                <a:cs typeface="Arial"/>
              </a:rPr>
              <a:t>جلإا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ذ</a:t>
            </a:r>
            <a:r>
              <a:rPr dirty="0" smtClean="0" sz="1400" spc="-180">
                <a:latin typeface="Arial"/>
                <a:cs typeface="Arial"/>
              </a:rPr>
              <a:t>اخ</a:t>
            </a:r>
            <a:r>
              <a:rPr dirty="0" smtClean="0" sz="1400" spc="-325">
                <a:latin typeface="Arial"/>
                <a:cs typeface="Arial"/>
              </a:rPr>
              <a:t>ت</a:t>
            </a:r>
            <a:r>
              <a:rPr dirty="0" smtClean="0" sz="1400" spc="5">
                <a:latin typeface="Arial"/>
                <a:cs typeface="Arial"/>
              </a:rPr>
              <a:t>ا</a:t>
            </a:r>
            <a:r>
              <a:rPr dirty="0" smtClean="0" sz="1400" spc="0">
                <a:latin typeface="Arial"/>
                <a:cs typeface="Arial"/>
              </a:rPr>
              <a:t>-4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FADA</dc:creator>
  <dcterms:created xsi:type="dcterms:W3CDTF">2019-01-25T23:08:20Z</dcterms:created>
  <dcterms:modified xsi:type="dcterms:W3CDTF">2019-01-25T23:08:20Z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2019-01-25T00:00:00Z</vt:filetime>
  </property>
  <property fmtid="{D5CDD505-2E9C-101B-9397-08002B2CF9AE}" pid="3" name="LastSaved">
    <vt:filetime>2019-01-25T00:00:00Z</vt:filetime>
  </property>
</Properties>
</file>