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8" y="896365"/>
            <a:ext cx="5301615" cy="7457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905">
              <a:lnSpc>
                <a:spcPct val="100000"/>
              </a:lnSpc>
            </a:pPr>
            <a:r>
              <a:rPr dirty="0" smtClean="0" sz="1800" spc="-125" b="1">
                <a:latin typeface="Arial"/>
                <a:cs typeface="Arial"/>
              </a:rPr>
              <a:t>لمعلا</a:t>
            </a:r>
            <a:r>
              <a:rPr dirty="0" smtClean="0" sz="1800" spc="-10" b="1">
                <a:latin typeface="Arial"/>
                <a:cs typeface="Arial"/>
              </a:rPr>
              <a:t> </a:t>
            </a:r>
            <a:r>
              <a:rPr dirty="0" smtClean="0" sz="1800" spc="120" b="1">
                <a:latin typeface="Arial"/>
                <a:cs typeface="Arial"/>
              </a:rPr>
              <a:t>ة</a:t>
            </a:r>
            <a:r>
              <a:rPr dirty="0" smtClean="0" sz="1800" spc="-675" b="1">
                <a:latin typeface="Arial"/>
                <a:cs typeface="Arial"/>
              </a:rPr>
              <a:t>ئ</a:t>
            </a:r>
            <a:r>
              <a:rPr dirty="0" smtClean="0" sz="1800" spc="-670" b="1">
                <a:latin typeface="Arial"/>
                <a:cs typeface="Arial"/>
              </a:rPr>
              <a:t>ي</a:t>
            </a:r>
            <a:r>
              <a:rPr dirty="0" smtClean="0" sz="1800" spc="-690" b="1">
                <a:latin typeface="Arial"/>
                <a:cs typeface="Arial"/>
              </a:rPr>
              <a:t>ب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-10" b="1">
                <a:latin typeface="Arial"/>
                <a:cs typeface="Arial"/>
              </a:rPr>
              <a:t>ل</a:t>
            </a:r>
            <a:r>
              <a:rPr dirty="0" smtClean="0" sz="1800" spc="-385" b="1">
                <a:latin typeface="Arial"/>
                <a:cs typeface="Arial"/>
              </a:rPr>
              <a:t>يل</a:t>
            </a:r>
            <a:r>
              <a:rPr dirty="0" smtClean="0" sz="1800" spc="-400" b="1">
                <a:latin typeface="Arial"/>
                <a:cs typeface="Arial"/>
              </a:rPr>
              <a:t>ح</a:t>
            </a:r>
            <a:r>
              <a:rPr dirty="0" smtClean="0" sz="1800" spc="-690" b="1">
                <a:latin typeface="Arial"/>
                <a:cs typeface="Arial"/>
              </a:rPr>
              <a:t>ت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64"/>
              </a:spcBef>
            </a:pPr>
            <a:endParaRPr sz="1200"/>
          </a:p>
          <a:p>
            <a:pPr algn="r" marR="13970">
              <a:lnSpc>
                <a:spcPct val="100000"/>
              </a:lnSpc>
            </a:pPr>
            <a:r>
              <a:rPr dirty="0" smtClean="0" sz="1400" spc="10" b="1" u="heavy">
                <a:latin typeface="Arial"/>
                <a:cs typeface="Arial"/>
              </a:rPr>
              <a:t> </a:t>
            </a:r>
            <a:r>
              <a:rPr dirty="0" smtClean="0" sz="1400" spc="0" b="1" u="heavy">
                <a:latin typeface="Arial"/>
                <a:cs typeface="Arial"/>
              </a:rPr>
              <a:t>:</a:t>
            </a:r>
            <a:r>
              <a:rPr dirty="0" smtClean="0" sz="1400" spc="0" b="1" u="heavy">
                <a:latin typeface="Arial"/>
                <a:cs typeface="Arial"/>
              </a:rPr>
              <a:t> </a:t>
            </a:r>
            <a:r>
              <a:rPr dirty="0" smtClean="0" sz="1400" spc="-5" b="1" u="heavy">
                <a:latin typeface="Arial"/>
                <a:cs typeface="Arial"/>
              </a:rPr>
              <a:t> </a:t>
            </a:r>
            <a:r>
              <a:rPr dirty="0" smtClean="0" sz="1400" spc="-110" b="1" u="heavy">
                <a:latin typeface="Arial"/>
                <a:cs typeface="Arial"/>
              </a:rPr>
              <a:t>ي</a:t>
            </a:r>
            <a:r>
              <a:rPr dirty="0" smtClean="0" sz="1400" spc="-370" b="1" u="heavy">
                <a:latin typeface="Arial"/>
                <a:cs typeface="Arial"/>
              </a:rPr>
              <a:t>جي</a:t>
            </a:r>
            <a:r>
              <a:rPr dirty="0" smtClean="0" sz="1400" spc="-405" b="1" u="heavy">
                <a:latin typeface="Arial"/>
                <a:cs typeface="Arial"/>
              </a:rPr>
              <a:t>ت</a:t>
            </a:r>
            <a:r>
              <a:rPr dirty="0" smtClean="0" sz="1400" spc="-5" b="1" u="heavy">
                <a:latin typeface="Arial"/>
                <a:cs typeface="Arial"/>
              </a:rPr>
              <a:t>ا</a:t>
            </a:r>
            <a:r>
              <a:rPr dirty="0" smtClean="0" sz="1400" spc="-265" b="1" u="heavy">
                <a:latin typeface="Arial"/>
                <a:cs typeface="Arial"/>
              </a:rPr>
              <a:t>رت</a:t>
            </a:r>
            <a:r>
              <a:rPr dirty="0" smtClean="0" sz="1400" spc="5" b="1" u="heavy">
                <a:latin typeface="Arial"/>
                <a:cs typeface="Arial"/>
              </a:rPr>
              <a:t> </a:t>
            </a:r>
            <a:r>
              <a:rPr dirty="0" smtClean="0" sz="1400" spc="-170" b="1" u="heavy">
                <a:latin typeface="Arial"/>
                <a:cs typeface="Arial"/>
              </a:rPr>
              <a:t>سلإا</a:t>
            </a:r>
            <a:r>
              <a:rPr dirty="0" smtClean="0" sz="1400" spc="-170" b="1" u="heavy">
                <a:latin typeface="Arial"/>
                <a:cs typeface="Arial"/>
              </a:rPr>
              <a:t> </a:t>
            </a:r>
            <a:r>
              <a:rPr dirty="0" smtClean="0" sz="1400" spc="5" b="1" u="heavy">
                <a:latin typeface="Arial"/>
                <a:cs typeface="Arial"/>
              </a:rPr>
              <a:t> </a:t>
            </a:r>
            <a:r>
              <a:rPr dirty="0" smtClean="0" sz="1400" spc="-10" b="1" u="heavy">
                <a:latin typeface="Arial"/>
                <a:cs typeface="Arial"/>
              </a:rPr>
              <a:t>ل</a:t>
            </a:r>
            <a:r>
              <a:rPr dirty="0" smtClean="0" sz="1400" spc="-370" b="1" u="heavy">
                <a:latin typeface="Arial"/>
                <a:cs typeface="Arial"/>
              </a:rPr>
              <a:t>يلحت</a:t>
            </a:r>
            <a:r>
              <a:rPr dirty="0" smtClean="0" sz="1400" spc="-290" b="1" u="heavy">
                <a:latin typeface="Arial"/>
                <a:cs typeface="Arial"/>
              </a:rPr>
              <a:t>ل</a:t>
            </a:r>
            <a:r>
              <a:rPr dirty="0" smtClean="0" sz="1400" spc="0" b="1" u="heavy">
                <a:latin typeface="Arial"/>
                <a:cs typeface="Arial"/>
              </a:rPr>
              <a:t>ا</a:t>
            </a:r>
            <a:r>
              <a:rPr dirty="0" smtClean="0" sz="1400" spc="0" b="1" u="heavy">
                <a:latin typeface="Arial"/>
                <a:cs typeface="Arial"/>
              </a:rPr>
              <a:t>  </a:t>
            </a:r>
            <a:r>
              <a:rPr dirty="0" smtClean="0" sz="1400" spc="-15" b="1" u="heavy">
                <a:latin typeface="Arial"/>
                <a:cs typeface="Arial"/>
              </a:rPr>
              <a:t>م</a:t>
            </a:r>
            <a:r>
              <a:rPr dirty="0" smtClean="0" sz="1400" spc="70" b="1" u="heavy">
                <a:latin typeface="Arial"/>
                <a:cs typeface="Arial"/>
              </a:rPr>
              <a:t>وه</a:t>
            </a:r>
            <a:r>
              <a:rPr dirty="0" smtClean="0" sz="1400" spc="70" b="1" u="heavy">
                <a:latin typeface="Arial"/>
                <a:cs typeface="Arial"/>
              </a:rPr>
              <a:t> </a:t>
            </a:r>
            <a:r>
              <a:rPr dirty="0" smtClean="0" sz="1400" spc="-365" b="1" u="heavy">
                <a:latin typeface="Arial"/>
                <a:cs typeface="Arial"/>
              </a:rPr>
              <a:t>ف</a:t>
            </a:r>
            <a:r>
              <a:rPr dirty="0" smtClean="0" sz="1400" spc="-180" b="1" u="heavy">
                <a:latin typeface="Arial"/>
                <a:cs typeface="Arial"/>
              </a:rPr>
              <a:t>م</a:t>
            </a:r>
            <a:r>
              <a:rPr dirty="0" smtClean="0" sz="1400" spc="-180" b="1" u="heavy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"/>
              </a:spcBef>
            </a:pPr>
            <a:endParaRPr sz="550"/>
          </a:p>
          <a:p>
            <a:pPr marL="12700" marR="12700">
              <a:lnSpc>
                <a:spcPct val="143800"/>
              </a:lnSpc>
            </a:pPr>
            <a:r>
              <a:rPr dirty="0" smtClean="0" sz="1200" spc="95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85" b="1">
                <a:latin typeface="Arial"/>
                <a:cs typeface="Arial"/>
              </a:rPr>
              <a:t>ص</a:t>
            </a:r>
            <a:r>
              <a:rPr dirty="0" smtClean="0" sz="1200" spc="-7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65" b="1">
                <a:latin typeface="Arial"/>
                <a:cs typeface="Arial"/>
              </a:rPr>
              <a:t>ي</a:t>
            </a:r>
            <a:r>
              <a:rPr dirty="0" smtClean="0" sz="1200" spc="-320" b="1">
                <a:latin typeface="Arial"/>
                <a:cs typeface="Arial"/>
              </a:rPr>
              <a:t>غ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25" b="1">
                <a:latin typeface="Arial"/>
                <a:cs typeface="Arial"/>
              </a:rPr>
              <a:t>دم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80" b="1">
                <a:latin typeface="Arial"/>
                <a:cs typeface="Arial"/>
              </a:rPr>
              <a:t>عم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ح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4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4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235" b="1">
                <a:latin typeface="Arial"/>
                <a:cs typeface="Arial"/>
              </a:rPr>
              <a:t>تو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ص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70" b="1">
                <a:latin typeface="Arial"/>
                <a:cs typeface="Arial"/>
              </a:rPr>
              <a:t>خ</a:t>
            </a:r>
            <a:r>
              <a:rPr dirty="0" smtClean="0" sz="1200" spc="-409" b="1">
                <a:latin typeface="Arial"/>
                <a:cs typeface="Arial"/>
              </a:rPr>
              <a:t>شت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65" b="1">
                <a:latin typeface="Arial"/>
                <a:cs typeface="Arial"/>
              </a:rPr>
              <a:t>و</a:t>
            </a:r>
            <a:r>
              <a:rPr dirty="0" smtClean="0" sz="1200" spc="60" b="1">
                <a:latin typeface="Arial"/>
                <a:cs typeface="Arial"/>
              </a:rPr>
              <a:t>ه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-210" b="1">
                <a:latin typeface="Arial"/>
                <a:cs typeface="Arial"/>
              </a:rPr>
              <a:t>يجيتار</a:t>
            </a:r>
            <a:r>
              <a:rPr dirty="0" smtClean="0" sz="1200" spc="-26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40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 تا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-455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125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تا</a:t>
            </a:r>
            <a:r>
              <a:rPr dirty="0" smtClean="0" sz="1200" spc="-250" b="1">
                <a:latin typeface="Arial"/>
                <a:cs typeface="Arial"/>
              </a:rPr>
              <a:t>ف</a:t>
            </a:r>
            <a:r>
              <a:rPr dirty="0" smtClean="0" sz="1200" spc="-375" b="1">
                <a:latin typeface="Arial"/>
                <a:cs typeface="Arial"/>
              </a:rPr>
              <a:t>ص</a:t>
            </a:r>
            <a:r>
              <a:rPr dirty="0" smtClean="0" sz="1200" spc="20" b="1">
                <a:latin typeface="Arial"/>
                <a:cs typeface="Arial"/>
              </a:rPr>
              <a:t>او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2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80" b="1">
                <a:latin typeface="Arial"/>
                <a:cs typeface="Arial"/>
              </a:rPr>
              <a:t>عم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1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1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75" b="1">
                <a:latin typeface="Arial"/>
                <a:cs typeface="Arial"/>
              </a:rPr>
              <a:t>اد</a:t>
            </a:r>
            <a:r>
              <a:rPr dirty="0" smtClean="0" sz="1200" spc="-12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2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25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65" b="1">
                <a:latin typeface="Arial"/>
                <a:cs typeface="Arial"/>
              </a:rPr>
              <a:t>ح</a:t>
            </a:r>
            <a:r>
              <a:rPr dirty="0" smtClean="0" sz="1200" spc="-235" b="1">
                <a:latin typeface="Arial"/>
                <a:cs typeface="Arial"/>
              </a:rPr>
              <a:t>تو</a:t>
            </a:r>
            <a:r>
              <a:rPr dirty="0" smtClean="0" sz="1200" spc="12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ص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خ</a:t>
            </a:r>
            <a:r>
              <a:rPr dirty="0" smtClean="0" sz="1200" spc="-409" b="1">
                <a:latin typeface="Arial"/>
                <a:cs typeface="Arial"/>
              </a:rPr>
              <a:t>شت</a:t>
            </a:r>
            <a:r>
              <a:rPr dirty="0" smtClean="0" sz="1200" spc="120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ك</a:t>
            </a:r>
            <a:r>
              <a:rPr dirty="0" smtClean="0" sz="1200" spc="-130" b="1">
                <a:latin typeface="Arial"/>
                <a:cs typeface="Arial"/>
              </a:rPr>
              <a:t>ل</a:t>
            </a:r>
            <a:r>
              <a:rPr dirty="0" smtClean="0" sz="1200" spc="-114" b="1">
                <a:latin typeface="Arial"/>
                <a:cs typeface="Arial"/>
              </a:rPr>
              <a:t>ذك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1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د</a:t>
            </a:r>
            <a:r>
              <a:rPr dirty="0" smtClean="0" sz="1200" spc="65" b="1">
                <a:latin typeface="Arial"/>
                <a:cs typeface="Arial"/>
              </a:rPr>
              <a:t>ه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13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ص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25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290" b="1">
                <a:latin typeface="Arial"/>
                <a:cs typeface="Arial"/>
              </a:rPr>
              <a:t>ي</a:t>
            </a:r>
            <a:r>
              <a:rPr dirty="0" smtClean="0" sz="1200" spc="-25" b="1">
                <a:latin typeface="Arial"/>
                <a:cs typeface="Arial"/>
              </a:rPr>
              <a:t>د</a:t>
            </a:r>
            <a:r>
              <a:rPr dirty="0" smtClean="0" sz="1200" spc="-55" b="1">
                <a:latin typeface="Arial"/>
                <a:cs typeface="Arial"/>
              </a:rPr>
              <a:t>ح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ق</a:t>
            </a:r>
            <a:r>
              <a:rPr dirty="0" smtClean="0" sz="1200" spc="-400" b="1">
                <a:latin typeface="Arial"/>
                <a:cs typeface="Arial"/>
              </a:rPr>
              <a:t>يق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365" b="1">
                <a:latin typeface="Arial"/>
                <a:cs typeface="Arial"/>
              </a:rPr>
              <a:t>تل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ةدي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8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290" b="1">
                <a:latin typeface="Arial"/>
                <a:cs typeface="Arial"/>
              </a:rPr>
              <a:t>ي</a:t>
            </a:r>
            <a:r>
              <a:rPr dirty="0" smtClean="0" sz="1200" spc="-25" b="1">
                <a:latin typeface="Arial"/>
                <a:cs typeface="Arial"/>
              </a:rPr>
              <a:t>د</a:t>
            </a:r>
            <a:r>
              <a:rPr dirty="0" smtClean="0" sz="1200" spc="-5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65" b="1">
                <a:latin typeface="Arial"/>
                <a:cs typeface="Arial"/>
              </a:rPr>
              <a:t>ادل</a:t>
            </a:r>
            <a:r>
              <a:rPr dirty="0" smtClean="0" sz="1200" spc="-5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-5" b="1">
                <a:latin typeface="Arial"/>
                <a:cs typeface="Arial"/>
              </a:rPr>
              <a:t>ع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09" b="1">
                <a:latin typeface="Arial"/>
                <a:cs typeface="Arial"/>
              </a:rPr>
              <a:t>سي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لكشب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75" b="1">
                <a:latin typeface="Arial"/>
                <a:cs typeface="Arial"/>
              </a:rPr>
              <a:t>اد</a:t>
            </a:r>
            <a:r>
              <a:rPr dirty="0" smtClean="0" sz="1200" spc="-12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40" b="1">
                <a:latin typeface="Arial"/>
                <a:cs typeface="Arial"/>
              </a:rPr>
              <a:t>هت</a:t>
            </a:r>
            <a:r>
              <a:rPr dirty="0" smtClean="0" sz="1200" spc="-315" b="1">
                <a:latin typeface="Arial"/>
                <a:cs typeface="Arial"/>
              </a:rPr>
              <a:t>ئ</a:t>
            </a:r>
            <a:r>
              <a:rPr dirty="0" smtClean="0" sz="1200" spc="-459" b="1">
                <a:latin typeface="Arial"/>
                <a:cs typeface="Arial"/>
              </a:rPr>
              <a:t>يب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114" b="1">
                <a:latin typeface="Arial"/>
                <a:cs typeface="Arial"/>
              </a:rPr>
              <a:t>ى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270" b="1">
                <a:latin typeface="Arial"/>
                <a:cs typeface="Arial"/>
              </a:rPr>
              <a:t>يسلا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ل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5" b="1">
                <a:latin typeface="Arial"/>
                <a:cs typeface="Arial"/>
              </a:rPr>
              <a:t>يس</a:t>
            </a:r>
            <a:r>
              <a:rPr dirty="0" smtClean="0" sz="1200" spc="-455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r" marR="1333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5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فا</a:t>
            </a:r>
            <a:r>
              <a:rPr dirty="0" smtClean="0" sz="1200" spc="45" b="1">
                <a:latin typeface="Arial"/>
                <a:cs typeface="Arial"/>
              </a:rPr>
              <a:t>دهأ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0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algn="r" marR="12700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)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تا</a:t>
            </a:r>
            <a:r>
              <a:rPr dirty="0" smtClean="0" sz="1400" spc="-10" b="1">
                <a:latin typeface="Arial"/>
                <a:cs typeface="Arial"/>
              </a:rPr>
              <a:t>د</a:t>
            </a:r>
            <a:r>
              <a:rPr dirty="0" smtClean="0" sz="1400" spc="-345" b="1">
                <a:latin typeface="Arial"/>
                <a:cs typeface="Arial"/>
              </a:rPr>
              <a:t>ي</a:t>
            </a:r>
            <a:r>
              <a:rPr dirty="0" smtClean="0" sz="1400" spc="-195" b="1">
                <a:latin typeface="Arial"/>
                <a:cs typeface="Arial"/>
              </a:rPr>
              <a:t>د</a:t>
            </a:r>
            <a:r>
              <a:rPr dirty="0" smtClean="0" sz="1400" spc="-195" b="1">
                <a:latin typeface="Arial"/>
                <a:cs typeface="Arial"/>
              </a:rPr>
              <a:t>هت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و</a:t>
            </a:r>
            <a:r>
              <a:rPr dirty="0" smtClean="0" sz="1400" spc="10" b="1">
                <a:latin typeface="Arial"/>
                <a:cs typeface="Arial"/>
              </a:rPr>
              <a:t> </a:t>
            </a:r>
            <a:r>
              <a:rPr dirty="0" smtClean="0" sz="1400" spc="-20" b="1">
                <a:latin typeface="Arial"/>
                <a:cs typeface="Arial"/>
              </a:rPr>
              <a:t>ص</a:t>
            </a:r>
            <a:r>
              <a:rPr dirty="0" smtClean="0" sz="1400" spc="-310" b="1">
                <a:latin typeface="Arial"/>
                <a:cs typeface="Arial"/>
              </a:rPr>
              <a:t>رف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(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370" b="1">
                <a:latin typeface="Arial"/>
                <a:cs typeface="Arial"/>
              </a:rPr>
              <a:t>يلك</a:t>
            </a:r>
            <a:r>
              <a:rPr dirty="0" smtClean="0" sz="1400" spc="-315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204" b="1">
                <a:latin typeface="Arial"/>
                <a:cs typeface="Arial"/>
              </a:rPr>
              <a:t>يجر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220" b="1">
                <a:latin typeface="Arial"/>
                <a:cs typeface="Arial"/>
              </a:rPr>
              <a:t>خ</a:t>
            </a:r>
            <a:r>
              <a:rPr dirty="0" smtClean="0" sz="1400" spc="-185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525" b="1">
                <a:latin typeface="Arial"/>
                <a:cs typeface="Arial"/>
              </a:rPr>
              <a:t>ئ</a:t>
            </a:r>
            <a:r>
              <a:rPr dirty="0" smtClean="0" sz="1400" spc="-520" b="1">
                <a:latin typeface="Arial"/>
                <a:cs typeface="Arial"/>
              </a:rPr>
              <a:t>ي</a:t>
            </a:r>
            <a:r>
              <a:rPr dirty="0" smtClean="0" sz="1400" spc="-285" b="1">
                <a:latin typeface="Arial"/>
                <a:cs typeface="Arial"/>
              </a:rPr>
              <a:t>بلا</a:t>
            </a:r>
            <a:r>
              <a:rPr dirty="0" smtClean="0" sz="1400" spc="-285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ل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120" b="1">
                <a:latin typeface="Arial"/>
                <a:cs typeface="Arial"/>
              </a:rPr>
              <a:t>و</a:t>
            </a:r>
            <a:r>
              <a:rPr dirty="0" smtClean="0" sz="1400" spc="-160" b="1">
                <a:latin typeface="Arial"/>
                <a:cs typeface="Arial"/>
              </a:rPr>
              <a:t>ع</a:t>
            </a:r>
            <a:r>
              <a:rPr dirty="0" smtClean="0" sz="1400" spc="-305" b="1">
                <a:latin typeface="Arial"/>
                <a:cs typeface="Arial"/>
              </a:rPr>
              <a:t>ل</a:t>
            </a:r>
            <a:r>
              <a:rPr dirty="0" smtClean="0" sz="1400" spc="-305" b="1">
                <a:latin typeface="Arial"/>
                <a:cs typeface="Arial"/>
              </a:rPr>
              <a:t> </a:t>
            </a:r>
            <a:r>
              <a:rPr dirty="0" smtClean="0" sz="1400" spc="-100" b="1">
                <a:latin typeface="Arial"/>
                <a:cs typeface="Arial"/>
              </a:rPr>
              <a:t>ي</a:t>
            </a:r>
            <a:r>
              <a:rPr dirty="0" smtClean="0" sz="1400" spc="-100" b="1">
                <a:latin typeface="Arial"/>
                <a:cs typeface="Arial"/>
              </a:rPr>
              <a:t>ج</a:t>
            </a:r>
            <a:r>
              <a:rPr dirty="0" smtClean="0" sz="1400" spc="-525" b="1">
                <a:latin typeface="Arial"/>
                <a:cs typeface="Arial"/>
              </a:rPr>
              <a:t>ي</a:t>
            </a:r>
            <a:r>
              <a:rPr dirty="0" smtClean="0" sz="1400" spc="-525" b="1">
                <a:latin typeface="Arial"/>
                <a:cs typeface="Arial"/>
              </a:rPr>
              <a:t>ت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15" b="1">
                <a:latin typeface="Arial"/>
                <a:cs typeface="Arial"/>
              </a:rPr>
              <a:t>ر</a:t>
            </a:r>
            <a:r>
              <a:rPr dirty="0" smtClean="0" sz="1400" spc="-325" b="1">
                <a:latin typeface="Arial"/>
                <a:cs typeface="Arial"/>
              </a:rPr>
              <a:t>ت</a:t>
            </a:r>
            <a:r>
              <a:rPr dirty="0" smtClean="0" sz="1400" spc="-170" b="1">
                <a:latin typeface="Arial"/>
                <a:cs typeface="Arial"/>
              </a:rPr>
              <a:t>سلإا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265" b="1">
                <a:latin typeface="Arial"/>
                <a:cs typeface="Arial"/>
              </a:rPr>
              <a:t>لي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-235" b="1">
                <a:latin typeface="Arial"/>
                <a:cs typeface="Arial"/>
              </a:rPr>
              <a:t>حتلا</a:t>
            </a:r>
            <a:r>
              <a:rPr dirty="0" smtClean="0" sz="1400" spc="-235" b="1">
                <a:latin typeface="Arial"/>
                <a:cs typeface="Arial"/>
              </a:rPr>
              <a:t> -</a:t>
            </a:r>
            <a:r>
              <a:rPr dirty="0" smtClean="0" sz="1400" spc="-235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12700" marR="13335">
              <a:lnSpc>
                <a:spcPct val="143700"/>
              </a:lnSpc>
            </a:pP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25" b="1">
                <a:latin typeface="Arial"/>
                <a:cs typeface="Arial"/>
              </a:rPr>
              <a:t>اوعو</a:t>
            </a:r>
            <a:r>
              <a:rPr dirty="0" smtClean="0" sz="1200" spc="-7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-7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40" b="1">
                <a:latin typeface="Arial"/>
                <a:cs typeface="Arial"/>
              </a:rPr>
              <a:t>هت</a:t>
            </a:r>
            <a:r>
              <a:rPr dirty="0" smtClean="0" sz="1200" spc="-310" b="1">
                <a:latin typeface="Arial"/>
                <a:cs typeface="Arial"/>
              </a:rPr>
              <a:t>ب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75" b="1">
                <a:latin typeface="Arial"/>
                <a:cs typeface="Arial"/>
              </a:rPr>
              <a:t>ق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14" b="1">
                <a:latin typeface="Arial"/>
                <a:cs typeface="Arial"/>
              </a:rPr>
              <a:t>هت</a:t>
            </a:r>
            <a:r>
              <a:rPr dirty="0" smtClean="0" sz="1200" spc="-110" b="1">
                <a:latin typeface="Arial"/>
                <a:cs typeface="Arial"/>
              </a:rPr>
              <a:t>ر</a:t>
            </a:r>
            <a:r>
              <a:rPr dirty="0" smtClean="0" sz="1200" spc="5" b="1">
                <a:latin typeface="Arial"/>
                <a:cs typeface="Arial"/>
              </a:rPr>
              <a:t>ط</a:t>
            </a:r>
            <a:r>
              <a:rPr dirty="0" smtClean="0" sz="1200" spc="-409" b="1">
                <a:latin typeface="Arial"/>
                <a:cs typeface="Arial"/>
              </a:rPr>
              <a:t>يس</a:t>
            </a:r>
            <a:r>
              <a:rPr dirty="0" smtClean="0" sz="1200" spc="-6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ق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75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جر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7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6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-35" b="1">
                <a:latin typeface="Arial"/>
                <a:cs typeface="Arial"/>
              </a:rPr>
              <a:t>دح</a:t>
            </a:r>
            <a:r>
              <a:rPr dirty="0" smtClean="0" sz="1200" spc="-80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جر</a:t>
            </a:r>
            <a:r>
              <a:rPr dirty="0" smtClean="0" sz="1200" spc="5" b="1">
                <a:latin typeface="Arial"/>
                <a:cs typeface="Arial"/>
              </a:rPr>
              <a:t>ا</a:t>
            </a:r>
            <a:r>
              <a:rPr dirty="0" smtClean="0" sz="1200" spc="-70" b="1">
                <a:latin typeface="Arial"/>
                <a:cs typeface="Arial"/>
              </a:rPr>
              <a:t>خ</a:t>
            </a:r>
            <a:r>
              <a:rPr dirty="0" smtClean="0" sz="1200" spc="-70" b="1">
                <a:latin typeface="Arial"/>
                <a:cs typeface="Arial"/>
              </a:rPr>
              <a:t> </a:t>
            </a:r>
            <a:r>
              <a:rPr dirty="0" smtClean="0" sz="1200" spc="-300" b="1">
                <a:latin typeface="Arial"/>
                <a:cs typeface="Arial"/>
              </a:rPr>
              <a:t>عقت</a:t>
            </a:r>
            <a:r>
              <a:rPr dirty="0" smtClean="0" sz="1200" spc="-75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يتلا</a:t>
            </a:r>
            <a:r>
              <a:rPr dirty="0" smtClean="0" sz="1200" spc="-7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6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يه</a:t>
            </a:r>
            <a:r>
              <a:rPr dirty="0" smtClean="0" sz="1200" spc="-7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6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0" b="1">
                <a:latin typeface="Arial"/>
                <a:cs typeface="Arial"/>
              </a:rPr>
              <a:t>ئ</a:t>
            </a:r>
            <a:r>
              <a:rPr dirty="0" smtClean="0" sz="1200" spc="-45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ب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0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25" b="1">
                <a:latin typeface="Arial"/>
                <a:cs typeface="Arial"/>
              </a:rPr>
              <a:t>اوعو </a:t>
            </a:r>
            <a:r>
              <a:rPr dirty="0" smtClean="0" sz="1200" spc="-10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-10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30" b="1">
                <a:latin typeface="Arial"/>
                <a:cs typeface="Arial"/>
              </a:rPr>
              <a:t>ث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10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85" b="1">
                <a:latin typeface="Arial"/>
                <a:cs typeface="Arial"/>
              </a:rPr>
              <a:t>يع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8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 </a:t>
            </a:r>
            <a:r>
              <a:rPr dirty="0" smtClean="0" sz="1200" spc="-10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14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25" b="1">
                <a:latin typeface="Arial"/>
                <a:cs typeface="Arial"/>
              </a:rPr>
              <a:t>اوعو </a:t>
            </a:r>
            <a:r>
              <a:rPr dirty="0" smtClean="0" sz="1200" spc="-10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-10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صت</a:t>
            </a:r>
            <a:r>
              <a:rPr dirty="0" smtClean="0" sz="1200" spc="-330" b="1">
                <a:latin typeface="Arial"/>
                <a:cs typeface="Arial"/>
              </a:rPr>
              <a:t>ق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 </a:t>
            </a:r>
            <a:r>
              <a:rPr dirty="0" smtClean="0" sz="1200" spc="-10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00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175" b="1">
                <a:latin typeface="Arial"/>
                <a:cs typeface="Arial"/>
              </a:rPr>
              <a:t>اوعب</a:t>
            </a:r>
            <a:r>
              <a:rPr dirty="0" smtClean="0" sz="1200" spc="-175" b="1">
                <a:latin typeface="Arial"/>
                <a:cs typeface="Arial"/>
              </a:rPr>
              <a:t> </a:t>
            </a:r>
            <a:r>
              <a:rPr dirty="0" smtClean="0" sz="1200" spc="-105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لثم</a:t>
            </a:r>
            <a:r>
              <a:rPr dirty="0" smtClean="0" sz="1200" spc="-459" b="1">
                <a:latin typeface="Arial"/>
                <a:cs typeface="Arial"/>
              </a:rPr>
              <a:t>تت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0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45" b="1">
                <a:latin typeface="Arial"/>
                <a:cs typeface="Arial"/>
              </a:rPr>
              <a:t>ج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0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95" b="1">
                <a:latin typeface="Arial"/>
                <a:cs typeface="Arial"/>
              </a:rPr>
              <a:t>ة</a:t>
            </a:r>
            <a:r>
              <a:rPr dirty="0" smtClean="0" sz="1200" spc="-195" b="1">
                <a:latin typeface="Arial"/>
                <a:cs typeface="Arial"/>
              </a:rPr>
              <a:t>يم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5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5" b="1">
                <a:latin typeface="Arial"/>
                <a:cs typeface="Arial"/>
              </a:rPr>
              <a:t>و</a:t>
            </a:r>
            <a:r>
              <a:rPr dirty="0" smtClean="0" sz="1200" spc="-120" b="1">
                <a:latin typeface="Arial"/>
                <a:cs typeface="Arial"/>
              </a:rPr>
              <a:t>د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25" b="1">
                <a:latin typeface="Arial"/>
                <a:cs typeface="Arial"/>
              </a:rPr>
              <a:t>اوع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5" b="1">
                <a:latin typeface="Arial"/>
                <a:cs typeface="Arial"/>
              </a:rPr>
              <a:t>ين</a:t>
            </a:r>
            <a:r>
              <a:rPr dirty="0" smtClean="0" sz="1200" spc="-215" b="1">
                <a:latin typeface="Arial"/>
                <a:cs typeface="Arial"/>
              </a:rPr>
              <a:t>و</a:t>
            </a:r>
            <a:r>
              <a:rPr dirty="0" smtClean="0" sz="1200" spc="-225" b="1">
                <a:latin typeface="Arial"/>
                <a:cs typeface="Arial"/>
              </a:rPr>
              <a:t>ن</a:t>
            </a:r>
            <a:r>
              <a:rPr dirty="0" smtClean="0" sz="1200" spc="-10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05" b="1">
                <a:latin typeface="Arial"/>
                <a:cs typeface="Arial"/>
              </a:rPr>
              <a:t>يسا</a:t>
            </a:r>
            <a:r>
              <a:rPr dirty="0" smtClean="0" sz="1200" spc="-340" b="1">
                <a:latin typeface="Arial"/>
                <a:cs typeface="Arial"/>
              </a:rPr>
              <a:t>ي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25" b="1">
                <a:latin typeface="Arial"/>
                <a:cs typeface="Arial"/>
              </a:rPr>
              <a:t>اوعو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5" b="1">
                <a:latin typeface="Arial"/>
                <a:cs typeface="Arial"/>
              </a:rPr>
              <a:t>ارغوم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85" b="1">
                <a:latin typeface="Arial"/>
                <a:cs typeface="Arial"/>
              </a:rPr>
              <a:t>اوعلاو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45" b="1">
                <a:latin typeface="Arial"/>
                <a:cs typeface="Arial"/>
              </a:rPr>
              <a:t>ج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-235" b="1">
                <a:latin typeface="Arial"/>
                <a:cs typeface="Arial"/>
              </a:rPr>
              <a:t>ونك</a:t>
            </a:r>
            <a:r>
              <a:rPr dirty="0" smtClean="0" sz="1200" spc="-305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algn="r" marR="1333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marL="12700" marR="12700">
              <a:lnSpc>
                <a:spcPct val="143300"/>
              </a:lnSpc>
            </a:pPr>
            <a:r>
              <a:rPr dirty="0" smtClean="0" sz="1200" b="1">
                <a:latin typeface="Arial"/>
                <a:cs typeface="Arial"/>
              </a:rPr>
              <a:t>،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45" b="1">
                <a:latin typeface="Arial"/>
                <a:cs typeface="Arial"/>
              </a:rPr>
              <a:t>ةم</a:t>
            </a:r>
            <a:r>
              <a:rPr dirty="0" smtClean="0" sz="1200" spc="5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45" b="1">
                <a:latin typeface="Arial"/>
                <a:cs typeface="Arial"/>
              </a:rPr>
              <a:t>ب</a:t>
            </a:r>
            <a:r>
              <a:rPr dirty="0" smtClean="0" sz="1200" spc="-490" b="1">
                <a:latin typeface="Arial"/>
                <a:cs typeface="Arial"/>
              </a:rPr>
              <a:t>س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150" b="1">
                <a:latin typeface="Arial"/>
                <a:cs typeface="Arial"/>
              </a:rPr>
              <a:t>عضو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10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ع</a:t>
            </a:r>
            <a:r>
              <a:rPr dirty="0" smtClean="0" sz="1200" spc="-25" b="1">
                <a:latin typeface="Arial"/>
                <a:cs typeface="Arial"/>
              </a:rPr>
              <a:t> </a:t>
            </a:r>
            <a:r>
              <a:rPr dirty="0" smtClean="0" baseline="4629" sz="1800" spc="52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5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60" b="1">
                <a:latin typeface="Arial"/>
                <a:cs typeface="Arial"/>
              </a:rPr>
              <a:t>ض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baseline="4629" sz="1800" spc="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65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90" b="1">
                <a:latin typeface="Arial"/>
                <a:cs typeface="Arial"/>
              </a:rPr>
              <a:t>د</a:t>
            </a:r>
            <a:r>
              <a:rPr dirty="0" smtClean="0" sz="1200" spc="-145" b="1">
                <a:latin typeface="Arial"/>
                <a:cs typeface="Arial"/>
              </a:rPr>
              <a:t>ع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تا</a:t>
            </a:r>
            <a:r>
              <a:rPr dirty="0" smtClean="0" sz="1200" spc="-125" b="1">
                <a:latin typeface="Arial"/>
                <a:cs typeface="Arial"/>
              </a:rPr>
              <a:t>ن</a:t>
            </a:r>
            <a:r>
              <a:rPr dirty="0" smtClean="0" sz="1200" spc="-55" b="1">
                <a:latin typeface="Arial"/>
                <a:cs typeface="Arial"/>
              </a:rPr>
              <a:t>وكم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235" b="1">
                <a:latin typeface="Arial"/>
                <a:cs typeface="Arial"/>
              </a:rPr>
              <a:t>تو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85" b="1">
                <a:latin typeface="Arial"/>
                <a:cs typeface="Arial"/>
              </a:rPr>
              <a:t>سا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نإ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-90" b="1">
                <a:latin typeface="Arial"/>
                <a:cs typeface="Arial"/>
              </a:rPr>
              <a:t>مسرو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غ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310" b="1">
                <a:latin typeface="Arial"/>
                <a:cs typeface="Arial"/>
              </a:rPr>
              <a:t>ي</a:t>
            </a:r>
            <a:r>
              <a:rPr dirty="0" smtClean="0" sz="1200" spc="-500" b="1">
                <a:latin typeface="Arial"/>
                <a:cs typeface="Arial"/>
              </a:rPr>
              <a:t>ص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50" b="1">
                <a:latin typeface="Arial"/>
                <a:cs typeface="Arial"/>
              </a:rPr>
              <a:t>كت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325" b="1">
                <a:latin typeface="Arial"/>
                <a:cs typeface="Arial"/>
              </a:rPr>
              <a:t> </a:t>
            </a:r>
            <a:r>
              <a:rPr dirty="0" smtClean="0" sz="1200" spc="-140" b="1">
                <a:latin typeface="Arial"/>
                <a:cs typeface="Arial"/>
              </a:rPr>
              <a:t>نلا</a:t>
            </a:r>
            <a:r>
              <a:rPr dirty="0" smtClean="0" sz="1200" spc="-225" b="1">
                <a:latin typeface="Arial"/>
                <a:cs typeface="Arial"/>
              </a:rPr>
              <a:t>ث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450" b="1">
                <a:latin typeface="Arial"/>
                <a:cs typeface="Arial"/>
              </a:rPr>
              <a:t> </a:t>
            </a:r>
            <a:r>
              <a:rPr dirty="0" smtClean="0" sz="1200" spc="-295" b="1">
                <a:latin typeface="Arial"/>
                <a:cs typeface="Arial"/>
              </a:rPr>
              <a:t>ني</a:t>
            </a:r>
            <a:r>
              <a:rPr dirty="0" smtClean="0" sz="1200" spc="-325" b="1">
                <a:latin typeface="Arial"/>
                <a:cs typeface="Arial"/>
              </a:rPr>
              <a:t>ي</a:t>
            </a:r>
            <a:r>
              <a:rPr dirty="0" smtClean="0" sz="1200" spc="-475" b="1">
                <a:latin typeface="Arial"/>
                <a:cs typeface="Arial"/>
              </a:rPr>
              <a:t>س</a:t>
            </a:r>
            <a:r>
              <a:rPr dirty="0" smtClean="0" sz="1200" spc="-335" b="1">
                <a:latin typeface="Arial"/>
                <a:cs typeface="Arial"/>
              </a:rPr>
              <a:t>ي</a:t>
            </a:r>
            <a:r>
              <a:rPr dirty="0" smtClean="0" sz="1200" spc="-229" b="1">
                <a:latin typeface="Arial"/>
                <a:cs typeface="Arial"/>
              </a:rPr>
              <a:t>ئر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295" b="1">
                <a:latin typeface="Arial"/>
                <a:cs typeface="Arial"/>
              </a:rPr>
              <a:t>ني</a:t>
            </a:r>
            <a:r>
              <a:rPr dirty="0" smtClean="0" sz="1200" spc="-325" b="1">
                <a:latin typeface="Arial"/>
                <a:cs typeface="Arial"/>
              </a:rPr>
              <a:t>ب</a:t>
            </a:r>
            <a:r>
              <a:rPr dirty="0" smtClean="0" sz="1200" spc="-225" b="1">
                <a:latin typeface="Arial"/>
                <a:cs typeface="Arial"/>
              </a:rPr>
              <a:t>ن</a:t>
            </a:r>
            <a:r>
              <a:rPr dirty="0" smtClean="0" sz="1200" spc="-100" b="1">
                <a:latin typeface="Arial"/>
                <a:cs typeface="Arial"/>
              </a:rPr>
              <a:t>ا</a:t>
            </a:r>
            <a:r>
              <a:rPr dirty="0" smtClean="0" sz="1200" spc="-70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فرعت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-5" b="1">
                <a:latin typeface="Arial"/>
                <a:cs typeface="Arial"/>
              </a:rPr>
              <a:t>ع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50" b="1">
                <a:latin typeface="Arial"/>
                <a:cs typeface="Arial"/>
              </a:rPr>
              <a:t>س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60" b="1">
                <a:latin typeface="Arial"/>
                <a:cs typeface="Arial"/>
              </a:rPr>
              <a:t>تاسار</a:t>
            </a:r>
            <a:r>
              <a:rPr dirty="0" smtClean="0" sz="1200" spc="-50" b="1">
                <a:latin typeface="Arial"/>
                <a:cs typeface="Arial"/>
              </a:rPr>
              <a:t>د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40" b="1">
                <a:latin typeface="Arial"/>
                <a:cs typeface="Arial"/>
              </a:rPr>
              <a:t>هذ</a:t>
            </a:r>
            <a:r>
              <a:rPr dirty="0" smtClean="0" sz="1200" spc="45" b="1">
                <a:latin typeface="Arial"/>
                <a:cs typeface="Arial"/>
              </a:rPr>
              <a:t>ه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جئ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r>
              <a:rPr dirty="0" smtClean="0" sz="1200" spc="-395" b="1">
                <a:latin typeface="Arial"/>
                <a:cs typeface="Arial"/>
              </a:rPr>
              <a:t>تن</a:t>
            </a:r>
            <a:r>
              <a:rPr dirty="0" smtClean="0" sz="1200" spc="-39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75" b="1">
                <a:latin typeface="Arial"/>
                <a:cs typeface="Arial"/>
              </a:rPr>
              <a:t>ثيح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7"/>
              </a:spcBef>
            </a:pPr>
            <a:endParaRPr sz="600"/>
          </a:p>
          <a:p>
            <a:pPr algn="r" marR="1397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: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30" b="1">
                <a:latin typeface="Arial"/>
                <a:cs typeface="Arial"/>
              </a:rPr>
              <a:t>ه</a:t>
            </a:r>
            <a:r>
              <a:rPr dirty="0" smtClean="0" sz="1200" spc="0" b="1">
                <a:latin typeface="Arial"/>
                <a:cs typeface="Arial"/>
              </a:rPr>
              <a:t>و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185" b="1">
                <a:latin typeface="Arial"/>
                <a:cs typeface="Arial"/>
              </a:rPr>
              <a:t>سإ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2733040">
              <a:lnSpc>
                <a:spcPct val="100000"/>
              </a:lnSpc>
              <a:tabLst>
                <a:tab pos="4739005" algn="l"/>
              </a:tabLst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60" b="1">
                <a:latin typeface="Arial"/>
                <a:cs typeface="Arial"/>
              </a:rPr>
              <a:t>ه</a:t>
            </a:r>
            <a:r>
              <a:rPr dirty="0" smtClean="0" sz="1200" spc="-90" b="1">
                <a:latin typeface="Arial"/>
                <a:cs typeface="Arial"/>
              </a:rPr>
              <a:t>ل</a:t>
            </a:r>
            <a:r>
              <a:rPr dirty="0" smtClean="0" sz="1200" spc="-200" b="1">
                <a:latin typeface="Arial"/>
                <a:cs typeface="Arial"/>
              </a:rPr>
              <a:t>لاغتسإ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 </a:t>
            </a:r>
            <a:r>
              <a:rPr dirty="0" smtClean="0" sz="1200" spc="-55" b="1">
                <a:latin typeface="Arial"/>
                <a:cs typeface="Arial"/>
              </a:rPr>
              <a:t>نكم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450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يتلا</a:t>
            </a:r>
            <a:r>
              <a:rPr dirty="0" smtClean="0" sz="1200" spc="-20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ص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	</a:t>
            </a:r>
            <a:r>
              <a:rPr dirty="0" smtClean="0" sz="1200" spc="0">
                <a:latin typeface="Courier New"/>
                <a:cs typeface="Courier New"/>
              </a:rPr>
              <a:t>o</a:t>
            </a:r>
            <a:endParaRPr sz="120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056005">
              <a:lnSpc>
                <a:spcPct val="100000"/>
              </a:lnSpc>
              <a:tabLst>
                <a:tab pos="4739005" algn="l"/>
              </a:tabLst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5" b="1">
                <a:latin typeface="Arial"/>
                <a:cs typeface="Arial"/>
              </a:rPr>
              <a:t>هر</a:t>
            </a:r>
            <a:r>
              <a:rPr dirty="0" smtClean="0" sz="1200" spc="25" b="1">
                <a:latin typeface="Arial"/>
                <a:cs typeface="Arial"/>
              </a:rPr>
              <a:t>ا</a:t>
            </a:r>
            <a:r>
              <a:rPr dirty="0" smtClean="0" sz="1200" spc="-229" b="1">
                <a:latin typeface="Arial"/>
                <a:cs typeface="Arial"/>
              </a:rPr>
              <a:t>ثآ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25" b="1">
                <a:latin typeface="Arial"/>
                <a:cs typeface="Arial"/>
              </a:rPr>
              <a:t>د</a:t>
            </a:r>
            <a:r>
              <a:rPr dirty="0" smtClean="0" sz="1200" spc="-55" b="1">
                <a:latin typeface="Arial"/>
                <a:cs typeface="Arial"/>
              </a:rPr>
              <a:t>ح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15" b="1">
                <a:latin typeface="Arial"/>
                <a:cs typeface="Arial"/>
              </a:rPr>
              <a:t>هب</a:t>
            </a:r>
            <a:r>
              <a:rPr dirty="0" smtClean="0" sz="1200" spc="-240" b="1">
                <a:latin typeface="Arial"/>
                <a:cs typeface="Arial"/>
              </a:rPr>
              <a:t>ن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-125" b="1">
                <a:latin typeface="Arial"/>
                <a:cs typeface="Arial"/>
              </a:rPr>
              <a:t> </a:t>
            </a:r>
            <a:r>
              <a:rPr dirty="0" smtClean="0" sz="1200" spc="-175" b="1">
                <a:latin typeface="Arial"/>
                <a:cs typeface="Arial"/>
              </a:rPr>
              <a:t>بجي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يتلا</a:t>
            </a:r>
            <a:r>
              <a:rPr dirty="0" smtClean="0" sz="1200" spc="-200" b="1">
                <a:latin typeface="Arial"/>
                <a:cs typeface="Arial"/>
              </a:rPr>
              <a:t> تا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290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د</a:t>
            </a:r>
            <a:r>
              <a:rPr dirty="0" smtClean="0" sz="1200" spc="55" b="1">
                <a:latin typeface="Arial"/>
                <a:cs typeface="Arial"/>
              </a:rPr>
              <a:t>ه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	</a:t>
            </a:r>
            <a:r>
              <a:rPr dirty="0" smtClean="0" sz="1200" spc="0">
                <a:latin typeface="Courier New"/>
                <a:cs typeface="Courier New"/>
              </a:rPr>
              <a:t>o</a:t>
            </a:r>
            <a:endParaRPr sz="1200">
              <a:latin typeface="Courier New"/>
              <a:cs typeface="Courier New"/>
            </a:endParaRPr>
          </a:p>
          <a:p>
            <a:pPr marL="12700" marR="13335" indent="3816350">
              <a:lnSpc>
                <a:spcPct val="213300"/>
              </a:lnSpc>
            </a:pPr>
            <a:r>
              <a:rPr dirty="0" smtClean="0" sz="1200" b="1">
                <a:latin typeface="Arial"/>
                <a:cs typeface="Arial"/>
              </a:rPr>
              <a:t>: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صت</a:t>
            </a:r>
            <a:r>
              <a:rPr dirty="0" smtClean="0" sz="1200" spc="-330" b="1">
                <a:latin typeface="Arial"/>
                <a:cs typeface="Arial"/>
              </a:rPr>
              <a:t>ق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وع 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20" b="1">
                <a:latin typeface="Arial"/>
                <a:cs typeface="Arial"/>
              </a:rPr>
              <a:t>اوع</a:t>
            </a:r>
            <a:r>
              <a:rPr dirty="0" smtClean="0" sz="1200" spc="-13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لثم</a:t>
            </a:r>
            <a:r>
              <a:rPr dirty="0" smtClean="0" sz="1200" spc="-310" b="1">
                <a:latin typeface="Arial"/>
                <a:cs typeface="Arial"/>
              </a:rPr>
              <a:t>تتو</a:t>
            </a:r>
            <a:r>
              <a:rPr dirty="0" smtClean="0" sz="1200" spc="-7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.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80" b="1">
                <a:latin typeface="Arial"/>
                <a:cs typeface="Arial"/>
              </a:rPr>
              <a:t>علأ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تامظنم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135" b="1">
                <a:latin typeface="Arial"/>
                <a:cs typeface="Arial"/>
              </a:rPr>
              <a:t>ثؤم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6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60" b="1">
                <a:latin typeface="Arial"/>
                <a:cs typeface="Arial"/>
              </a:rPr>
              <a:t>ه</a:t>
            </a:r>
            <a:r>
              <a:rPr dirty="0" smtClean="0" sz="1200" spc="-9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ك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يئي</a:t>
            </a:r>
            <a:r>
              <a:rPr dirty="0" smtClean="0" sz="1200" spc="-465" b="1">
                <a:latin typeface="Arial"/>
                <a:cs typeface="Arial"/>
              </a:rPr>
              <a:t>ب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25" b="1">
                <a:latin typeface="Arial"/>
                <a:cs typeface="Arial"/>
              </a:rPr>
              <a:t>د</a:t>
            </a:r>
            <a:r>
              <a:rPr dirty="0" smtClean="0" sz="1200" spc="-55" b="1">
                <a:latin typeface="Arial"/>
                <a:cs typeface="Arial"/>
              </a:rPr>
              <a:t>ح</a:t>
            </a:r>
            <a:r>
              <a:rPr dirty="0" smtClean="0" sz="1200" spc="0" b="1">
                <a:latin typeface="Arial"/>
                <a:cs typeface="Arial"/>
              </a:rPr>
              <a:t>إ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صت</a:t>
            </a:r>
            <a:r>
              <a:rPr dirty="0" smtClean="0" sz="1200" spc="-330" b="1">
                <a:latin typeface="Arial"/>
                <a:cs typeface="Arial"/>
              </a:rPr>
              <a:t>ق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00" b="1">
                <a:latin typeface="Arial"/>
                <a:cs typeface="Arial"/>
              </a:rPr>
              <a:t>بتعت</a:t>
            </a:r>
            <a:endParaRPr sz="1200">
              <a:latin typeface="Arial"/>
              <a:cs typeface="Arial"/>
            </a:endParaRPr>
          </a:p>
          <a:p>
            <a:pPr marL="12700" marR="13335">
              <a:lnSpc>
                <a:spcPct val="143500"/>
              </a:lnSpc>
              <a:spcBef>
                <a:spcPts val="10"/>
              </a:spcBef>
            </a:pP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تاس</a:t>
            </a:r>
            <a:r>
              <a:rPr dirty="0" smtClean="0" sz="1200" spc="-45" b="1">
                <a:latin typeface="Arial"/>
                <a:cs typeface="Arial"/>
              </a:rPr>
              <a:t>ا</a:t>
            </a:r>
            <a:r>
              <a:rPr dirty="0" smtClean="0" sz="1200" spc="-345" b="1">
                <a:latin typeface="Arial"/>
                <a:cs typeface="Arial"/>
              </a:rPr>
              <a:t>ي</a:t>
            </a:r>
            <a:r>
              <a:rPr dirty="0" smtClean="0" sz="1200" spc="-490" b="1">
                <a:latin typeface="Arial"/>
                <a:cs typeface="Arial"/>
              </a:rPr>
              <a:t>س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30" b="1">
                <a:latin typeface="Arial"/>
                <a:cs typeface="Arial"/>
              </a:rPr>
              <a:t>م</a:t>
            </a:r>
            <a:r>
              <a:rPr dirty="0" smtClean="0" sz="1200" spc="-50" b="1">
                <a:latin typeface="Arial"/>
                <a:cs typeface="Arial"/>
              </a:rPr>
              <a:t>خ</a:t>
            </a:r>
            <a:r>
              <a:rPr dirty="0" smtClean="0" sz="1200" spc="-434" b="1">
                <a:latin typeface="Arial"/>
                <a:cs typeface="Arial"/>
              </a:rPr>
              <a:t>ضت</a:t>
            </a:r>
            <a:r>
              <a:rPr dirty="0" smtClean="0" sz="1200" spc="-24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80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ت</a:t>
            </a:r>
            <a:r>
              <a:rPr dirty="0" smtClean="0" sz="1200" spc="-114" b="1">
                <a:latin typeface="Arial"/>
                <a:cs typeface="Arial"/>
              </a:rPr>
              <a:t>لا</a:t>
            </a:r>
            <a:r>
              <a:rPr dirty="0" smtClean="0" sz="1200" spc="-90" b="1">
                <a:latin typeface="Arial"/>
                <a:cs typeface="Arial"/>
              </a:rPr>
              <a:t>د</a:t>
            </a:r>
            <a:r>
              <a:rPr dirty="0" smtClean="0" sz="1200" spc="-145" b="1">
                <a:latin typeface="Arial"/>
                <a:cs typeface="Arial"/>
              </a:rPr>
              <a:t>ع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8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ي</a:t>
            </a:r>
            <a:r>
              <a:rPr dirty="0" smtClean="0" sz="1200" spc="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نازيملا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ي</a:t>
            </a:r>
            <a:r>
              <a:rPr dirty="0" smtClean="0" sz="1200" spc="10" b="1">
                <a:latin typeface="Arial"/>
                <a:cs typeface="Arial"/>
              </a:rPr>
              <a:t>د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صت</a:t>
            </a:r>
            <a:r>
              <a:rPr dirty="0" smtClean="0" sz="1200" spc="-330" b="1">
                <a:latin typeface="Arial"/>
                <a:cs typeface="Arial"/>
              </a:rPr>
              <a:t>ق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وم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28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85" b="1">
                <a:latin typeface="Arial"/>
                <a:cs typeface="Arial"/>
              </a:rPr>
              <a:t>اد</a:t>
            </a:r>
            <a:r>
              <a:rPr dirty="0" smtClean="0" sz="1200" spc="-190" b="1">
                <a:latin typeface="Arial"/>
                <a:cs typeface="Arial"/>
              </a:rPr>
              <a:t>ق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8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325" b="1">
                <a:latin typeface="Arial"/>
                <a:cs typeface="Arial"/>
              </a:rPr>
              <a:t>ئ</a:t>
            </a:r>
            <a:r>
              <a:rPr dirty="0" smtClean="0" sz="1200" spc="-120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80" b="1">
                <a:latin typeface="Arial"/>
                <a:cs typeface="Arial"/>
              </a:rPr>
              <a:t>عم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صت</a:t>
            </a:r>
            <a:r>
              <a:rPr dirty="0" smtClean="0" sz="1200" spc="-330" b="1">
                <a:latin typeface="Arial"/>
                <a:cs typeface="Arial"/>
              </a:rPr>
              <a:t>ق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-114" b="1">
                <a:latin typeface="Arial"/>
                <a:cs typeface="Arial"/>
              </a:rPr>
              <a:t> </a:t>
            </a:r>
            <a:r>
              <a:rPr dirty="0" smtClean="0" sz="1200" spc="-220" b="1">
                <a:latin typeface="Arial"/>
                <a:cs typeface="Arial"/>
              </a:rPr>
              <a:t>ى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40" b="1">
                <a:latin typeface="Arial"/>
                <a:cs typeface="Arial"/>
              </a:rPr>
              <a:t>ضو</a:t>
            </a:r>
            <a:r>
              <a:rPr dirty="0" smtClean="0" sz="1200" spc="-90" b="1">
                <a:latin typeface="Arial"/>
                <a:cs typeface="Arial"/>
              </a:rPr>
              <a:t>ر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8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50" b="1">
                <a:latin typeface="Arial"/>
                <a:cs typeface="Arial"/>
              </a:rPr>
              <a:t>يك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موسر</a:t>
            </a:r>
            <a:r>
              <a:rPr dirty="0" smtClean="0" sz="1200" spc="-1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120" b="1">
                <a:latin typeface="Arial"/>
                <a:cs typeface="Arial"/>
              </a:rPr>
              <a:t>حاب</a:t>
            </a:r>
            <a:r>
              <a:rPr dirty="0" smtClean="0" sz="1200" spc="-114" b="1">
                <a:latin typeface="Arial"/>
                <a:cs typeface="Arial"/>
              </a:rPr>
              <a:t>ر</a:t>
            </a:r>
            <a:r>
              <a:rPr dirty="0" smtClean="0" sz="1200" spc="-114" b="1">
                <a:latin typeface="Arial"/>
                <a:cs typeface="Arial"/>
              </a:rPr>
              <a:t>لأ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155" b="1">
                <a:latin typeface="Arial"/>
                <a:cs typeface="Arial"/>
              </a:rPr>
              <a:t>بئا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34" b="1">
                <a:latin typeface="Arial"/>
                <a:cs typeface="Arial"/>
              </a:rPr>
              <a:t>ض</a:t>
            </a:r>
            <a:r>
              <a:rPr dirty="0" smtClean="0" sz="1200" spc="-19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ل</a:t>
            </a:r>
            <a:r>
              <a:rPr dirty="0" smtClean="0" sz="1200" spc="-50" b="1">
                <a:latin typeface="Arial"/>
                <a:cs typeface="Arial"/>
              </a:rPr>
              <a:t>خ</a:t>
            </a:r>
            <a:r>
              <a:rPr dirty="0" smtClean="0" sz="1200" spc="-120" b="1">
                <a:latin typeface="Arial"/>
                <a:cs typeface="Arial"/>
              </a:rPr>
              <a:t>د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155" b="1">
                <a:latin typeface="Arial"/>
                <a:cs typeface="Arial"/>
              </a:rPr>
              <a:t>بئا</a:t>
            </a:r>
            <a:r>
              <a:rPr dirty="0" smtClean="0" sz="1200" spc="5" b="1">
                <a:latin typeface="Arial"/>
                <a:cs typeface="Arial"/>
              </a:rPr>
              <a:t>ر</a:t>
            </a:r>
            <a:r>
              <a:rPr dirty="0" smtClean="0" sz="1200" spc="-434" b="1">
                <a:latin typeface="Arial"/>
                <a:cs typeface="Arial"/>
              </a:rPr>
              <a:t>ض</a:t>
            </a:r>
            <a:r>
              <a:rPr dirty="0" smtClean="0" sz="1200" spc="-19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5" b="1">
                <a:latin typeface="Arial"/>
                <a:cs typeface="Arial"/>
              </a:rPr>
              <a:t>ص</a:t>
            </a:r>
            <a:r>
              <a:rPr dirty="0" smtClean="0" sz="1200" spc="-7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5" b="1">
                <a:latin typeface="Arial"/>
                <a:cs typeface="Arial"/>
              </a:rPr>
              <a:t>و</a:t>
            </a:r>
            <a:r>
              <a:rPr dirty="0" smtClean="0" sz="1200" spc="-120" b="1">
                <a:latin typeface="Arial"/>
                <a:cs typeface="Arial"/>
              </a:rPr>
              <a:t>د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28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r" marR="13335">
              <a:lnSpc>
                <a:spcPct val="100000"/>
              </a:lnSpc>
            </a:pPr>
            <a:r>
              <a:rPr dirty="0" smtClean="0" sz="1200" spc="-10" b="1">
                <a:latin typeface="Arial"/>
                <a:cs typeface="Arial"/>
              </a:rPr>
              <a:t>.</a:t>
            </a:r>
            <a:r>
              <a:rPr dirty="0" smtClean="0" sz="1200" spc="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.</a:t>
            </a:r>
            <a:r>
              <a:rPr dirty="0" smtClean="0" sz="1200" spc="0" b="1">
                <a:latin typeface="Arial"/>
                <a:cs typeface="Arial"/>
              </a:rPr>
              <a:t>.. 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195" b="1">
                <a:latin typeface="Arial"/>
                <a:cs typeface="Arial"/>
              </a:rPr>
              <a:t>وتسم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5" b="1">
                <a:latin typeface="Arial"/>
                <a:cs typeface="Arial"/>
              </a:rPr>
              <a:t>داوم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r" marR="1333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: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30" b="1">
                <a:latin typeface="Arial"/>
                <a:cs typeface="Arial"/>
              </a:rPr>
              <a:t>ث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85" b="1">
                <a:latin typeface="Arial"/>
                <a:cs typeface="Arial"/>
              </a:rPr>
              <a:t>يع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8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اوع 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ب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1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،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105" b="1">
                <a:latin typeface="Arial"/>
                <a:cs typeface="Arial"/>
              </a:rPr>
              <a:t>علأل</a:t>
            </a:r>
            <a:r>
              <a:rPr dirty="0" smtClean="0" sz="1200" spc="80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م</a:t>
            </a:r>
            <a:r>
              <a:rPr dirty="0" smtClean="0" sz="1200" spc="-28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90" b="1">
                <a:latin typeface="Arial"/>
                <a:cs typeface="Arial"/>
              </a:rPr>
              <a:t> </a:t>
            </a:r>
            <a:r>
              <a:rPr dirty="0" smtClean="0" sz="1200" spc="-65" b="1">
                <a:latin typeface="Arial"/>
                <a:cs typeface="Arial"/>
              </a:rPr>
              <a:t>تا</a:t>
            </a:r>
            <a:r>
              <a:rPr dirty="0" smtClean="0" sz="1200" spc="-85" b="1">
                <a:latin typeface="Arial"/>
                <a:cs typeface="Arial"/>
              </a:rPr>
              <a:t>ع</a:t>
            </a:r>
            <a:r>
              <a:rPr dirty="0" smtClean="0" sz="1200" spc="-385" b="1">
                <a:latin typeface="Arial"/>
                <a:cs typeface="Arial"/>
              </a:rPr>
              <a:t>ق</a:t>
            </a:r>
            <a:r>
              <a:rPr dirty="0" smtClean="0" sz="1200" spc="-235" b="1">
                <a:latin typeface="Arial"/>
                <a:cs typeface="Arial"/>
              </a:rPr>
              <a:t>وت</a:t>
            </a:r>
            <a:r>
              <a:rPr dirty="0" smtClean="0" sz="1200" spc="8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85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م</a:t>
            </a:r>
            <a:r>
              <a:rPr dirty="0" smtClean="0" sz="1200" spc="-28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9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235" b="1">
                <a:latin typeface="Arial"/>
                <a:cs typeface="Arial"/>
              </a:rPr>
              <a:t>ثو</a:t>
            </a:r>
            <a:r>
              <a:rPr dirty="0" smtClean="0" sz="1200" spc="85" b="1">
                <a:latin typeface="Arial"/>
                <a:cs typeface="Arial"/>
              </a:rPr>
              <a:t> </a:t>
            </a:r>
            <a:r>
              <a:rPr dirty="0" smtClean="0" sz="1200" spc="55" b="1">
                <a:latin typeface="Arial"/>
                <a:cs typeface="Arial"/>
              </a:rPr>
              <a:t>تا</a:t>
            </a:r>
            <a:r>
              <a:rPr dirty="0" smtClean="0" sz="1200" spc="50" b="1">
                <a:latin typeface="Arial"/>
                <a:cs typeface="Arial"/>
              </a:rPr>
              <a:t>ه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155" b="1">
                <a:latin typeface="Arial"/>
                <a:cs typeface="Arial"/>
              </a:rPr>
              <a:t>تإو</a:t>
            </a:r>
            <a:r>
              <a:rPr dirty="0" smtClean="0" sz="1200" spc="8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85" b="1">
                <a:latin typeface="Arial"/>
                <a:cs typeface="Arial"/>
              </a:rPr>
              <a:t> </a:t>
            </a:r>
            <a:r>
              <a:rPr dirty="0" smtClean="0" sz="1200" spc="-250" b="1">
                <a:latin typeface="Arial"/>
                <a:cs typeface="Arial"/>
              </a:rPr>
              <a:t>مي</a:t>
            </a:r>
            <a:r>
              <a:rPr dirty="0" smtClean="0" sz="1200" spc="-315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8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85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9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85" b="1">
                <a:latin typeface="Arial"/>
                <a:cs typeface="Arial"/>
              </a:rPr>
              <a:t>يع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8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8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90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ن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425" b="1">
                <a:latin typeface="Arial"/>
                <a:cs typeface="Arial"/>
              </a:rPr>
              <a:t>ضتت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48001" y="8422893"/>
            <a:ext cx="438467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 b="1">
                <a:latin typeface="Arial"/>
                <a:cs typeface="Arial"/>
              </a:rPr>
              <a:t>.</a:t>
            </a:r>
            <a:r>
              <a:rPr dirty="0" smtClean="0" sz="1200" spc="0" b="1">
                <a:latin typeface="Arial"/>
                <a:cs typeface="Arial"/>
              </a:rPr>
              <a:t>....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90" b="1">
                <a:latin typeface="Arial"/>
                <a:cs typeface="Arial"/>
              </a:rPr>
              <a:t>يناسنلإ</a:t>
            </a:r>
            <a:r>
              <a:rPr dirty="0" smtClean="0" sz="1200" spc="-19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00" b="1">
                <a:latin typeface="Arial"/>
                <a:cs typeface="Arial"/>
              </a:rPr>
              <a:t>كو</a:t>
            </a:r>
            <a:r>
              <a:rPr dirty="0" smtClean="0" sz="1200" spc="-100" b="1">
                <a:latin typeface="Arial"/>
                <a:cs typeface="Arial"/>
              </a:rPr>
              <a:t>ل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r>
              <a:rPr dirty="0" smtClean="0" sz="1200" spc="-21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165" b="1">
                <a:latin typeface="Arial"/>
                <a:cs typeface="Arial"/>
              </a:rPr>
              <a:t>نأ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85" b="1">
                <a:latin typeface="Arial"/>
                <a:cs typeface="Arial"/>
              </a:rPr>
              <a:t>ب</a:t>
            </a:r>
            <a:r>
              <a:rPr dirty="0" smtClean="0" sz="1200" spc="-24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بير</a:t>
            </a:r>
            <a:r>
              <a:rPr dirty="0" smtClean="0" sz="1200" spc="-90" b="1">
                <a:latin typeface="Arial"/>
                <a:cs typeface="Arial"/>
              </a:rPr>
              <a:t>د</a:t>
            </a:r>
            <a:r>
              <a:rPr dirty="0" smtClean="0" sz="1200" spc="-455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250" b="1">
                <a:latin typeface="Arial"/>
                <a:cs typeface="Arial"/>
              </a:rPr>
              <a:t>مي</a:t>
            </a:r>
            <a:r>
              <a:rPr dirty="0" smtClean="0" sz="1200" spc="-235" b="1">
                <a:latin typeface="Arial"/>
                <a:cs typeface="Arial"/>
              </a:rPr>
              <a:t>ل</a:t>
            </a:r>
            <a:r>
              <a:rPr dirty="0" smtClean="0" sz="1200" spc="-345" b="1">
                <a:latin typeface="Arial"/>
                <a:cs typeface="Arial"/>
              </a:rPr>
              <a:t>عت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30" b="1">
                <a:latin typeface="Arial"/>
                <a:cs typeface="Arial"/>
              </a:rPr>
              <a:t>ث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85" b="1">
                <a:latin typeface="Arial"/>
                <a:cs typeface="Arial"/>
              </a:rPr>
              <a:t>يع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8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 فا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80" b="1">
                <a:latin typeface="Arial"/>
                <a:cs typeface="Arial"/>
              </a:rPr>
              <a:t>علأ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8" y="903985"/>
            <a:ext cx="5301615" cy="73837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333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: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-235" b="1">
                <a:latin typeface="Arial"/>
                <a:cs typeface="Arial"/>
              </a:rPr>
              <a:t>ونك</a:t>
            </a:r>
            <a:r>
              <a:rPr dirty="0" smtClean="0" sz="1200" spc="-305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وع 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ج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1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spc="10" b="1">
                <a:latin typeface="Arial"/>
                <a:cs typeface="Arial"/>
              </a:rPr>
              <a:t>ت</a:t>
            </a:r>
            <a:r>
              <a:rPr dirty="0" smtClean="0" sz="1200" spc="-240" b="1">
                <a:latin typeface="Arial"/>
                <a:cs typeface="Arial"/>
              </a:rPr>
              <a:t>اريغت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4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عب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تم</a:t>
            </a:r>
            <a:r>
              <a:rPr dirty="0" smtClean="0" sz="1200" spc="-200" b="1">
                <a:latin typeface="Arial"/>
                <a:cs typeface="Arial"/>
              </a:rPr>
              <a:t> </a:t>
            </a:r>
            <a:r>
              <a:rPr dirty="0" smtClean="0" sz="1200" spc="-40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تامظنم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4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-125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 </a:t>
            </a:r>
            <a:r>
              <a:rPr dirty="0" smtClean="0" baseline="4629" sz="1800" spc="52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5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 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-215" b="1">
                <a:latin typeface="Arial"/>
                <a:cs typeface="Arial"/>
              </a:rPr>
              <a:t>حبصأ</a:t>
            </a:r>
            <a:r>
              <a:rPr dirty="0" smtClean="0" sz="1200" spc="-215" b="1">
                <a:latin typeface="Arial"/>
                <a:cs typeface="Arial"/>
              </a:rPr>
              <a:t> 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140" b="1">
                <a:latin typeface="Arial"/>
                <a:cs typeface="Arial"/>
              </a:rPr>
              <a:t>لاتم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4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50" b="1">
                <a:latin typeface="Arial"/>
                <a:cs typeface="Arial"/>
              </a:rPr>
              <a:t>عي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r>
              <a:rPr dirty="0" smtClean="0" sz="1200" spc="-210" b="1">
                <a:latin typeface="Arial"/>
                <a:cs typeface="Arial"/>
              </a:rPr>
              <a:t> 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5" b="1">
                <a:latin typeface="Arial"/>
                <a:cs typeface="Arial"/>
              </a:rPr>
              <a:t>و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35" b="1">
                <a:latin typeface="Arial"/>
                <a:cs typeface="Arial"/>
              </a:rPr>
              <a:t>ونك</a:t>
            </a:r>
            <a:r>
              <a:rPr dirty="0" smtClean="0" sz="1200" spc="-305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4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4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415" b="1">
                <a:latin typeface="Arial"/>
                <a:cs typeface="Arial"/>
              </a:rPr>
              <a:t>يتن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algn="r" marR="1333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لا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أ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455" b="1">
                <a:latin typeface="Arial"/>
                <a:cs typeface="Arial"/>
              </a:rPr>
              <a:t>ب</a:t>
            </a:r>
            <a:r>
              <a:rPr dirty="0" smtClean="0" sz="1200" spc="-275" b="1">
                <a:latin typeface="Arial"/>
                <a:cs typeface="Arial"/>
              </a:rPr>
              <a:t>ت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يتلا</a:t>
            </a:r>
            <a:r>
              <a:rPr dirty="0" smtClean="0" sz="1200" spc="-20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-235" b="1">
                <a:latin typeface="Arial"/>
                <a:cs typeface="Arial"/>
              </a:rPr>
              <a:t>ونك</a:t>
            </a:r>
            <a:r>
              <a:rPr dirty="0" smtClean="0" sz="1200" spc="-305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</a:t>
            </a:r>
            <a:r>
              <a:rPr dirty="0" smtClean="0" sz="1200" spc="15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345" b="1">
                <a:latin typeface="Arial"/>
                <a:cs typeface="Arial"/>
              </a:rPr>
              <a:t>غت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ك</a:t>
            </a:r>
            <a:r>
              <a:rPr dirty="0" smtClean="0" sz="1200" spc="-130" b="1">
                <a:latin typeface="Arial"/>
                <a:cs typeface="Arial"/>
              </a:rPr>
              <a:t>ل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5" b="1">
                <a:latin typeface="Arial"/>
                <a:cs typeface="Arial"/>
              </a:rPr>
              <a:t>ص</a:t>
            </a:r>
            <a:r>
              <a:rPr dirty="0" smtClean="0" sz="1200" spc="-7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45" b="1">
                <a:latin typeface="Arial"/>
                <a:cs typeface="Arial"/>
              </a:rPr>
              <a:t>ج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-235" b="1">
                <a:latin typeface="Arial"/>
                <a:cs typeface="Arial"/>
              </a:rPr>
              <a:t>ونك</a:t>
            </a:r>
            <a:r>
              <a:rPr dirty="0" smtClean="0" sz="1200" spc="-305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5"/>
              </a:spcBef>
            </a:pPr>
            <a:endParaRPr sz="950"/>
          </a:p>
          <a:p>
            <a:pPr marL="12700" marR="13335">
              <a:lnSpc>
                <a:spcPct val="144200"/>
              </a:lnSpc>
            </a:pPr>
            <a:r>
              <a:rPr dirty="0" smtClean="0" sz="1200" spc="-170" b="1">
                <a:latin typeface="Arial"/>
                <a:cs typeface="Arial"/>
              </a:rPr>
              <a:t>مي</a:t>
            </a:r>
            <a:r>
              <a:rPr dirty="0" smtClean="0" sz="1200" spc="-114" b="1">
                <a:latin typeface="Arial"/>
                <a:cs typeface="Arial"/>
              </a:rPr>
              <a:t>د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165" b="1">
                <a:latin typeface="Arial"/>
                <a:cs typeface="Arial"/>
              </a:rPr>
              <a:t>ىل</a:t>
            </a:r>
            <a:r>
              <a:rPr dirty="0" smtClean="0" sz="1200" spc="-65" b="1">
                <a:latin typeface="Arial"/>
                <a:cs typeface="Arial"/>
              </a:rPr>
              <a:t>إ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60" b="1">
                <a:latin typeface="Arial"/>
                <a:cs typeface="Arial"/>
              </a:rPr>
              <a:t>ادلإ</a:t>
            </a:r>
            <a:r>
              <a:rPr dirty="0" smtClean="0" sz="1200" spc="-60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وع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70" b="1">
                <a:latin typeface="Arial"/>
                <a:cs typeface="Arial"/>
              </a:rPr>
              <a:t>ج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ي</a:t>
            </a:r>
            <a:r>
              <a:rPr dirty="0" smtClean="0" sz="1200" spc="-320" b="1">
                <a:latin typeface="Arial"/>
                <a:cs typeface="Arial"/>
              </a:rPr>
              <a:t>ن</a:t>
            </a:r>
            <a:r>
              <a:rPr dirty="0" smtClean="0" sz="1200" spc="-370" b="1">
                <a:latin typeface="Arial"/>
                <a:cs typeface="Arial"/>
              </a:rPr>
              <a:t>ق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70" b="1">
                <a:latin typeface="Arial"/>
                <a:cs typeface="Arial"/>
              </a:rPr>
              <a:t>و</a:t>
            </a:r>
            <a:r>
              <a:rPr dirty="0" smtClean="0" sz="1200" spc="55" b="1">
                <a:latin typeface="Arial"/>
                <a:cs typeface="Arial"/>
              </a:rPr>
              <a:t>ه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90" b="1">
                <a:latin typeface="Arial"/>
                <a:cs typeface="Arial"/>
              </a:rPr>
              <a:t>سف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-120" b="1">
                <a:latin typeface="Arial"/>
                <a:cs typeface="Arial"/>
              </a:rPr>
              <a:t>ازتو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250" b="1">
                <a:latin typeface="Arial"/>
                <a:cs typeface="Arial"/>
              </a:rPr>
              <a:t>نيك</a:t>
            </a:r>
            <a:r>
              <a:rPr dirty="0" smtClean="0" sz="1200" spc="-204" b="1">
                <a:latin typeface="Arial"/>
                <a:cs typeface="Arial"/>
              </a:rPr>
              <a:t>ل</a:t>
            </a:r>
            <a:r>
              <a:rPr dirty="0" smtClean="0" sz="1200" spc="-120" b="1">
                <a:latin typeface="Arial"/>
                <a:cs typeface="Arial"/>
              </a:rPr>
              <a:t>ه</a:t>
            </a:r>
            <a:r>
              <a:rPr dirty="0" smtClean="0" sz="1200" spc="-215" b="1">
                <a:latin typeface="Arial"/>
                <a:cs typeface="Arial"/>
              </a:rPr>
              <a:t>ت</a:t>
            </a:r>
            <a:r>
              <a:rPr dirty="0" smtClean="0" sz="1200" spc="-204" b="1">
                <a:latin typeface="Arial"/>
                <a:cs typeface="Arial"/>
              </a:rPr>
              <a:t>س</a:t>
            </a:r>
            <a:r>
              <a:rPr dirty="0" smtClean="0" sz="1200" spc="-8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225" b="1">
                <a:latin typeface="Arial"/>
                <a:cs typeface="Arial"/>
              </a:rPr>
              <a:t>يغتملا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ب</a:t>
            </a:r>
            <a:r>
              <a:rPr dirty="0" smtClean="0" sz="1200" spc="0" b="1">
                <a:latin typeface="Arial"/>
                <a:cs typeface="Arial"/>
              </a:rPr>
              <a:t>غ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نإ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45" b="1">
                <a:latin typeface="Arial"/>
                <a:cs typeface="Arial"/>
              </a:rPr>
              <a:t>تنم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-170" b="1">
                <a:latin typeface="Arial"/>
                <a:cs typeface="Arial"/>
              </a:rPr>
              <a:t>مي</a:t>
            </a:r>
            <a:r>
              <a:rPr dirty="0" smtClean="0" sz="1200" spc="-125" b="1">
                <a:latin typeface="Arial"/>
                <a:cs typeface="Arial"/>
              </a:rPr>
              <a:t>د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ء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229" b="1">
                <a:latin typeface="Arial"/>
                <a:cs typeface="Arial"/>
              </a:rPr>
              <a:t>بلإ</a:t>
            </a:r>
            <a:r>
              <a:rPr dirty="0" smtClean="0" sz="1200" spc="-229" b="1">
                <a:latin typeface="Arial"/>
                <a:cs typeface="Arial"/>
              </a:rPr>
              <a:t>ا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ببسب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ةر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هسفن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ض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40" b="1">
                <a:latin typeface="Arial"/>
                <a:cs typeface="Arial"/>
              </a:rPr>
              <a:t>عت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-120" b="1">
                <a:latin typeface="Arial"/>
                <a:cs typeface="Arial"/>
              </a:rPr>
              <a:t>فوس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هن</a:t>
            </a:r>
            <a:r>
              <a:rPr dirty="0" smtClean="0" sz="1200" spc="-50" b="1">
                <a:latin typeface="Arial"/>
                <a:cs typeface="Arial"/>
              </a:rPr>
              <a:t>إ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155" b="1">
                <a:latin typeface="Arial"/>
                <a:cs typeface="Arial"/>
              </a:rPr>
              <a:t>ل</a:t>
            </a:r>
            <a:r>
              <a:rPr dirty="0" smtClean="0" sz="1200" spc="-85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إو </a:t>
            </a:r>
            <a:r>
              <a:rPr dirty="0" smtClean="0" sz="1200" spc="9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05" b="1">
                <a:latin typeface="Arial"/>
                <a:cs typeface="Arial"/>
              </a:rPr>
              <a:t>ثيد</a:t>
            </a:r>
            <a:r>
              <a:rPr dirty="0" smtClean="0" sz="1200" spc="-70" b="1">
                <a:latin typeface="Arial"/>
                <a:cs typeface="Arial"/>
              </a:rPr>
              <a:t>ح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ي</a:t>
            </a:r>
            <a:r>
              <a:rPr dirty="0" smtClean="0" sz="1200" spc="-320" b="1">
                <a:latin typeface="Arial"/>
                <a:cs typeface="Arial"/>
              </a:rPr>
              <a:t>ن</a:t>
            </a:r>
            <a:r>
              <a:rPr dirty="0" smtClean="0" sz="1200" spc="-370" b="1">
                <a:latin typeface="Arial"/>
                <a:cs typeface="Arial"/>
              </a:rPr>
              <a:t>ق</a:t>
            </a:r>
            <a:r>
              <a:rPr dirty="0" smtClean="0" sz="1200" spc="-455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70" b="1">
                <a:latin typeface="Arial"/>
                <a:cs typeface="Arial"/>
              </a:rPr>
              <a:t>ج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تا</a:t>
            </a:r>
            <a:r>
              <a:rPr dirty="0" smtClean="0" sz="1200" spc="-35" b="1">
                <a:latin typeface="Arial"/>
                <a:cs typeface="Arial"/>
              </a:rPr>
              <a:t>ج</a:t>
            </a:r>
            <a:r>
              <a:rPr dirty="0" smtClean="0" sz="1200" spc="-245" b="1">
                <a:latin typeface="Arial"/>
                <a:cs typeface="Arial"/>
              </a:rPr>
              <a:t>تنم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algn="r" marR="1333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-175" b="1">
                <a:latin typeface="Arial"/>
                <a:cs typeface="Arial"/>
              </a:rPr>
              <a:t>قوس</a:t>
            </a:r>
            <a:r>
              <a:rPr dirty="0" smtClean="0" sz="1200" spc="-13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جور</a:t>
            </a:r>
            <a:r>
              <a:rPr dirty="0" smtClean="0" sz="1200" spc="-30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315" b="1">
                <a:latin typeface="Arial"/>
                <a:cs typeface="Arial"/>
              </a:rPr>
              <a:t>لشف</a:t>
            </a:r>
            <a:r>
              <a:rPr dirty="0" smtClean="0" sz="1200" spc="-21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95" b="1">
                <a:latin typeface="Arial"/>
                <a:cs typeface="Arial"/>
              </a:rPr>
              <a:t>هض</a:t>
            </a:r>
            <a:r>
              <a:rPr dirty="0" smtClean="0" sz="1200" spc="-70" b="1">
                <a:latin typeface="Arial"/>
                <a:cs typeface="Arial"/>
              </a:rPr>
              <a:t>ر</a:t>
            </a:r>
            <a:r>
              <a:rPr dirty="0" smtClean="0" sz="1200" spc="-335" b="1">
                <a:latin typeface="Arial"/>
                <a:cs typeface="Arial"/>
              </a:rPr>
              <a:t>عي</a:t>
            </a:r>
            <a:r>
              <a:rPr dirty="0" smtClean="0" sz="1200" spc="-335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د</a:t>
            </a:r>
            <a:r>
              <a:rPr dirty="0" smtClean="0" sz="1200" spc="-245" b="1">
                <a:latin typeface="Arial"/>
                <a:cs typeface="Arial"/>
              </a:rPr>
              <a:t>ق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 marL="12700" marR="12700" indent="3933825">
              <a:lnSpc>
                <a:spcPts val="3080"/>
              </a:lnSpc>
              <a:spcBef>
                <a:spcPts val="365"/>
              </a:spcBef>
            </a:pPr>
            <a:r>
              <a:rPr dirty="0" smtClean="0" sz="1200" b="1">
                <a:latin typeface="Arial"/>
                <a:cs typeface="Arial"/>
              </a:rPr>
              <a:t>: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5" b="1">
                <a:latin typeface="Arial"/>
                <a:cs typeface="Arial"/>
              </a:rPr>
              <a:t>ارغوم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-100" b="1">
                <a:latin typeface="Arial"/>
                <a:cs typeface="Arial"/>
              </a:rPr>
              <a:t> 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بلط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29" b="1">
                <a:latin typeface="Arial"/>
                <a:cs typeface="Arial"/>
              </a:rPr>
              <a:t>يز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إ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ي</a:t>
            </a:r>
            <a:r>
              <a:rPr dirty="0" smtClean="0" sz="1200" spc="5" b="1">
                <a:latin typeface="Arial"/>
                <a:cs typeface="Arial"/>
              </a:rPr>
              <a:t>د</a:t>
            </a:r>
            <a:r>
              <a:rPr dirty="0" smtClean="0" sz="1200" spc="-235" b="1">
                <a:latin typeface="Arial"/>
                <a:cs typeface="Arial"/>
              </a:rPr>
              <a:t>ؤت</a:t>
            </a:r>
            <a:r>
              <a:rPr dirty="0" smtClean="0" sz="1200" spc="-25" b="1">
                <a:latin typeface="Arial"/>
                <a:cs typeface="Arial"/>
              </a:rPr>
              <a:t> </a:t>
            </a:r>
            <a:r>
              <a:rPr dirty="0" smtClean="0" baseline="6944" sz="1800" spc="0" b="1">
                <a:latin typeface="Arial"/>
                <a:cs typeface="Arial"/>
              </a:rPr>
              <a:t> </a:t>
            </a:r>
            <a:r>
              <a:rPr dirty="0" smtClean="0" sz="1200" spc="-110" b="1">
                <a:latin typeface="Arial"/>
                <a:cs typeface="Arial"/>
              </a:rPr>
              <a:t>ل</a:t>
            </a:r>
            <a:r>
              <a:rPr dirty="0" smtClean="0" sz="1200" spc="-60" b="1">
                <a:latin typeface="Arial"/>
                <a:cs typeface="Arial"/>
              </a:rPr>
              <a:t>ا</a:t>
            </a:r>
            <a:r>
              <a:rPr dirty="0" smtClean="0" sz="1200" spc="-465" b="1">
                <a:latin typeface="Arial"/>
                <a:cs typeface="Arial"/>
              </a:rPr>
              <a:t>ث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ن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210" b="1">
                <a:latin typeface="Arial"/>
                <a:cs typeface="Arial"/>
              </a:rPr>
              <a:t>كسلا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ز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ت</a:t>
            </a:r>
            <a:r>
              <a:rPr dirty="0" smtClean="0" sz="1200" spc="5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-25" b="1">
                <a:latin typeface="Arial"/>
                <a:cs typeface="Arial"/>
              </a:rPr>
              <a:t> </a:t>
            </a:r>
            <a:r>
              <a:rPr dirty="0" smtClean="0" baseline="4629" sz="1800" spc="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70" b="1">
                <a:latin typeface="Arial"/>
                <a:cs typeface="Arial"/>
              </a:rPr>
              <a:t>ج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75" b="1">
                <a:latin typeface="Arial"/>
                <a:cs typeface="Arial"/>
              </a:rPr>
              <a:t>يبك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لكشب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10" b="1">
                <a:latin typeface="Arial"/>
                <a:cs typeface="Arial"/>
              </a:rPr>
              <a:t>ثؤت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5" b="1">
                <a:latin typeface="Arial"/>
                <a:cs typeface="Arial"/>
              </a:rPr>
              <a:t>ارغوم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-2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نإ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 smtClean="0" sz="1200" b="1">
                <a:latin typeface="Arial"/>
                <a:cs typeface="Arial"/>
              </a:rPr>
              <a:t>تامد</a:t>
            </a:r>
            <a:r>
              <a:rPr dirty="0" smtClean="0" sz="1200" spc="-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ت</a:t>
            </a:r>
            <a:r>
              <a:rPr dirty="0" smtClean="0" sz="1200" spc="5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45" b="1">
                <a:latin typeface="Arial"/>
                <a:cs typeface="Arial"/>
              </a:rPr>
              <a:t>تنم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بل</a:t>
            </a:r>
            <a:r>
              <a:rPr dirty="0" smtClean="0" sz="1200" spc="-100" b="1">
                <a:latin typeface="Arial"/>
                <a:cs typeface="Arial"/>
              </a:rPr>
              <a:t>ط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30" b="1">
                <a:latin typeface="Arial"/>
                <a:cs typeface="Arial"/>
              </a:rPr>
              <a:t>م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-70" b="1">
                <a:latin typeface="Arial"/>
                <a:cs typeface="Arial"/>
              </a:rPr>
              <a:t>ح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ص</a:t>
            </a:r>
            <a:r>
              <a:rPr dirty="0" smtClean="0" sz="1200" spc="-385" b="1">
                <a:latin typeface="Arial"/>
                <a:cs typeface="Arial"/>
              </a:rPr>
              <a:t>ق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95" b="1">
                <a:latin typeface="Arial"/>
                <a:cs typeface="Arial"/>
              </a:rPr>
              <a:t>نت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165" b="1">
                <a:latin typeface="Arial"/>
                <a:cs typeface="Arial"/>
              </a:rPr>
              <a:t>ىل</a:t>
            </a:r>
            <a:r>
              <a:rPr dirty="0" smtClean="0" sz="1200" spc="-65" b="1">
                <a:latin typeface="Arial"/>
                <a:cs typeface="Arial"/>
              </a:rPr>
              <a:t>إ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ي</a:t>
            </a:r>
            <a:r>
              <a:rPr dirty="0" smtClean="0" sz="1200" spc="5" b="1">
                <a:latin typeface="Arial"/>
                <a:cs typeface="Arial"/>
              </a:rPr>
              <a:t>د</a:t>
            </a:r>
            <a:r>
              <a:rPr dirty="0" smtClean="0" sz="1200" spc="-229" b="1">
                <a:latin typeface="Arial"/>
                <a:cs typeface="Arial"/>
              </a:rPr>
              <a:t>ؤي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ن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210" b="1">
                <a:latin typeface="Arial"/>
                <a:cs typeface="Arial"/>
              </a:rPr>
              <a:t>كسلا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ص</a:t>
            </a:r>
            <a:r>
              <a:rPr dirty="0" smtClean="0" sz="1200" spc="-385" b="1">
                <a:latin typeface="Arial"/>
                <a:cs typeface="Arial"/>
              </a:rPr>
              <a:t>ق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95" b="1">
                <a:latin typeface="Arial"/>
                <a:cs typeface="Arial"/>
              </a:rPr>
              <a:t>نت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50" b="1">
                <a:latin typeface="Arial"/>
                <a:cs typeface="Arial"/>
              </a:rPr>
              <a:t>م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تامد</a:t>
            </a:r>
            <a:r>
              <a:rPr dirty="0" smtClean="0" sz="1200" spc="-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تا</a:t>
            </a:r>
            <a:r>
              <a:rPr dirty="0" smtClean="0" sz="1200" spc="-35" b="1">
                <a:latin typeface="Arial"/>
                <a:cs typeface="Arial"/>
              </a:rPr>
              <a:t>ج</a:t>
            </a:r>
            <a:r>
              <a:rPr dirty="0" smtClean="0" sz="1200" spc="-245" b="1">
                <a:latin typeface="Arial"/>
                <a:cs typeface="Arial"/>
              </a:rPr>
              <a:t>تنم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ىلع</a:t>
            </a:r>
            <a:endParaRPr sz="1200">
              <a:latin typeface="Arial"/>
              <a:cs typeface="Arial"/>
            </a:endParaRPr>
          </a:p>
          <a:p>
            <a:pPr marL="12700" marR="12700">
              <a:lnSpc>
                <a:spcPct val="143300"/>
              </a:lnSpc>
              <a:spcBef>
                <a:spcPts val="10"/>
              </a:spcBef>
            </a:pP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75" b="1">
                <a:latin typeface="Arial"/>
                <a:cs typeface="Arial"/>
              </a:rPr>
              <a:t>يغت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ل</a:t>
            </a:r>
            <a:r>
              <a:rPr dirty="0" smtClean="0" sz="1200" spc="-50" b="1">
                <a:latin typeface="Arial"/>
                <a:cs typeface="Arial"/>
              </a:rPr>
              <a:t>خ</a:t>
            </a:r>
            <a:r>
              <a:rPr dirty="0" smtClean="0" sz="1200" spc="-120" b="1">
                <a:latin typeface="Arial"/>
                <a:cs typeface="Arial"/>
              </a:rPr>
              <a:t>د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95" b="1">
                <a:latin typeface="Arial"/>
                <a:cs typeface="Arial"/>
              </a:rPr>
              <a:t>وتسم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75" b="1">
                <a:latin typeface="Arial"/>
                <a:cs typeface="Arial"/>
              </a:rPr>
              <a:t>يغت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ن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165" b="1">
                <a:latin typeface="Arial"/>
                <a:cs typeface="Arial"/>
              </a:rPr>
              <a:t>ىل</a:t>
            </a:r>
            <a:r>
              <a:rPr dirty="0" smtClean="0" sz="1200" spc="-65" b="1">
                <a:latin typeface="Arial"/>
                <a:cs typeface="Arial"/>
              </a:rPr>
              <a:t>إ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فا</a:t>
            </a:r>
            <a:r>
              <a:rPr dirty="0" smtClean="0" sz="1200" spc="-185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114" b="1">
                <a:latin typeface="Arial"/>
                <a:cs typeface="Arial"/>
              </a:rPr>
              <a:t>لأ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2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ن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210" b="1">
                <a:latin typeface="Arial"/>
                <a:cs typeface="Arial"/>
              </a:rPr>
              <a:t>كسلا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25" b="1">
                <a:latin typeface="Arial"/>
                <a:cs typeface="Arial"/>
              </a:rPr>
              <a:t>ك</a:t>
            </a:r>
            <a:r>
              <a:rPr dirty="0" smtClean="0" sz="1200" spc="-105" b="1">
                <a:latin typeface="Arial"/>
                <a:cs typeface="Arial"/>
              </a:rPr>
              <a:t>ر</a:t>
            </a:r>
            <a:r>
              <a:rPr dirty="0" smtClean="0" sz="1200" spc="-70" b="1">
                <a:latin typeface="Arial"/>
                <a:cs typeface="Arial"/>
              </a:rPr>
              <a:t>ح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ن</a:t>
            </a:r>
            <a:r>
              <a:rPr dirty="0" smtClean="0" sz="1200" spc="-5" b="1">
                <a:latin typeface="Arial"/>
                <a:cs typeface="Arial"/>
              </a:rPr>
              <a:t>إ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لثم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35" b="1">
                <a:latin typeface="Arial"/>
                <a:cs typeface="Arial"/>
              </a:rPr>
              <a:t>بو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.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تامظنم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95" b="1">
                <a:latin typeface="Arial"/>
                <a:cs typeface="Arial"/>
              </a:rPr>
              <a:t>هم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يتلا</a:t>
            </a:r>
            <a:r>
              <a:rPr dirty="0" smtClean="0" sz="1200" spc="-114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5" b="1">
                <a:latin typeface="Arial"/>
                <a:cs typeface="Arial"/>
              </a:rPr>
              <a:t>ارغوم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185" b="1">
                <a:latin typeface="Arial"/>
                <a:cs typeface="Arial"/>
              </a:rPr>
              <a:t>ل</a:t>
            </a:r>
            <a:r>
              <a:rPr dirty="0" smtClean="0" sz="1200" spc="-90" b="1">
                <a:latin typeface="Arial"/>
                <a:cs typeface="Arial"/>
              </a:rPr>
              <a:t>ا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</a:t>
            </a:r>
            <a:r>
              <a:rPr dirty="0" smtClean="0" sz="1200" spc="-434" b="1">
                <a:latin typeface="Arial"/>
                <a:cs typeface="Arial"/>
              </a:rPr>
              <a:t>يب</a:t>
            </a:r>
            <a:r>
              <a:rPr dirty="0" smtClean="0" sz="1200" spc="-31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180" b="1">
                <a:latin typeface="Arial"/>
                <a:cs typeface="Arial"/>
              </a:rPr>
              <a:t>مءلاتت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185" b="1">
                <a:latin typeface="Arial"/>
                <a:cs typeface="Arial"/>
              </a:rPr>
              <a:t>سإ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45" b="1">
                <a:latin typeface="Arial"/>
                <a:cs typeface="Arial"/>
              </a:rPr>
              <a:t>يت</a:t>
            </a:r>
            <a:r>
              <a:rPr dirty="0" smtClean="0" sz="1200" spc="-315" b="1">
                <a:latin typeface="Arial"/>
                <a:cs typeface="Arial"/>
              </a:rPr>
              <a:t>خ</a:t>
            </a:r>
            <a:r>
              <a:rPr dirty="0" smtClean="0" sz="1200" spc="0" b="1">
                <a:latin typeface="Arial"/>
                <a:cs typeface="Arial"/>
              </a:rPr>
              <a:t>إ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60" b="1">
                <a:latin typeface="Arial"/>
                <a:cs typeface="Arial"/>
              </a:rPr>
              <a:t>ادلإ</a:t>
            </a:r>
            <a:r>
              <a:rPr dirty="0" smtClean="0" sz="1200" spc="-60" b="1">
                <a:latin typeface="Arial"/>
                <a:cs typeface="Arial"/>
              </a:rPr>
              <a:t>ا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ض</a:t>
            </a:r>
            <a:r>
              <a:rPr dirty="0" smtClean="0" sz="1200" spc="5" b="1">
                <a:latin typeface="Arial"/>
                <a:cs typeface="Arial"/>
              </a:rPr>
              <a:t>ر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ن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275" b="1">
                <a:latin typeface="Arial"/>
                <a:cs typeface="Arial"/>
              </a:rPr>
              <a:t>كسلل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10" b="1">
                <a:latin typeface="Arial"/>
                <a:cs typeface="Arial"/>
              </a:rPr>
              <a:t>بيك</a:t>
            </a:r>
            <a:r>
              <a:rPr dirty="0" smtClean="0" sz="1200" spc="-229" b="1">
                <a:latin typeface="Arial"/>
                <a:cs typeface="Arial"/>
              </a:rPr>
              <a:t>ر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r" marR="1333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ح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 marL="12700" marR="12700" indent="3329940">
              <a:lnSpc>
                <a:spcPts val="3070"/>
              </a:lnSpc>
              <a:spcBef>
                <a:spcPts val="360"/>
              </a:spcBef>
            </a:pPr>
            <a:r>
              <a:rPr dirty="0" smtClean="0" sz="1200" b="1">
                <a:latin typeface="Arial"/>
                <a:cs typeface="Arial"/>
              </a:rPr>
              <a:t>: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5" b="1">
                <a:latin typeface="Arial"/>
                <a:cs typeface="Arial"/>
              </a:rPr>
              <a:t>ين</a:t>
            </a:r>
            <a:r>
              <a:rPr dirty="0" smtClean="0" sz="1200" spc="-225" b="1">
                <a:latin typeface="Arial"/>
                <a:cs typeface="Arial"/>
              </a:rPr>
              <a:t>و</a:t>
            </a:r>
            <a:r>
              <a:rPr dirty="0" smtClean="0" sz="1200" spc="-225" b="1">
                <a:latin typeface="Arial"/>
                <a:cs typeface="Arial"/>
              </a:rPr>
              <a:t>ن</a:t>
            </a:r>
            <a:r>
              <a:rPr dirty="0" smtClean="0" sz="1200" spc="-10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05" b="1">
                <a:latin typeface="Arial"/>
                <a:cs typeface="Arial"/>
              </a:rPr>
              <a:t>يسا</a:t>
            </a:r>
            <a:r>
              <a:rPr dirty="0" smtClean="0" sz="1200" spc="-340" b="1">
                <a:latin typeface="Arial"/>
                <a:cs typeface="Arial"/>
              </a:rPr>
              <a:t>ي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25" b="1">
                <a:latin typeface="Arial"/>
                <a:cs typeface="Arial"/>
              </a:rPr>
              <a:t>اوع -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ـه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195" b="1">
                <a:latin typeface="Arial"/>
                <a:cs typeface="Arial"/>
              </a:rPr>
              <a:t>صر</a:t>
            </a:r>
            <a:r>
              <a:rPr dirty="0" smtClean="0" sz="1200" spc="-195" b="1">
                <a:latin typeface="Arial"/>
                <a:cs typeface="Arial"/>
              </a:rPr>
              <a:t>ف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ن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ح</a:t>
            </a:r>
            <a:r>
              <a:rPr dirty="0" smtClean="0" sz="1200" spc="-114" b="1">
                <a:latin typeface="Arial"/>
                <a:cs typeface="Arial"/>
              </a:rPr>
              <a:t>لأ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ض</a:t>
            </a:r>
            <a:r>
              <a:rPr dirty="0" smtClean="0" sz="1200" spc="-340" b="1">
                <a:latin typeface="Arial"/>
                <a:cs typeface="Arial"/>
              </a:rPr>
              <a:t>عب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0" b="1">
                <a:latin typeface="Arial"/>
                <a:cs typeface="Arial"/>
              </a:rPr>
              <a:t>هل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350" b="1">
                <a:latin typeface="Arial"/>
                <a:cs typeface="Arial"/>
              </a:rPr>
              <a:t>حيتت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50" b="1">
                <a:latin typeface="Arial"/>
                <a:cs typeface="Arial"/>
              </a:rPr>
              <a:t>تامظ</a:t>
            </a:r>
            <a:r>
              <a:rPr dirty="0" smtClean="0" sz="1200" spc="-75" b="1">
                <a:latin typeface="Arial"/>
                <a:cs typeface="Arial"/>
              </a:rPr>
              <a:t>ن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45" b="1">
                <a:latin typeface="Arial"/>
                <a:cs typeface="Arial"/>
              </a:rPr>
              <a:t>يت</a:t>
            </a:r>
            <a:r>
              <a:rPr dirty="0" smtClean="0" sz="1200" spc="-315" b="1">
                <a:latin typeface="Arial"/>
                <a:cs typeface="Arial"/>
              </a:rPr>
              <a:t>خ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95" b="1">
                <a:latin typeface="Arial"/>
                <a:cs typeface="Arial"/>
              </a:rPr>
              <a:t>يم</a:t>
            </a:r>
            <a:r>
              <a:rPr dirty="0" smtClean="0" sz="1200" spc="-90" b="1">
                <a:latin typeface="Arial"/>
                <a:cs typeface="Arial"/>
              </a:rPr>
              <a:t>وك</a:t>
            </a:r>
            <a:r>
              <a:rPr dirty="0" smtClean="0" sz="1200" spc="-110" b="1">
                <a:latin typeface="Arial"/>
                <a:cs typeface="Arial"/>
              </a:rPr>
              <a:t>ح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90" b="1">
                <a:latin typeface="Arial"/>
                <a:cs typeface="Arial"/>
              </a:rPr>
              <a:t>ار</a:t>
            </a:r>
            <a:r>
              <a:rPr dirty="0" smtClean="0" sz="1200" spc="-175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10" b="1">
                <a:latin typeface="Arial"/>
                <a:cs typeface="Arial"/>
              </a:rPr>
              <a:t>ثؤت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mtClean="0" sz="1200" spc="10" b="1">
                <a:latin typeface="Arial"/>
                <a:cs typeface="Arial"/>
              </a:rPr>
              <a:t>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45" b="1">
                <a:latin typeface="Arial"/>
                <a:cs typeface="Arial"/>
              </a:rPr>
              <a:t>تنم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-12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ب</a:t>
            </a:r>
            <a:r>
              <a:rPr dirty="0" smtClean="0" sz="1200" spc="-204" b="1">
                <a:latin typeface="Arial"/>
                <a:cs typeface="Arial"/>
              </a:rPr>
              <a:t>ئارض</a:t>
            </a:r>
            <a:r>
              <a:rPr dirty="0" smtClean="0" sz="1200" spc="-204" b="1">
                <a:latin typeface="Arial"/>
                <a:cs typeface="Arial"/>
              </a:rPr>
              <a:t> </a:t>
            </a:r>
            <a:r>
              <a:rPr dirty="0" smtClean="0" sz="1200" spc="-70" b="1">
                <a:latin typeface="Arial"/>
                <a:cs typeface="Arial"/>
              </a:rPr>
              <a:t>تاموكحل</a:t>
            </a:r>
            <a:r>
              <a:rPr dirty="0" smtClean="0" sz="1200" spc="-7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195" b="1">
                <a:latin typeface="Arial"/>
                <a:cs typeface="Arial"/>
              </a:rPr>
              <a:t>ضر</a:t>
            </a:r>
            <a:r>
              <a:rPr dirty="0" smtClean="0" sz="1200" spc="-195" b="1">
                <a:latin typeface="Arial"/>
                <a:cs typeface="Arial"/>
              </a:rPr>
              <a:t>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70" b="1">
                <a:latin typeface="Arial"/>
                <a:cs typeface="Arial"/>
              </a:rPr>
              <a:t>ح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325" b="1">
                <a:latin typeface="Arial"/>
                <a:cs typeface="Arial"/>
              </a:rPr>
              <a:t>ف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.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5" b="1">
                <a:latin typeface="Arial"/>
                <a:cs typeface="Arial"/>
              </a:rPr>
              <a:t>ر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ن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ح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60" b="1">
                <a:latin typeface="Arial"/>
                <a:cs typeface="Arial"/>
              </a:rPr>
              <a:t>ه</a:t>
            </a:r>
            <a:r>
              <a:rPr dirty="0" smtClean="0" sz="1200" spc="-90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80" b="1">
                <a:latin typeface="Arial"/>
                <a:cs typeface="Arial"/>
              </a:rPr>
              <a:t>علأ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265" b="1">
                <a:latin typeface="Arial"/>
                <a:cs typeface="Arial"/>
              </a:rPr>
              <a:t>ا</a:t>
            </a:r>
            <a:r>
              <a:rPr dirty="0" smtClean="0" baseline="4629" sz="1800" spc="0" b="1">
                <a:latin typeface="Arial"/>
                <a:cs typeface="Arial"/>
              </a:rPr>
              <a:t> </a:t>
            </a:r>
            <a:r>
              <a:rPr dirty="0" smtClean="0" baseline="4629" sz="1800" spc="-104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455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120" b="1">
                <a:latin typeface="Arial"/>
                <a:cs typeface="Arial"/>
              </a:rPr>
              <a:t>ه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لثم</a:t>
            </a:r>
            <a:r>
              <a:rPr dirty="0" smtClean="0" sz="1200" spc="-365" b="1">
                <a:latin typeface="Arial"/>
                <a:cs typeface="Arial"/>
              </a:rPr>
              <a:t>تل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" b="1">
                <a:latin typeface="Arial"/>
                <a:cs typeface="Arial"/>
              </a:rPr>
              <a:t>هنم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دح</a:t>
            </a:r>
            <a:r>
              <a:rPr dirty="0" smtClean="0" sz="1200" spc="-220" b="1">
                <a:latin typeface="Arial"/>
                <a:cs typeface="Arial"/>
              </a:rPr>
              <a:t>ت</a:t>
            </a:r>
            <a:r>
              <a:rPr dirty="0" smtClean="0" sz="1200" spc="-22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25" b="1">
                <a:latin typeface="Arial"/>
                <a:cs typeface="Arial"/>
              </a:rPr>
              <a:t>ع</a:t>
            </a:r>
            <a:endParaRPr sz="1200">
              <a:latin typeface="Arial"/>
              <a:cs typeface="Arial"/>
            </a:endParaRPr>
          </a:p>
          <a:p>
            <a:pPr marL="12700" marR="13335">
              <a:lnSpc>
                <a:spcPts val="2080"/>
              </a:lnSpc>
              <a:spcBef>
                <a:spcPts val="160"/>
              </a:spcBef>
            </a:pPr>
            <a:r>
              <a:rPr dirty="0" smtClean="0" sz="1200" spc="-20" b="1">
                <a:latin typeface="Arial"/>
                <a:cs typeface="Arial"/>
              </a:rPr>
              <a:t>ة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195" b="1">
                <a:latin typeface="Arial"/>
                <a:cs typeface="Arial"/>
              </a:rPr>
              <a:t>وتسم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تامظنم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-195" b="1">
                <a:latin typeface="Arial"/>
                <a:cs typeface="Arial"/>
              </a:rPr>
              <a:t>ت</a:t>
            </a:r>
            <a:r>
              <a:rPr dirty="0" smtClean="0" sz="1200" spc="-190" b="1">
                <a:latin typeface="Arial"/>
                <a:cs typeface="Arial"/>
              </a:rPr>
              <a:t>ق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-295" b="1">
                <a:latin typeface="Arial"/>
                <a:cs typeface="Arial"/>
              </a:rPr>
              <a:t>س</a:t>
            </a:r>
            <a:r>
              <a:rPr dirty="0" smtClean="0" sz="1200" spc="-254" b="1">
                <a:latin typeface="Arial"/>
                <a:cs typeface="Arial"/>
              </a:rPr>
              <a:t>ف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15" b="1">
                <a:latin typeface="Arial"/>
                <a:cs typeface="Arial"/>
              </a:rPr>
              <a:t>ضب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د</a:t>
            </a:r>
            <a:r>
              <a:rPr dirty="0" smtClean="0" sz="1200" spc="-225" b="1">
                <a:latin typeface="Arial"/>
                <a:cs typeface="Arial"/>
              </a:rPr>
              <a:t>وعي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د</a:t>
            </a:r>
            <a:r>
              <a:rPr dirty="0" smtClean="0" sz="1200" spc="-245" b="1">
                <a:latin typeface="Arial"/>
                <a:cs typeface="Arial"/>
              </a:rPr>
              <a:t>ق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ين</a:t>
            </a:r>
            <a:r>
              <a:rPr dirty="0" smtClean="0" sz="1200" spc="-250" b="1">
                <a:latin typeface="Arial"/>
                <a:cs typeface="Arial"/>
              </a:rPr>
              <a:t>ط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-170" b="1">
                <a:latin typeface="Arial"/>
                <a:cs typeface="Arial"/>
              </a:rPr>
              <a:t>عن</a:t>
            </a:r>
            <a:r>
              <a:rPr dirty="0" smtClean="0" sz="1200" spc="-75" b="1">
                <a:latin typeface="Arial"/>
                <a:cs typeface="Arial"/>
              </a:rPr>
              <a:t>ا</a:t>
            </a:r>
            <a:r>
              <a:rPr dirty="0" smtClean="0" sz="1200" spc="-150" b="1">
                <a:latin typeface="Arial"/>
                <a:cs typeface="Arial"/>
              </a:rPr>
              <a:t>صم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325" b="1">
                <a:latin typeface="Arial"/>
                <a:cs typeface="Arial"/>
              </a:rPr>
              <a:t>ئ</a:t>
            </a:r>
            <a:r>
              <a:rPr dirty="0" smtClean="0" sz="1200" spc="-120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-335" b="1">
                <a:latin typeface="Arial"/>
                <a:cs typeface="Arial"/>
              </a:rPr>
              <a:t>عي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د</a:t>
            </a:r>
            <a:r>
              <a:rPr dirty="0" smtClean="0" sz="1200" spc="-245" b="1">
                <a:latin typeface="Arial"/>
                <a:cs typeface="Arial"/>
              </a:rPr>
              <a:t>ق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195" b="1">
                <a:latin typeface="Arial"/>
                <a:cs typeface="Arial"/>
              </a:rPr>
              <a:t>وتسم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تامظنم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د</a:t>
            </a:r>
            <a:r>
              <a:rPr dirty="0" smtClean="0" sz="1200" spc="65" b="1">
                <a:latin typeface="Arial"/>
                <a:cs typeface="Arial"/>
              </a:rPr>
              <a:t>ه</a:t>
            </a:r>
            <a:r>
              <a:rPr dirty="0" smtClean="0" sz="1200" spc="-455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0" b="1">
                <a:latin typeface="Arial"/>
                <a:cs typeface="Arial"/>
              </a:rPr>
              <a:t>ز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إ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ي</a:t>
            </a:r>
            <a:r>
              <a:rPr dirty="0" smtClean="0" sz="1200" spc="5" b="1">
                <a:latin typeface="Arial"/>
                <a:cs typeface="Arial"/>
              </a:rPr>
              <a:t>د</a:t>
            </a:r>
            <a:r>
              <a:rPr dirty="0" smtClean="0" sz="1200" spc="-229" b="1">
                <a:latin typeface="Arial"/>
                <a:cs typeface="Arial"/>
              </a:rPr>
              <a:t>ؤي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د</a:t>
            </a:r>
            <a:r>
              <a:rPr dirty="0" smtClean="0" sz="1200" spc="-245" b="1">
                <a:latin typeface="Arial"/>
                <a:cs typeface="Arial"/>
              </a:rPr>
              <a:t>ق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ت</a:t>
            </a:r>
            <a:r>
              <a:rPr dirty="0" smtClean="0" sz="1200" spc="5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ض</a:t>
            </a:r>
            <a:r>
              <a:rPr dirty="0" smtClean="0" sz="1200" spc="-215" b="1">
                <a:latin typeface="Arial"/>
                <a:cs typeface="Arial"/>
              </a:rPr>
              <a:t>ع</a:t>
            </a:r>
            <a:r>
              <a:rPr dirty="0" smtClean="0" sz="1200" spc="-365" b="1">
                <a:latin typeface="Arial"/>
                <a:cs typeface="Arial"/>
              </a:rPr>
              <a:t>بل</a:t>
            </a:r>
            <a:r>
              <a:rPr dirty="0" smtClean="0" sz="1200" spc="-25" b="1">
                <a:latin typeface="Arial"/>
                <a:cs typeface="Arial"/>
              </a:rPr>
              <a:t> </a:t>
            </a:r>
            <a:r>
              <a:rPr dirty="0" smtClean="0" baseline="4629" sz="1800" spc="52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50" b="1">
                <a:latin typeface="Arial"/>
                <a:cs typeface="Arial"/>
              </a:rPr>
              <a:t>ص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55" b="1">
                <a:latin typeface="Arial"/>
                <a:cs typeface="Arial"/>
              </a:rPr>
              <a:t>ق</a:t>
            </a:r>
            <a:r>
              <a:rPr dirty="0" smtClean="0" sz="1200" spc="-125" b="1">
                <a:latin typeface="Arial"/>
                <a:cs typeface="Arial"/>
              </a:rPr>
              <a:t>ل</a:t>
            </a:r>
            <a:r>
              <a:rPr dirty="0" smtClean="0" sz="1200" spc="-65" b="1">
                <a:latin typeface="Arial"/>
                <a:cs typeface="Arial"/>
              </a:rPr>
              <a:t>خ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د</a:t>
            </a:r>
            <a:r>
              <a:rPr dirty="0" smtClean="0" sz="1200" spc="-245" b="1">
                <a:latin typeface="Arial"/>
                <a:cs typeface="Arial"/>
              </a:rPr>
              <a:t>ق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95" b="1">
                <a:latin typeface="Arial"/>
                <a:cs typeface="Arial"/>
              </a:rPr>
              <a:t>ة</a:t>
            </a:r>
            <a:r>
              <a:rPr dirty="0" smtClean="0" sz="1200" spc="-305" b="1">
                <a:latin typeface="Arial"/>
                <a:cs typeface="Arial"/>
              </a:rPr>
              <a:t>يسا</a:t>
            </a:r>
            <a:r>
              <a:rPr dirty="0" smtClean="0" sz="1200" spc="-340" b="1">
                <a:latin typeface="Arial"/>
                <a:cs typeface="Arial"/>
              </a:rPr>
              <a:t>ي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90" b="1">
                <a:latin typeface="Arial"/>
                <a:cs typeface="Arial"/>
              </a:rPr>
              <a:t>ار</a:t>
            </a:r>
            <a:r>
              <a:rPr dirty="0" smtClean="0" sz="1200" spc="-175" b="1">
                <a:latin typeface="Arial"/>
                <a:cs typeface="Arial"/>
              </a:rPr>
              <a:t>ق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65" b="1">
                <a:latin typeface="Arial"/>
                <a:cs typeface="Arial"/>
              </a:rPr>
              <a:t>ي</a:t>
            </a:r>
            <a:r>
              <a:rPr dirty="0" smtClean="0" sz="1200" spc="-300" b="1">
                <a:latin typeface="Arial"/>
                <a:cs typeface="Arial"/>
              </a:rPr>
              <a:t>غ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algn="r" marR="13335">
              <a:lnSpc>
                <a:spcPct val="100000"/>
              </a:lnSpc>
              <a:spcBef>
                <a:spcPts val="445"/>
              </a:spcBef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0" b="1">
                <a:latin typeface="Arial"/>
                <a:cs typeface="Arial"/>
              </a:rPr>
              <a:t>ئ</a:t>
            </a:r>
            <a:r>
              <a:rPr dirty="0" smtClean="0" sz="1200" spc="-45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ب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ق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35" b="1">
                <a:latin typeface="Arial"/>
                <a:cs typeface="Arial"/>
              </a:rPr>
              <a:t>ن</a:t>
            </a:r>
            <a:r>
              <a:rPr dirty="0" smtClean="0" sz="1200" spc="15" b="1">
                <a:latin typeface="Arial"/>
                <a:cs typeface="Arial"/>
              </a:rPr>
              <a:t>م</a:t>
            </a:r>
            <a:r>
              <a:rPr dirty="0" smtClean="0" sz="1200" spc="-360" b="1">
                <a:latin typeface="Arial"/>
                <a:cs typeface="Arial"/>
              </a:rPr>
              <a:t>ض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-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130" b="1">
                <a:latin typeface="Arial"/>
                <a:cs typeface="Arial"/>
              </a:rPr>
              <a:t>ارق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330" b="1">
                <a:latin typeface="Arial"/>
                <a:cs typeface="Arial"/>
              </a:rPr>
              <a:t>ث</a:t>
            </a:r>
            <a:r>
              <a:rPr dirty="0" smtClean="0" sz="1200" spc="-120" b="1">
                <a:latin typeface="Arial"/>
                <a:cs typeface="Arial"/>
              </a:rPr>
              <a:t>أ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-375" b="1">
                <a:latin typeface="Arial"/>
                <a:cs typeface="Arial"/>
              </a:rPr>
              <a:t>ق</a:t>
            </a:r>
            <a:r>
              <a:rPr dirty="0" smtClean="0" sz="1200" spc="-2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نوك</a:t>
            </a:r>
            <a:r>
              <a:rPr dirty="0" smtClean="0" sz="1200" spc="-125" b="1">
                <a:latin typeface="Arial"/>
                <a:cs typeface="Arial"/>
              </a:rPr>
              <a:t>ل</a:t>
            </a:r>
            <a:r>
              <a:rPr dirty="0" smtClean="0" sz="1200" spc="-200" b="1">
                <a:latin typeface="Arial"/>
                <a:cs typeface="Arial"/>
              </a:rPr>
              <a:t>تم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180" b="1">
                <a:latin typeface="Arial"/>
                <a:cs typeface="Arial"/>
              </a:rPr>
              <a:t>ني</a:t>
            </a:r>
            <a:r>
              <a:rPr dirty="0" smtClean="0" sz="1200" spc="-114" b="1">
                <a:latin typeface="Arial"/>
                <a:cs typeface="Arial"/>
              </a:rPr>
              <a:t>ذ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دا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114" b="1">
                <a:latin typeface="Arial"/>
                <a:cs typeface="Arial"/>
              </a:rPr>
              <a:t>لأ</a:t>
            </a:r>
            <a:r>
              <a:rPr dirty="0" smtClean="0" sz="1200" spc="-114" b="1">
                <a:latin typeface="Arial"/>
                <a:cs typeface="Arial"/>
              </a:rPr>
              <a:t>او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تامظنم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تا</a:t>
            </a:r>
            <a:r>
              <a:rPr dirty="0" smtClean="0" sz="1200" spc="0" b="1">
                <a:latin typeface="Arial"/>
                <a:cs typeface="Arial"/>
              </a:rPr>
              <a:t>ع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90" b="1">
                <a:latin typeface="Arial"/>
                <a:cs typeface="Arial"/>
              </a:rPr>
              <a:t>بتع</a:t>
            </a:r>
            <a:r>
              <a:rPr dirty="0" smtClean="0" sz="1200" spc="-420" b="1">
                <a:latin typeface="Arial"/>
                <a:cs typeface="Arial"/>
              </a:rPr>
              <a:t>ت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r" marR="1333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30" b="1">
                <a:latin typeface="Arial"/>
                <a:cs typeface="Arial"/>
              </a:rPr>
              <a:t>ي</a:t>
            </a:r>
            <a:r>
              <a:rPr dirty="0" smtClean="0" sz="1200" spc="-355" b="1">
                <a:latin typeface="Arial"/>
                <a:cs typeface="Arial"/>
              </a:rPr>
              <a:t>ن</a:t>
            </a:r>
            <a:r>
              <a:rPr dirty="0" smtClean="0" sz="1200" spc="-125" b="1">
                <a:latin typeface="Arial"/>
                <a:cs typeface="Arial"/>
              </a:rPr>
              <a:t>ون</a:t>
            </a:r>
            <a:r>
              <a:rPr dirty="0" smtClean="0" sz="1200" spc="-65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05" b="1">
                <a:latin typeface="Arial"/>
                <a:cs typeface="Arial"/>
              </a:rPr>
              <a:t>يسا</a:t>
            </a:r>
            <a:r>
              <a:rPr dirty="0" smtClean="0" sz="1200" spc="-340" b="1">
                <a:latin typeface="Arial"/>
                <a:cs typeface="Arial"/>
              </a:rPr>
              <a:t>ي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endParaRPr sz="1200">
              <a:latin typeface="Arial"/>
              <a:cs typeface="Arial"/>
            </a:endParaRPr>
          </a:p>
          <a:p>
            <a:pPr marL="12700" marR="12700" indent="3482340">
              <a:lnSpc>
                <a:spcPts val="3070"/>
              </a:lnSpc>
              <a:spcBef>
                <a:spcPts val="365"/>
              </a:spcBef>
            </a:pPr>
            <a:r>
              <a:rPr dirty="0" smtClean="0" sz="1200" b="1">
                <a:latin typeface="Arial"/>
                <a:cs typeface="Arial"/>
              </a:rPr>
              <a:t>: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95" b="1">
                <a:latin typeface="Arial"/>
                <a:cs typeface="Arial"/>
              </a:rPr>
              <a:t>يم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25" b="1">
                <a:latin typeface="Arial"/>
                <a:cs typeface="Arial"/>
              </a:rPr>
              <a:t>اوع 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-12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14" b="1">
                <a:latin typeface="Arial"/>
                <a:cs typeface="Arial"/>
              </a:rPr>
              <a:t>هت</a:t>
            </a:r>
            <a:r>
              <a:rPr dirty="0" smtClean="0" sz="1200" spc="-110" b="1">
                <a:latin typeface="Arial"/>
                <a:cs typeface="Arial"/>
              </a:rPr>
              <a:t>ر</a:t>
            </a:r>
            <a:r>
              <a:rPr dirty="0" smtClean="0" sz="1200" spc="-190" b="1">
                <a:latin typeface="Arial"/>
                <a:cs typeface="Arial"/>
              </a:rPr>
              <a:t>دق</a:t>
            </a:r>
            <a:r>
              <a:rPr dirty="0" smtClean="0" sz="1200" spc="100" b="1">
                <a:latin typeface="Arial"/>
                <a:cs typeface="Arial"/>
              </a:rPr>
              <a:t> </a:t>
            </a:r>
            <a:r>
              <a:rPr dirty="0" smtClean="0" sz="1200" spc="-235" b="1">
                <a:latin typeface="Arial"/>
                <a:cs typeface="Arial"/>
              </a:rPr>
              <a:t>ب</a:t>
            </a:r>
            <a:r>
              <a:rPr dirty="0" smtClean="0" sz="1200" spc="-250" b="1">
                <a:latin typeface="Arial"/>
                <a:cs typeface="Arial"/>
              </a:rPr>
              <a:t>ب</a:t>
            </a:r>
            <a:r>
              <a:rPr dirty="0" smtClean="0" sz="1200" spc="-409" b="1">
                <a:latin typeface="Arial"/>
                <a:cs typeface="Arial"/>
              </a:rPr>
              <a:t>سب</a:t>
            </a:r>
            <a:r>
              <a:rPr dirty="0" smtClean="0" sz="1200" spc="11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15" b="1">
                <a:latin typeface="Arial"/>
                <a:cs typeface="Arial"/>
              </a:rPr>
              <a:t>ع</a:t>
            </a:r>
            <a:r>
              <a:rPr dirty="0" smtClean="0" sz="1200" spc="-114" b="1">
                <a:latin typeface="Arial"/>
                <a:cs typeface="Arial"/>
              </a:rPr>
              <a:t>لأ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تامظنم</a:t>
            </a:r>
            <a:r>
              <a:rPr dirty="0" smtClean="0" sz="1200" spc="11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95" b="1">
                <a:latin typeface="Arial"/>
                <a:cs typeface="Arial"/>
              </a:rPr>
              <a:t> </a:t>
            </a:r>
            <a:r>
              <a:rPr dirty="0" smtClean="0" baseline="4629" sz="1800" spc="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65" b="1">
                <a:latin typeface="Arial"/>
                <a:cs typeface="Arial"/>
              </a:rPr>
              <a:t>ث</a:t>
            </a:r>
            <a:r>
              <a:rPr dirty="0" smtClean="0" sz="1200" spc="-15" b="1">
                <a:latin typeface="Arial"/>
                <a:cs typeface="Arial"/>
              </a:rPr>
              <a:t>ؤ</a:t>
            </a:r>
            <a:r>
              <a:rPr dirty="0" smtClean="0" sz="1200" spc="65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baseline="4629" sz="1800" spc="52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5" b="1">
                <a:latin typeface="Arial"/>
                <a:cs typeface="Arial"/>
              </a:rPr>
              <a:t>م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145" b="1">
                <a:latin typeface="Arial"/>
                <a:cs typeface="Arial"/>
              </a:rPr>
              <a:t>ه</a:t>
            </a:r>
            <a:r>
              <a:rPr dirty="0" smtClean="0" sz="1200" spc="95" b="1">
                <a:latin typeface="Arial"/>
                <a:cs typeface="Arial"/>
              </a:rPr>
              <a:t> </a:t>
            </a:r>
            <a:r>
              <a:rPr dirty="0" smtClean="0" baseline="4629" sz="1800" spc="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95" b="1">
                <a:latin typeface="Arial"/>
                <a:cs typeface="Arial"/>
              </a:rPr>
              <a:t>يم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28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-305" b="1">
                <a:latin typeface="Arial"/>
                <a:cs typeface="Arial"/>
              </a:rPr>
              <a:t>ي</a:t>
            </a:r>
            <a:r>
              <a:rPr dirty="0" smtClean="0" sz="1200" spc="-350" b="1">
                <a:latin typeface="Arial"/>
                <a:cs typeface="Arial"/>
              </a:rPr>
              <a:t>ف</a:t>
            </a:r>
            <a:r>
              <a:rPr dirty="0" smtClean="0" sz="1200" spc="10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75" b="1">
                <a:latin typeface="Arial"/>
                <a:cs typeface="Arial"/>
              </a:rPr>
              <a:t>يغت</a:t>
            </a:r>
            <a:r>
              <a:rPr dirty="0" smtClean="0" sz="1200" spc="-29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-180" b="1">
                <a:latin typeface="Arial"/>
                <a:cs typeface="Arial"/>
              </a:rPr>
              <a:t>بع</a:t>
            </a:r>
            <a:r>
              <a:rPr dirty="0" smtClean="0" sz="1200" spc="-145" b="1">
                <a:latin typeface="Arial"/>
                <a:cs typeface="Arial"/>
              </a:rPr>
              <a:t>ل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05" b="1">
                <a:latin typeface="Arial"/>
                <a:cs typeface="Arial"/>
              </a:rPr>
              <a:t>يسا</a:t>
            </a:r>
            <a:r>
              <a:rPr dirty="0" smtClean="0" sz="1200" spc="-340" b="1">
                <a:latin typeface="Arial"/>
                <a:cs typeface="Arial"/>
              </a:rPr>
              <a:t>ي</a:t>
            </a:r>
            <a:r>
              <a:rPr dirty="0" smtClean="0" sz="1200" spc="-360" b="1">
                <a:latin typeface="Arial"/>
                <a:cs typeface="Arial"/>
              </a:rPr>
              <a:t>س</a:t>
            </a:r>
            <a:r>
              <a:rPr dirty="0" smtClean="0" sz="1200" spc="-185" b="1">
                <a:latin typeface="Arial"/>
                <a:cs typeface="Arial"/>
              </a:rPr>
              <a:t>ل</a:t>
            </a:r>
            <a:r>
              <a:rPr dirty="0" smtClean="0" sz="1200" spc="-90" b="1">
                <a:latin typeface="Arial"/>
                <a:cs typeface="Arial"/>
              </a:rPr>
              <a:t>ا</a:t>
            </a:r>
            <a:r>
              <a:rPr dirty="0" smtClean="0" sz="1200" spc="110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تا</a:t>
            </a:r>
            <a:r>
              <a:rPr dirty="0" smtClean="0" sz="1200" spc="-250" b="1">
                <a:latin typeface="Arial"/>
                <a:cs typeface="Arial"/>
              </a:rPr>
              <a:t>ف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65" b="1">
                <a:latin typeface="Arial"/>
                <a:cs typeface="Arial"/>
              </a:rPr>
              <a:t>ح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1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صت</a:t>
            </a:r>
            <a:r>
              <a:rPr dirty="0" smtClean="0" sz="1200" spc="-330" b="1">
                <a:latin typeface="Arial"/>
                <a:cs typeface="Arial"/>
              </a:rPr>
              <a:t>ق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-140" b="1">
                <a:latin typeface="Arial"/>
                <a:cs typeface="Arial"/>
              </a:rPr>
              <a:t>تلا</a:t>
            </a:r>
            <a:r>
              <a:rPr dirty="0" smtClean="0" sz="1200" spc="-200" b="1">
                <a:latin typeface="Arial"/>
                <a:cs typeface="Arial"/>
              </a:rPr>
              <a:t>ت</a:t>
            </a:r>
            <a:r>
              <a:rPr dirty="0" smtClean="0" sz="1200" spc="-345" b="1">
                <a:latin typeface="Arial"/>
                <a:cs typeface="Arial"/>
              </a:rPr>
              <a:t>كت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55" b="1">
                <a:latin typeface="Arial"/>
                <a:cs typeface="Arial"/>
              </a:rPr>
              <a:t>ب</a:t>
            </a:r>
            <a:r>
              <a:rPr dirty="0" smtClean="0" sz="1200" spc="-285" b="1">
                <a:latin typeface="Arial"/>
                <a:cs typeface="Arial"/>
              </a:rPr>
              <a:t>تعتو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.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-195" b="1">
                <a:latin typeface="Arial"/>
                <a:cs typeface="Arial"/>
              </a:rPr>
              <a:t>ت</a:t>
            </a:r>
            <a:r>
              <a:rPr dirty="0" smtClean="0" sz="1200" spc="-190" b="1">
                <a:latin typeface="Arial"/>
                <a:cs typeface="Arial"/>
              </a:rPr>
              <a:t>ق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0" b="1">
                <a:latin typeface="Arial"/>
                <a:cs typeface="Arial"/>
              </a:rPr>
              <a:t> </a:t>
            </a:r>
            <a:r>
              <a:rPr dirty="0" smtClean="0" sz="1200" spc="-295" b="1">
                <a:latin typeface="Arial"/>
                <a:cs typeface="Arial"/>
              </a:rPr>
              <a:t>س</a:t>
            </a:r>
            <a:r>
              <a:rPr dirty="0" smtClean="0" sz="1200" spc="-254" b="1">
                <a:latin typeface="Arial"/>
                <a:cs typeface="Arial"/>
              </a:rPr>
              <a:t>ف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د</a:t>
            </a:r>
            <a:r>
              <a:rPr dirty="0" smtClean="0" sz="1200" spc="65" b="1">
                <a:latin typeface="Arial"/>
                <a:cs typeface="Arial"/>
              </a:rPr>
              <a:t>ه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-155" b="1">
                <a:latin typeface="Arial"/>
                <a:cs typeface="Arial"/>
              </a:rPr>
              <a:t>ق</a:t>
            </a:r>
            <a:r>
              <a:rPr dirty="0" smtClean="0" sz="1200" spc="-125" b="1">
                <a:latin typeface="Arial"/>
                <a:cs typeface="Arial"/>
              </a:rPr>
              <a:t>ل</a:t>
            </a:r>
            <a:r>
              <a:rPr dirty="0" smtClean="0" sz="1200" spc="-65" b="1">
                <a:latin typeface="Arial"/>
                <a:cs typeface="Arial"/>
              </a:rPr>
              <a:t>خ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11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ص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29" b="1">
                <a:latin typeface="Arial"/>
                <a:cs typeface="Arial"/>
              </a:rPr>
              <a:t>تإ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 spc="95" b="1">
                <a:latin typeface="Arial"/>
                <a:cs typeface="Arial"/>
              </a:rPr>
              <a:t>ة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صت</a:t>
            </a:r>
            <a:r>
              <a:rPr dirty="0" smtClean="0" sz="1200" spc="-330" b="1">
                <a:latin typeface="Arial"/>
                <a:cs typeface="Arial"/>
              </a:rPr>
              <a:t>ق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تا</a:t>
            </a:r>
            <a:r>
              <a:rPr dirty="0" smtClean="0" sz="1200" spc="1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-114" b="1">
                <a:latin typeface="Arial"/>
                <a:cs typeface="Arial"/>
              </a:rPr>
              <a:t>لأ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65" b="1">
                <a:latin typeface="Arial"/>
                <a:cs typeface="Arial"/>
              </a:rPr>
              <a:t>يع</a:t>
            </a:r>
            <a:r>
              <a:rPr dirty="0" smtClean="0" sz="1200" spc="-390" b="1">
                <a:latin typeface="Arial"/>
                <a:cs typeface="Arial"/>
              </a:rPr>
              <a:t>ي</a:t>
            </a:r>
            <a:r>
              <a:rPr dirty="0" smtClean="0" sz="1200" spc="-260" b="1">
                <a:latin typeface="Arial"/>
                <a:cs typeface="Arial"/>
              </a:rPr>
              <a:t>ب</a:t>
            </a:r>
            <a:r>
              <a:rPr dirty="0" smtClean="0" sz="1200" spc="-215" b="1">
                <a:latin typeface="Arial"/>
                <a:cs typeface="Arial"/>
              </a:rPr>
              <a:t>ط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ثراوك</a:t>
            </a:r>
            <a:r>
              <a:rPr dirty="0" smtClean="0" sz="1200" spc="-9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صت</a:t>
            </a:r>
            <a:r>
              <a:rPr dirty="0" smtClean="0" sz="1200" spc="-330" b="1">
                <a:latin typeface="Arial"/>
                <a:cs typeface="Arial"/>
              </a:rPr>
              <a:t>ق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تا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تا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-4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بو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1346" y="8357361"/>
            <a:ext cx="506158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195" b="1">
                <a:latin typeface="Arial"/>
                <a:cs typeface="Arial"/>
              </a:rPr>
              <a:t>يم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25" b="1">
                <a:latin typeface="Arial"/>
                <a:cs typeface="Arial"/>
              </a:rPr>
              <a:t>اوع </a:t>
            </a:r>
            <a:r>
              <a:rPr dirty="0" smtClean="0" sz="1200" spc="3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95" b="1">
                <a:latin typeface="Arial"/>
                <a:cs typeface="Arial"/>
              </a:rPr>
              <a:t>بتعي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ك</a:t>
            </a:r>
            <a:r>
              <a:rPr dirty="0" smtClean="0" sz="1200" spc="-13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ذ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10" b="1">
                <a:latin typeface="Arial"/>
                <a:cs typeface="Arial"/>
              </a:rPr>
              <a:t>ل</a:t>
            </a:r>
            <a:r>
              <a:rPr dirty="0" smtClean="0" sz="1200" spc="-125" b="1">
                <a:latin typeface="Arial"/>
                <a:cs typeface="Arial"/>
              </a:rPr>
              <a:t>ك</a:t>
            </a:r>
            <a:r>
              <a:rPr dirty="0" smtClean="0" sz="1200" spc="-125" b="1">
                <a:latin typeface="Arial"/>
                <a:cs typeface="Arial"/>
              </a:rPr>
              <a:t> 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50" b="1">
                <a:latin typeface="Arial"/>
                <a:cs typeface="Arial"/>
              </a:rPr>
              <a:t>عي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5" b="1">
                <a:latin typeface="Arial"/>
                <a:cs typeface="Arial"/>
              </a:rPr>
              <a:t>و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35" b="1">
                <a:latin typeface="Arial"/>
                <a:cs typeface="Arial"/>
              </a:rPr>
              <a:t>ونك</a:t>
            </a:r>
            <a:r>
              <a:rPr dirty="0" smtClean="0" sz="1200" spc="-305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05" b="1">
                <a:latin typeface="Arial"/>
                <a:cs typeface="Arial"/>
              </a:rPr>
              <a:t>يسا</a:t>
            </a:r>
            <a:r>
              <a:rPr dirty="0" smtClean="0" sz="1200" spc="-340" b="1">
                <a:latin typeface="Arial"/>
                <a:cs typeface="Arial"/>
              </a:rPr>
              <a:t>ي</a:t>
            </a:r>
            <a:r>
              <a:rPr dirty="0" smtClean="0" sz="1200" spc="-160" b="1">
                <a:latin typeface="Arial"/>
                <a:cs typeface="Arial"/>
              </a:rPr>
              <a:t>سلاو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8" y="906017"/>
            <a:ext cx="5301615" cy="8674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54025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)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204" b="1">
                <a:latin typeface="Arial"/>
                <a:cs typeface="Arial"/>
              </a:rPr>
              <a:t>يجر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220" b="1">
                <a:latin typeface="Arial"/>
                <a:cs typeface="Arial"/>
              </a:rPr>
              <a:t>خ</a:t>
            </a:r>
            <a:r>
              <a:rPr dirty="0" smtClean="0" sz="1400" spc="-185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100" b="1">
                <a:latin typeface="Arial"/>
                <a:cs typeface="Arial"/>
              </a:rPr>
              <a:t>ة</a:t>
            </a:r>
            <a:r>
              <a:rPr dirty="0" smtClean="0" sz="1400" spc="-330" b="1">
                <a:latin typeface="Arial"/>
                <a:cs typeface="Arial"/>
              </a:rPr>
              <a:t>ص</a:t>
            </a:r>
            <a:r>
              <a:rPr dirty="0" smtClean="0" sz="1400" spc="-80" b="1">
                <a:latin typeface="Arial"/>
                <a:cs typeface="Arial"/>
              </a:rPr>
              <a:t>ا</a:t>
            </a:r>
            <a:r>
              <a:rPr dirty="0" smtClean="0" sz="1400" spc="-220" b="1">
                <a:latin typeface="Arial"/>
                <a:cs typeface="Arial"/>
              </a:rPr>
              <a:t>خ</a:t>
            </a:r>
            <a:r>
              <a:rPr dirty="0" smtClean="0" sz="1400" spc="-185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525" b="1">
                <a:latin typeface="Arial"/>
                <a:cs typeface="Arial"/>
              </a:rPr>
              <a:t>ئ</a:t>
            </a:r>
            <a:r>
              <a:rPr dirty="0" smtClean="0" sz="1400" spc="-535" b="1">
                <a:latin typeface="Arial"/>
                <a:cs typeface="Arial"/>
              </a:rPr>
              <a:t>ي</a:t>
            </a:r>
            <a:r>
              <a:rPr dirty="0" smtClean="0" sz="1400" spc="-285" b="1">
                <a:latin typeface="Arial"/>
                <a:cs typeface="Arial"/>
              </a:rPr>
              <a:t>بلا</a:t>
            </a:r>
            <a:r>
              <a:rPr dirty="0" smtClean="0" sz="1400" spc="-285" b="1">
                <a:latin typeface="Arial"/>
                <a:cs typeface="Arial"/>
              </a:rPr>
              <a:t> (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Arial"/>
                <a:cs typeface="Arial"/>
              </a:rPr>
              <a:t>س</a:t>
            </a:r>
            <a:r>
              <a:rPr dirty="0" smtClean="0" sz="1400" spc="-380" b="1">
                <a:latin typeface="Arial"/>
                <a:cs typeface="Arial"/>
              </a:rPr>
              <a:t>فانت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-20" b="1">
                <a:latin typeface="Arial"/>
                <a:cs typeface="Arial"/>
              </a:rPr>
              <a:t>ى</a:t>
            </a:r>
            <a:r>
              <a:rPr dirty="0" smtClean="0" sz="1400" spc="-185" b="1">
                <a:latin typeface="Arial"/>
                <a:cs typeface="Arial"/>
              </a:rPr>
              <a:t>و</a:t>
            </a:r>
            <a:r>
              <a:rPr dirty="0" smtClean="0" sz="1400" spc="-245" b="1">
                <a:latin typeface="Arial"/>
                <a:cs typeface="Arial"/>
              </a:rPr>
              <a:t>ق</a:t>
            </a:r>
            <a:r>
              <a:rPr dirty="0" smtClean="0" sz="1400" spc="0" b="1">
                <a:latin typeface="Arial"/>
                <a:cs typeface="Arial"/>
              </a:rPr>
              <a:t>و </a:t>
            </a:r>
            <a:r>
              <a:rPr dirty="0" smtClean="0" sz="1400" spc="100" b="1">
                <a:latin typeface="Arial"/>
                <a:cs typeface="Arial"/>
              </a:rPr>
              <a:t>ة</a:t>
            </a:r>
            <a:r>
              <a:rPr dirty="0" smtClean="0" sz="1400" spc="15" b="1">
                <a:latin typeface="Arial"/>
                <a:cs typeface="Arial"/>
              </a:rPr>
              <a:t>ع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80" b="1">
                <a:latin typeface="Arial"/>
                <a:cs typeface="Arial"/>
              </a:rPr>
              <a:t>نصلا</a:t>
            </a:r>
            <a:r>
              <a:rPr dirty="0" smtClean="0" sz="1400" spc="-280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525" b="1">
                <a:latin typeface="Arial"/>
                <a:cs typeface="Arial"/>
              </a:rPr>
              <a:t>ئ</a:t>
            </a:r>
            <a:r>
              <a:rPr dirty="0" smtClean="0" sz="1400" spc="-520" b="1">
                <a:latin typeface="Arial"/>
                <a:cs typeface="Arial"/>
              </a:rPr>
              <a:t>ي</a:t>
            </a:r>
            <a:r>
              <a:rPr dirty="0" smtClean="0" sz="1400" spc="-550" b="1">
                <a:latin typeface="Arial"/>
                <a:cs typeface="Arial"/>
              </a:rPr>
              <a:t>ب</a:t>
            </a:r>
            <a:r>
              <a:rPr dirty="0" smtClean="0" sz="1400" spc="-305" b="1">
                <a:latin typeface="Arial"/>
                <a:cs typeface="Arial"/>
              </a:rPr>
              <a:t>ل</a:t>
            </a:r>
            <a:r>
              <a:rPr dirty="0" smtClean="0" sz="1400" spc="-305" b="1">
                <a:latin typeface="Arial"/>
                <a:cs typeface="Arial"/>
              </a:rPr>
              <a:t> </a:t>
            </a:r>
            <a:r>
              <a:rPr dirty="0" smtClean="0" sz="1400" spc="-110" b="1">
                <a:latin typeface="Arial"/>
                <a:cs typeface="Arial"/>
              </a:rPr>
              <a:t>ي</a:t>
            </a:r>
            <a:r>
              <a:rPr dirty="0" smtClean="0" sz="1400" spc="-380" b="1">
                <a:latin typeface="Arial"/>
                <a:cs typeface="Arial"/>
              </a:rPr>
              <a:t>جيت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15" b="1">
                <a:latin typeface="Arial"/>
                <a:cs typeface="Arial"/>
              </a:rPr>
              <a:t>ر</a:t>
            </a:r>
            <a:r>
              <a:rPr dirty="0" smtClean="0" sz="1400" spc="-325" b="1">
                <a:latin typeface="Arial"/>
                <a:cs typeface="Arial"/>
              </a:rPr>
              <a:t>ت</a:t>
            </a:r>
            <a:r>
              <a:rPr dirty="0" smtClean="0" sz="1400" spc="-170" b="1">
                <a:latin typeface="Arial"/>
                <a:cs typeface="Arial"/>
              </a:rPr>
              <a:t>سلإا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ل</a:t>
            </a:r>
            <a:r>
              <a:rPr dirty="0" smtClean="0" sz="1400" spc="-370" b="1">
                <a:latin typeface="Arial"/>
                <a:cs typeface="Arial"/>
              </a:rPr>
              <a:t>يلحت</a:t>
            </a:r>
            <a:r>
              <a:rPr dirty="0" smtClean="0" sz="1400" spc="-29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–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أ </a:t>
            </a:r>
            <a:r>
              <a:rPr dirty="0" smtClean="0" sz="1200" spc="-90" b="1">
                <a:latin typeface="Arial"/>
                <a:cs typeface="Arial"/>
              </a:rPr>
              <a:t> </a:t>
            </a:r>
            <a:r>
              <a:rPr dirty="0" smtClean="0" sz="1200" spc="-250" b="1">
                <a:latin typeface="Arial"/>
                <a:cs typeface="Arial"/>
              </a:rPr>
              <a:t>نيك</a:t>
            </a:r>
            <a:r>
              <a:rPr dirty="0" smtClean="0" sz="1200" spc="-204" b="1">
                <a:latin typeface="Arial"/>
                <a:cs typeface="Arial"/>
              </a:rPr>
              <a:t>ل</a:t>
            </a:r>
            <a:r>
              <a:rPr dirty="0" smtClean="0" sz="1200" spc="-160" b="1">
                <a:latin typeface="Arial"/>
                <a:cs typeface="Arial"/>
              </a:rPr>
              <a:t>هتسم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 </a:t>
            </a:r>
            <a:r>
              <a:rPr dirty="0" smtClean="0" sz="1200" spc="-75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تا</a:t>
            </a:r>
            <a:r>
              <a:rPr dirty="0" smtClean="0" sz="1200" spc="-35" b="1">
                <a:latin typeface="Arial"/>
                <a:cs typeface="Arial"/>
              </a:rPr>
              <a:t>ج</a:t>
            </a:r>
            <a:r>
              <a:rPr dirty="0" smtClean="0" sz="1200" spc="-455" b="1">
                <a:latin typeface="Arial"/>
                <a:cs typeface="Arial"/>
              </a:rPr>
              <a:t>ت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130" b="1">
                <a:latin typeface="Arial"/>
                <a:cs typeface="Arial"/>
              </a:rPr>
              <a:t>و </a:t>
            </a:r>
            <a:r>
              <a:rPr dirty="0" smtClean="0" sz="1200" spc="-9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تامدخ </a:t>
            </a:r>
            <a:r>
              <a:rPr dirty="0" smtClean="0" sz="1200" spc="-10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م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يتلا</a:t>
            </a:r>
            <a:r>
              <a:rPr dirty="0" smtClean="0" sz="1200" spc="-200" b="1">
                <a:latin typeface="Arial"/>
                <a:cs typeface="Arial"/>
              </a:rPr>
              <a:t> </a:t>
            </a:r>
            <a:r>
              <a:rPr dirty="0" smtClean="0" sz="1200" spc="-90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تامظنم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9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وأ </a:t>
            </a:r>
            <a:r>
              <a:rPr dirty="0" smtClean="0" sz="1200" spc="-90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تآشنم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ا </a:t>
            </a:r>
            <a:r>
              <a:rPr dirty="0" smtClean="0" sz="1200" spc="-9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20" b="1">
                <a:latin typeface="Arial"/>
                <a:cs typeface="Arial"/>
              </a:rPr>
              <a:t>عوم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7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80" b="1">
                <a:latin typeface="Arial"/>
                <a:cs typeface="Arial"/>
              </a:rPr>
              <a:t>ه</a:t>
            </a:r>
            <a:r>
              <a:rPr dirty="0" smtClean="0" sz="1200" spc="-120" b="1">
                <a:latin typeface="Arial"/>
                <a:cs typeface="Arial"/>
              </a:rPr>
              <a:t>ن</a:t>
            </a:r>
            <a:r>
              <a:rPr dirty="0" smtClean="0" sz="1200" spc="10" b="1">
                <a:latin typeface="Arial"/>
                <a:cs typeface="Arial"/>
              </a:rPr>
              <a:t>أ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85" b="1">
                <a:latin typeface="Arial"/>
                <a:cs typeface="Arial"/>
              </a:rPr>
              <a:t> </a:t>
            </a:r>
            <a:r>
              <a:rPr dirty="0" smtClean="0" sz="1200" spc="-175" b="1">
                <a:latin typeface="Arial"/>
                <a:cs typeface="Arial"/>
              </a:rPr>
              <a:t>فرعت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marL="124841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-35" b="1">
                <a:latin typeface="Arial"/>
                <a:cs typeface="Arial"/>
              </a:rPr>
              <a:t>تامظنم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65" b="1">
                <a:latin typeface="Arial"/>
                <a:cs typeface="Arial"/>
              </a:rPr>
              <a:t>لكل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تا</a:t>
            </a:r>
            <a:r>
              <a:rPr dirty="0" smtClean="0" sz="1200" spc="-35" b="1">
                <a:latin typeface="Arial"/>
                <a:cs typeface="Arial"/>
              </a:rPr>
              <a:t>ج</a:t>
            </a:r>
            <a:r>
              <a:rPr dirty="0" smtClean="0" sz="1200" spc="-245" b="1">
                <a:latin typeface="Arial"/>
                <a:cs typeface="Arial"/>
              </a:rPr>
              <a:t>تنم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70" b="1">
                <a:latin typeface="Arial"/>
                <a:cs typeface="Arial"/>
              </a:rPr>
              <a:t>مي</a:t>
            </a:r>
            <a:r>
              <a:rPr dirty="0" smtClean="0" sz="1200" spc="-125" b="1">
                <a:latin typeface="Arial"/>
                <a:cs typeface="Arial"/>
              </a:rPr>
              <a:t>د</a:t>
            </a:r>
            <a:r>
              <a:rPr dirty="0" smtClean="0" sz="1200" spc="-350" b="1">
                <a:latin typeface="Arial"/>
                <a:cs typeface="Arial"/>
              </a:rPr>
              <a:t>ق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180" b="1">
                <a:latin typeface="Arial"/>
                <a:cs typeface="Arial"/>
              </a:rPr>
              <a:t>دق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60" b="1">
                <a:latin typeface="Arial"/>
                <a:cs typeface="Arial"/>
              </a:rPr>
              <a:t>ه</a:t>
            </a:r>
            <a:r>
              <a:rPr dirty="0" smtClean="0" sz="1200" spc="-9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35" b="1">
                <a:latin typeface="Arial"/>
                <a:cs typeface="Arial"/>
              </a:rPr>
              <a:t>نيعم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75" b="1">
                <a:latin typeface="Arial"/>
                <a:cs typeface="Arial"/>
              </a:rPr>
              <a:t>قاوسأ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80" b="1">
                <a:latin typeface="Arial"/>
                <a:cs typeface="Arial"/>
              </a:rPr>
              <a:t>ني</a:t>
            </a:r>
            <a:r>
              <a:rPr dirty="0" smtClean="0" sz="1200" spc="-114" b="1">
                <a:latin typeface="Arial"/>
                <a:cs typeface="Arial"/>
              </a:rPr>
              <a:t>د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540" b="1">
                <a:latin typeface="Arial"/>
                <a:cs typeface="Arial"/>
              </a:rPr>
              <a:t>ف</a:t>
            </a:r>
            <a:r>
              <a:rPr dirty="0" smtClean="0" sz="1200" spc="-310" b="1">
                <a:latin typeface="Arial"/>
                <a:cs typeface="Arial"/>
              </a:rPr>
              <a:t>تس</a:t>
            </a:r>
            <a:r>
              <a:rPr dirty="0" smtClean="0" sz="1200" spc="-14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تا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د</a:t>
            </a:r>
            <a:r>
              <a:rPr dirty="0" smtClean="0" sz="1200" spc="55" b="1">
                <a:latin typeface="Arial"/>
                <a:cs typeface="Arial"/>
              </a:rPr>
              <a:t>ه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16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ص</a:t>
            </a:r>
            <a:r>
              <a:rPr dirty="0" smtClean="0" sz="1200" spc="5" b="1">
                <a:latin typeface="Arial"/>
                <a:cs typeface="Arial"/>
              </a:rPr>
              <a:t>ر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6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160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فرعت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0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ل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160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15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5" b="1">
                <a:latin typeface="Arial"/>
                <a:cs typeface="Arial"/>
              </a:rPr>
              <a:t>ع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6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5" b="1">
                <a:latin typeface="Arial"/>
                <a:cs typeface="Arial"/>
              </a:rPr>
              <a:t>عيبط</a:t>
            </a:r>
            <a:r>
              <a:rPr dirty="0" smtClean="0" sz="1200" spc="155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15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يه</a:t>
            </a:r>
            <a:r>
              <a:rPr dirty="0" smtClean="0" sz="1200" spc="155" b="1">
                <a:latin typeface="Arial"/>
                <a:cs typeface="Arial"/>
              </a:rPr>
              <a:t> </a:t>
            </a:r>
            <a:r>
              <a:rPr dirty="0" smtClean="0" sz="1200" spc="-295" b="1">
                <a:latin typeface="Arial"/>
                <a:cs typeface="Arial"/>
              </a:rPr>
              <a:t>ني</a:t>
            </a:r>
            <a:r>
              <a:rPr dirty="0" smtClean="0" sz="1200" spc="-325" b="1">
                <a:latin typeface="Arial"/>
                <a:cs typeface="Arial"/>
              </a:rPr>
              <a:t>ي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465" b="1">
                <a:latin typeface="Arial"/>
                <a:cs typeface="Arial"/>
              </a:rPr>
              <a:t>ي</a:t>
            </a:r>
            <a:r>
              <a:rPr dirty="0" smtClean="0" sz="1200" spc="-215" b="1">
                <a:latin typeface="Arial"/>
                <a:cs typeface="Arial"/>
              </a:rPr>
              <a:t>تارتسلإ</a:t>
            </a:r>
            <a:r>
              <a:rPr dirty="0" smtClean="0" sz="1200" spc="-215" b="1">
                <a:latin typeface="Arial"/>
                <a:cs typeface="Arial"/>
              </a:rPr>
              <a:t>ا</a:t>
            </a:r>
            <a:r>
              <a:rPr dirty="0" smtClean="0" sz="1200" spc="15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ءا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0" b="1">
                <a:latin typeface="Arial"/>
                <a:cs typeface="Arial"/>
              </a:rPr>
              <a:t>دملا</a:t>
            </a:r>
            <a:r>
              <a:rPr dirty="0" smtClean="0" sz="1200" spc="160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10" b="1">
                <a:latin typeface="Arial"/>
                <a:cs typeface="Arial"/>
              </a:rPr>
              <a:t>ه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65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نإ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20586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35" b="1">
                <a:latin typeface="Arial"/>
                <a:cs typeface="Arial"/>
              </a:rPr>
              <a:t>ه</a:t>
            </a:r>
            <a:r>
              <a:rPr dirty="0" smtClean="0" sz="1200" spc="-305" b="1">
                <a:latin typeface="Arial"/>
                <a:cs typeface="Arial"/>
              </a:rPr>
              <a:t>ف</a:t>
            </a:r>
            <a:r>
              <a:rPr dirty="0" smtClean="0" sz="1200" spc="35" b="1">
                <a:latin typeface="Arial"/>
                <a:cs typeface="Arial"/>
              </a:rPr>
              <a:t>ادهأ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عم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30" b="1">
                <a:latin typeface="Arial"/>
                <a:cs typeface="Arial"/>
              </a:rPr>
              <a:t>م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-285" b="1">
                <a:latin typeface="Arial"/>
                <a:cs typeface="Arial"/>
              </a:rPr>
              <a:t>سنتو</a:t>
            </a:r>
            <a:r>
              <a:rPr dirty="0" smtClean="0" sz="1200" spc="-28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ك</a:t>
            </a:r>
            <a:r>
              <a:rPr dirty="0" smtClean="0" sz="1200" spc="-130" b="1">
                <a:latin typeface="Arial"/>
                <a:cs typeface="Arial"/>
              </a:rPr>
              <a:t>ل</a:t>
            </a:r>
            <a:r>
              <a:rPr dirty="0" smtClean="0" sz="1200" spc="-235" b="1">
                <a:latin typeface="Arial"/>
                <a:cs typeface="Arial"/>
              </a:rPr>
              <a:t>تو</a:t>
            </a:r>
            <a:r>
              <a:rPr dirty="0" smtClean="0" sz="1200" spc="-235" b="1">
                <a:latin typeface="Arial"/>
                <a:cs typeface="Arial"/>
              </a:rPr>
              <a:t> </a:t>
            </a:r>
            <a:r>
              <a:rPr dirty="0" smtClean="0" sz="1200" spc="-180" b="1">
                <a:latin typeface="Arial"/>
                <a:cs typeface="Arial"/>
              </a:rPr>
              <a:t>مءلاتت</a:t>
            </a:r>
            <a:r>
              <a:rPr dirty="0" smtClean="0" sz="1200" spc="-18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185" b="1">
                <a:latin typeface="Arial"/>
                <a:cs typeface="Arial"/>
              </a:rPr>
              <a:t>سإ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50" b="1">
                <a:latin typeface="Arial"/>
                <a:cs typeface="Arial"/>
              </a:rPr>
              <a:t>عضو</a:t>
            </a:r>
            <a:r>
              <a:rPr dirty="0" smtClean="0" sz="1200" spc="-15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75" b="1">
                <a:latin typeface="Arial"/>
                <a:cs typeface="Arial"/>
              </a:rPr>
              <a:t>يغب</a:t>
            </a:r>
            <a:r>
              <a:rPr dirty="0" smtClean="0" sz="1200" spc="-37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8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ح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1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spc="2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ة</a:t>
            </a:r>
            <a:r>
              <a:rPr dirty="0" smtClean="0" sz="1200" spc="-195" b="1">
                <a:latin typeface="Arial"/>
                <a:cs typeface="Arial"/>
              </a:rPr>
              <a:t>يم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185" b="1">
                <a:latin typeface="Arial"/>
                <a:cs typeface="Arial"/>
              </a:rPr>
              <a:t>ل</a:t>
            </a:r>
            <a:r>
              <a:rPr dirty="0" smtClean="0" sz="1200" spc="-90" b="1">
                <a:latin typeface="Arial"/>
                <a:cs typeface="Arial"/>
              </a:rPr>
              <a:t>ا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-265" b="1">
                <a:latin typeface="Arial"/>
                <a:cs typeface="Arial"/>
              </a:rPr>
              <a:t>بي</a:t>
            </a:r>
            <a:r>
              <a:rPr dirty="0" smtClean="0" sz="1200" spc="-190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أ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ماد</a:t>
            </a:r>
            <a:r>
              <a:rPr dirty="0" smtClean="0" sz="1200" spc="-35" b="1">
                <a:latin typeface="Arial"/>
                <a:cs typeface="Arial"/>
              </a:rPr>
              <a:t>خ</a:t>
            </a:r>
            <a:r>
              <a:rPr dirty="0" smtClean="0" sz="1200" spc="-260" b="1">
                <a:latin typeface="Arial"/>
                <a:cs typeface="Arial"/>
              </a:rPr>
              <a:t>تسلإ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75" b="1">
                <a:latin typeface="Arial"/>
                <a:cs typeface="Arial"/>
              </a:rPr>
              <a:t>تلا</a:t>
            </a:r>
            <a:r>
              <a:rPr dirty="0" smtClean="0" sz="1200" spc="-114" b="1">
                <a:latin typeface="Arial"/>
                <a:cs typeface="Arial"/>
              </a:rPr>
              <a:t>لاد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59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155" b="1">
                <a:latin typeface="Arial"/>
                <a:cs typeface="Arial"/>
              </a:rPr>
              <a:t>وتو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-90" b="1">
                <a:latin typeface="Arial"/>
                <a:cs typeface="Arial"/>
              </a:rPr>
              <a:t>د</a:t>
            </a:r>
            <a:r>
              <a:rPr dirty="0" smtClean="0" sz="1200" spc="-145" b="1">
                <a:latin typeface="Arial"/>
                <a:cs typeface="Arial"/>
              </a:rPr>
              <a:t>ك</a:t>
            </a:r>
            <a:r>
              <a:rPr dirty="0" smtClean="0" sz="1200" spc="10" b="1">
                <a:latin typeface="Arial"/>
                <a:cs typeface="Arial"/>
              </a:rPr>
              <a:t>أ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0" b="1">
                <a:latin typeface="Arial"/>
                <a:cs typeface="Arial"/>
              </a:rPr>
              <a:t>ع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ئيب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مهف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-5" b="1">
                <a:latin typeface="Arial"/>
                <a:cs typeface="Arial"/>
              </a:rPr>
              <a:t>ع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09" b="1">
                <a:latin typeface="Arial"/>
                <a:cs typeface="Arial"/>
              </a:rPr>
              <a:t>سي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ئيب</a:t>
            </a:r>
            <a:r>
              <a:rPr dirty="0" smtClean="0" sz="1200" spc="50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نإو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71945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: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265" b="1">
                <a:latin typeface="Arial"/>
                <a:cs typeface="Arial"/>
              </a:rPr>
              <a:t>يلي</a:t>
            </a:r>
            <a:r>
              <a:rPr dirty="0" smtClean="0" sz="1200" spc="-26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225" b="1">
                <a:latin typeface="Arial"/>
                <a:cs typeface="Arial"/>
              </a:rPr>
              <a:t> </a:t>
            </a:r>
            <a:r>
              <a:rPr dirty="0" smtClean="0" sz="1200" spc="-165" b="1">
                <a:latin typeface="Arial"/>
                <a:cs typeface="Arial"/>
              </a:rPr>
              <a:t>نيعو</a:t>
            </a:r>
            <a:r>
              <a:rPr dirty="0" smtClean="0" sz="1200" spc="-160" b="1">
                <a:latin typeface="Arial"/>
                <a:cs typeface="Arial"/>
              </a:rPr>
              <a:t>ن</a:t>
            </a:r>
            <a:r>
              <a:rPr dirty="0" smtClean="0" sz="1200" spc="-160" b="1">
                <a:latin typeface="Arial"/>
                <a:cs typeface="Arial"/>
              </a:rPr>
              <a:t> </a:t>
            </a:r>
            <a:r>
              <a:rPr dirty="0" smtClean="0" sz="1200" spc="-165" b="1">
                <a:latin typeface="Arial"/>
                <a:cs typeface="Arial"/>
              </a:rPr>
              <a:t>ىل</a:t>
            </a:r>
            <a:r>
              <a:rPr dirty="0" smtClean="0" sz="1200" spc="-65" b="1">
                <a:latin typeface="Arial"/>
                <a:cs typeface="Arial"/>
              </a:rPr>
              <a:t>إ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ئيب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فينصت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-55" b="1">
                <a:latin typeface="Arial"/>
                <a:cs typeface="Arial"/>
              </a:rPr>
              <a:t>نكم</a:t>
            </a:r>
            <a:r>
              <a:rPr dirty="0" smtClean="0" sz="1200" spc="-465" b="1">
                <a:latin typeface="Arial"/>
                <a:cs typeface="Arial"/>
              </a:rPr>
              <a:t>ي</a:t>
            </a:r>
            <a:r>
              <a:rPr dirty="0" smtClean="0" sz="1200" spc="0" b="1">
                <a:latin typeface="Arial"/>
                <a:cs typeface="Arial"/>
              </a:rPr>
              <a:t>و .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50" b="1">
                <a:latin typeface="Arial"/>
                <a:cs typeface="Arial"/>
              </a:rPr>
              <a:t>م</a:t>
            </a:r>
            <a:r>
              <a:rPr dirty="0" smtClean="0" sz="1200" spc="-140" b="1">
                <a:latin typeface="Arial"/>
                <a:cs typeface="Arial"/>
              </a:rPr>
              <a:t>ئلام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90" b="1">
                <a:latin typeface="Arial"/>
                <a:cs typeface="Arial"/>
              </a:rPr>
              <a:t>ار</a:t>
            </a:r>
            <a:r>
              <a:rPr dirty="0" smtClean="0" sz="1200" spc="-175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ذ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229" b="1">
                <a:latin typeface="Arial"/>
                <a:cs typeface="Arial"/>
              </a:rPr>
              <a:t>تإ</a:t>
            </a:r>
            <a:r>
              <a:rPr dirty="0" smtClean="0" sz="1200" spc="-229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ل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endParaRPr sz="1200">
              <a:latin typeface="Arial"/>
              <a:cs typeface="Arial"/>
            </a:endParaRPr>
          </a:p>
          <a:p>
            <a:pPr marL="254635" marR="141605" indent="-220979">
              <a:lnSpc>
                <a:spcPct val="213300"/>
              </a:lnSpc>
            </a:pPr>
            <a:r>
              <a:rPr dirty="0" smtClean="0" sz="1200" spc="10" b="1">
                <a:latin typeface="Arial"/>
                <a:cs typeface="Arial"/>
              </a:rPr>
              <a:t>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5" b="1">
                <a:latin typeface="Arial"/>
                <a:cs typeface="Arial"/>
              </a:rPr>
              <a:t>ب</a:t>
            </a:r>
            <a:r>
              <a:rPr dirty="0" smtClean="0" sz="1200" spc="-430" b="1">
                <a:latin typeface="Arial"/>
                <a:cs typeface="Arial"/>
              </a:rPr>
              <a:t>ث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55" b="1">
                <a:latin typeface="Arial"/>
                <a:cs typeface="Arial"/>
              </a:rPr>
              <a:t>ف</a:t>
            </a:r>
            <a:r>
              <a:rPr dirty="0" smtClean="0" sz="1200" spc="-225" b="1">
                <a:latin typeface="Arial"/>
                <a:cs typeface="Arial"/>
              </a:rPr>
              <a:t>ص</a:t>
            </a:r>
            <a:r>
              <a:rPr dirty="0" smtClean="0" sz="1200" spc="-465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65" b="1">
                <a:latin typeface="Arial"/>
                <a:cs typeface="Arial"/>
              </a:rPr>
              <a:t>يتلاو</a:t>
            </a:r>
            <a:r>
              <a:rPr dirty="0" smtClean="0" sz="1200" spc="-16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ح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85" b="1">
                <a:latin typeface="Arial"/>
                <a:cs typeface="Arial"/>
              </a:rPr>
              <a:t>يع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r>
              <a:rPr dirty="0" smtClean="0" sz="1200" spc="-340" b="1">
                <a:latin typeface="Arial"/>
                <a:cs typeface="Arial"/>
              </a:rPr>
              <a:t>ن</a:t>
            </a:r>
            <a:r>
              <a:rPr dirty="0" smtClean="0" sz="1200" spc="-434" b="1">
                <a:latin typeface="Arial"/>
                <a:cs typeface="Arial"/>
              </a:rPr>
              <a:t>ص</a:t>
            </a:r>
            <a:r>
              <a:rPr dirty="0" smtClean="0" sz="1200" spc="-19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ي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: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425" b="1">
                <a:latin typeface="Arial"/>
                <a:cs typeface="Arial"/>
              </a:rPr>
              <a:t>يسب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/ )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90" b="1">
                <a:latin typeface="Arial"/>
                <a:cs typeface="Arial"/>
              </a:rPr>
              <a:t>يتك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30" b="1">
                <a:latin typeface="Arial"/>
                <a:cs typeface="Arial"/>
              </a:rPr>
              <a:t>ت</a:t>
            </a:r>
            <a:r>
              <a:rPr dirty="0" smtClean="0" sz="1200" spc="-12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تسلا</a:t>
            </a:r>
            <a:r>
              <a:rPr dirty="0" smtClean="0" sz="1200" spc="-270" b="1">
                <a:latin typeface="Arial"/>
                <a:cs typeface="Arial"/>
              </a:rPr>
              <a:t> (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25" b="1">
                <a:latin typeface="Arial"/>
                <a:cs typeface="Arial"/>
              </a:rPr>
              <a:t>نك</a:t>
            </a:r>
            <a:r>
              <a:rPr dirty="0" smtClean="0" sz="1200" spc="-100" b="1">
                <a:latin typeface="Arial"/>
                <a:cs typeface="Arial"/>
              </a:rPr>
              <a:t>ا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65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-5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ث</a:t>
            </a:r>
            <a:r>
              <a:rPr dirty="0" smtClean="0" sz="1200" spc="-265" b="1">
                <a:latin typeface="Arial"/>
                <a:cs typeface="Arial"/>
              </a:rPr>
              <a:t>يح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-70" b="1">
                <a:latin typeface="Arial"/>
                <a:cs typeface="Arial"/>
              </a:rPr>
              <a:t>ج</a:t>
            </a:r>
            <a:r>
              <a:rPr dirty="0" smtClean="0" sz="1200" spc="-70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لكشب</a:t>
            </a:r>
            <a:r>
              <a:rPr dirty="0" smtClean="0" sz="1200" spc="-260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لب</a:t>
            </a:r>
            <a:r>
              <a:rPr dirty="0" smtClean="0" sz="1200" spc="-300" b="1">
                <a:latin typeface="Arial"/>
                <a:cs typeface="Arial"/>
              </a:rPr>
              <a:t>ق</a:t>
            </a:r>
            <a:r>
              <a:rPr dirty="0" smtClean="0" sz="1200" spc="-310" b="1">
                <a:latin typeface="Arial"/>
                <a:cs typeface="Arial"/>
              </a:rPr>
              <a:t>تس</a:t>
            </a:r>
            <a:r>
              <a:rPr dirty="0" smtClean="0" sz="1200" spc="-14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أ</a:t>
            </a:r>
            <a:r>
              <a:rPr dirty="0" smtClean="0" sz="1200" spc="-430" b="1">
                <a:latin typeface="Arial"/>
                <a:cs typeface="Arial"/>
              </a:rPr>
              <a:t>بنتت</a:t>
            </a:r>
            <a:r>
              <a:rPr dirty="0" smtClean="0" sz="1200" spc="-5" b="1">
                <a:latin typeface="Arial"/>
                <a:cs typeface="Arial"/>
              </a:rPr>
              <a:t> ن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195" b="1">
                <a:latin typeface="Arial"/>
                <a:cs typeface="Arial"/>
              </a:rPr>
              <a:t>عي</a:t>
            </a:r>
            <a:r>
              <a:rPr dirty="0" smtClean="0" sz="1200" spc="-175" b="1">
                <a:latin typeface="Arial"/>
                <a:cs typeface="Arial"/>
              </a:rPr>
              <a:t>ط</a:t>
            </a:r>
            <a:r>
              <a:rPr dirty="0" smtClean="0" sz="1200" spc="-425" b="1">
                <a:latin typeface="Arial"/>
                <a:cs typeface="Arial"/>
              </a:rPr>
              <a:t>تست</a:t>
            </a:r>
            <a:r>
              <a:rPr dirty="0" smtClean="0" sz="1200" spc="-425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ك</a:t>
            </a:r>
            <a:r>
              <a:rPr dirty="0" smtClean="0" sz="1200" spc="-13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ذ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20" b="1">
                <a:latin typeface="Arial"/>
                <a:cs typeface="Arial"/>
              </a:rPr>
              <a:t>ءوض</a:t>
            </a:r>
            <a:r>
              <a:rPr dirty="0" smtClean="0" sz="1200" spc="-120" b="1">
                <a:latin typeface="Arial"/>
                <a:cs typeface="Arial"/>
              </a:rPr>
              <a:t> </a:t>
            </a:r>
            <a:r>
              <a:rPr dirty="0" smtClean="0" sz="1200" spc="-215" b="1">
                <a:latin typeface="Arial"/>
                <a:cs typeface="Arial"/>
              </a:rPr>
              <a:t>يفو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20" b="1">
                <a:latin typeface="Arial"/>
                <a:cs typeface="Arial"/>
              </a:rPr>
              <a:t>سبلاو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300" b="1">
                <a:latin typeface="Arial"/>
                <a:cs typeface="Arial"/>
              </a:rPr>
              <a:t>يبس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28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 marL="375285" marR="226060" indent="-26034">
              <a:lnSpc>
                <a:spcPct val="212500"/>
              </a:lnSpc>
              <a:spcBef>
                <a:spcPts val="10"/>
              </a:spcBef>
            </a:pP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60" b="1">
                <a:latin typeface="Arial"/>
                <a:cs typeface="Arial"/>
              </a:rPr>
              <a:t>تسلإ</a:t>
            </a:r>
            <a:r>
              <a:rPr dirty="0" smtClean="0" sz="1200" spc="-26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بلط</a:t>
            </a:r>
            <a:r>
              <a:rPr dirty="0" smtClean="0" sz="1200" spc="-459" b="1">
                <a:latin typeface="Arial"/>
                <a:cs typeface="Arial"/>
              </a:rPr>
              <a:t>تي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90" b="1">
                <a:latin typeface="Arial"/>
                <a:cs typeface="Arial"/>
              </a:rPr>
              <a:t>ار</a:t>
            </a:r>
            <a:r>
              <a:rPr dirty="0" smtClean="0" sz="1200" spc="-175" b="1">
                <a:latin typeface="Arial"/>
                <a:cs typeface="Arial"/>
              </a:rPr>
              <a:t>ق</a:t>
            </a:r>
            <a:r>
              <a:rPr dirty="0" smtClean="0" sz="1200" spc="-270" b="1">
                <a:latin typeface="Arial"/>
                <a:cs typeface="Arial"/>
              </a:rPr>
              <a:t>تسإ</a:t>
            </a:r>
            <a:r>
              <a:rPr dirty="0" smtClean="0" sz="1200" spc="-270" b="1">
                <a:latin typeface="Arial"/>
                <a:cs typeface="Arial"/>
              </a:rPr>
              <a:t>و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ث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225" b="1">
                <a:latin typeface="Arial"/>
                <a:cs typeface="Arial"/>
              </a:rPr>
              <a:t> 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50" b="1">
                <a:latin typeface="Arial"/>
                <a:cs typeface="Arial"/>
              </a:rPr>
              <a:t>يض</a:t>
            </a:r>
            <a:r>
              <a:rPr dirty="0" smtClean="0" sz="1200" spc="-10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80" b="1">
                <a:latin typeface="Arial"/>
                <a:cs typeface="Arial"/>
              </a:rPr>
              <a:t>علأ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-125" b="1">
                <a:latin typeface="Arial"/>
                <a:cs typeface="Arial"/>
              </a:rPr>
              <a:t> </a:t>
            </a:r>
            <a:r>
              <a:rPr dirty="0" smtClean="0" sz="1200" spc="-215" b="1">
                <a:latin typeface="Arial"/>
                <a:cs typeface="Arial"/>
              </a:rPr>
              <a:t>دمتعت</a:t>
            </a:r>
            <a:r>
              <a:rPr dirty="0" smtClean="0" sz="1200" spc="-215" b="1">
                <a:latin typeface="Arial"/>
                <a:cs typeface="Arial"/>
              </a:rPr>
              <a:t> </a:t>
            </a:r>
            <a:r>
              <a:rPr dirty="0" smtClean="0" sz="1200" spc="-265" b="1">
                <a:latin typeface="Arial"/>
                <a:cs typeface="Arial"/>
              </a:rPr>
              <a:t>ؤب</a:t>
            </a:r>
            <a:r>
              <a:rPr dirty="0" smtClean="0" sz="1200" spc="-265" b="1">
                <a:latin typeface="Arial"/>
                <a:cs typeface="Arial"/>
              </a:rPr>
              <a:t>ن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85" b="1">
                <a:latin typeface="Arial"/>
                <a:cs typeface="Arial"/>
              </a:rPr>
              <a:t>يع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r>
              <a:rPr dirty="0" smtClean="0" sz="1200" spc="-315" b="1">
                <a:latin typeface="Arial"/>
                <a:cs typeface="Arial"/>
              </a:rPr>
              <a:t>نصل</a:t>
            </a:r>
            <a:r>
              <a:rPr dirty="0" smtClean="0" sz="1200" spc="-315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5" b="1">
                <a:latin typeface="Arial"/>
                <a:cs typeface="Arial"/>
              </a:rPr>
              <a:t>و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65" b="1">
                <a:latin typeface="Arial"/>
                <a:cs typeface="Arial"/>
              </a:rPr>
              <a:t>عيم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335" b="1">
                <a:latin typeface="Arial"/>
                <a:cs typeface="Arial"/>
              </a:rPr>
              <a:t>نيس</a:t>
            </a:r>
            <a:r>
              <a:rPr dirty="0" smtClean="0" sz="1200" spc="-375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ق</a:t>
            </a:r>
            <a:r>
              <a:rPr dirty="0" smtClean="0" sz="1200" spc="-15" b="1">
                <a:latin typeface="Arial"/>
                <a:cs typeface="Arial"/>
              </a:rPr>
              <a:t>ا</a:t>
            </a:r>
            <a:r>
              <a:rPr dirty="0" smtClean="0" sz="1200" spc="-150" b="1">
                <a:latin typeface="Arial"/>
                <a:cs typeface="Arial"/>
              </a:rPr>
              <a:t>وسلأ</a:t>
            </a:r>
            <a:r>
              <a:rPr dirty="0" smtClean="0" sz="1200" spc="-15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5" b="1">
                <a:latin typeface="Arial"/>
                <a:cs typeface="Arial"/>
              </a:rPr>
              <a:t>عيبط</a:t>
            </a:r>
            <a:r>
              <a:rPr dirty="0" smtClean="0" sz="1200" spc="-5" b="1">
                <a:latin typeface="Arial"/>
                <a:cs typeface="Arial"/>
              </a:rPr>
              <a:t> ن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75" b="1">
                <a:latin typeface="Arial"/>
                <a:cs typeface="Arial"/>
              </a:rPr>
              <a:t>ثيح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إ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endParaRPr sz="1200">
              <a:latin typeface="Arial"/>
              <a:cs typeface="Arial"/>
            </a:endParaRPr>
          </a:p>
          <a:p>
            <a:pPr marL="212090" marR="140970" indent="4026535">
              <a:lnSpc>
                <a:spcPct val="2134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320" b="1">
                <a:latin typeface="Arial"/>
                <a:cs typeface="Arial"/>
              </a:rPr>
              <a:t>يسبو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254" b="1">
                <a:latin typeface="Arial"/>
                <a:cs typeface="Arial"/>
              </a:rPr>
              <a:t>تسم</a:t>
            </a:r>
            <a:r>
              <a:rPr dirty="0" smtClean="0" sz="1200" spc="-11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225" b="1">
                <a:latin typeface="Arial"/>
                <a:cs typeface="Arial"/>
              </a:rPr>
              <a:t> ،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345" b="1">
                <a:latin typeface="Arial"/>
                <a:cs typeface="Arial"/>
              </a:rPr>
              <a:t>عت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310" b="1">
                <a:latin typeface="Arial"/>
                <a:cs typeface="Arial"/>
              </a:rPr>
              <a:t>تس</a:t>
            </a:r>
            <a:r>
              <a:rPr dirty="0" smtClean="0" sz="1200" spc="-14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375" b="1">
                <a:latin typeface="Arial"/>
                <a:cs typeface="Arial"/>
              </a:rPr>
              <a:t>يغت</a:t>
            </a:r>
            <a:r>
              <a:rPr dirty="0" smtClean="0" sz="1200" spc="-290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40" b="1">
                <a:latin typeface="Arial"/>
                <a:cs typeface="Arial"/>
              </a:rPr>
              <a:t>هذ</a:t>
            </a:r>
            <a:r>
              <a:rPr dirty="0" smtClean="0" sz="1200" spc="45" b="1">
                <a:latin typeface="Arial"/>
                <a:cs typeface="Arial"/>
              </a:rPr>
              <a:t>ه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لث</a:t>
            </a:r>
            <a:r>
              <a:rPr dirty="0" smtClean="0" sz="1200" spc="-100" b="1">
                <a:latin typeface="Arial"/>
                <a:cs typeface="Arial"/>
              </a:rPr>
              <a:t>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315" b="1">
                <a:latin typeface="Arial"/>
                <a:cs typeface="Arial"/>
              </a:rPr>
              <a:t>مستت</a:t>
            </a:r>
            <a:r>
              <a:rPr dirty="0" smtClean="0" sz="1200" spc="-315" b="1">
                <a:latin typeface="Arial"/>
                <a:cs typeface="Arial"/>
              </a:rPr>
              <a:t> :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80" b="1">
                <a:latin typeface="Arial"/>
                <a:cs typeface="Arial"/>
              </a:rPr>
              <a:t>عم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)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50" b="1">
                <a:latin typeface="Arial"/>
                <a:cs typeface="Arial"/>
              </a:rPr>
              <a:t>يكيمان</a:t>
            </a:r>
            <a:r>
              <a:rPr dirty="0" smtClean="0" sz="1200" spc="-330" b="1">
                <a:latin typeface="Arial"/>
                <a:cs typeface="Arial"/>
              </a:rPr>
              <a:t>ي</a:t>
            </a:r>
            <a:r>
              <a:rPr dirty="0" smtClean="0" sz="1200" spc="-120" b="1">
                <a:latin typeface="Arial"/>
                <a:cs typeface="Arial"/>
              </a:rPr>
              <a:t>د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235" b="1">
                <a:latin typeface="Arial"/>
                <a:cs typeface="Arial"/>
              </a:rPr>
              <a:t>شنلا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ب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بل</a:t>
            </a:r>
            <a:r>
              <a:rPr dirty="0" smtClean="0" sz="1200" spc="-100" b="1">
                <a:latin typeface="Arial"/>
                <a:cs typeface="Arial"/>
              </a:rPr>
              <a:t>ط</a:t>
            </a:r>
            <a:r>
              <a:rPr dirty="0" smtClean="0" sz="1200" spc="-465" b="1">
                <a:latin typeface="Arial"/>
                <a:cs typeface="Arial"/>
              </a:rPr>
              <a:t>ت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ئيب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50" b="1">
                <a:latin typeface="Arial"/>
                <a:cs typeface="Arial"/>
              </a:rPr>
              <a:t>عي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r>
              <a:rPr dirty="0" smtClean="0" sz="1200" spc="-210" b="1">
                <a:latin typeface="Arial"/>
                <a:cs typeface="Arial"/>
              </a:rPr>
              <a:t> 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65" b="1">
                <a:latin typeface="Arial"/>
                <a:cs typeface="Arial"/>
              </a:rPr>
              <a:t>ي</a:t>
            </a:r>
            <a:r>
              <a:rPr dirty="0" smtClean="0" sz="1200" spc="-300" b="1">
                <a:latin typeface="Arial"/>
                <a:cs typeface="Arial"/>
              </a:rPr>
              <a:t>غ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415" b="1">
                <a:latin typeface="Arial"/>
                <a:cs typeface="Arial"/>
              </a:rPr>
              <a:t>يتن</a:t>
            </a:r>
            <a:r>
              <a:rPr dirty="0" smtClean="0" sz="1200" spc="-415" b="1">
                <a:latin typeface="Arial"/>
                <a:cs typeface="Arial"/>
              </a:rPr>
              <a:t> </a:t>
            </a:r>
            <a:r>
              <a:rPr dirty="0" smtClean="0" sz="1200" spc="-165" b="1">
                <a:latin typeface="Arial"/>
                <a:cs typeface="Arial"/>
              </a:rPr>
              <a:t>حل</a:t>
            </a:r>
            <a:r>
              <a:rPr dirty="0" smtClean="0" sz="1200" spc="-340" b="1">
                <a:latin typeface="Arial"/>
                <a:cs typeface="Arial"/>
              </a:rPr>
              <a:t>ص</a:t>
            </a:r>
            <a:r>
              <a:rPr dirty="0" smtClean="0" sz="1200" spc="-229" b="1">
                <a:latin typeface="Arial"/>
                <a:cs typeface="Arial"/>
              </a:rPr>
              <a:t>تلا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د</a:t>
            </a:r>
            <a:r>
              <a:rPr dirty="0" smtClean="0" sz="1200" spc="-245" b="1">
                <a:latin typeface="Arial"/>
                <a:cs typeface="Arial"/>
              </a:rPr>
              <a:t>ق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25" b="1">
                <a:latin typeface="Arial"/>
                <a:cs typeface="Arial"/>
              </a:rPr>
              <a:t>عبتملا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ي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9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74358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-260" b="1">
                <a:latin typeface="Arial"/>
                <a:cs typeface="Arial"/>
              </a:rPr>
              <a:t>لب</a:t>
            </a:r>
            <a:r>
              <a:rPr dirty="0" smtClean="0" sz="1200" spc="-300" b="1">
                <a:latin typeface="Arial"/>
                <a:cs typeface="Arial"/>
              </a:rPr>
              <a:t>ق</a:t>
            </a:r>
            <a:r>
              <a:rPr dirty="0" smtClean="0" sz="1200" spc="-310" b="1">
                <a:latin typeface="Arial"/>
                <a:cs typeface="Arial"/>
              </a:rPr>
              <a:t>تس</a:t>
            </a:r>
            <a:r>
              <a:rPr dirty="0" smtClean="0" sz="1200" spc="-14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210" b="1">
                <a:latin typeface="Arial"/>
                <a:cs typeface="Arial"/>
              </a:rPr>
              <a:t>ف</a:t>
            </a:r>
            <a:r>
              <a:rPr dirty="0" smtClean="0" sz="1200" spc="-175" b="1">
                <a:latin typeface="Arial"/>
                <a:cs typeface="Arial"/>
              </a:rPr>
              <a:t>ق</a:t>
            </a:r>
            <a:r>
              <a:rPr dirty="0" smtClean="0" sz="1200" spc="25" b="1">
                <a:latin typeface="Arial"/>
                <a:cs typeface="Arial"/>
              </a:rPr>
              <a:t>وم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ه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ن</a:t>
            </a:r>
            <a:r>
              <a:rPr dirty="0" smtClean="0" sz="1200" spc="5" b="1">
                <a:latin typeface="Arial"/>
                <a:cs typeface="Arial"/>
              </a:rPr>
              <a:t>و</a:t>
            </a:r>
            <a:r>
              <a:rPr dirty="0" smtClean="0" sz="1200" spc="-335" b="1">
                <a:latin typeface="Arial"/>
                <a:cs typeface="Arial"/>
              </a:rPr>
              <a:t>كي</a:t>
            </a:r>
            <a:r>
              <a:rPr dirty="0" smtClean="0" sz="1200" spc="-33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28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ح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45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90" b="1">
                <a:latin typeface="Arial"/>
                <a:cs typeface="Arial"/>
              </a:rPr>
              <a:t>د</a:t>
            </a:r>
            <a:r>
              <a:rPr dirty="0" smtClean="0" sz="1200" spc="-145" b="1">
                <a:latin typeface="Arial"/>
                <a:cs typeface="Arial"/>
              </a:rPr>
              <a:t>ع</a:t>
            </a:r>
            <a:r>
              <a:rPr dirty="0" smtClean="0" sz="1200" spc="-200" b="1">
                <a:latin typeface="Arial"/>
                <a:cs typeface="Arial"/>
              </a:rPr>
              <a:t>تم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5" b="1">
                <a:latin typeface="Arial"/>
                <a:cs typeface="Arial"/>
              </a:rPr>
              <a:t>تاهو</a:t>
            </a:r>
            <a:r>
              <a:rPr dirty="0" smtClean="0" sz="1200" spc="-80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80" b="1">
                <a:latin typeface="Arial"/>
                <a:cs typeface="Arial"/>
              </a:rPr>
              <a:t>نيس</a:t>
            </a:r>
            <a:r>
              <a:rPr dirty="0" smtClean="0" sz="1200" spc="-380" b="1">
                <a:latin typeface="Arial"/>
                <a:cs typeface="Arial"/>
              </a:rPr>
              <a:t> </a:t>
            </a:r>
            <a:r>
              <a:rPr dirty="0" smtClean="0" sz="1200" spc="-150" b="1">
                <a:latin typeface="Arial"/>
                <a:cs typeface="Arial"/>
              </a:rPr>
              <a:t>عضو</a:t>
            </a:r>
            <a:r>
              <a:rPr dirty="0" smtClean="0" sz="1200" spc="-15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60" b="1">
                <a:latin typeface="Arial"/>
                <a:cs typeface="Arial"/>
              </a:rPr>
              <a:t>ادلإ</a:t>
            </a:r>
            <a:r>
              <a:rPr dirty="0" smtClean="0" sz="1200" spc="-6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ctr" marL="2823845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100" b="1">
                <a:latin typeface="Arial"/>
                <a:cs typeface="Arial"/>
              </a:rPr>
              <a:t>ة</a:t>
            </a:r>
            <a:r>
              <a:rPr dirty="0" smtClean="0" sz="1400" spc="15" b="1">
                <a:latin typeface="Arial"/>
                <a:cs typeface="Arial"/>
              </a:rPr>
              <a:t>ع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80" b="1">
                <a:latin typeface="Arial"/>
                <a:cs typeface="Arial"/>
              </a:rPr>
              <a:t>نصلا</a:t>
            </a:r>
            <a:r>
              <a:rPr dirty="0" smtClean="0" sz="1400" spc="-280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525" b="1">
                <a:latin typeface="Arial"/>
                <a:cs typeface="Arial"/>
              </a:rPr>
              <a:t>ئ</a:t>
            </a:r>
            <a:r>
              <a:rPr dirty="0" smtClean="0" sz="1400" spc="-535" b="1">
                <a:latin typeface="Arial"/>
                <a:cs typeface="Arial"/>
              </a:rPr>
              <a:t>ي</a:t>
            </a:r>
            <a:r>
              <a:rPr dirty="0" smtClean="0" sz="1400" spc="-540" b="1">
                <a:latin typeface="Arial"/>
                <a:cs typeface="Arial"/>
              </a:rPr>
              <a:t>ب</a:t>
            </a:r>
            <a:r>
              <a:rPr dirty="0" smtClean="0" sz="1400" spc="10" b="1">
                <a:latin typeface="Arial"/>
                <a:cs typeface="Arial"/>
              </a:rPr>
              <a:t> </a:t>
            </a:r>
            <a:r>
              <a:rPr dirty="0" smtClean="0" sz="1400" spc="-345" b="1">
                <a:latin typeface="Arial"/>
                <a:cs typeface="Arial"/>
              </a:rPr>
              <a:t>ي</a:t>
            </a:r>
            <a:r>
              <a:rPr dirty="0" smtClean="0" sz="1400" spc="-395" b="1">
                <a:latin typeface="Arial"/>
                <a:cs typeface="Arial"/>
              </a:rPr>
              <a:t>ف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-265" b="1">
                <a:latin typeface="Arial"/>
                <a:cs typeface="Arial"/>
              </a:rPr>
              <a:t>سفانتلا</a:t>
            </a:r>
            <a:r>
              <a:rPr dirty="0" smtClean="0" sz="1400" spc="-265" b="1">
                <a:latin typeface="Arial"/>
                <a:cs typeface="Arial"/>
              </a:rPr>
              <a:t> </a:t>
            </a:r>
            <a:r>
              <a:rPr dirty="0" smtClean="0" sz="1400" spc="-20" b="1">
                <a:latin typeface="Arial"/>
                <a:cs typeface="Arial"/>
              </a:rPr>
              <a:t>ى</a:t>
            </a:r>
            <a:r>
              <a:rPr dirty="0" smtClean="0" sz="1400" spc="-220" b="1">
                <a:latin typeface="Arial"/>
                <a:cs typeface="Arial"/>
              </a:rPr>
              <a:t>وق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265" b="1">
                <a:latin typeface="Arial"/>
                <a:cs typeface="Arial"/>
              </a:rPr>
              <a:t>لي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-310" b="1">
                <a:latin typeface="Arial"/>
                <a:cs typeface="Arial"/>
              </a:rPr>
              <a:t>حت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-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34"/>
              </a:spcBef>
            </a:pPr>
            <a:endParaRPr sz="1200"/>
          </a:p>
          <a:p>
            <a:pPr marL="12700" marR="12700">
              <a:lnSpc>
                <a:spcPct val="144000"/>
              </a:lnSpc>
            </a:pPr>
            <a:r>
              <a:rPr dirty="0" smtClean="0" sz="1200" spc="-730" b="1">
                <a:latin typeface="Arial"/>
                <a:cs typeface="Arial"/>
              </a:rPr>
              <a:t>لا</a:t>
            </a:r>
            <a:r>
              <a:rPr dirty="0" smtClean="0" baseline="6944" sz="1800" spc="0" b="1">
                <a:latin typeface="Arial"/>
                <a:cs typeface="Arial"/>
              </a:rPr>
              <a:t>  </a:t>
            </a:r>
            <a:r>
              <a:rPr dirty="0" smtClean="0" baseline="6944" sz="1800" spc="-30" b="1">
                <a:latin typeface="Arial"/>
                <a:cs typeface="Arial"/>
              </a:rPr>
              <a:t> 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-305" b="1">
                <a:latin typeface="Arial"/>
                <a:cs typeface="Arial"/>
              </a:rPr>
              <a:t>س</a:t>
            </a:r>
            <a:r>
              <a:rPr dirty="0" smtClean="0" sz="1200" spc="-260" b="1">
                <a:latin typeface="Arial"/>
                <a:cs typeface="Arial"/>
              </a:rPr>
              <a:t>ف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5" b="1">
                <a:latin typeface="Arial"/>
                <a:cs typeface="Arial"/>
              </a:rPr>
              <a:t>و</a:t>
            </a:r>
            <a:r>
              <a:rPr dirty="0" smtClean="0" sz="1200" spc="-375" b="1">
                <a:latin typeface="Arial"/>
                <a:cs typeface="Arial"/>
              </a:rPr>
              <a:t>ق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110" b="1">
                <a:latin typeface="Arial"/>
                <a:cs typeface="Arial"/>
              </a:rPr>
              <a:t> </a:t>
            </a:r>
            <a:r>
              <a:rPr dirty="0" smtClean="0" sz="1200" spc="-90" b="1">
                <a:latin typeface="Arial"/>
                <a:cs typeface="Arial"/>
              </a:rPr>
              <a:t>د</a:t>
            </a:r>
            <a:r>
              <a:rPr dirty="0" smtClean="0" sz="1200" spc="-145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يو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.</a:t>
            </a:r>
            <a:r>
              <a:rPr dirty="0" smtClean="0" sz="1200" spc="1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9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50" b="1">
                <a:latin typeface="Arial"/>
                <a:cs typeface="Arial"/>
              </a:rPr>
              <a:t>نص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375" b="1">
                <a:latin typeface="Arial"/>
                <a:cs typeface="Arial"/>
              </a:rPr>
              <a:t>يبك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ة</a:t>
            </a:r>
            <a:r>
              <a:rPr dirty="0" smtClean="0" sz="1200" spc="-195" b="1">
                <a:latin typeface="Arial"/>
                <a:cs typeface="Arial"/>
              </a:rPr>
              <a:t>يم</a:t>
            </a:r>
            <a:r>
              <a:rPr dirty="0" smtClean="0" sz="1200" spc="70" b="1">
                <a:latin typeface="Arial"/>
                <a:cs typeface="Arial"/>
              </a:rPr>
              <a:t>هأ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-155" b="1">
                <a:latin typeface="Arial"/>
                <a:cs typeface="Arial"/>
              </a:rPr>
              <a:t>لث</a:t>
            </a:r>
            <a:r>
              <a:rPr dirty="0" smtClean="0" sz="1200" spc="-90" b="1">
                <a:latin typeface="Arial"/>
                <a:cs typeface="Arial"/>
              </a:rPr>
              <a:t>م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110" b="1">
                <a:latin typeface="Arial"/>
                <a:cs typeface="Arial"/>
              </a:rPr>
              <a:t> </a:t>
            </a:r>
            <a:r>
              <a:rPr dirty="0" smtClean="0" sz="1200" spc="-305" b="1">
                <a:latin typeface="Arial"/>
                <a:cs typeface="Arial"/>
              </a:rPr>
              <a:t>س</a:t>
            </a:r>
            <a:r>
              <a:rPr dirty="0" smtClean="0" sz="1200" spc="-26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20" b="1">
                <a:latin typeface="Arial"/>
                <a:cs typeface="Arial"/>
              </a:rPr>
              <a:t>ن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14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85" b="1">
                <a:latin typeface="Arial"/>
                <a:cs typeface="Arial"/>
              </a:rPr>
              <a:t>وق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-25" b="1">
                <a:latin typeface="Arial"/>
                <a:cs typeface="Arial"/>
              </a:rPr>
              <a:t>د</a:t>
            </a:r>
            <a:r>
              <a:rPr dirty="0" smtClean="0" sz="1200" spc="-5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نإ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ء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265" b="1">
                <a:latin typeface="Arial"/>
                <a:cs typeface="Arial"/>
              </a:rPr>
              <a:t>يو</a:t>
            </a:r>
            <a:r>
              <a:rPr dirty="0" smtClean="0" sz="1200" spc="-305" b="1">
                <a:latin typeface="Arial"/>
                <a:cs typeface="Arial"/>
              </a:rPr>
              <a:t>ق</a:t>
            </a:r>
            <a:r>
              <a:rPr dirty="0" smtClean="0" sz="1200" spc="-114" b="1">
                <a:latin typeface="Arial"/>
                <a:cs typeface="Arial"/>
              </a:rPr>
              <a:t>لأ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345" b="1">
                <a:latin typeface="Arial"/>
                <a:cs typeface="Arial"/>
              </a:rPr>
              <a:t>نيسف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-25" b="1">
                <a:latin typeface="Arial"/>
                <a:cs typeface="Arial"/>
              </a:rPr>
              <a:t>د</a:t>
            </a:r>
            <a:r>
              <a:rPr dirty="0" smtClean="0" sz="1200" spc="-5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55" b="1">
                <a:latin typeface="Arial"/>
                <a:cs typeface="Arial"/>
              </a:rPr>
              <a:t>للا</a:t>
            </a:r>
            <a:r>
              <a:rPr dirty="0" smtClean="0" sz="1200" spc="-80" b="1">
                <a:latin typeface="Arial"/>
                <a:cs typeface="Arial"/>
              </a:rPr>
              <a:t>خ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ئيب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5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ه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155" b="1">
                <a:latin typeface="Arial"/>
                <a:cs typeface="Arial"/>
              </a:rPr>
              <a:t>اوت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يتلا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</a:t>
            </a:r>
            <a:r>
              <a:rPr dirty="0" smtClean="0" sz="1200" spc="15" b="1">
                <a:latin typeface="Arial"/>
                <a:cs typeface="Arial"/>
              </a:rPr>
              <a:t>ا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د</a:t>
            </a:r>
            <a:r>
              <a:rPr dirty="0" smtClean="0" sz="1200" spc="55" b="1">
                <a:latin typeface="Arial"/>
                <a:cs typeface="Arial"/>
              </a:rPr>
              <a:t>ه</a:t>
            </a:r>
            <a:r>
              <a:rPr dirty="0" smtClean="0" sz="1200" spc="-365" b="1">
                <a:latin typeface="Arial"/>
                <a:cs typeface="Arial"/>
              </a:rPr>
              <a:t>تل</a:t>
            </a:r>
            <a:r>
              <a:rPr dirty="0" smtClean="0" sz="1200" spc="-365" b="1">
                <a:latin typeface="Arial"/>
                <a:cs typeface="Arial"/>
              </a:rPr>
              <a:t>او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ص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5" b="1">
                <a:latin typeface="Arial"/>
                <a:cs typeface="Arial"/>
              </a:rPr>
              <a:t>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baseline="4629" sz="1800" spc="52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5" b="1">
                <a:latin typeface="Arial"/>
                <a:cs typeface="Arial"/>
              </a:rPr>
              <a:t>ي</a:t>
            </a:r>
            <a:r>
              <a:rPr dirty="0" smtClean="0" sz="1200" spc="-360" b="1">
                <a:latin typeface="Arial"/>
                <a:cs typeface="Arial"/>
              </a:rPr>
              <a:t>س</a:t>
            </a:r>
            <a:r>
              <a:rPr dirty="0" smtClean="0" sz="1200" spc="-455" b="1">
                <a:latin typeface="Arial"/>
                <a:cs typeface="Arial"/>
              </a:rPr>
              <a:t>ي</a:t>
            </a:r>
            <a:r>
              <a:rPr dirty="0" smtClean="0" sz="1200" spc="-455" b="1">
                <a:latin typeface="Arial"/>
                <a:cs typeface="Arial"/>
              </a:rPr>
              <a:t>ئ</a:t>
            </a:r>
            <a:r>
              <a:rPr dirty="0" smtClean="0" sz="1200" spc="0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-110" b="1">
                <a:latin typeface="Arial"/>
                <a:cs typeface="Arial"/>
              </a:rPr>
              <a:t>قاوسل</a:t>
            </a:r>
            <a:r>
              <a:rPr dirty="0" smtClean="0" sz="1200" spc="-40" b="1">
                <a:latin typeface="Arial"/>
                <a:cs typeface="Arial"/>
              </a:rPr>
              <a:t>أ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2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وم</a:t>
            </a:r>
            <a:r>
              <a:rPr dirty="0" smtClean="0" sz="1200" spc="-300" b="1">
                <a:latin typeface="Arial"/>
                <a:cs typeface="Arial"/>
              </a:rPr>
              <a:t>نل</a:t>
            </a:r>
            <a:r>
              <a:rPr dirty="0" smtClean="0" sz="1200" spc="-300" b="1">
                <a:latin typeface="Arial"/>
                <a:cs typeface="Arial"/>
              </a:rPr>
              <a:t>او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70" b="1">
                <a:latin typeface="Arial"/>
                <a:cs typeface="Arial"/>
              </a:rPr>
              <a:t>لغ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-215" b="1">
                <a:latin typeface="Arial"/>
                <a:cs typeface="Arial"/>
              </a:rPr>
              <a:t>غ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540" b="1">
                <a:latin typeface="Arial"/>
                <a:cs typeface="Arial"/>
              </a:rPr>
              <a:t>ف</a:t>
            </a:r>
            <a:r>
              <a:rPr dirty="0" smtClean="0" sz="1200" spc="-225" b="1">
                <a:latin typeface="Arial"/>
                <a:cs typeface="Arial"/>
              </a:rPr>
              <a:t>يكو</a:t>
            </a:r>
            <a:r>
              <a:rPr dirty="0" smtClean="0" sz="1200" spc="-225" b="1">
                <a:latin typeface="Arial"/>
                <a:cs typeface="Arial"/>
              </a:rPr>
              <a:t> ،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ء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330" b="1">
                <a:latin typeface="Arial"/>
                <a:cs typeface="Arial"/>
              </a:rPr>
              <a:t>عض</a:t>
            </a:r>
            <a:r>
              <a:rPr dirty="0" smtClean="0" sz="1200" spc="-19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335" b="1">
                <a:latin typeface="Arial"/>
                <a:cs typeface="Arial"/>
              </a:rPr>
              <a:t>نيس</a:t>
            </a:r>
            <a:r>
              <a:rPr dirty="0" smtClean="0" sz="1200" spc="-375" b="1">
                <a:latin typeface="Arial"/>
                <a:cs typeface="Arial"/>
              </a:rPr>
              <a:t>ف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-35" b="1">
                <a:latin typeface="Arial"/>
                <a:cs typeface="Arial"/>
              </a:rPr>
              <a:t>دح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كل</a:t>
            </a:r>
            <a:r>
              <a:rPr dirty="0" smtClean="0" sz="1200" spc="-90" b="1">
                <a:latin typeface="Arial"/>
                <a:cs typeface="Arial"/>
              </a:rPr>
              <a:t>ذ</a:t>
            </a:r>
            <a:r>
              <a:rPr dirty="0" smtClean="0" sz="1200" spc="-145" b="1">
                <a:latin typeface="Arial"/>
                <a:cs typeface="Arial"/>
              </a:rPr>
              <a:t>ك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قوسل</a:t>
            </a:r>
            <a:r>
              <a:rPr dirty="0" smtClean="0" sz="1200" spc="-16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مهتار</a:t>
            </a:r>
            <a:r>
              <a:rPr dirty="0" smtClean="0" sz="1200" spc="-200" b="1">
                <a:latin typeface="Arial"/>
                <a:cs typeface="Arial"/>
              </a:rPr>
              <a:t>ي</a:t>
            </a:r>
            <a:r>
              <a:rPr dirty="0" smtClean="0" sz="1200" spc="-220" b="1">
                <a:latin typeface="Arial"/>
                <a:cs typeface="Arial"/>
              </a:rPr>
              <a:t>ثأ</a:t>
            </a:r>
            <a:r>
              <a:rPr dirty="0" smtClean="0" sz="1200" spc="-235" b="1">
                <a:latin typeface="Arial"/>
                <a:cs typeface="Arial"/>
              </a:rPr>
              <a:t>تو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5" b="1">
                <a:latin typeface="Arial"/>
                <a:cs typeface="Arial"/>
              </a:rPr>
              <a:t>ه</a:t>
            </a:r>
            <a:r>
              <a:rPr dirty="0" smtClean="0" sz="1200" spc="-434" b="1">
                <a:latin typeface="Arial"/>
                <a:cs typeface="Arial"/>
              </a:rPr>
              <a:t>تي</a:t>
            </a:r>
            <a:r>
              <a:rPr dirty="0" smtClean="0" sz="1200" spc="-31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15" b="1">
                <a:latin typeface="Arial"/>
                <a:cs typeface="Arial"/>
              </a:rPr>
              <a:t>دمو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175" b="1">
                <a:latin typeface="Arial"/>
                <a:cs typeface="Arial"/>
              </a:rPr>
              <a:t>ثيح</a:t>
            </a:r>
            <a:r>
              <a:rPr dirty="0" smtClean="0" sz="1200" spc="9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9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15" b="1">
                <a:latin typeface="Arial"/>
                <a:cs typeface="Arial"/>
              </a:rPr>
              <a:t>نصل</a:t>
            </a:r>
            <a:r>
              <a:rPr dirty="0" smtClean="0" sz="1200" spc="-315" b="1">
                <a:latin typeface="Arial"/>
                <a:cs typeface="Arial"/>
              </a:rPr>
              <a:t>ا</a:t>
            </a:r>
            <a:r>
              <a:rPr dirty="0" smtClean="0" sz="1200" spc="100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9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5" b="1">
                <a:latin typeface="Arial"/>
                <a:cs typeface="Arial"/>
              </a:rPr>
              <a:t>يس</a:t>
            </a:r>
            <a:r>
              <a:rPr dirty="0" smtClean="0" sz="1200" spc="-455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ن</a:t>
            </a:r>
            <a:r>
              <a:rPr dirty="0" smtClean="0" sz="1200" spc="-425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55" b="1">
                <a:latin typeface="Arial"/>
                <a:cs typeface="Arial"/>
              </a:rPr>
              <a:t>و</a:t>
            </a:r>
            <a:r>
              <a:rPr dirty="0" smtClean="0" sz="1200" spc="-220" b="1">
                <a:latin typeface="Arial"/>
                <a:cs typeface="Arial"/>
              </a:rPr>
              <a:t>ق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0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365" b="1">
                <a:latin typeface="Arial"/>
                <a:cs typeface="Arial"/>
              </a:rPr>
              <a:t>تل</a:t>
            </a:r>
            <a:r>
              <a:rPr dirty="0" smtClean="0" sz="1200" spc="9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445" b="1">
                <a:latin typeface="Arial"/>
                <a:cs typeface="Arial"/>
              </a:rPr>
              <a:t>سي</a:t>
            </a:r>
            <a:r>
              <a:rPr dirty="0" smtClean="0" sz="1200" spc="-365" b="1">
                <a:latin typeface="Arial"/>
                <a:cs typeface="Arial"/>
              </a:rPr>
              <a:t>ئ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ل</a:t>
            </a:r>
            <a:r>
              <a:rPr dirty="0" smtClean="0" sz="1200" spc="-50" b="1">
                <a:latin typeface="Arial"/>
                <a:cs typeface="Arial"/>
              </a:rPr>
              <a:t>خ</a:t>
            </a:r>
            <a:r>
              <a:rPr dirty="0" smtClean="0" sz="1200" spc="15" b="1">
                <a:latin typeface="Arial"/>
                <a:cs typeface="Arial"/>
              </a:rPr>
              <a:t>ادم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10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75" b="1">
                <a:latin typeface="Arial"/>
                <a:cs typeface="Arial"/>
              </a:rPr>
              <a:t>ت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235" b="1">
                <a:latin typeface="Arial"/>
                <a:cs typeface="Arial"/>
              </a:rPr>
              <a:t>وب</a:t>
            </a:r>
            <a:r>
              <a:rPr dirty="0" smtClean="0" sz="1200" spc="95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ل</a:t>
            </a:r>
            <a:r>
              <a:rPr dirty="0" smtClean="0" sz="1200" spc="-50" b="1">
                <a:latin typeface="Arial"/>
                <a:cs typeface="Arial"/>
              </a:rPr>
              <a:t>خ</a:t>
            </a:r>
            <a:r>
              <a:rPr dirty="0" smtClean="0" sz="1200" spc="5" b="1">
                <a:latin typeface="Arial"/>
                <a:cs typeface="Arial"/>
              </a:rPr>
              <a:t>د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0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00" b="1">
                <a:latin typeface="Arial"/>
                <a:cs typeface="Arial"/>
              </a:rPr>
              <a:t>بت</a:t>
            </a:r>
            <a:r>
              <a:rPr dirty="0" smtClean="0" sz="1200" spc="-33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يو</a:t>
            </a:r>
            <a:r>
              <a:rPr dirty="0" smtClean="0" sz="1200" spc="9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.</a:t>
            </a:r>
            <a:r>
              <a:rPr dirty="0" smtClean="0" sz="1200" spc="10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95" b="1">
                <a:latin typeface="Arial"/>
                <a:cs typeface="Arial"/>
              </a:rPr>
              <a:t>هيف</a:t>
            </a:r>
            <a:r>
              <a:rPr dirty="0" smtClean="0" sz="1200" spc="90" b="1">
                <a:latin typeface="Arial"/>
                <a:cs typeface="Arial"/>
              </a:rPr>
              <a:t> </a:t>
            </a:r>
            <a:r>
              <a:rPr dirty="0" smtClean="0" sz="1200" spc="-100" b="1">
                <a:latin typeface="Arial"/>
                <a:cs typeface="Arial"/>
              </a:rPr>
              <a:t>نو</a:t>
            </a:r>
            <a:r>
              <a:rPr dirty="0" smtClean="0" sz="1200" spc="-100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335" b="1">
                <a:latin typeface="Arial"/>
                <a:cs typeface="Arial"/>
              </a:rPr>
              <a:t>عي</a:t>
            </a:r>
            <a:r>
              <a:rPr dirty="0" smtClean="0" sz="1200" spc="95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يتلا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marL="67056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ح</a:t>
            </a:r>
            <a:r>
              <a:rPr dirty="0" smtClean="0" sz="1200" spc="-275" b="1">
                <a:latin typeface="Arial"/>
                <a:cs typeface="Arial"/>
              </a:rPr>
              <a:t>ب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تاد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baseline="4629" sz="1800" spc="52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5" b="1">
                <a:latin typeface="Arial"/>
                <a:cs typeface="Arial"/>
              </a:rPr>
              <a:t>ض</a:t>
            </a:r>
            <a:r>
              <a:rPr dirty="0" smtClean="0" sz="1200" spc="-455" b="1">
                <a:latin typeface="Arial"/>
                <a:cs typeface="Arial"/>
              </a:rPr>
              <a:t>ي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180" b="1">
                <a:latin typeface="Arial"/>
                <a:cs typeface="Arial"/>
              </a:rPr>
              <a:t>سيام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-305" b="1">
                <a:latin typeface="Arial"/>
                <a:cs typeface="Arial"/>
              </a:rPr>
              <a:t>س</a:t>
            </a:r>
            <a:r>
              <a:rPr dirty="0" smtClean="0" sz="1200" spc="-26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04" b="1">
                <a:latin typeface="Arial"/>
                <a:cs typeface="Arial"/>
              </a:rPr>
              <a:t>س</a:t>
            </a:r>
            <a:r>
              <a:rPr dirty="0" smtClean="0" sz="1200" spc="-80" b="1">
                <a:latin typeface="Arial"/>
                <a:cs typeface="Arial"/>
              </a:rPr>
              <a:t>م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55" b="1">
                <a:latin typeface="Arial"/>
                <a:cs typeface="Arial"/>
              </a:rPr>
              <a:t>و</a:t>
            </a:r>
            <a:r>
              <a:rPr dirty="0" smtClean="0" sz="1200" spc="-22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5" b="1">
                <a:latin typeface="Arial"/>
                <a:cs typeface="Arial"/>
              </a:rPr>
              <a:t>جذوم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75" b="1">
                <a:latin typeface="Arial"/>
                <a:cs typeface="Arial"/>
              </a:rPr>
              <a:t>ت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235" b="1">
                <a:latin typeface="Arial"/>
                <a:cs typeface="Arial"/>
              </a:rPr>
              <a:t>وب</a:t>
            </a:r>
            <a:r>
              <a:rPr dirty="0" smtClean="0" sz="1200" spc="-235" b="1">
                <a:latin typeface="Arial"/>
                <a:cs typeface="Arial"/>
              </a:rPr>
              <a:t> </a:t>
            </a:r>
            <a:r>
              <a:rPr dirty="0" smtClean="0" sz="1200" spc="-210" b="1">
                <a:latin typeface="Arial"/>
                <a:cs typeface="Arial"/>
              </a:rPr>
              <a:t>حرت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0" b="1">
                <a:latin typeface="Arial"/>
                <a:cs typeface="Arial"/>
              </a:rPr>
              <a:t>إ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spc="-165" b="1">
                <a:latin typeface="Arial"/>
                <a:cs typeface="Arial"/>
              </a:rPr>
              <a:t>لكل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175" b="1">
                <a:latin typeface="Arial"/>
                <a:cs typeface="Arial"/>
              </a:rPr>
              <a:t>ثيح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85" b="1">
                <a:latin typeface="Arial"/>
                <a:cs typeface="Arial"/>
              </a:rPr>
              <a:t>وق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04" b="1">
                <a:latin typeface="Arial"/>
                <a:cs typeface="Arial"/>
              </a:rPr>
              <a:t>س</a:t>
            </a:r>
            <a:r>
              <a:rPr dirty="0" smtClean="0" sz="1200" spc="-80" b="1">
                <a:latin typeface="Arial"/>
                <a:cs typeface="Arial"/>
              </a:rPr>
              <a:t>م</a:t>
            </a:r>
            <a:r>
              <a:rPr dirty="0" smtClean="0" sz="1200" spc="-70" b="1">
                <a:latin typeface="Arial"/>
                <a:cs typeface="Arial"/>
              </a:rPr>
              <a:t>خ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10" b="1">
                <a:latin typeface="Arial"/>
                <a:cs typeface="Arial"/>
              </a:rPr>
              <a:t>هت</a:t>
            </a:r>
            <a:r>
              <a:rPr dirty="0" smtClean="0" sz="1200" spc="-125" b="1">
                <a:latin typeface="Arial"/>
                <a:cs typeface="Arial"/>
              </a:rPr>
              <a:t>ط</a:t>
            </a:r>
            <a:r>
              <a:rPr dirty="0" smtClean="0" sz="1200" spc="-229" b="1">
                <a:latin typeface="Arial"/>
                <a:cs typeface="Arial"/>
              </a:rPr>
              <a:t>شنأ</a:t>
            </a:r>
            <a:r>
              <a:rPr dirty="0" smtClean="0" sz="1200" spc="-229" b="1">
                <a:latin typeface="Arial"/>
                <a:cs typeface="Arial"/>
              </a:rPr>
              <a:t>و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90" b="1">
                <a:latin typeface="Arial"/>
                <a:cs typeface="Arial"/>
              </a:rPr>
              <a:t>ه</a:t>
            </a:r>
            <a:r>
              <a:rPr dirty="0" smtClean="0" sz="1200" spc="85" b="1">
                <a:latin typeface="Arial"/>
                <a:cs typeface="Arial"/>
              </a:rPr>
              <a:t>م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105" b="1">
                <a:latin typeface="Arial"/>
                <a:cs typeface="Arial"/>
              </a:rPr>
              <a:t>تهإ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-125" b="1">
                <a:latin typeface="Arial"/>
                <a:cs typeface="Arial"/>
              </a:rPr>
              <a:t>ك</a:t>
            </a:r>
            <a:r>
              <a:rPr dirty="0" smtClean="0" sz="1200" spc="-105" b="1">
                <a:latin typeface="Arial"/>
                <a:cs typeface="Arial"/>
              </a:rPr>
              <a:t>ر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تامظنم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175" b="1">
                <a:latin typeface="Arial"/>
                <a:cs typeface="Arial"/>
              </a:rPr>
              <a:t>بجي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ه</a:t>
            </a:r>
            <a:r>
              <a:rPr dirty="0" smtClean="0" sz="1200" spc="-165" b="1">
                <a:latin typeface="Arial"/>
                <a:cs typeface="Arial"/>
              </a:rPr>
              <a:t>نأ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ىل</a:t>
            </a:r>
            <a:r>
              <a:rPr dirty="0" smtClean="0" sz="1200" spc="-125" b="1">
                <a:latin typeface="Arial"/>
                <a:cs typeface="Arial"/>
              </a:rPr>
              <a:t>ع</a:t>
            </a:r>
            <a:r>
              <a:rPr dirty="0" smtClean="0" sz="1200" spc="7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75" b="1">
                <a:latin typeface="Arial"/>
                <a:cs typeface="Arial"/>
              </a:rPr>
              <a:t>ت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235" b="1">
                <a:latin typeface="Arial"/>
                <a:cs typeface="Arial"/>
              </a:rPr>
              <a:t>وب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-90" b="1">
                <a:latin typeface="Arial"/>
                <a:cs typeface="Arial"/>
              </a:rPr>
              <a:t>د</a:t>
            </a:r>
            <a:r>
              <a:rPr dirty="0" smtClean="0" sz="1200" spc="-145" b="1">
                <a:latin typeface="Arial"/>
                <a:cs typeface="Arial"/>
              </a:rPr>
              <a:t>ك</a:t>
            </a:r>
            <a:r>
              <a:rPr dirty="0" smtClean="0" sz="1200" spc="-229" b="1">
                <a:latin typeface="Arial"/>
                <a:cs typeface="Arial"/>
              </a:rPr>
              <a:t>ؤي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marL="204279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: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يه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55" b="1">
                <a:latin typeface="Arial"/>
                <a:cs typeface="Arial"/>
              </a:rPr>
              <a:t>و</a:t>
            </a:r>
            <a:r>
              <a:rPr dirty="0" smtClean="0" sz="1200" spc="-22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ه</a:t>
            </a:r>
            <a:r>
              <a:rPr dirty="0" smtClean="0" sz="1200" spc="-10" b="1">
                <a:latin typeface="Arial"/>
                <a:cs typeface="Arial"/>
              </a:rPr>
              <a:t>ذ</a:t>
            </a:r>
            <a:r>
              <a:rPr dirty="0" smtClean="0" sz="1200" spc="70" b="1">
                <a:latin typeface="Arial"/>
                <a:cs typeface="Arial"/>
              </a:rPr>
              <a:t>هو</a:t>
            </a:r>
            <a:r>
              <a:rPr dirty="0" smtClean="0" sz="1200" spc="70" b="1">
                <a:latin typeface="Arial"/>
                <a:cs typeface="Arial"/>
              </a:rPr>
              <a:t> 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حا</a:t>
            </a:r>
            <a:r>
              <a:rPr dirty="0" smtClean="0" sz="1200" spc="-30" b="1">
                <a:latin typeface="Arial"/>
                <a:cs typeface="Arial"/>
              </a:rPr>
              <a:t>ج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325" b="1">
                <a:latin typeface="Arial"/>
                <a:cs typeface="Arial"/>
              </a:rPr>
              <a:t> </a:t>
            </a:r>
            <a:r>
              <a:rPr dirty="0" smtClean="0" sz="1200" spc="-114" b="1">
                <a:latin typeface="Arial"/>
                <a:cs typeface="Arial"/>
              </a:rPr>
              <a:t>ى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85" b="1">
                <a:latin typeface="Arial"/>
                <a:cs typeface="Arial"/>
              </a:rPr>
              <a:t>يث</a:t>
            </a:r>
            <a:r>
              <a:rPr dirty="0" smtClean="0" sz="1200" spc="-140" b="1">
                <a:latin typeface="Arial"/>
                <a:cs typeface="Arial"/>
              </a:rPr>
              <a:t>أ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55" b="1">
                <a:latin typeface="Arial"/>
                <a:cs typeface="Arial"/>
              </a:rPr>
              <a:t>و</a:t>
            </a:r>
            <a:r>
              <a:rPr dirty="0" smtClean="0" sz="1200" spc="-22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40" b="1">
                <a:latin typeface="Arial"/>
                <a:cs typeface="Arial"/>
              </a:rPr>
              <a:t>هذ</a:t>
            </a:r>
            <a:r>
              <a:rPr dirty="0" smtClean="0" sz="1200" spc="45" b="1">
                <a:latin typeface="Arial"/>
                <a:cs typeface="Arial"/>
              </a:rPr>
              <a:t>ه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4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ctr" marL="262191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20" b="1">
                <a:latin typeface="Arial"/>
                <a:cs typeface="Arial"/>
              </a:rPr>
              <a:t>ئا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65" b="1">
                <a:latin typeface="Arial"/>
                <a:cs typeface="Arial"/>
              </a:rPr>
              <a:t>تا</a:t>
            </a:r>
            <a:r>
              <a:rPr dirty="0" smtClean="0" sz="1200" spc="-85" b="1">
                <a:latin typeface="Arial"/>
                <a:cs typeface="Arial"/>
              </a:rPr>
              <a:t>ك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10" b="1">
                <a:latin typeface="Arial"/>
                <a:cs typeface="Arial"/>
              </a:rPr>
              <a:t>شلا</a:t>
            </a:r>
            <a:r>
              <a:rPr dirty="0" smtClean="0" sz="1200" spc="-210" b="1">
                <a:latin typeface="Arial"/>
                <a:cs typeface="Arial"/>
              </a:rPr>
              <a:t> </a:t>
            </a:r>
            <a:r>
              <a:rPr dirty="0" smtClean="0" sz="1200" spc="-300" b="1">
                <a:latin typeface="Arial"/>
                <a:cs typeface="Arial"/>
              </a:rPr>
              <a:t>ني</a:t>
            </a:r>
            <a:r>
              <a:rPr dirty="0" smtClean="0" sz="1200" spc="-320" b="1">
                <a:latin typeface="Arial"/>
                <a:cs typeface="Arial"/>
              </a:rPr>
              <a:t>ب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90" b="1">
                <a:latin typeface="Arial"/>
                <a:cs typeface="Arial"/>
              </a:rPr>
              <a:t>سف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3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  <a:p>
            <a:pPr>
              <a:lnSpc>
                <a:spcPts val="650"/>
              </a:lnSpc>
              <a:spcBef>
                <a:spcPts val="8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algn="ctr" marL="271335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30" b="1">
                <a:latin typeface="Arial"/>
                <a:cs typeface="Arial"/>
              </a:rPr>
              <a:t>دد</a:t>
            </a:r>
            <a:r>
              <a:rPr dirty="0" smtClean="0" sz="1200" spc="-35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335" b="1">
                <a:latin typeface="Arial"/>
                <a:cs typeface="Arial"/>
              </a:rPr>
              <a:t>نيس</a:t>
            </a:r>
            <a:r>
              <a:rPr dirty="0" smtClean="0" sz="1200" spc="-375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25" b="1">
                <a:latin typeface="Arial"/>
                <a:cs typeface="Arial"/>
              </a:rPr>
              <a:t>لو</a:t>
            </a:r>
            <a:r>
              <a:rPr dirty="0" smtClean="0" sz="1200" spc="-40" b="1">
                <a:latin typeface="Arial"/>
                <a:cs typeface="Arial"/>
              </a:rPr>
              <a:t>خ</a:t>
            </a:r>
            <a:r>
              <a:rPr dirty="0" smtClean="0" sz="1200" spc="5" b="1">
                <a:latin typeface="Arial"/>
                <a:cs typeface="Arial"/>
              </a:rPr>
              <a:t>د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د</a:t>
            </a:r>
            <a:r>
              <a:rPr dirty="0" smtClean="0" sz="1200" spc="55" b="1">
                <a:latin typeface="Arial"/>
                <a:cs typeface="Arial"/>
              </a:rPr>
              <a:t>ه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3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9772" y="907033"/>
            <a:ext cx="1704975" cy="986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367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430" b="1">
                <a:latin typeface="Arial"/>
                <a:cs typeface="Arial"/>
              </a:rPr>
              <a:t>ب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تاج</a:t>
            </a:r>
            <a:r>
              <a:rPr dirty="0" smtClean="0" sz="1200" spc="-245" b="1">
                <a:latin typeface="Arial"/>
                <a:cs typeface="Arial"/>
              </a:rPr>
              <a:t>تنم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د</a:t>
            </a:r>
            <a:r>
              <a:rPr dirty="0" smtClean="0" sz="1200" spc="55" b="1">
                <a:latin typeface="Arial"/>
                <a:cs typeface="Arial"/>
              </a:rPr>
              <a:t>ه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3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44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26034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175" b="1">
                <a:latin typeface="Arial"/>
                <a:cs typeface="Arial"/>
              </a:rPr>
              <a:t>ني</a:t>
            </a:r>
            <a:r>
              <a:rPr dirty="0" smtClean="0" sz="1200" spc="-135" b="1">
                <a:latin typeface="Arial"/>
                <a:cs typeface="Arial"/>
              </a:rPr>
              <a:t>ر</a:t>
            </a:r>
            <a:r>
              <a:rPr dirty="0" smtClean="0" sz="1200" spc="-310" b="1">
                <a:latin typeface="Arial"/>
                <a:cs typeface="Arial"/>
              </a:rPr>
              <a:t>تش</a:t>
            </a:r>
            <a:r>
              <a:rPr dirty="0" smtClean="0" sz="1200" spc="-14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10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-5" b="1">
                <a:latin typeface="Arial"/>
                <a:cs typeface="Arial"/>
              </a:rPr>
              <a:t>ض</a:t>
            </a:r>
            <a:r>
              <a:rPr dirty="0" smtClean="0" sz="1200" spc="1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525" b="1">
                <a:latin typeface="Arial"/>
                <a:cs typeface="Arial"/>
              </a:rPr>
              <a:t>ف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-375" b="1">
                <a:latin typeface="Arial"/>
                <a:cs typeface="Arial"/>
              </a:rPr>
              <a:t>ق</a:t>
            </a:r>
            <a:r>
              <a:rPr dirty="0" smtClean="0" sz="1200" spc="-375" b="1">
                <a:latin typeface="Arial"/>
                <a:cs typeface="Arial"/>
              </a:rPr>
              <a:t> </a:t>
            </a:r>
            <a:r>
              <a:rPr dirty="0" smtClean="0" sz="1200" spc="12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4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-175" b="1">
                <a:latin typeface="Arial"/>
                <a:cs typeface="Arial"/>
              </a:rPr>
              <a:t>ني</a:t>
            </a:r>
            <a:r>
              <a:rPr dirty="0" smtClean="0" sz="1200" spc="-135" b="1">
                <a:latin typeface="Arial"/>
                <a:cs typeface="Arial"/>
              </a:rPr>
              <a:t>ز</a:t>
            </a:r>
            <a:r>
              <a:rPr dirty="0" smtClean="0" sz="1200" spc="130" b="1">
                <a:latin typeface="Arial"/>
                <a:cs typeface="Arial"/>
              </a:rPr>
              <a:t>ه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10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-5" b="1">
                <a:latin typeface="Arial"/>
                <a:cs typeface="Arial"/>
              </a:rPr>
              <a:t>ض</a:t>
            </a:r>
            <a:r>
              <a:rPr dirty="0" smtClean="0" sz="1200" spc="1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525" b="1">
                <a:latin typeface="Arial"/>
                <a:cs typeface="Arial"/>
              </a:rPr>
              <a:t>ف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-375" b="1">
                <a:latin typeface="Arial"/>
                <a:cs typeface="Arial"/>
              </a:rPr>
              <a:t>ق</a:t>
            </a:r>
            <a:r>
              <a:rPr dirty="0" smtClean="0" sz="1200" spc="-375" b="1">
                <a:latin typeface="Arial"/>
                <a:cs typeface="Arial"/>
              </a:rPr>
              <a:t> </a:t>
            </a:r>
            <a:r>
              <a:rPr dirty="0" smtClean="0" sz="1200" spc="12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824" y="2474214"/>
            <a:ext cx="5302250" cy="7037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538095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100" b="1">
                <a:latin typeface="Arial"/>
                <a:cs typeface="Arial"/>
              </a:rPr>
              <a:t>ة</a:t>
            </a:r>
            <a:r>
              <a:rPr dirty="0" smtClean="0" sz="1400" spc="-270" b="1">
                <a:latin typeface="Arial"/>
                <a:cs typeface="Arial"/>
              </a:rPr>
              <a:t>يلخ</a:t>
            </a:r>
            <a:r>
              <a:rPr dirty="0" smtClean="0" sz="1400" spc="-114" b="1">
                <a:latin typeface="Arial"/>
                <a:cs typeface="Arial"/>
              </a:rPr>
              <a:t>ا</a:t>
            </a:r>
            <a:r>
              <a:rPr dirty="0" smtClean="0" sz="1400" spc="-135" b="1">
                <a:latin typeface="Arial"/>
                <a:cs typeface="Arial"/>
              </a:rPr>
              <a:t>د</a:t>
            </a:r>
            <a:r>
              <a:rPr dirty="0" smtClean="0" sz="1400" spc="-19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525" b="1">
                <a:latin typeface="Arial"/>
                <a:cs typeface="Arial"/>
              </a:rPr>
              <a:t>ئ</a:t>
            </a:r>
            <a:r>
              <a:rPr dirty="0" smtClean="0" sz="1400" spc="-520" b="1">
                <a:latin typeface="Arial"/>
                <a:cs typeface="Arial"/>
              </a:rPr>
              <a:t>ي</a:t>
            </a:r>
            <a:r>
              <a:rPr dirty="0" smtClean="0" sz="1400" spc="-285" b="1">
                <a:latin typeface="Arial"/>
                <a:cs typeface="Arial"/>
              </a:rPr>
              <a:t>بلا</a:t>
            </a:r>
            <a:r>
              <a:rPr dirty="0" smtClean="0" sz="1400" spc="-285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ل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120" b="1">
                <a:latin typeface="Arial"/>
                <a:cs typeface="Arial"/>
              </a:rPr>
              <a:t>و</a:t>
            </a:r>
            <a:r>
              <a:rPr dirty="0" smtClean="0" sz="1400" spc="-160" b="1">
                <a:latin typeface="Arial"/>
                <a:cs typeface="Arial"/>
              </a:rPr>
              <a:t>ع</a:t>
            </a:r>
            <a:r>
              <a:rPr dirty="0" smtClean="0" sz="1400" spc="-305" b="1">
                <a:latin typeface="Arial"/>
                <a:cs typeface="Arial"/>
              </a:rPr>
              <a:t>ل</a:t>
            </a:r>
            <a:r>
              <a:rPr dirty="0" smtClean="0" sz="1400" spc="-305" b="1">
                <a:latin typeface="Arial"/>
                <a:cs typeface="Arial"/>
              </a:rPr>
              <a:t> </a:t>
            </a:r>
            <a:r>
              <a:rPr dirty="0" smtClean="0" sz="1400" spc="-110" b="1">
                <a:latin typeface="Arial"/>
                <a:cs typeface="Arial"/>
              </a:rPr>
              <a:t>ي</a:t>
            </a:r>
            <a:r>
              <a:rPr dirty="0" smtClean="0" sz="1400" spc="-380" b="1">
                <a:latin typeface="Arial"/>
                <a:cs typeface="Arial"/>
              </a:rPr>
              <a:t>جيت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15" b="1">
                <a:latin typeface="Arial"/>
                <a:cs typeface="Arial"/>
              </a:rPr>
              <a:t>ر</a:t>
            </a:r>
            <a:r>
              <a:rPr dirty="0" smtClean="0" sz="1400" spc="-325" b="1">
                <a:latin typeface="Arial"/>
                <a:cs typeface="Arial"/>
              </a:rPr>
              <a:t>ت</a:t>
            </a:r>
            <a:r>
              <a:rPr dirty="0" smtClean="0" sz="1400" spc="-170" b="1">
                <a:latin typeface="Arial"/>
                <a:cs typeface="Arial"/>
              </a:rPr>
              <a:t>سلإا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ل</a:t>
            </a:r>
            <a:r>
              <a:rPr dirty="0" smtClean="0" sz="1400" spc="-370" b="1">
                <a:latin typeface="Arial"/>
                <a:cs typeface="Arial"/>
              </a:rPr>
              <a:t>يلحت</a:t>
            </a:r>
            <a:r>
              <a:rPr dirty="0" smtClean="0" sz="1400" spc="-29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-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12700" marR="15240" indent="0">
              <a:lnSpc>
                <a:spcPct val="143700"/>
              </a:lnSpc>
            </a:pPr>
            <a:r>
              <a:rPr dirty="0" smtClean="0" sz="1200" spc="5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-465" b="1">
                <a:latin typeface="Arial"/>
                <a:cs typeface="Arial"/>
              </a:rPr>
              <a:t>ت</a:t>
            </a:r>
            <a:r>
              <a:rPr dirty="0" smtClean="0" sz="1200" spc="65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30" b="1">
                <a:latin typeface="Arial"/>
                <a:cs typeface="Arial"/>
              </a:rPr>
              <a:t>ي</a:t>
            </a:r>
            <a:r>
              <a:rPr dirty="0" smtClean="0" sz="1200" spc="-330" b="1">
                <a:latin typeface="Arial"/>
                <a:cs typeface="Arial"/>
              </a:rPr>
              <a:t>ن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4" b="1">
                <a:latin typeface="Arial"/>
                <a:cs typeface="Arial"/>
              </a:rPr>
              <a:t>ك</a:t>
            </a:r>
            <a:r>
              <a:rPr dirty="0" smtClean="0" sz="1200" spc="65" b="1">
                <a:latin typeface="Arial"/>
                <a:cs typeface="Arial"/>
              </a:rPr>
              <a:t>م</a:t>
            </a:r>
            <a:r>
              <a:rPr dirty="0" smtClean="0" sz="1200" spc="-140" b="1">
                <a:latin typeface="Arial"/>
                <a:cs typeface="Arial"/>
              </a:rPr>
              <a:t>ي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430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50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ن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ه</a:t>
            </a:r>
            <a:r>
              <a:rPr dirty="0" smtClean="0" sz="1200" spc="-340" b="1">
                <a:latin typeface="Arial"/>
                <a:cs typeface="Arial"/>
              </a:rPr>
              <a:t>ق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90" b="1">
                <a:latin typeface="Arial"/>
                <a:cs typeface="Arial"/>
              </a:rPr>
              <a:t>م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baseline="4629" sz="1800" spc="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32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0" b="1">
                <a:latin typeface="Arial"/>
                <a:cs typeface="Arial"/>
              </a:rPr>
              <a:t>ـــ</a:t>
            </a:r>
            <a:r>
              <a:rPr dirty="0" smtClean="0" sz="1200" spc="-190" b="1">
                <a:latin typeface="Arial"/>
                <a:cs typeface="Arial"/>
              </a:rPr>
              <a:t>ـ</a:t>
            </a:r>
            <a:r>
              <a:rPr dirty="0" smtClean="0" sz="1200" spc="0" b="1">
                <a:latin typeface="Arial"/>
                <a:cs typeface="Arial"/>
              </a:rPr>
              <a:t>ـ</a:t>
            </a:r>
            <a:r>
              <a:rPr dirty="0" smtClean="0" sz="1200" spc="-365" b="1">
                <a:latin typeface="Arial"/>
                <a:cs typeface="Arial"/>
              </a:rPr>
              <a:t>ص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0" b="1">
                <a:latin typeface="Arial"/>
                <a:cs typeface="Arial"/>
              </a:rPr>
              <a:t>خ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30" b="1">
                <a:latin typeface="Arial"/>
                <a:cs typeface="Arial"/>
              </a:rPr>
              <a:t>ي</a:t>
            </a:r>
            <a:r>
              <a:rPr dirty="0" smtClean="0" sz="1200" spc="65" b="1">
                <a:latin typeface="Arial"/>
                <a:cs typeface="Arial"/>
              </a:rPr>
              <a:t>م</a:t>
            </a:r>
            <a:r>
              <a:rPr dirty="0" smtClean="0" sz="1200" spc="145" b="1">
                <a:latin typeface="Arial"/>
                <a:cs typeface="Arial"/>
              </a:rPr>
              <a:t>ه</a:t>
            </a:r>
            <a:r>
              <a:rPr dirty="0" smtClean="0" sz="1200" spc="145" b="1">
                <a:latin typeface="Arial"/>
                <a:cs typeface="Arial"/>
              </a:rPr>
              <a:t>أ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145" b="1">
                <a:latin typeface="Arial"/>
                <a:cs typeface="Arial"/>
              </a:rPr>
              <a:t>ه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9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330" b="1">
                <a:latin typeface="Arial"/>
                <a:cs typeface="Arial"/>
              </a:rPr>
              <a:t>ن</a:t>
            </a:r>
            <a:r>
              <a:rPr dirty="0" smtClean="0" sz="1200" spc="65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30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254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30" b="1">
                <a:latin typeface="Arial"/>
                <a:cs typeface="Arial"/>
              </a:rPr>
              <a:t>ئ</a:t>
            </a:r>
            <a:r>
              <a:rPr dirty="0" smtClean="0" sz="1200" spc="-455" b="1">
                <a:latin typeface="Arial"/>
                <a:cs typeface="Arial"/>
              </a:rPr>
              <a:t>ي</a:t>
            </a:r>
            <a:r>
              <a:rPr dirty="0" smtClean="0" sz="1200" spc="-465" b="1">
                <a:latin typeface="Arial"/>
                <a:cs typeface="Arial"/>
              </a:rPr>
              <a:t>ب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ل</a:t>
            </a:r>
            <a:r>
              <a:rPr dirty="0" smtClean="0" sz="1200" spc="-430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30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65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-5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40" b="1">
                <a:latin typeface="Arial"/>
                <a:cs typeface="Arial"/>
              </a:rPr>
              <a:t>ام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-80" b="1">
                <a:latin typeface="Arial"/>
                <a:cs typeface="Arial"/>
              </a:rPr>
              <a:t>فعـ</a:t>
            </a:r>
            <a:r>
              <a:rPr dirty="0" smtClean="0" sz="1200" spc="-80" b="1">
                <a:latin typeface="Arial"/>
                <a:cs typeface="Arial"/>
              </a:rPr>
              <a:t>ـ</a:t>
            </a:r>
            <a:r>
              <a:rPr dirty="0" smtClean="0" sz="1200" spc="-105" b="1">
                <a:latin typeface="Arial"/>
                <a:cs typeface="Arial"/>
              </a:rPr>
              <a:t>ـ</a:t>
            </a:r>
            <a:r>
              <a:rPr dirty="0" smtClean="0" sz="1200" spc="-229" b="1">
                <a:latin typeface="Arial"/>
                <a:cs typeface="Arial"/>
              </a:rPr>
              <a:t>ـض</a:t>
            </a:r>
            <a:r>
              <a:rPr dirty="0" smtClean="0" sz="1200" spc="-1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ق</a:t>
            </a:r>
            <a:r>
              <a:rPr dirty="0" smtClean="0" sz="1200" spc="-10" b="1">
                <a:latin typeface="Arial"/>
                <a:cs typeface="Arial"/>
              </a:rPr>
              <a:t>ط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130" b="1">
                <a:latin typeface="Arial"/>
                <a:cs typeface="Arial"/>
              </a:rPr>
              <a:t>و </a:t>
            </a:r>
            <a:r>
              <a:rPr dirty="0" smtClean="0" sz="1200" spc="-100" b="1">
                <a:latin typeface="Arial"/>
                <a:cs typeface="Arial"/>
              </a:rPr>
              <a:t>ةو</a:t>
            </a:r>
            <a:r>
              <a:rPr dirty="0" smtClean="0" sz="1200" spc="-165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ق</a:t>
            </a:r>
            <a:r>
              <a:rPr dirty="0" smtClean="0" sz="1200" spc="-10" b="1">
                <a:latin typeface="Arial"/>
                <a:cs typeface="Arial"/>
              </a:rPr>
              <a:t>ط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130" b="1">
                <a:latin typeface="Arial"/>
                <a:cs typeface="Arial"/>
              </a:rPr>
              <a:t> د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70" b="1">
                <a:latin typeface="Arial"/>
                <a:cs typeface="Arial"/>
              </a:rPr>
              <a:t>هو</a:t>
            </a:r>
            <a:r>
              <a:rPr dirty="0" smtClean="0" sz="1200" spc="70" b="1">
                <a:latin typeface="Arial"/>
                <a:cs typeface="Arial"/>
              </a:rPr>
              <a:t> ،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ــ</a:t>
            </a:r>
            <a:r>
              <a:rPr dirty="0" smtClean="0" sz="1200" spc="-110" b="1">
                <a:latin typeface="Arial"/>
                <a:cs typeface="Arial"/>
              </a:rPr>
              <a:t>ـ</a:t>
            </a:r>
            <a:r>
              <a:rPr dirty="0" smtClean="0" sz="1200" spc="-180" b="1">
                <a:latin typeface="Arial"/>
                <a:cs typeface="Arial"/>
              </a:rPr>
              <a:t>ـش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مأ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تن</a:t>
            </a:r>
            <a:r>
              <a:rPr dirty="0" smtClean="0" sz="1200" spc="-55" b="1">
                <a:latin typeface="Arial"/>
                <a:cs typeface="Arial"/>
              </a:rPr>
              <a:t>ا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ءاوــ</a:t>
            </a:r>
            <a:r>
              <a:rPr dirty="0" smtClean="0" sz="1200" spc="-110" b="1">
                <a:latin typeface="Arial"/>
                <a:cs typeface="Arial"/>
              </a:rPr>
              <a:t>ـ</a:t>
            </a:r>
            <a:r>
              <a:rPr dirty="0" smtClean="0" sz="1200" spc="-180" b="1">
                <a:latin typeface="Arial"/>
                <a:cs typeface="Arial"/>
              </a:rPr>
              <a:t>ـس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35" b="1">
                <a:latin typeface="Arial"/>
                <a:cs typeface="Arial"/>
              </a:rPr>
              <a:t>دل</a:t>
            </a:r>
            <a:r>
              <a:rPr dirty="0" smtClean="0" sz="1200" spc="-9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80" b="1">
                <a:latin typeface="Arial"/>
                <a:cs typeface="Arial"/>
              </a:rPr>
              <a:t>عم</a:t>
            </a:r>
            <a:r>
              <a:rPr dirty="0" smtClean="0" sz="1200" spc="-80" b="1">
                <a:latin typeface="Arial"/>
                <a:cs typeface="Arial"/>
              </a:rPr>
              <a:t> </a:t>
            </a:r>
            <a:r>
              <a:rPr dirty="0" smtClean="0" sz="1200" spc="-225" b="1">
                <a:latin typeface="Arial"/>
                <a:cs typeface="Arial"/>
              </a:rPr>
              <a:t>ى</a:t>
            </a:r>
            <a:r>
              <a:rPr dirty="0" smtClean="0" sz="1200" spc="-1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د</a:t>
            </a:r>
            <a:r>
              <a:rPr dirty="0" smtClean="0" sz="1200" spc="-5" b="1">
                <a:latin typeface="Arial"/>
                <a:cs typeface="Arial"/>
              </a:rPr>
              <a:t>ع</a:t>
            </a:r>
            <a:r>
              <a:rPr dirty="0" smtClean="0" sz="1200" spc="45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ـ</a:t>
            </a:r>
            <a:r>
              <a:rPr dirty="0" smtClean="0" sz="1200" spc="-360" b="1">
                <a:latin typeface="Arial"/>
                <a:cs typeface="Arial"/>
              </a:rPr>
              <a:t>س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450" b="1">
                <a:latin typeface="Arial"/>
                <a:cs typeface="Arial"/>
              </a:rPr>
              <a:t> ا</a:t>
            </a:r>
            <a:r>
              <a:rPr dirty="0" smtClean="0" sz="1200" spc="5" b="1">
                <a:latin typeface="Arial"/>
                <a:cs typeface="Arial"/>
              </a:rPr>
              <a:t>ذ</a:t>
            </a:r>
            <a:r>
              <a:rPr dirty="0" smtClean="0" sz="1200" spc="70" b="1">
                <a:latin typeface="Arial"/>
                <a:cs typeface="Arial"/>
              </a:rPr>
              <a:t>هو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120" b="1">
                <a:latin typeface="Arial"/>
                <a:cs typeface="Arial"/>
              </a:rPr>
              <a:t>ة</a:t>
            </a:r>
            <a:r>
              <a:rPr dirty="0" smtClean="0" sz="1200" spc="0" b="1">
                <a:latin typeface="Arial"/>
                <a:cs typeface="Arial"/>
              </a:rPr>
              <a:t>ـ</a:t>
            </a:r>
            <a:r>
              <a:rPr dirty="0" smtClean="0" sz="1200" spc="-360" b="1">
                <a:latin typeface="Arial"/>
                <a:cs typeface="Arial"/>
              </a:rPr>
              <a:t>س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تامظنم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185" b="1">
                <a:latin typeface="Arial"/>
                <a:cs typeface="Arial"/>
              </a:rPr>
              <a:t>ن</a:t>
            </a:r>
            <a:r>
              <a:rPr dirty="0" smtClean="0" sz="1200" spc="-15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ق</a:t>
            </a:r>
            <a:r>
              <a:rPr dirty="0" smtClean="0" sz="1200" spc="30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ـ</a:t>
            </a:r>
            <a:r>
              <a:rPr dirty="0" smtClean="0" sz="1200" spc="-360" b="1">
                <a:latin typeface="Arial"/>
                <a:cs typeface="Arial"/>
              </a:rPr>
              <a:t>س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15" b="1">
                <a:latin typeface="Arial"/>
                <a:cs typeface="Arial"/>
              </a:rPr>
              <a:t>ع</a:t>
            </a:r>
            <a:r>
              <a:rPr dirty="0" smtClean="0" sz="1200" spc="-250" b="1">
                <a:latin typeface="Arial"/>
                <a:cs typeface="Arial"/>
              </a:rPr>
              <a:t>ق</a:t>
            </a:r>
            <a:r>
              <a:rPr dirty="0" smtClean="0" sz="1200" spc="25" b="1">
                <a:latin typeface="Arial"/>
                <a:cs typeface="Arial"/>
              </a:rPr>
              <a:t>وم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80" b="1">
                <a:latin typeface="Arial"/>
                <a:cs typeface="Arial"/>
              </a:rPr>
              <a:t>عم</a:t>
            </a:r>
            <a:r>
              <a:rPr dirty="0" smtClean="0" sz="1200" spc="-8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دع</a:t>
            </a:r>
            <a:r>
              <a:rPr dirty="0" smtClean="0" sz="1200" spc="25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ـ</a:t>
            </a:r>
            <a:r>
              <a:rPr dirty="0" smtClean="0" sz="1200" spc="-360" b="1">
                <a:latin typeface="Arial"/>
                <a:cs typeface="Arial"/>
              </a:rPr>
              <a:t>س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19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ت</a:t>
            </a:r>
            <a:r>
              <a:rPr dirty="0" smtClean="0" sz="1200" spc="-110" b="1">
                <a:latin typeface="Arial"/>
                <a:cs typeface="Arial"/>
              </a:rPr>
              <a:t>اد</a:t>
            </a:r>
            <a:r>
              <a:rPr dirty="0" smtClean="0" sz="1200" spc="-245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د</a:t>
            </a:r>
            <a:r>
              <a:rPr dirty="0" smtClean="0" sz="1200" spc="65" b="1">
                <a:latin typeface="Arial"/>
                <a:cs typeface="Arial"/>
              </a:rPr>
              <a:t>ه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65" b="1">
                <a:latin typeface="Arial"/>
                <a:cs typeface="Arial"/>
              </a:rPr>
              <a:t>خ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90" b="1">
                <a:latin typeface="Arial"/>
                <a:cs typeface="Arial"/>
              </a:rPr>
              <a:t>ة</a:t>
            </a:r>
            <a:r>
              <a:rPr dirty="0" smtClean="0" sz="1200" spc="75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29" b="1">
                <a:latin typeface="Arial"/>
                <a:cs typeface="Arial"/>
              </a:rPr>
              <a:t>ب</a:t>
            </a:r>
            <a:r>
              <a:rPr dirty="0" smtClean="0" sz="1200" spc="-21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ن</a:t>
            </a:r>
            <a:r>
              <a:rPr dirty="0" smtClean="0" sz="1200" spc="-210" b="1">
                <a:latin typeface="Arial"/>
                <a:cs typeface="Arial"/>
              </a:rPr>
              <a:t>ج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5" b="1">
                <a:latin typeface="Arial"/>
                <a:cs typeface="Arial"/>
              </a:rPr>
              <a:t>ع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ـــ</a:t>
            </a:r>
            <a:r>
              <a:rPr dirty="0" smtClean="0" sz="1200" spc="-190" b="1">
                <a:latin typeface="Arial"/>
                <a:cs typeface="Arial"/>
              </a:rPr>
              <a:t>ـ</a:t>
            </a:r>
            <a:r>
              <a:rPr dirty="0" smtClean="0" sz="1200" spc="-180" b="1">
                <a:latin typeface="Arial"/>
                <a:cs typeface="Arial"/>
              </a:rPr>
              <a:t>ـس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450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225" b="1">
                <a:latin typeface="Arial"/>
                <a:cs typeface="Arial"/>
              </a:rPr>
              <a:t> ،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5" b="1">
                <a:latin typeface="Arial"/>
                <a:cs typeface="Arial"/>
              </a:rPr>
              <a:t>ط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35" b="1">
                <a:latin typeface="Arial"/>
                <a:cs typeface="Arial"/>
              </a:rPr>
              <a:t>ح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</a:t>
            </a:r>
            <a:r>
              <a:rPr dirty="0" smtClean="0" sz="1200" spc="-434" b="1">
                <a:latin typeface="Arial"/>
                <a:cs typeface="Arial"/>
              </a:rPr>
              <a:t>يب</a:t>
            </a:r>
            <a:r>
              <a:rPr dirty="0" smtClean="0" sz="1200" spc="-31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135" b="1">
                <a:latin typeface="Arial"/>
                <a:cs typeface="Arial"/>
              </a:rPr>
              <a:t>وتم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ص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50" b="1">
                <a:latin typeface="Arial"/>
                <a:cs typeface="Arial"/>
              </a:rPr>
              <a:t>للاغ</a:t>
            </a:r>
            <a:r>
              <a:rPr dirty="0" smtClean="0" sz="1200" spc="-240" b="1">
                <a:latin typeface="Arial"/>
                <a:cs typeface="Arial"/>
              </a:rPr>
              <a:t>ت</a:t>
            </a:r>
            <a:r>
              <a:rPr dirty="0" smtClean="0" sz="1200" spc="0" b="1">
                <a:latin typeface="Arial"/>
                <a:cs typeface="Arial"/>
              </a:rPr>
              <a:t>ــ</a:t>
            </a:r>
            <a:r>
              <a:rPr dirty="0" smtClean="0" sz="1200" spc="35" b="1">
                <a:latin typeface="Arial"/>
                <a:cs typeface="Arial"/>
              </a:rPr>
              <a:t>ـ</a:t>
            </a:r>
            <a:r>
              <a:rPr dirty="0" smtClean="0" sz="1200" spc="0" b="1">
                <a:latin typeface="Arial"/>
                <a:cs typeface="Arial"/>
              </a:rPr>
              <a:t>ـ</a:t>
            </a:r>
            <a:r>
              <a:rPr dirty="0" smtClean="0" sz="1200" spc="-360" b="1">
                <a:latin typeface="Arial"/>
                <a:cs typeface="Arial"/>
              </a:rPr>
              <a:t>س</a:t>
            </a:r>
            <a:r>
              <a:rPr dirty="0" smtClean="0" sz="1200" spc="-360" b="1">
                <a:latin typeface="Arial"/>
                <a:cs typeface="Arial"/>
              </a:rPr>
              <a:t>إ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335" b="1">
                <a:latin typeface="Arial"/>
                <a:cs typeface="Arial"/>
              </a:rPr>
              <a:t>يك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r" marR="1397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ع</a:t>
            </a:r>
            <a:r>
              <a:rPr dirty="0" smtClean="0" sz="1200" spc="-330" b="1">
                <a:latin typeface="Arial"/>
                <a:cs typeface="Arial"/>
              </a:rPr>
              <a:t>ق</a:t>
            </a:r>
            <a:r>
              <a:rPr dirty="0" smtClean="0" sz="1200" spc="-135" b="1">
                <a:latin typeface="Arial"/>
                <a:cs typeface="Arial"/>
              </a:rPr>
              <a:t>وتم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19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spc="5" b="1">
                <a:latin typeface="Arial"/>
                <a:cs typeface="Arial"/>
              </a:rPr>
              <a:t>ل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8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0" b="1">
                <a:latin typeface="Arial"/>
                <a:cs typeface="Arial"/>
              </a:rPr>
              <a:t>إ نأ </a:t>
            </a:r>
            <a:r>
              <a:rPr dirty="0" smtClean="0" sz="1200" spc="-175" b="1">
                <a:latin typeface="Arial"/>
                <a:cs typeface="Arial"/>
              </a:rPr>
              <a:t>ثيح</a:t>
            </a:r>
            <a:r>
              <a:rPr dirty="0" smtClean="0" sz="1200" spc="-175" b="1">
                <a:latin typeface="Arial"/>
                <a:cs typeface="Arial"/>
              </a:rPr>
              <a:t> ،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360" b="1">
                <a:latin typeface="Arial"/>
                <a:cs typeface="Arial"/>
              </a:rPr>
              <a:t>س</a:t>
            </a:r>
            <a:r>
              <a:rPr dirty="0" smtClean="0" sz="1200" spc="-155" b="1">
                <a:latin typeface="Arial"/>
                <a:cs typeface="Arial"/>
              </a:rPr>
              <a:t> 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ع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40" b="1">
                <a:latin typeface="Arial"/>
                <a:cs typeface="Arial"/>
              </a:rPr>
              <a:t>كت</a:t>
            </a:r>
            <a:r>
              <a:rPr dirty="0" smtClean="0" sz="1200" spc="-34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40" b="1">
                <a:latin typeface="Arial"/>
                <a:cs typeface="Arial"/>
              </a:rPr>
              <a:t>يل</a:t>
            </a:r>
            <a:r>
              <a:rPr dirty="0" smtClean="0" sz="1200" spc="-155" b="1">
                <a:latin typeface="Arial"/>
                <a:cs typeface="Arial"/>
              </a:rPr>
              <a:t>خ</a:t>
            </a:r>
            <a:r>
              <a:rPr dirty="0" smtClean="0" sz="1200" spc="-75" b="1">
                <a:latin typeface="Arial"/>
                <a:cs typeface="Arial"/>
              </a:rPr>
              <a:t>اد</a:t>
            </a:r>
            <a:r>
              <a:rPr dirty="0" smtClean="0" sz="1200" spc="-12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65" b="1">
                <a:latin typeface="Arial"/>
                <a:cs typeface="Arial"/>
              </a:rPr>
              <a:t>يئيب</a:t>
            </a:r>
            <a:r>
              <a:rPr dirty="0" smtClean="0" sz="1200" spc="-26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ع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80" b="1">
                <a:latin typeface="Arial"/>
                <a:cs typeface="Arial"/>
              </a:rPr>
              <a:t>مهس</a:t>
            </a:r>
            <a:r>
              <a:rPr dirty="0" smtClean="0" sz="1200" spc="-155" b="1">
                <a:latin typeface="Arial"/>
                <a:cs typeface="Arial"/>
              </a:rPr>
              <a:t> 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r" marR="14604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-210" b="1">
                <a:latin typeface="Arial"/>
                <a:cs typeface="Arial"/>
              </a:rPr>
              <a:t>يجيتار</a:t>
            </a:r>
            <a:r>
              <a:rPr dirty="0" smtClean="0" sz="1200" spc="-26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365" b="1">
                <a:latin typeface="Arial"/>
                <a:cs typeface="Arial"/>
              </a:rPr>
              <a:t>تل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45" b="1">
                <a:latin typeface="Arial"/>
                <a:cs typeface="Arial"/>
              </a:rPr>
              <a:t>عل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ل</a:t>
            </a:r>
            <a:r>
              <a:rPr dirty="0" smtClean="0" sz="1200" spc="30" b="1">
                <a:latin typeface="Arial"/>
                <a:cs typeface="Arial"/>
              </a:rPr>
              <a:t>م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45" b="1">
                <a:latin typeface="Arial"/>
                <a:cs typeface="Arial"/>
              </a:rPr>
              <a:t>كت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229" b="1">
                <a:latin typeface="Arial"/>
                <a:cs typeface="Arial"/>
              </a:rPr>
              <a:t>وي</a:t>
            </a:r>
            <a:r>
              <a:rPr dirty="0" smtClean="0" sz="1200" spc="-229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ئيب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عم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60" b="1">
                <a:latin typeface="Arial"/>
                <a:cs typeface="Arial"/>
              </a:rPr>
              <a:t>يج</a:t>
            </a:r>
            <a:r>
              <a:rPr dirty="0" smtClean="0" sz="1200" spc="-50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5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5" b="1">
                <a:latin typeface="Arial"/>
                <a:cs typeface="Arial"/>
              </a:rPr>
              <a:t>عم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75" b="1">
                <a:latin typeface="Arial"/>
                <a:cs typeface="Arial"/>
              </a:rPr>
              <a:t>اد</a:t>
            </a:r>
            <a:r>
              <a:rPr dirty="0" smtClean="0" sz="1200" spc="-12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65" b="1">
                <a:latin typeface="Arial"/>
                <a:cs typeface="Arial"/>
              </a:rPr>
              <a:t>يئيب</a:t>
            </a:r>
            <a:r>
              <a:rPr dirty="0" smtClean="0" sz="1200" spc="-26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ctr" marL="255270">
              <a:lnSpc>
                <a:spcPct val="100000"/>
              </a:lnSpc>
            </a:pP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15" b="1">
                <a:latin typeface="Arial"/>
                <a:cs typeface="Arial"/>
              </a:rPr>
              <a:t>ي</a:t>
            </a:r>
            <a:r>
              <a:rPr dirty="0" smtClean="0" sz="1200" spc="-400" b="1">
                <a:latin typeface="Arial"/>
                <a:cs typeface="Arial"/>
              </a:rPr>
              <a:t>ق</a:t>
            </a:r>
            <a:r>
              <a:rPr dirty="0" smtClean="0" sz="1200" spc="-330" b="1">
                <a:latin typeface="Arial"/>
                <a:cs typeface="Arial"/>
              </a:rPr>
              <a:t>يوست</a:t>
            </a:r>
            <a:r>
              <a:rPr dirty="0" smtClean="0" sz="1200" spc="-23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-100" b="1">
                <a:latin typeface="Arial"/>
                <a:cs typeface="Arial"/>
              </a:rPr>
              <a:t> ،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59" b="1">
                <a:latin typeface="Arial"/>
                <a:cs typeface="Arial"/>
              </a:rPr>
              <a:t>ث</a:t>
            </a:r>
            <a:r>
              <a:rPr dirty="0" smtClean="0" sz="1200" spc="-459" b="1">
                <a:latin typeface="Arial"/>
                <a:cs typeface="Arial"/>
              </a:rPr>
              <a:t> ، </a:t>
            </a:r>
            <a:r>
              <a:rPr dirty="0" smtClean="0" sz="1200" spc="-20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م</a:t>
            </a:r>
            <a:r>
              <a:rPr dirty="0" smtClean="0" sz="1200" spc="-260" b="1">
                <a:latin typeface="Arial"/>
                <a:cs typeface="Arial"/>
              </a:rPr>
              <a:t>ي</a:t>
            </a:r>
            <a:r>
              <a:rPr dirty="0" smtClean="0" sz="1200" spc="-215" b="1">
                <a:latin typeface="Arial"/>
                <a:cs typeface="Arial"/>
              </a:rPr>
              <a:t>ظ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70" b="1">
                <a:latin typeface="Arial"/>
                <a:cs typeface="Arial"/>
              </a:rPr>
              <a:t>لكيه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-190" b="1">
                <a:latin typeface="Arial"/>
                <a:cs typeface="Arial"/>
              </a:rPr>
              <a:t>ل</a:t>
            </a:r>
            <a:r>
              <a:rPr dirty="0" smtClean="0" sz="1200" spc="-290" b="1">
                <a:latin typeface="Arial"/>
                <a:cs typeface="Arial"/>
              </a:rPr>
              <a:t>ث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459" b="1">
                <a:latin typeface="Arial"/>
                <a:cs typeface="Arial"/>
              </a:rPr>
              <a:t>تت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75" b="1">
                <a:latin typeface="Arial"/>
                <a:cs typeface="Arial"/>
              </a:rPr>
              <a:t>اد</a:t>
            </a:r>
            <a:r>
              <a:rPr dirty="0" smtClean="0" sz="1200" spc="-12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وع نإ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5"/>
              </a:spcBef>
            </a:pPr>
            <a:endParaRPr sz="600"/>
          </a:p>
          <a:p>
            <a:pPr marL="2497455">
              <a:lnSpc>
                <a:spcPct val="100000"/>
              </a:lnSpc>
            </a:pP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-100" b="1">
                <a:latin typeface="Arial"/>
                <a:cs typeface="Arial"/>
              </a:rPr>
              <a:t> 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270" b="1">
                <a:latin typeface="Arial"/>
                <a:cs typeface="Arial"/>
              </a:rPr>
              <a:t>شبلا</a:t>
            </a:r>
            <a:r>
              <a:rPr dirty="0" smtClean="0" sz="1200" spc="-270" b="1">
                <a:latin typeface="Arial"/>
                <a:cs typeface="Arial"/>
              </a:rPr>
              <a:t> د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20" b="1">
                <a:latin typeface="Arial"/>
                <a:cs typeface="Arial"/>
              </a:rPr>
              <a:t>او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5" b="1">
                <a:latin typeface="Arial"/>
                <a:cs typeface="Arial"/>
              </a:rPr>
              <a:t>د</a:t>
            </a:r>
            <a:r>
              <a:rPr dirty="0" smtClean="0" sz="1200" spc="0" b="1">
                <a:latin typeface="Arial"/>
                <a:cs typeface="Arial"/>
              </a:rPr>
              <a:t>إ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25" b="1">
                <a:latin typeface="Arial"/>
                <a:cs typeface="Arial"/>
              </a:rPr>
              <a:t>اوع 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تنلإا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algn="r" marL="83820" marR="13335" indent="18415">
              <a:lnSpc>
                <a:spcPct val="143300"/>
              </a:lnSpc>
            </a:pPr>
            <a:r>
              <a:rPr dirty="0" smtClean="0" sz="1200" spc="-330" b="1">
                <a:latin typeface="Arial"/>
                <a:cs typeface="Arial"/>
              </a:rPr>
              <a:t>حضتي</a:t>
            </a:r>
            <a:r>
              <a:rPr dirty="0" smtClean="0" sz="1200" spc="-330" b="1">
                <a:latin typeface="Arial"/>
                <a:cs typeface="Arial"/>
              </a:rPr>
              <a:t> </a:t>
            </a:r>
            <a:r>
              <a:rPr dirty="0" smtClean="0" sz="1200" spc="-155" b="1">
                <a:latin typeface="Arial"/>
                <a:cs typeface="Arial"/>
              </a:rPr>
              <a:t>مي</a:t>
            </a:r>
            <a:r>
              <a:rPr dirty="0" smtClean="0" sz="1200" spc="-165" b="1">
                <a:latin typeface="Arial"/>
                <a:cs typeface="Arial"/>
              </a:rPr>
              <a:t>ظ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60" b="1">
                <a:latin typeface="Arial"/>
                <a:cs typeface="Arial"/>
              </a:rPr>
              <a:t>للاخ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35" b="1">
                <a:latin typeface="Arial"/>
                <a:cs typeface="Arial"/>
              </a:rPr>
              <a:t>ن</a:t>
            </a:r>
            <a:r>
              <a:rPr dirty="0" smtClean="0" sz="1200" spc="30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و ،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5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فا</a:t>
            </a:r>
            <a:r>
              <a:rPr dirty="0" smtClean="0" sz="1200" spc="45" b="1">
                <a:latin typeface="Arial"/>
                <a:cs typeface="Arial"/>
              </a:rPr>
              <a:t>دهأ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ق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365" b="1">
                <a:latin typeface="Arial"/>
                <a:cs typeface="Arial"/>
              </a:rPr>
              <a:t>تل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60" b="1">
                <a:latin typeface="Arial"/>
                <a:cs typeface="Arial"/>
              </a:rPr>
              <a:t>ادلإ</a:t>
            </a:r>
            <a:r>
              <a:rPr dirty="0" smtClean="0" sz="1200" spc="-60" b="1">
                <a:latin typeface="Arial"/>
                <a:cs typeface="Arial"/>
              </a:rPr>
              <a:t>ا </a:t>
            </a:r>
            <a:r>
              <a:rPr dirty="0" smtClean="0" sz="1200" spc="-195" b="1">
                <a:latin typeface="Arial"/>
                <a:cs typeface="Arial"/>
              </a:rPr>
              <a:t>فئ</a:t>
            </a:r>
            <a:r>
              <a:rPr dirty="0" smtClean="0" sz="1200" spc="-65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0" b="1">
                <a:latin typeface="Arial"/>
                <a:cs typeface="Arial"/>
              </a:rPr>
              <a:t>و </a:t>
            </a:r>
            <a:r>
              <a:rPr dirty="0" smtClean="0" sz="1200" spc="30" b="1">
                <a:latin typeface="Arial"/>
                <a:cs typeface="Arial"/>
              </a:rPr>
              <a:t>نم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60" b="1">
                <a:latin typeface="Arial"/>
                <a:cs typeface="Arial"/>
              </a:rPr>
              <a:t>ي</a:t>
            </a:r>
            <a:r>
              <a:rPr dirty="0" smtClean="0" sz="1200" spc="-215" b="1">
                <a:latin typeface="Arial"/>
                <a:cs typeface="Arial"/>
              </a:rPr>
              <a:t>ظ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ميظ</a:t>
            </a:r>
            <a:r>
              <a:rPr dirty="0" smtClean="0" sz="1200" spc="-215" b="1">
                <a:latin typeface="Arial"/>
                <a:cs typeface="Arial"/>
              </a:rPr>
              <a:t>ن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: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م</a:t>
            </a:r>
            <a:r>
              <a:rPr dirty="0" smtClean="0" sz="1200" spc="-260" b="1">
                <a:latin typeface="Arial"/>
                <a:cs typeface="Arial"/>
              </a:rPr>
              <a:t>ي</a:t>
            </a:r>
            <a:r>
              <a:rPr dirty="0" smtClean="0" sz="1200" spc="-215" b="1">
                <a:latin typeface="Arial"/>
                <a:cs typeface="Arial"/>
              </a:rPr>
              <a:t>ظ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70" b="1">
                <a:latin typeface="Arial"/>
                <a:cs typeface="Arial"/>
              </a:rPr>
              <a:t>لكيه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-  أ</a:t>
            </a:r>
            <a:r>
              <a:rPr dirty="0" smtClean="0" sz="1200" spc="0" b="1">
                <a:latin typeface="Arial"/>
                <a:cs typeface="Arial"/>
              </a:rPr>
              <a:t> ب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459" b="1">
                <a:latin typeface="Arial"/>
                <a:cs typeface="Arial"/>
              </a:rPr>
              <a:t>تت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315" b="1">
                <a:latin typeface="Arial"/>
                <a:cs typeface="Arial"/>
              </a:rPr>
              <a:t>ئسل</a:t>
            </a:r>
            <a:r>
              <a:rPr dirty="0" smtClean="0" sz="1200" spc="-114" b="1">
                <a:latin typeface="Arial"/>
                <a:cs typeface="Arial"/>
              </a:rPr>
              <a:t>أ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45" b="1">
                <a:latin typeface="Arial"/>
                <a:cs typeface="Arial"/>
              </a:rPr>
              <a:t>مهأ</a:t>
            </a:r>
            <a:r>
              <a:rPr dirty="0" smtClean="0" sz="1200" spc="45" b="1">
                <a:latin typeface="Arial"/>
                <a:cs typeface="Arial"/>
              </a:rPr>
              <a:t>و .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60" b="1">
                <a:latin typeface="Arial"/>
                <a:cs typeface="Arial"/>
              </a:rPr>
              <a:t>ادلإ</a:t>
            </a:r>
            <a:r>
              <a:rPr dirty="0" smtClean="0" sz="1200" spc="-60" b="1">
                <a:latin typeface="Arial"/>
                <a:cs typeface="Arial"/>
              </a:rPr>
              <a:t>ا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25" b="1">
                <a:latin typeface="Arial"/>
                <a:cs typeface="Arial"/>
              </a:rPr>
              <a:t>هت</a:t>
            </a:r>
            <a:r>
              <a:rPr dirty="0" smtClean="0" sz="1200" spc="-50" b="1">
                <a:latin typeface="Arial"/>
                <a:cs typeface="Arial"/>
              </a:rPr>
              <a:t>ا</a:t>
            </a:r>
            <a:r>
              <a:rPr dirty="0" smtClean="0" sz="1200" spc="-290" b="1">
                <a:latin typeface="Arial"/>
                <a:cs typeface="Arial"/>
              </a:rPr>
              <a:t>يو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145" b="1">
                <a:latin typeface="Arial"/>
                <a:cs typeface="Arial"/>
              </a:rPr>
              <a:t>سم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ف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85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خ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وؤسم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r>
              <a:rPr dirty="0" smtClean="0" sz="1200" spc="-210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-25" b="1">
                <a:latin typeface="Arial"/>
                <a:cs typeface="Arial"/>
              </a:rPr>
              <a:t>د</a:t>
            </a:r>
            <a:r>
              <a:rPr dirty="0" smtClean="0" sz="1200" spc="-55" b="1">
                <a:latin typeface="Arial"/>
                <a:cs typeface="Arial"/>
              </a:rPr>
              <a:t>ح</a:t>
            </a:r>
            <a:r>
              <a:rPr dirty="0" smtClean="0" sz="1200" spc="-235" b="1">
                <a:latin typeface="Arial"/>
                <a:cs typeface="Arial"/>
              </a:rPr>
              <a:t>تو</a:t>
            </a:r>
            <a:r>
              <a:rPr dirty="0" smtClean="0" sz="1200" spc="-235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45" b="1">
                <a:latin typeface="Arial"/>
                <a:cs typeface="Arial"/>
              </a:rPr>
              <a:t>سم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252920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: </a:t>
            </a:r>
            <a:r>
              <a:rPr dirty="0" smtClean="0" sz="1200" spc="25" b="1">
                <a:latin typeface="Arial"/>
                <a:cs typeface="Arial"/>
              </a:rPr>
              <a:t>يه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60" b="1">
                <a:latin typeface="Arial"/>
                <a:cs typeface="Arial"/>
              </a:rPr>
              <a:t>ي</a:t>
            </a:r>
            <a:r>
              <a:rPr dirty="0" smtClean="0" sz="1200" spc="-215" b="1">
                <a:latin typeface="Arial"/>
                <a:cs typeface="Arial"/>
              </a:rPr>
              <a:t>ظ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70" b="1">
                <a:latin typeface="Arial"/>
                <a:cs typeface="Arial"/>
              </a:rPr>
              <a:t>لكيه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0" b="1">
                <a:latin typeface="Arial"/>
                <a:cs typeface="Arial"/>
              </a:rPr>
              <a:t>ةءا</a:t>
            </a:r>
            <a:r>
              <a:rPr dirty="0" smtClean="0" sz="1200" spc="-525" b="1">
                <a:latin typeface="Arial"/>
                <a:cs typeface="Arial"/>
              </a:rPr>
              <a:t>ف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225" b="1">
                <a:latin typeface="Arial"/>
                <a:cs typeface="Arial"/>
              </a:rPr>
              <a:t> </a:t>
            </a:r>
            <a:r>
              <a:rPr dirty="0" smtClean="0" sz="1200" spc="-195" b="1">
                <a:latin typeface="Arial"/>
                <a:cs typeface="Arial"/>
              </a:rPr>
              <a:t>ميو</a:t>
            </a:r>
            <a:r>
              <a:rPr dirty="0" smtClean="0" sz="1200" spc="-250" b="1">
                <a:latin typeface="Arial"/>
                <a:cs typeface="Arial"/>
              </a:rPr>
              <a:t>ق</a:t>
            </a:r>
            <a:r>
              <a:rPr dirty="0" smtClean="0" sz="1200" spc="-455" b="1">
                <a:latin typeface="Arial"/>
                <a:cs typeface="Arial"/>
              </a:rPr>
              <a:t>ت</a:t>
            </a:r>
            <a:r>
              <a:rPr dirty="0" smtClean="0" sz="1200" spc="0" b="1">
                <a:latin typeface="Arial"/>
                <a:cs typeface="Arial"/>
              </a:rPr>
              <a:t>و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5" b="1">
                <a:latin typeface="Arial"/>
                <a:cs typeface="Arial"/>
              </a:rPr>
              <a:t>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75" b="1">
                <a:latin typeface="Arial"/>
                <a:cs typeface="Arial"/>
              </a:rPr>
              <a:t>اه</a:t>
            </a:r>
            <a:r>
              <a:rPr dirty="0" smtClean="0" sz="1200" spc="-170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330" b="1">
                <a:latin typeface="Arial"/>
                <a:cs typeface="Arial"/>
              </a:rPr>
              <a:t>ب</a:t>
            </a:r>
            <a:r>
              <a:rPr dirty="0" smtClean="0" sz="1200" spc="-12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5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algn="ctr" marR="13525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؟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355" b="1">
                <a:latin typeface="Arial"/>
                <a:cs typeface="Arial"/>
              </a:rPr>
              <a:t>يل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0" b="1">
                <a:latin typeface="Arial"/>
                <a:cs typeface="Arial"/>
              </a:rPr>
              <a:t>ةء</a:t>
            </a:r>
            <a:r>
              <a:rPr dirty="0" smtClean="0" sz="1200" spc="-10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340" b="1">
                <a:latin typeface="Arial"/>
                <a:cs typeface="Arial"/>
              </a:rPr>
              <a:t>كب</a:t>
            </a:r>
            <a:r>
              <a:rPr dirty="0" smtClean="0" sz="1200" spc="-34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فا</a:t>
            </a:r>
            <a:r>
              <a:rPr dirty="0" smtClean="0" sz="1200" spc="45" b="1">
                <a:latin typeface="Arial"/>
                <a:cs typeface="Arial"/>
              </a:rPr>
              <a:t>دهأ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-180" b="1">
                <a:latin typeface="Arial"/>
                <a:cs typeface="Arial"/>
              </a:rPr>
              <a:t>ق</a:t>
            </a:r>
            <a:r>
              <a:rPr dirty="0" smtClean="0" sz="1200" spc="-185" b="1">
                <a:latin typeface="Arial"/>
                <a:cs typeface="Arial"/>
              </a:rPr>
              <a:t>ق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45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0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م</a:t>
            </a:r>
            <a:r>
              <a:rPr dirty="0" smtClean="0" sz="1200" spc="-260" b="1">
                <a:latin typeface="Arial"/>
                <a:cs typeface="Arial"/>
              </a:rPr>
              <a:t>ي</a:t>
            </a:r>
            <a:r>
              <a:rPr dirty="0" smtClean="0" sz="1200" spc="-215" b="1">
                <a:latin typeface="Arial"/>
                <a:cs typeface="Arial"/>
              </a:rPr>
              <a:t>ظ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70" b="1">
                <a:latin typeface="Arial"/>
                <a:cs typeface="Arial"/>
              </a:rPr>
              <a:t>لكيه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1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 marL="462280" marR="927100" indent="-177165">
              <a:lnSpc>
                <a:spcPts val="3190"/>
              </a:lnSpc>
              <a:spcBef>
                <a:spcPts val="290"/>
              </a:spcBef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؟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كلذ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ب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بسأ</a:t>
            </a:r>
            <a:r>
              <a:rPr dirty="0" smtClean="0" sz="1200" spc="-27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100" b="1">
                <a:latin typeface="Arial"/>
                <a:cs typeface="Arial"/>
              </a:rPr>
              <a:t>ه</a:t>
            </a:r>
            <a:r>
              <a:rPr dirty="0" smtClean="0" sz="1200" spc="6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و ؟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375" b="1">
                <a:latin typeface="Arial"/>
                <a:cs typeface="Arial"/>
              </a:rPr>
              <a:t>يكي</a:t>
            </a:r>
            <a:r>
              <a:rPr dirty="0" smtClean="0" sz="1200" spc="-340" b="1">
                <a:latin typeface="Arial"/>
                <a:cs typeface="Arial"/>
              </a:rPr>
              <a:t>ن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4" b="1">
                <a:latin typeface="Arial"/>
                <a:cs typeface="Arial"/>
              </a:rPr>
              <a:t>كيم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مأ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04" b="1">
                <a:latin typeface="Arial"/>
                <a:cs typeface="Arial"/>
              </a:rPr>
              <a:t>يو</a:t>
            </a:r>
            <a:r>
              <a:rPr dirty="0" smtClean="0" sz="1200" spc="-405" b="1">
                <a:latin typeface="Arial"/>
                <a:cs typeface="Arial"/>
              </a:rPr>
              <a:t>ض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70" b="1">
                <a:latin typeface="Arial"/>
                <a:cs typeface="Arial"/>
              </a:rPr>
              <a:t>لكيه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20" b="1">
                <a:latin typeface="Arial"/>
                <a:cs typeface="Arial"/>
              </a:rPr>
              <a:t>فصتي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2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55" b="1">
                <a:latin typeface="Arial"/>
                <a:cs typeface="Arial"/>
              </a:rPr>
              <a:t>كوم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وؤسم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0" b="1">
                <a:latin typeface="Arial"/>
                <a:cs typeface="Arial"/>
              </a:rPr>
              <a:t>م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-70" b="1">
                <a:latin typeface="Arial"/>
                <a:cs typeface="Arial"/>
              </a:rPr>
              <a:t>ح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عم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90" b="1">
                <a:latin typeface="Arial"/>
                <a:cs typeface="Arial"/>
              </a:rPr>
              <a:t>ونم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5" b="1">
                <a:latin typeface="Arial"/>
                <a:cs typeface="Arial"/>
              </a:rPr>
              <a:t>تا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160" b="1">
                <a:latin typeface="Arial"/>
                <a:cs typeface="Arial"/>
              </a:rPr>
              <a:t>سلاو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ي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210" b="1">
                <a:latin typeface="Arial"/>
                <a:cs typeface="Arial"/>
              </a:rPr>
              <a:t>لاص</a:t>
            </a:r>
            <a:r>
              <a:rPr dirty="0" smtClean="0" sz="1200" spc="-1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80" b="1">
                <a:latin typeface="Arial"/>
                <a:cs typeface="Arial"/>
              </a:rPr>
              <a:t>بس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15" b="1">
                <a:latin typeface="Arial"/>
                <a:cs typeface="Arial"/>
              </a:rPr>
              <a:t>نتت</a:t>
            </a:r>
            <a:r>
              <a:rPr dirty="0" smtClean="0" sz="1200" spc="-41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3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42"/>
              </a:spcBef>
            </a:pPr>
            <a:endParaRPr sz="1300"/>
          </a:p>
          <a:p>
            <a:pPr marL="339788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؟ 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ف</a:t>
            </a:r>
            <a:r>
              <a:rPr dirty="0" smtClean="0" sz="1200" spc="-325" b="1">
                <a:latin typeface="Arial"/>
                <a:cs typeface="Arial"/>
              </a:rPr>
              <a:t>ئ</a:t>
            </a:r>
            <a:r>
              <a:rPr dirty="0" smtClean="0" sz="1200" spc="-120" b="1">
                <a:latin typeface="Arial"/>
                <a:cs typeface="Arial"/>
              </a:rPr>
              <a:t>ا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6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309245">
              <a:lnSpc>
                <a:spcPct val="100000"/>
              </a:lnSpc>
            </a:pPr>
            <a:r>
              <a:rPr dirty="0" smtClean="0" sz="1200" spc="-235" b="1">
                <a:latin typeface="Arial"/>
                <a:cs typeface="Arial"/>
              </a:rPr>
              <a:t>ق</a:t>
            </a:r>
            <a:r>
              <a:rPr dirty="0" smtClean="0" sz="1200" spc="-300" b="1">
                <a:latin typeface="Arial"/>
                <a:cs typeface="Arial"/>
              </a:rPr>
              <a:t>ف</a:t>
            </a:r>
            <a:r>
              <a:rPr dirty="0" smtClean="0" sz="1200" spc="-459" b="1">
                <a:latin typeface="Arial"/>
                <a:cs typeface="Arial"/>
              </a:rPr>
              <a:t>تي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45" b="1">
                <a:latin typeface="Arial"/>
                <a:cs typeface="Arial"/>
              </a:rPr>
              <a:t>لهو</a:t>
            </a:r>
            <a:r>
              <a:rPr dirty="0" smtClean="0" sz="1200" spc="45" b="1">
                <a:latin typeface="Arial"/>
                <a:cs typeface="Arial"/>
              </a:rPr>
              <a:t> ؟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75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لا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ب</a:t>
            </a:r>
            <a:r>
              <a:rPr dirty="0" smtClean="0" sz="1200" spc="0" b="1">
                <a:latin typeface="Arial"/>
                <a:cs typeface="Arial"/>
              </a:rPr>
              <a:t>غ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و </a:t>
            </a:r>
            <a:r>
              <a:rPr dirty="0" smtClean="0" sz="1200" spc="-185" b="1">
                <a:latin typeface="Arial"/>
                <a:cs typeface="Arial"/>
              </a:rPr>
              <a:t>تاب</a:t>
            </a:r>
            <a:r>
              <a:rPr dirty="0" smtClean="0" sz="1200" spc="-175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200" b="1">
                <a:latin typeface="Arial"/>
                <a:cs typeface="Arial"/>
              </a:rPr>
              <a:t>تم</a:t>
            </a:r>
            <a:r>
              <a:rPr dirty="0" smtClean="0" sz="1200" spc="-200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ع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360" b="1">
                <a:latin typeface="Arial"/>
                <a:cs typeface="Arial"/>
              </a:rPr>
              <a:t>ن</a:t>
            </a:r>
            <a:r>
              <a:rPr dirty="0" smtClean="0" sz="1200" spc="-425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70" b="1">
                <a:latin typeface="Arial"/>
                <a:cs typeface="Arial"/>
              </a:rPr>
              <a:t>لكيه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0" b="1">
                <a:latin typeface="Arial"/>
                <a:cs typeface="Arial"/>
              </a:rPr>
              <a:t>م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-380" b="1">
                <a:latin typeface="Arial"/>
                <a:cs typeface="Arial"/>
              </a:rPr>
              <a:t>سني</a:t>
            </a:r>
            <a:r>
              <a:rPr dirty="0" smtClean="0" sz="1200" spc="-380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4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L="208279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؟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265" b="1">
                <a:latin typeface="Arial"/>
                <a:cs typeface="Arial"/>
              </a:rPr>
              <a:t>ني</a:t>
            </a:r>
            <a:r>
              <a:rPr dirty="0" smtClean="0" sz="1200" spc="-21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دا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114" b="1">
                <a:latin typeface="Arial"/>
                <a:cs typeface="Arial"/>
              </a:rPr>
              <a:t>لأ</a:t>
            </a:r>
            <a:r>
              <a:rPr dirty="0" smtClean="0" sz="1200" spc="-114" b="1">
                <a:latin typeface="Arial"/>
                <a:cs typeface="Arial"/>
              </a:rPr>
              <a:t>او ءا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0" b="1">
                <a:latin typeface="Arial"/>
                <a:cs typeface="Arial"/>
              </a:rPr>
              <a:t>دملا</a:t>
            </a:r>
            <a:r>
              <a:rPr dirty="0" smtClean="0" sz="1200" spc="-50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تا</a:t>
            </a:r>
            <a:r>
              <a:rPr dirty="0" smtClean="0" sz="1200" spc="-35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45" b="1">
                <a:latin typeface="Arial"/>
                <a:cs typeface="Arial"/>
              </a:rPr>
              <a:t>يت</a:t>
            </a:r>
            <a:r>
              <a:rPr dirty="0" smtClean="0" sz="1200" spc="-315" b="1">
                <a:latin typeface="Arial"/>
                <a:cs typeface="Arial"/>
              </a:rPr>
              <a:t>ح</a:t>
            </a:r>
            <a:r>
              <a:rPr dirty="0" smtClean="0" sz="1200" spc="0" b="1">
                <a:latin typeface="Arial"/>
                <a:cs typeface="Arial"/>
              </a:rPr>
              <a:t>إ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عم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6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algn="ctr" marL="29337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؟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60" b="1">
                <a:latin typeface="Arial"/>
                <a:cs typeface="Arial"/>
              </a:rPr>
              <a:t>ي</a:t>
            </a:r>
            <a:r>
              <a:rPr dirty="0" smtClean="0" sz="1200" spc="-215" b="1">
                <a:latin typeface="Arial"/>
                <a:cs typeface="Arial"/>
              </a:rPr>
              <a:t>ظ</a:t>
            </a:r>
            <a:r>
              <a:rPr dirty="0" smtClean="0" sz="1200" spc="-320" b="1">
                <a:latin typeface="Arial"/>
                <a:cs typeface="Arial"/>
              </a:rPr>
              <a:t>ن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70" b="1">
                <a:latin typeface="Arial"/>
                <a:cs typeface="Arial"/>
              </a:rPr>
              <a:t>لكيه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70" b="1">
                <a:latin typeface="Arial"/>
                <a:cs typeface="Arial"/>
              </a:rPr>
              <a:t>هب</a:t>
            </a:r>
            <a:r>
              <a:rPr dirty="0" smtClean="0" sz="1200" spc="-170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فصتي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ز</a:t>
            </a:r>
            <a:r>
              <a:rPr dirty="0" smtClean="0" sz="1200" spc="-125" b="1">
                <a:latin typeface="Arial"/>
                <a:cs typeface="Arial"/>
              </a:rPr>
              <a:t>ك</a:t>
            </a:r>
            <a:r>
              <a:rPr dirty="0" smtClean="0" sz="1200" spc="-105" b="1">
                <a:latin typeface="Arial"/>
                <a:cs typeface="Arial"/>
              </a:rPr>
              <a:t>ر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125" b="1">
                <a:latin typeface="Arial"/>
                <a:cs typeface="Arial"/>
              </a:rPr>
              <a:t>لا</a:t>
            </a:r>
            <a:r>
              <a:rPr dirty="0" smtClean="0" sz="1200" spc="-18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د </a:t>
            </a:r>
            <a:r>
              <a:rPr dirty="0" smtClean="0" sz="1200" spc="25" b="1">
                <a:latin typeface="Arial"/>
                <a:cs typeface="Arial"/>
              </a:rPr>
              <a:t>يه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5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ctr" marR="2857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.؟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55" b="1">
                <a:latin typeface="Arial"/>
                <a:cs typeface="Arial"/>
              </a:rPr>
              <a:t>ا</a:t>
            </a:r>
            <a:r>
              <a:rPr dirty="0" smtClean="0" sz="1200" spc="95" b="1">
                <a:latin typeface="Arial"/>
                <a:cs typeface="Arial"/>
              </a:rPr>
              <a:t>ه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15" b="1">
                <a:latin typeface="Arial"/>
                <a:cs typeface="Arial"/>
              </a:rPr>
              <a:t>ي</a:t>
            </a:r>
            <a:r>
              <a:rPr dirty="0" smtClean="0" sz="1200" spc="-400" b="1">
                <a:latin typeface="Arial"/>
                <a:cs typeface="Arial"/>
              </a:rPr>
              <a:t>ق</a:t>
            </a:r>
            <a:r>
              <a:rPr dirty="0" smtClean="0" sz="1200" spc="-6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70" b="1">
                <a:latin typeface="Arial"/>
                <a:cs typeface="Arial"/>
              </a:rPr>
              <a:t>بول</a:t>
            </a:r>
            <a:r>
              <a:rPr dirty="0" smtClean="0" sz="1200" spc="-80" b="1">
                <a:latin typeface="Arial"/>
                <a:cs typeface="Arial"/>
              </a:rPr>
              <a:t>ط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ي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0" b="1">
                <a:latin typeface="Arial"/>
                <a:cs typeface="Arial"/>
              </a:rPr>
              <a:t>سيل</a:t>
            </a:r>
            <a:r>
              <a:rPr dirty="0" smtClean="0" sz="1200" spc="-250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م</a:t>
            </a:r>
            <a:r>
              <a:rPr dirty="0" smtClean="0" sz="1200" spc="-260" b="1">
                <a:latin typeface="Arial"/>
                <a:cs typeface="Arial"/>
              </a:rPr>
              <a:t>ي</a:t>
            </a:r>
            <a:r>
              <a:rPr dirty="0" smtClean="0" sz="1200" spc="-204" b="1">
                <a:latin typeface="Arial"/>
                <a:cs typeface="Arial"/>
              </a:rPr>
              <a:t>ظ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70" b="1">
                <a:latin typeface="Arial"/>
                <a:cs typeface="Arial"/>
              </a:rPr>
              <a:t>لكيه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40" b="1">
                <a:latin typeface="Arial"/>
                <a:cs typeface="Arial"/>
              </a:rPr>
              <a:t>بيج</a:t>
            </a:r>
            <a:r>
              <a:rPr dirty="0" smtClean="0" sz="1200" spc="-254" b="1">
                <a:latin typeface="Arial"/>
                <a:cs typeface="Arial"/>
              </a:rPr>
              <a:t>ت</a:t>
            </a:r>
            <a:r>
              <a:rPr dirty="0" smtClean="0" sz="1200" spc="-409" b="1">
                <a:latin typeface="Arial"/>
                <a:cs typeface="Arial"/>
              </a:rPr>
              <a:t>سي</a:t>
            </a:r>
            <a:r>
              <a:rPr dirty="0" smtClean="0" sz="1200" spc="-409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6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7472" y="907033"/>
            <a:ext cx="4307840" cy="17957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6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ه</a:t>
            </a:r>
            <a:r>
              <a:rPr dirty="0" smtClean="0" sz="1200" spc="6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؟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60" b="1">
                <a:latin typeface="Arial"/>
                <a:cs typeface="Arial"/>
              </a:rPr>
              <a:t>ي</a:t>
            </a:r>
            <a:r>
              <a:rPr dirty="0" smtClean="0" sz="1200" spc="-215" b="1">
                <a:latin typeface="Arial"/>
                <a:cs typeface="Arial"/>
              </a:rPr>
              <a:t>ظ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70" b="1">
                <a:latin typeface="Arial"/>
                <a:cs typeface="Arial"/>
              </a:rPr>
              <a:t>لكيه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5" b="1">
                <a:latin typeface="Arial"/>
                <a:cs typeface="Arial"/>
              </a:rPr>
              <a:t>عيبط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ب</a:t>
            </a:r>
            <a:r>
              <a:rPr dirty="0" smtClean="0" sz="1200" spc="-425" b="1">
                <a:latin typeface="Arial"/>
                <a:cs typeface="Arial"/>
              </a:rPr>
              <a:t>بسب</a:t>
            </a:r>
            <a:r>
              <a:rPr dirty="0" smtClean="0" sz="1200" spc="-42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لخاد</a:t>
            </a:r>
            <a:r>
              <a:rPr dirty="0" smtClean="0" sz="1200" spc="-20" b="1">
                <a:latin typeface="Arial"/>
                <a:cs typeface="Arial"/>
              </a:rPr>
              <a:t> </a:t>
            </a:r>
            <a:r>
              <a:rPr dirty="0" smtClean="0" sz="1200" spc="-75" b="1">
                <a:latin typeface="Arial"/>
                <a:cs typeface="Arial"/>
              </a:rPr>
              <a:t>تلا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10" b="1">
                <a:latin typeface="Arial"/>
                <a:cs typeface="Arial"/>
              </a:rPr>
              <a:t>صتلإا</a:t>
            </a:r>
            <a:r>
              <a:rPr dirty="0" smtClean="0" sz="1200" spc="-21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ف</a:t>
            </a:r>
            <a:r>
              <a:rPr dirty="0" smtClean="0" sz="1200" spc="-290" b="1">
                <a:latin typeface="Arial"/>
                <a:cs typeface="Arial"/>
              </a:rPr>
              <a:t>عض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ك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95" b="1">
                <a:latin typeface="Arial"/>
                <a:cs typeface="Arial"/>
              </a:rPr>
              <a:t>نه</a:t>
            </a:r>
            <a:r>
              <a:rPr dirty="0" smtClean="0" sz="1200" spc="-9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7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r" marR="351155">
              <a:lnSpc>
                <a:spcPct val="100000"/>
              </a:lnSpc>
            </a:pP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60" b="1">
                <a:latin typeface="Arial"/>
                <a:cs typeface="Arial"/>
              </a:rPr>
              <a:t>ي</a:t>
            </a:r>
            <a:r>
              <a:rPr dirty="0" smtClean="0" sz="1200" spc="-215" b="1">
                <a:latin typeface="Arial"/>
                <a:cs typeface="Arial"/>
              </a:rPr>
              <a:t>ظ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ي</a:t>
            </a:r>
            <a:r>
              <a:rPr dirty="0" smtClean="0" sz="1200" spc="-195" b="1">
                <a:latin typeface="Arial"/>
                <a:cs typeface="Arial"/>
              </a:rPr>
              <a:t>وتسم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5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90" b="1">
                <a:latin typeface="Arial"/>
                <a:cs typeface="Arial"/>
              </a:rPr>
              <a:t>سقلأا</a:t>
            </a:r>
            <a:r>
              <a:rPr dirty="0" smtClean="0" sz="1200" spc="-190" b="1">
                <a:latin typeface="Arial"/>
                <a:cs typeface="Arial"/>
              </a:rPr>
              <a:t> </a:t>
            </a:r>
            <a:r>
              <a:rPr dirty="0" smtClean="0" sz="1200" spc="-305" b="1">
                <a:latin typeface="Arial"/>
                <a:cs typeface="Arial"/>
              </a:rPr>
              <a:t>نيب</a:t>
            </a:r>
            <a:r>
              <a:rPr dirty="0" smtClean="0" sz="1200" spc="-305" b="1">
                <a:latin typeface="Arial"/>
                <a:cs typeface="Arial"/>
              </a:rPr>
              <a:t> </a:t>
            </a:r>
            <a:r>
              <a:rPr dirty="0" smtClean="0" sz="1200" spc="20" b="1">
                <a:latin typeface="Arial"/>
                <a:cs typeface="Arial"/>
              </a:rPr>
              <a:t>تام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-80" b="1">
                <a:latin typeface="Arial"/>
                <a:cs typeface="Arial"/>
              </a:rPr>
              <a:t>عم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55" b="1">
                <a:latin typeface="Arial"/>
                <a:cs typeface="Arial"/>
              </a:rPr>
              <a:t>ل</a:t>
            </a:r>
            <a:r>
              <a:rPr dirty="0" smtClean="0" sz="1200" spc="-220" b="1">
                <a:latin typeface="Arial"/>
                <a:cs typeface="Arial"/>
              </a:rPr>
              <a:t>ق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فعض</a:t>
            </a:r>
            <a:r>
              <a:rPr dirty="0" smtClean="0" sz="1200" spc="-200" b="1">
                <a:latin typeface="Arial"/>
                <a:cs typeface="Arial"/>
              </a:rPr>
              <a:t> </a:t>
            </a:r>
            <a:r>
              <a:rPr dirty="0" smtClean="0" sz="1200" spc="-225" b="1">
                <a:latin typeface="Arial"/>
                <a:cs typeface="Arial"/>
              </a:rPr>
              <a:t>ى</a:t>
            </a:r>
            <a:r>
              <a:rPr dirty="0" smtClean="0" sz="1200" spc="-1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إ </a:t>
            </a:r>
            <a:r>
              <a:rPr dirty="0" smtClean="0" sz="1200" spc="-145" b="1">
                <a:latin typeface="Arial"/>
                <a:cs typeface="Arial"/>
              </a:rPr>
              <a:t>ك</a:t>
            </a:r>
            <a:r>
              <a:rPr dirty="0" smtClean="0" sz="1200" spc="-13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ذ  </a:t>
            </a:r>
            <a:r>
              <a:rPr dirty="0" smtClean="0" sz="1200" spc="-10" b="1">
                <a:latin typeface="Arial"/>
                <a:cs typeface="Arial"/>
              </a:rPr>
              <a:t>ي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-5" b="1">
                <a:latin typeface="Arial"/>
                <a:cs typeface="Arial"/>
              </a:rPr>
              <a:t>ؤ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r" marR="309245">
              <a:lnSpc>
                <a:spcPct val="100000"/>
              </a:lnSpc>
            </a:pPr>
            <a:r>
              <a:rPr dirty="0" smtClean="0" sz="1200" spc="-10" b="1">
                <a:latin typeface="Arial"/>
                <a:cs typeface="Arial"/>
              </a:rPr>
              <a:t>.</a:t>
            </a:r>
            <a:r>
              <a:rPr dirty="0" smtClean="0" sz="1200" spc="0" b="1">
                <a:latin typeface="Arial"/>
                <a:cs typeface="Arial"/>
              </a:rPr>
              <a:t>؟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5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5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59639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.؟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350" b="1">
                <a:latin typeface="Arial"/>
                <a:cs typeface="Arial"/>
              </a:rPr>
              <a:t>س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5" b="1">
                <a:latin typeface="Arial"/>
                <a:cs typeface="Arial"/>
              </a:rPr>
              <a:t>ض</a:t>
            </a:r>
            <a:r>
              <a:rPr dirty="0" smtClean="0" sz="1200" spc="-290" b="1">
                <a:latin typeface="Arial"/>
                <a:cs typeface="Arial"/>
              </a:rPr>
              <a:t>يو</a:t>
            </a:r>
            <a:r>
              <a:rPr dirty="0" smtClean="0" sz="1200" spc="-415" b="1">
                <a:latin typeface="Arial"/>
                <a:cs typeface="Arial"/>
              </a:rPr>
              <a:t>ف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نم</a:t>
            </a:r>
            <a:r>
              <a:rPr dirty="0" smtClean="0" sz="1200" spc="30" b="1">
                <a:latin typeface="Arial"/>
                <a:cs typeface="Arial"/>
              </a:rPr>
              <a:t> ة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60" b="1">
                <a:latin typeface="Arial"/>
                <a:cs typeface="Arial"/>
              </a:rPr>
              <a:t>تسلإ</a:t>
            </a:r>
            <a:r>
              <a:rPr dirty="0" smtClean="0" sz="1200" spc="-260" b="1">
                <a:latin typeface="Arial"/>
                <a:cs typeface="Arial"/>
              </a:rPr>
              <a:t>ا </a:t>
            </a:r>
            <a:r>
              <a:rPr dirty="0" smtClean="0" sz="1200" spc="-305" b="1">
                <a:latin typeface="Arial"/>
                <a:cs typeface="Arial"/>
              </a:rPr>
              <a:t>متي</a:t>
            </a:r>
            <a:r>
              <a:rPr dirty="0" smtClean="0" sz="1200" spc="-305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20" b="1">
                <a:latin typeface="Arial"/>
                <a:cs typeface="Arial"/>
              </a:rPr>
              <a:t>د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يأ </a:t>
            </a:r>
            <a:r>
              <a:rPr dirty="0" smtClean="0" sz="1200" spc="-225" b="1">
                <a:latin typeface="Arial"/>
                <a:cs typeface="Arial"/>
              </a:rPr>
              <a:t>ى</a:t>
            </a:r>
            <a:r>
              <a:rPr dirty="0" smtClean="0" sz="1200" spc="-1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إ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8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79438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.؟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180" b="1">
                <a:latin typeface="Arial"/>
                <a:cs typeface="Arial"/>
              </a:rPr>
              <a:t>ني</a:t>
            </a:r>
            <a:r>
              <a:rPr dirty="0" smtClean="0" sz="1200" spc="-180" b="1">
                <a:latin typeface="Arial"/>
                <a:cs typeface="Arial"/>
              </a:rPr>
              <a:t>ح</a:t>
            </a:r>
            <a:r>
              <a:rPr dirty="0" smtClean="0" sz="1200" spc="-65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325" b="1">
                <a:latin typeface="Arial"/>
                <a:cs typeface="Arial"/>
              </a:rPr>
              <a:t> </a:t>
            </a:r>
            <a:r>
              <a:rPr dirty="0" smtClean="0" sz="1200" spc="-250" b="1">
                <a:latin typeface="Arial"/>
                <a:cs typeface="Arial"/>
              </a:rPr>
              <a:t>نيي</a:t>
            </a:r>
            <a:r>
              <a:rPr dirty="0" smtClean="0" sz="1200" spc="-250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185" b="1">
                <a:latin typeface="Arial"/>
                <a:cs typeface="Arial"/>
              </a:rPr>
              <a:t>سإ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ءا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25" b="1">
                <a:latin typeface="Arial"/>
                <a:cs typeface="Arial"/>
              </a:rPr>
              <a:t>دم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-130" b="1">
                <a:latin typeface="Arial"/>
                <a:cs typeface="Arial"/>
              </a:rPr>
              <a:t>ار</a:t>
            </a:r>
            <a:r>
              <a:rPr dirty="0" smtClean="0" sz="1200" spc="-310" b="1">
                <a:latin typeface="Arial"/>
                <a:cs typeface="Arial"/>
              </a:rPr>
              <a:t>ف</a:t>
            </a:r>
            <a:r>
              <a:rPr dirty="0" smtClean="0" sz="1200" spc="0" b="1">
                <a:latin typeface="Arial"/>
                <a:cs typeface="Arial"/>
              </a:rPr>
              <a:t>إ </a:t>
            </a:r>
            <a:r>
              <a:rPr dirty="0" smtClean="0" sz="1200" spc="-20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م</a:t>
            </a:r>
            <a:r>
              <a:rPr dirty="0" smtClean="0" sz="1200" spc="-260" b="1">
                <a:latin typeface="Arial"/>
                <a:cs typeface="Arial"/>
              </a:rPr>
              <a:t>ي</a:t>
            </a:r>
            <a:r>
              <a:rPr dirty="0" smtClean="0" sz="1200" spc="-215" b="1">
                <a:latin typeface="Arial"/>
                <a:cs typeface="Arial"/>
              </a:rPr>
              <a:t>ظ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70" b="1">
                <a:latin typeface="Arial"/>
                <a:cs typeface="Arial"/>
              </a:rPr>
              <a:t>لكيه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50" b="1">
                <a:latin typeface="Arial"/>
                <a:cs typeface="Arial"/>
              </a:rPr>
              <a:t>ع</a:t>
            </a:r>
            <a:r>
              <a:rPr dirty="0" smtClean="0" sz="1200" spc="-310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425" b="1">
                <a:latin typeface="Arial"/>
                <a:cs typeface="Arial"/>
              </a:rPr>
              <a:t>تسي</a:t>
            </a:r>
            <a:r>
              <a:rPr dirty="0" smtClean="0" sz="1200" spc="-42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9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7848" y="3226882"/>
            <a:ext cx="5255260" cy="5166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18745" marR="12700" indent="89535">
              <a:lnSpc>
                <a:spcPct val="144200"/>
              </a:lnSpc>
            </a:pP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365" b="1">
                <a:latin typeface="Arial"/>
                <a:cs typeface="Arial"/>
              </a:rPr>
              <a:t>سل</a:t>
            </a:r>
            <a:r>
              <a:rPr dirty="0" smtClean="0" sz="1200" spc="-420" b="1">
                <a:latin typeface="Arial"/>
                <a:cs typeface="Arial"/>
              </a:rPr>
              <a:t>ف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25" b="1">
                <a:latin typeface="Arial"/>
                <a:cs typeface="Arial"/>
              </a:rPr>
              <a:t>يه</a:t>
            </a:r>
            <a:r>
              <a:rPr dirty="0" smtClean="0" sz="1200" spc="-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وأ 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130" b="1">
                <a:latin typeface="Arial"/>
                <a:cs typeface="Arial"/>
              </a:rPr>
              <a:t>ه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365" b="1">
                <a:latin typeface="Arial"/>
                <a:cs typeface="Arial"/>
              </a:rPr>
              <a:t>نتعت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445" b="1">
                <a:latin typeface="Arial"/>
                <a:cs typeface="Arial"/>
              </a:rPr>
              <a:t>ئ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r>
              <a:rPr dirty="0" smtClean="0" sz="1200" spc="-210" b="1">
                <a:latin typeface="Arial"/>
                <a:cs typeface="Arial"/>
              </a:rPr>
              <a:t> </a:t>
            </a:r>
            <a:r>
              <a:rPr dirty="0" smtClean="0" sz="1200" spc="-250" b="1">
                <a:latin typeface="Arial"/>
                <a:cs typeface="Arial"/>
              </a:rPr>
              <a:t>مي</a:t>
            </a:r>
            <a:r>
              <a:rPr dirty="0" smtClean="0" sz="1200" spc="-315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45" b="1">
                <a:latin typeface="Arial"/>
                <a:cs typeface="Arial"/>
              </a:rPr>
              <a:t>ك</a:t>
            </a:r>
            <a:r>
              <a:rPr dirty="0" smtClean="0" sz="1200" spc="-130" b="1">
                <a:latin typeface="Arial"/>
                <a:cs typeface="Arial"/>
              </a:rPr>
              <a:t>ل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55" b="1">
                <a:latin typeface="Arial"/>
                <a:cs typeface="Arial"/>
              </a:rPr>
              <a:t>ا</a:t>
            </a:r>
            <a:r>
              <a:rPr dirty="0" smtClean="0" sz="1200" spc="85" b="1">
                <a:latin typeface="Arial"/>
                <a:cs typeface="Arial"/>
              </a:rPr>
              <a:t>ه</a:t>
            </a:r>
            <a:r>
              <a:rPr dirty="0" smtClean="0" sz="1200" spc="-225" b="1">
                <a:latin typeface="Arial"/>
                <a:cs typeface="Arial"/>
              </a:rPr>
              <a:t>ن</a:t>
            </a:r>
            <a:r>
              <a:rPr dirty="0" smtClean="0" sz="1200" spc="-100" b="1">
                <a:latin typeface="Arial"/>
                <a:cs typeface="Arial"/>
              </a:rPr>
              <a:t>أ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59" b="1">
                <a:latin typeface="Arial"/>
                <a:cs typeface="Arial"/>
              </a:rPr>
              <a:t>ث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75" b="1">
                <a:latin typeface="Arial"/>
                <a:cs typeface="Arial"/>
              </a:rPr>
              <a:t>فرعت</a:t>
            </a:r>
            <a:r>
              <a:rPr dirty="0" smtClean="0" sz="1200" spc="-175" b="1">
                <a:latin typeface="Arial"/>
                <a:cs typeface="Arial"/>
              </a:rPr>
              <a:t> :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59" b="1">
                <a:latin typeface="Arial"/>
                <a:cs typeface="Arial"/>
              </a:rPr>
              <a:t>ث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-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ب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15" b="1">
                <a:latin typeface="Arial"/>
                <a:cs typeface="Arial"/>
              </a:rPr>
              <a:t>زوم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ت</a:t>
            </a:r>
            <a:r>
              <a:rPr dirty="0" smtClean="0" sz="1200" spc="-1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204" b="1">
                <a:latin typeface="Arial"/>
                <a:cs typeface="Arial"/>
              </a:rPr>
              <a:t>تعم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20" b="1">
                <a:latin typeface="Arial"/>
                <a:cs typeface="Arial"/>
              </a:rPr>
              <a:t>عوم</a:t>
            </a:r>
            <a:r>
              <a:rPr dirty="0" smtClean="0" sz="1200" spc="-80" b="1">
                <a:latin typeface="Arial"/>
                <a:cs typeface="Arial"/>
              </a:rPr>
              <a:t>ج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145" b="1">
                <a:latin typeface="Arial"/>
                <a:cs typeface="Arial"/>
              </a:rPr>
              <a:t>ه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95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59" b="1">
                <a:latin typeface="Arial"/>
                <a:cs typeface="Arial"/>
              </a:rPr>
              <a:t>ث</a:t>
            </a:r>
            <a:r>
              <a:rPr dirty="0" smtClean="0" sz="1200" spc="-459" b="1">
                <a:latin typeface="Arial"/>
                <a:cs typeface="Arial"/>
              </a:rPr>
              <a:t> نأ يأ ، </a:t>
            </a:r>
            <a:r>
              <a:rPr dirty="0" smtClean="0" sz="1200" spc="-185" b="1">
                <a:latin typeface="Arial"/>
                <a:cs typeface="Arial"/>
              </a:rPr>
              <a:t>نئ</a:t>
            </a:r>
            <a:r>
              <a:rPr dirty="0" smtClean="0" sz="1200" spc="-75" b="1">
                <a:latin typeface="Arial"/>
                <a:cs typeface="Arial"/>
              </a:rPr>
              <a:t>ا</a:t>
            </a:r>
            <a:r>
              <a:rPr dirty="0" smtClean="0" sz="1200" spc="-455" b="1">
                <a:latin typeface="Arial"/>
                <a:cs typeface="Arial"/>
              </a:rPr>
              <a:t>ب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265" b="1">
                <a:latin typeface="Arial"/>
                <a:cs typeface="Arial"/>
              </a:rPr>
              <a:t>ني</a:t>
            </a:r>
            <a:r>
              <a:rPr dirty="0" smtClean="0" sz="1200" spc="-21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و</a:t>
            </a:r>
            <a:r>
              <a:rPr dirty="0" smtClean="0" sz="1200" spc="-50" b="1">
                <a:latin typeface="Arial"/>
                <a:cs typeface="Arial"/>
              </a:rPr>
              <a:t>ح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32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50" b="1">
                <a:latin typeface="Arial"/>
                <a:cs typeface="Arial"/>
              </a:rPr>
              <a:t>سا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360" b="1">
                <a:latin typeface="Arial"/>
                <a:cs typeface="Arial"/>
              </a:rPr>
              <a:t>س</a:t>
            </a:r>
            <a:r>
              <a:rPr dirty="0" smtClean="0" sz="1200" spc="-360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دش</a:t>
            </a:r>
            <a:r>
              <a:rPr dirty="0" smtClean="0" sz="1200" spc="-100" b="1">
                <a:latin typeface="Arial"/>
                <a:cs typeface="Arial"/>
              </a:rPr>
              <a:t>ر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algn="ctr" marL="284797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35" b="1">
                <a:latin typeface="Arial"/>
                <a:cs typeface="Arial"/>
              </a:rPr>
              <a:t>ن</a:t>
            </a:r>
            <a:r>
              <a:rPr dirty="0" smtClean="0" sz="1200" spc="3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70" b="1">
                <a:latin typeface="Arial"/>
                <a:cs typeface="Arial"/>
              </a:rPr>
              <a:t>تأشن</a:t>
            </a:r>
            <a:r>
              <a:rPr dirty="0" smtClean="0" sz="1200" spc="-17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20" b="1">
                <a:latin typeface="Arial"/>
                <a:cs typeface="Arial"/>
              </a:rPr>
              <a:t>هك</a:t>
            </a:r>
            <a:r>
              <a:rPr dirty="0" smtClean="0" sz="1200" spc="-130" b="1">
                <a:latin typeface="Arial"/>
                <a:cs typeface="Arial"/>
              </a:rPr>
              <a:t>ل</a:t>
            </a:r>
            <a:r>
              <a:rPr dirty="0" smtClean="0" sz="1200" spc="-200" b="1">
                <a:latin typeface="Arial"/>
                <a:cs typeface="Arial"/>
              </a:rPr>
              <a:t>تم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 marL="127635" marR="685800" indent="1002665">
              <a:lnSpc>
                <a:spcPts val="3080"/>
              </a:lnSpc>
              <a:spcBef>
                <a:spcPts val="365"/>
              </a:spcBef>
            </a:pPr>
            <a:r>
              <a:rPr dirty="0" smtClean="0" sz="1200" b="1">
                <a:latin typeface="Arial"/>
                <a:cs typeface="Arial"/>
              </a:rPr>
              <a:t>: </a:t>
            </a:r>
            <a:r>
              <a:rPr dirty="0" smtClean="0" sz="1200" spc="25" b="1">
                <a:latin typeface="Arial"/>
                <a:cs typeface="Arial"/>
              </a:rPr>
              <a:t>يه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55" b="1">
                <a:latin typeface="Arial"/>
                <a:cs typeface="Arial"/>
              </a:rPr>
              <a:t>ا</a:t>
            </a:r>
            <a:r>
              <a:rPr dirty="0" smtClean="0" sz="1200" spc="95" b="1">
                <a:latin typeface="Arial"/>
                <a:cs typeface="Arial"/>
              </a:rPr>
              <a:t>ه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75" b="1">
                <a:latin typeface="Arial"/>
                <a:cs typeface="Arial"/>
              </a:rPr>
              <a:t>ت</a:t>
            </a:r>
            <a:r>
              <a:rPr dirty="0" smtClean="0" sz="1200" spc="0" b="1">
                <a:latin typeface="Arial"/>
                <a:cs typeface="Arial"/>
              </a:rPr>
              <a:t>و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59" b="1">
                <a:latin typeface="Arial"/>
                <a:cs typeface="Arial"/>
              </a:rPr>
              <a:t>ث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80" b="1">
                <a:latin typeface="Arial"/>
                <a:cs typeface="Arial"/>
              </a:rPr>
              <a:t>عم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55" b="1">
                <a:latin typeface="Arial"/>
                <a:cs typeface="Arial"/>
              </a:rPr>
              <a:t>ا</a:t>
            </a:r>
            <a:r>
              <a:rPr dirty="0" smtClean="0" sz="1200" spc="95" b="1">
                <a:latin typeface="Arial"/>
                <a:cs typeface="Arial"/>
              </a:rPr>
              <a:t>ه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ط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-175" b="1">
                <a:latin typeface="Arial"/>
                <a:cs typeface="Arial"/>
              </a:rPr>
              <a:t>بجي</a:t>
            </a:r>
            <a:r>
              <a:rPr dirty="0" smtClean="0" sz="1200" spc="-175" b="1">
                <a:latin typeface="Arial"/>
                <a:cs typeface="Arial"/>
              </a:rPr>
              <a:t> </a:t>
            </a:r>
            <a:r>
              <a:rPr dirty="0" smtClean="0" sz="1200" spc="-200" b="1">
                <a:latin typeface="Arial"/>
                <a:cs typeface="Arial"/>
              </a:rPr>
              <a:t>يتلا</a:t>
            </a:r>
            <a:r>
              <a:rPr dirty="0" smtClean="0" sz="1200" spc="-200" b="1">
                <a:latin typeface="Arial"/>
                <a:cs typeface="Arial"/>
              </a:rPr>
              <a:t> ت</a:t>
            </a:r>
            <a:r>
              <a:rPr dirty="0" smtClean="0" sz="1200" spc="-114" b="1">
                <a:latin typeface="Arial"/>
                <a:cs typeface="Arial"/>
              </a:rPr>
              <a:t>لا</a:t>
            </a:r>
            <a:r>
              <a:rPr dirty="0" smtClean="0" sz="1200" spc="10" b="1">
                <a:latin typeface="Arial"/>
                <a:cs typeface="Arial"/>
              </a:rPr>
              <a:t>ؤ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ستلا</a:t>
            </a:r>
            <a:r>
              <a:rPr dirty="0" smtClean="0" sz="1200" spc="-270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م</a:t>
            </a:r>
            <a:r>
              <a:rPr dirty="0" smtClean="0" sz="1200" spc="70" b="1">
                <a:latin typeface="Arial"/>
                <a:cs typeface="Arial"/>
              </a:rPr>
              <a:t>هأ</a:t>
            </a:r>
            <a:r>
              <a:rPr dirty="0" smtClean="0" sz="1200" spc="70" b="1">
                <a:latin typeface="Arial"/>
                <a:cs typeface="Arial"/>
              </a:rPr>
              <a:t>و</a:t>
            </a:r>
            <a:r>
              <a:rPr dirty="0" smtClean="0" sz="1200" spc="70" b="1">
                <a:latin typeface="Arial"/>
                <a:cs typeface="Arial"/>
              </a:rPr>
              <a:t> 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60" b="1">
                <a:latin typeface="Arial"/>
                <a:cs typeface="Arial"/>
              </a:rPr>
              <a:t>يو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وأ </a:t>
            </a:r>
            <a:r>
              <a:rPr dirty="0" smtClean="0" sz="1200" spc="25" b="1">
                <a:latin typeface="Arial"/>
                <a:cs typeface="Arial"/>
              </a:rPr>
              <a:t>يه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و ؟ </a:t>
            </a:r>
            <a:r>
              <a:rPr dirty="0" smtClean="0" sz="1200" spc="-165" b="1">
                <a:latin typeface="Arial"/>
                <a:cs typeface="Arial"/>
              </a:rPr>
              <a:t>ط</a:t>
            </a:r>
            <a:r>
              <a:rPr dirty="0" smtClean="0" sz="1200" spc="-204" b="1">
                <a:latin typeface="Arial"/>
                <a:cs typeface="Arial"/>
              </a:rPr>
              <a:t>ق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ح</a:t>
            </a:r>
            <a:r>
              <a:rPr dirty="0" smtClean="0" sz="1200" spc="-229" b="1">
                <a:latin typeface="Arial"/>
                <a:cs typeface="Arial"/>
              </a:rPr>
              <a:t>بر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ف</a:t>
            </a:r>
            <a:r>
              <a:rPr dirty="0" smtClean="0" sz="1200" spc="35" b="1">
                <a:latin typeface="Arial"/>
                <a:cs typeface="Arial"/>
              </a:rPr>
              <a:t>ادهأ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275" b="1">
                <a:latin typeface="Arial"/>
                <a:cs typeface="Arial"/>
              </a:rPr>
              <a:t>قي</a:t>
            </a:r>
            <a:r>
              <a:rPr dirty="0" smtClean="0" sz="1200" spc="-275" b="1">
                <a:latin typeface="Arial"/>
                <a:cs typeface="Arial"/>
              </a:rPr>
              <a:t>ق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و</a:t>
            </a:r>
            <a:r>
              <a:rPr dirty="0" smtClean="0" sz="1200" spc="-50" b="1">
                <a:latin typeface="Arial"/>
                <a:cs typeface="Arial"/>
              </a:rPr>
              <a:t>ح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32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0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320" b="1">
                <a:latin typeface="Arial"/>
                <a:cs typeface="Arial"/>
              </a:rPr>
              <a:t> تا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204" b="1">
                <a:latin typeface="Arial"/>
                <a:cs typeface="Arial"/>
              </a:rPr>
              <a:t>تعم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ه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459" b="1">
                <a:latin typeface="Arial"/>
                <a:cs typeface="Arial"/>
              </a:rPr>
              <a:t>تت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1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 marL="3228340">
              <a:lnSpc>
                <a:spcPct val="100000"/>
              </a:lnSpc>
              <a:spcBef>
                <a:spcPts val="260"/>
              </a:spcBef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؟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5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فا</a:t>
            </a:r>
            <a:r>
              <a:rPr dirty="0" smtClean="0" sz="1200" spc="45" b="1">
                <a:latin typeface="Arial"/>
                <a:cs typeface="Arial"/>
              </a:rPr>
              <a:t>دهأ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5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81610">
              <a:lnSpc>
                <a:spcPct val="100000"/>
              </a:lnSpc>
            </a:pPr>
            <a:r>
              <a:rPr dirty="0" smtClean="0" sz="1200" spc="-40" b="1">
                <a:latin typeface="Arial"/>
                <a:cs typeface="Arial"/>
              </a:rPr>
              <a:t>قح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225" b="1">
                <a:latin typeface="Arial"/>
                <a:cs typeface="Arial"/>
              </a:rPr>
              <a:t>ى</a:t>
            </a:r>
            <a:r>
              <a:rPr dirty="0" smtClean="0" sz="1200" spc="-1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إ </a:t>
            </a:r>
            <a:r>
              <a:rPr dirty="0" smtClean="0" sz="1200" spc="-140" b="1">
                <a:latin typeface="Arial"/>
                <a:cs typeface="Arial"/>
              </a:rPr>
              <a:t>نو</a:t>
            </a:r>
            <a:r>
              <a:rPr dirty="0" smtClean="0" sz="1200" spc="-185" b="1">
                <a:latin typeface="Arial"/>
                <a:cs typeface="Arial"/>
              </a:rPr>
              <a:t>ي</a:t>
            </a:r>
            <a:r>
              <a:rPr dirty="0" smtClean="0" sz="1200" spc="-120" b="1">
                <a:latin typeface="Arial"/>
                <a:cs typeface="Arial"/>
              </a:rPr>
              <a:t>د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80" b="1">
                <a:latin typeface="Arial"/>
                <a:cs typeface="Arial"/>
              </a:rPr>
              <a:t>بسن</a:t>
            </a:r>
            <a:r>
              <a:rPr dirty="0" smtClean="0" sz="1200" spc="-380" b="1">
                <a:latin typeface="Arial"/>
                <a:cs typeface="Arial"/>
              </a:rPr>
              <a:t> مأ ؟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ر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300" b="1">
                <a:latin typeface="Arial"/>
                <a:cs typeface="Arial"/>
              </a:rPr>
              <a:t>ثتسلإ</a:t>
            </a:r>
            <a:r>
              <a:rPr dirty="0" smtClean="0" sz="1200" spc="-30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-180" b="1">
                <a:latin typeface="Arial"/>
                <a:cs typeface="Arial"/>
              </a:rPr>
              <a:t>دئ</a:t>
            </a:r>
            <a:r>
              <a:rPr dirty="0" smtClean="0" sz="1200" spc="-9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25" b="1">
                <a:latin typeface="Arial"/>
                <a:cs typeface="Arial"/>
              </a:rPr>
              <a:t>يه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لهف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فا</a:t>
            </a:r>
            <a:r>
              <a:rPr dirty="0" smtClean="0" sz="1200" spc="-25" b="1">
                <a:latin typeface="Arial"/>
                <a:cs typeface="Arial"/>
              </a:rPr>
              <a:t>دهل</a:t>
            </a:r>
            <a:r>
              <a:rPr dirty="0" smtClean="0" sz="1200" spc="-25" b="1">
                <a:latin typeface="Arial"/>
                <a:cs typeface="Arial"/>
              </a:rPr>
              <a:t>أ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30" b="1">
                <a:latin typeface="Arial"/>
                <a:cs typeface="Arial"/>
              </a:rPr>
              <a:t>تن</a:t>
            </a:r>
            <a:r>
              <a:rPr dirty="0" smtClean="0" sz="1200" spc="-55" b="1">
                <a:latin typeface="Arial"/>
                <a:cs typeface="Arial"/>
              </a:rPr>
              <a:t>ا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225" b="1">
                <a:latin typeface="Arial"/>
                <a:cs typeface="Arial"/>
              </a:rPr>
              <a:t> اذإ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2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ctr" marL="205613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؟ ا</a:t>
            </a:r>
            <a:r>
              <a:rPr dirty="0" smtClean="0" sz="1200" spc="10" b="1">
                <a:latin typeface="Arial"/>
                <a:cs typeface="Arial"/>
              </a:rPr>
              <a:t>ذ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أ ؟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345" b="1">
                <a:latin typeface="Arial"/>
                <a:cs typeface="Arial"/>
              </a:rPr>
              <a:t>يك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31750">
              <a:lnSpc>
                <a:spcPct val="100000"/>
              </a:lnSpc>
            </a:pP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185" b="1">
                <a:latin typeface="Arial"/>
                <a:cs typeface="Arial"/>
              </a:rPr>
              <a:t>يع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ئيب</a:t>
            </a:r>
            <a:r>
              <a:rPr dirty="0" smtClean="0" sz="1200" spc="-3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65" b="1">
                <a:latin typeface="Arial"/>
                <a:cs typeface="Arial"/>
              </a:rPr>
              <a:t>يغتم</a:t>
            </a:r>
            <a:r>
              <a:rPr dirty="0" smtClean="0" sz="1200" spc="-265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و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-235" b="1">
                <a:latin typeface="Arial"/>
                <a:cs typeface="Arial"/>
              </a:rPr>
              <a:t>ونك</a:t>
            </a:r>
            <a:r>
              <a:rPr dirty="0" smtClean="0" sz="1200" spc="-305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5" b="1">
                <a:latin typeface="Arial"/>
                <a:cs typeface="Arial"/>
              </a:rPr>
              <a:t>عم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تا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204" b="1">
                <a:latin typeface="Arial"/>
                <a:cs typeface="Arial"/>
              </a:rPr>
              <a:t>تعم</a:t>
            </a:r>
            <a:r>
              <a:rPr dirty="0" smtClean="0" sz="1200" spc="-204" b="1">
                <a:latin typeface="Arial"/>
                <a:cs typeface="Arial"/>
              </a:rPr>
              <a:t> </a:t>
            </a:r>
            <a:r>
              <a:rPr dirty="0" smtClean="0" sz="1200" spc="-250" b="1">
                <a:latin typeface="Arial"/>
                <a:cs typeface="Arial"/>
              </a:rPr>
              <a:t>ق</a:t>
            </a:r>
            <a:r>
              <a:rPr dirty="0" smtClean="0" sz="1200" spc="-320" b="1">
                <a:latin typeface="Arial"/>
                <a:cs typeface="Arial"/>
              </a:rPr>
              <a:t>ف</a:t>
            </a:r>
            <a:r>
              <a:rPr dirty="0" smtClean="0" sz="1200" spc="-229" b="1">
                <a:latin typeface="Arial"/>
                <a:cs typeface="Arial"/>
              </a:rPr>
              <a:t>اوتت</a:t>
            </a:r>
            <a:r>
              <a:rPr dirty="0" smtClean="0" sz="1200" spc="-229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3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r" marR="111823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؟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5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6731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؟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75" b="1">
                <a:latin typeface="Arial"/>
                <a:cs typeface="Arial"/>
              </a:rPr>
              <a:t>ي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0" b="1">
                <a:latin typeface="Arial"/>
                <a:cs typeface="Arial"/>
              </a:rPr>
              <a:t>و </a:t>
            </a:r>
            <a:r>
              <a:rPr dirty="0" smtClean="0" sz="1200" spc="-175" b="1">
                <a:latin typeface="Arial"/>
                <a:cs typeface="Arial"/>
              </a:rPr>
              <a:t>قوس</a:t>
            </a:r>
            <a:r>
              <a:rPr dirty="0" smtClean="0" sz="1200" spc="-12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55" b="1">
                <a:latin typeface="Arial"/>
                <a:cs typeface="Arial"/>
              </a:rPr>
              <a:t>يس</a:t>
            </a:r>
            <a:r>
              <a:rPr dirty="0" smtClean="0" sz="1200" spc="-455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95" b="1">
                <a:latin typeface="Arial"/>
                <a:cs typeface="Arial"/>
              </a:rPr>
              <a:t>نت</a:t>
            </a:r>
            <a:r>
              <a:rPr dirty="0" smtClean="0" sz="1200" spc="-395" b="1">
                <a:latin typeface="Arial"/>
                <a:cs typeface="Arial"/>
              </a:rPr>
              <a:t> ة</a:t>
            </a:r>
            <a:r>
              <a:rPr dirty="0" smtClean="0" sz="1200" spc="-10" b="1">
                <a:latin typeface="Arial"/>
                <a:cs typeface="Arial"/>
              </a:rPr>
              <a:t>ز</a:t>
            </a:r>
            <a:r>
              <a:rPr dirty="0" smtClean="0" sz="1200" spc="-195" b="1">
                <a:latin typeface="Arial"/>
                <a:cs typeface="Arial"/>
              </a:rPr>
              <a:t>يم</a:t>
            </a:r>
            <a:r>
              <a:rPr dirty="0" smtClean="0" sz="1200" spc="-195" b="1">
                <a:latin typeface="Arial"/>
                <a:cs typeface="Arial"/>
              </a:rPr>
              <a:t> </a:t>
            </a:r>
            <a:r>
              <a:rPr dirty="0" smtClean="0" sz="1200" spc="-225" b="1">
                <a:latin typeface="Arial"/>
                <a:cs typeface="Arial"/>
              </a:rPr>
              <a:t>ق</a:t>
            </a:r>
            <a:r>
              <a:rPr dirty="0" smtClean="0" sz="1200" spc="-229" b="1">
                <a:latin typeface="Arial"/>
                <a:cs typeface="Arial"/>
              </a:rPr>
              <a:t>ي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و</a:t>
            </a:r>
            <a:r>
              <a:rPr dirty="0" smtClean="0" sz="1200" spc="-50" b="1">
                <a:latin typeface="Arial"/>
                <a:cs typeface="Arial"/>
              </a:rPr>
              <a:t>ح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325" b="1">
                <a:latin typeface="Arial"/>
                <a:cs typeface="Arial"/>
              </a:rPr>
              <a:t> </a:t>
            </a:r>
            <a:r>
              <a:rPr dirty="0" smtClean="0" sz="1200" spc="7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تا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204" b="1">
                <a:latin typeface="Arial"/>
                <a:cs typeface="Arial"/>
              </a:rPr>
              <a:t>تعم</a:t>
            </a:r>
            <a:r>
              <a:rPr dirty="0" smtClean="0" sz="1200" spc="-204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ه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475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4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 marL="330835" marR="861060" indent="-318770">
              <a:lnSpc>
                <a:spcPct val="221900"/>
              </a:lnSpc>
              <a:spcBef>
                <a:spcPts val="5"/>
              </a:spcBef>
            </a:pPr>
            <a:r>
              <a:rPr dirty="0" smtClean="0" sz="1200" b="1">
                <a:latin typeface="Arial"/>
                <a:cs typeface="Arial"/>
              </a:rPr>
              <a:t>؟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 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90" b="1">
                <a:latin typeface="Arial"/>
                <a:cs typeface="Arial"/>
              </a:rPr>
              <a:t>ار</a:t>
            </a:r>
            <a:r>
              <a:rPr dirty="0" smtClean="0" sz="1200" spc="-165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0" b="1">
                <a:latin typeface="Arial"/>
                <a:cs typeface="Arial"/>
              </a:rPr>
              <a:t>ذ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65" b="1">
                <a:latin typeface="Arial"/>
                <a:cs typeface="Arial"/>
              </a:rPr>
              <a:t>خ</a:t>
            </a:r>
            <a:r>
              <a:rPr dirty="0" smtClean="0" sz="1200" spc="-229" b="1">
                <a:latin typeface="Arial"/>
                <a:cs typeface="Arial"/>
              </a:rPr>
              <a:t>تإ</a:t>
            </a:r>
            <a:r>
              <a:rPr dirty="0" smtClean="0" sz="1200" spc="-229" b="1">
                <a:latin typeface="Arial"/>
                <a:cs typeface="Arial"/>
              </a:rPr>
              <a:t>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-110" b="1">
                <a:latin typeface="Arial"/>
                <a:cs typeface="Arial"/>
              </a:rPr>
              <a:t>ا</a:t>
            </a:r>
            <a:r>
              <a:rPr dirty="0" smtClean="0" sz="1200" spc="-330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65" b="1">
                <a:latin typeface="Arial"/>
                <a:cs typeface="Arial"/>
              </a:rPr>
              <a:t>ادل</a:t>
            </a:r>
            <a:r>
              <a:rPr dirty="0" smtClean="0" sz="1200" spc="-5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</a:t>
            </a:r>
            <a:r>
              <a:rPr dirty="0" smtClean="0" sz="1200" spc="-100" b="1">
                <a:latin typeface="Arial"/>
                <a:cs typeface="Arial"/>
              </a:rPr>
              <a:t>اردق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تا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204" b="1">
                <a:latin typeface="Arial"/>
                <a:cs typeface="Arial"/>
              </a:rPr>
              <a:t>تعم</a:t>
            </a:r>
            <a:r>
              <a:rPr dirty="0" smtClean="0" sz="1200" spc="-204" b="1">
                <a:latin typeface="Arial"/>
                <a:cs typeface="Arial"/>
              </a:rPr>
              <a:t> س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240" b="1">
                <a:latin typeface="Arial"/>
                <a:cs typeface="Arial"/>
              </a:rPr>
              <a:t>ع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5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-215" b="1">
                <a:latin typeface="Arial"/>
                <a:cs typeface="Arial"/>
              </a:rPr>
              <a:t>بنج</a:t>
            </a:r>
            <a:r>
              <a:rPr dirty="0" smtClean="0" sz="1200" spc="-240" b="1">
                <a:latin typeface="Arial"/>
                <a:cs typeface="Arial"/>
              </a:rPr>
              <a:t>ت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ص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25" b="1">
                <a:latin typeface="Arial"/>
                <a:cs typeface="Arial"/>
              </a:rPr>
              <a:t>ف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60" b="1">
                <a:latin typeface="Arial"/>
                <a:cs typeface="Arial"/>
              </a:rPr>
              <a:t>شتكإ</a:t>
            </a:r>
            <a:r>
              <a:rPr dirty="0" smtClean="0" sz="1200" spc="-260" b="1">
                <a:latin typeface="Arial"/>
                <a:cs typeface="Arial"/>
              </a:rPr>
              <a:t> </a:t>
            </a:r>
            <a:r>
              <a:rPr dirty="0" smtClean="0" sz="1200" spc="-225" b="1">
                <a:latin typeface="Arial"/>
                <a:cs typeface="Arial"/>
              </a:rPr>
              <a:t>ى</a:t>
            </a:r>
            <a:r>
              <a:rPr dirty="0" smtClean="0" sz="1200" spc="-1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ةر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90" b="1">
                <a:latin typeface="Arial"/>
                <a:cs typeface="Arial"/>
              </a:rPr>
              <a:t>ييغ</a:t>
            </a:r>
            <a:r>
              <a:rPr dirty="0" smtClean="0" sz="1200" spc="-420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كار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0" b="1">
                <a:latin typeface="Arial"/>
                <a:cs typeface="Arial"/>
              </a:rPr>
              <a:t>إ تا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204" b="1">
                <a:latin typeface="Arial"/>
                <a:cs typeface="Arial"/>
              </a:rPr>
              <a:t>تعم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45" b="1">
                <a:latin typeface="Arial"/>
                <a:cs typeface="Arial"/>
              </a:rPr>
              <a:t>ك</a:t>
            </a:r>
            <a:r>
              <a:rPr dirty="0" smtClean="0" sz="1200" spc="-130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-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6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L="2153920">
              <a:lnSpc>
                <a:spcPct val="100000"/>
              </a:lnSpc>
            </a:pPr>
            <a:r>
              <a:rPr dirty="0" smtClean="0" sz="1200" spc="-10" b="1">
                <a:latin typeface="Arial"/>
                <a:cs typeface="Arial"/>
              </a:rPr>
              <a:t>.</a:t>
            </a:r>
            <a:r>
              <a:rPr dirty="0" smtClean="0" sz="1200" spc="0" b="1">
                <a:latin typeface="Arial"/>
                <a:cs typeface="Arial"/>
              </a:rPr>
              <a:t>؟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يئي</a:t>
            </a:r>
            <a:r>
              <a:rPr dirty="0" smtClean="0" sz="1200" spc="-465" b="1">
                <a:latin typeface="Arial"/>
                <a:cs typeface="Arial"/>
              </a:rPr>
              <a:t>ب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6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16586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؟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دا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0" b="1">
                <a:latin typeface="Arial"/>
                <a:cs typeface="Arial"/>
              </a:rPr>
              <a:t>أ </a:t>
            </a:r>
            <a:r>
              <a:rPr dirty="0" smtClean="0" sz="1200" spc="-305" b="1">
                <a:latin typeface="Arial"/>
                <a:cs typeface="Arial"/>
              </a:rPr>
              <a:t>نيب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نو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45" b="1">
                <a:latin typeface="Arial"/>
                <a:cs typeface="Arial"/>
              </a:rPr>
              <a:t>عت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430" b="1">
                <a:latin typeface="Arial"/>
                <a:cs typeface="Arial"/>
              </a:rPr>
              <a:t>ث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90" b="1">
                <a:latin typeface="Arial"/>
                <a:cs typeface="Arial"/>
              </a:rPr>
              <a:t>صاوا</a:t>
            </a:r>
            <a:r>
              <a:rPr dirty="0" smtClean="0" sz="1200" spc="-9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ر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285" b="1">
                <a:latin typeface="Arial"/>
                <a:cs typeface="Arial"/>
              </a:rPr>
              <a:t>شتنإ</a:t>
            </a:r>
            <a:r>
              <a:rPr dirty="0" smtClean="0" sz="1200" spc="-285" b="1">
                <a:latin typeface="Arial"/>
                <a:cs typeface="Arial"/>
              </a:rPr>
              <a:t> ى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7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9560" y="903985"/>
            <a:ext cx="5274310" cy="87833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1910">
              <a:lnSpc>
                <a:spcPct val="100000"/>
              </a:lnSpc>
            </a:pPr>
            <a:r>
              <a:rPr dirty="0" smtClean="0" sz="1200" spc="-160" b="1">
                <a:latin typeface="Arial"/>
                <a:cs typeface="Arial"/>
              </a:rPr>
              <a:t>ذ</a:t>
            </a:r>
            <a:r>
              <a:rPr dirty="0" smtClean="0" sz="1200" spc="-290" b="1">
                <a:latin typeface="Arial"/>
                <a:cs typeface="Arial"/>
              </a:rPr>
              <a:t>ي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350" b="1">
                <a:latin typeface="Arial"/>
                <a:cs typeface="Arial"/>
              </a:rPr>
              <a:t>نتل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ف</a:t>
            </a:r>
            <a:r>
              <a:rPr dirty="0" smtClean="0" sz="1200" spc="60" b="1">
                <a:latin typeface="Arial"/>
                <a:cs typeface="Arial"/>
              </a:rPr>
              <a:t>د</a:t>
            </a:r>
            <a:r>
              <a:rPr dirty="0" smtClean="0" sz="1200" spc="55" b="1">
                <a:latin typeface="Arial"/>
                <a:cs typeface="Arial"/>
              </a:rPr>
              <a:t>ه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ي</a:t>
            </a:r>
            <a:r>
              <a:rPr dirty="0" smtClean="0" sz="1200" spc="-120" b="1">
                <a:latin typeface="Arial"/>
                <a:cs typeface="Arial"/>
              </a:rPr>
              <a:t>ذ</a:t>
            </a:r>
            <a:r>
              <a:rPr dirty="0" smtClean="0" sz="1200" spc="-1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45" b="1">
                <a:latin typeface="Arial"/>
                <a:cs typeface="Arial"/>
              </a:rPr>
              <a:t>يقي</a:t>
            </a:r>
            <a:r>
              <a:rPr dirty="0" smtClean="0" sz="1200" spc="-180" b="1">
                <a:latin typeface="Arial"/>
                <a:cs typeface="Arial"/>
              </a:rPr>
              <a:t>و</a:t>
            </a:r>
            <a:r>
              <a:rPr dirty="0" smtClean="0" sz="1200" spc="-420" b="1">
                <a:latin typeface="Arial"/>
                <a:cs typeface="Arial"/>
              </a:rPr>
              <a:t>ست</a:t>
            </a:r>
            <a:r>
              <a:rPr dirty="0" smtClean="0" sz="1200" spc="-24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35" b="1">
                <a:latin typeface="Arial"/>
                <a:cs typeface="Arial"/>
              </a:rPr>
              <a:t>شنلا</a:t>
            </a:r>
            <a:r>
              <a:rPr dirty="0" smtClean="0" sz="1200" spc="-235" b="1">
                <a:latin typeface="Arial"/>
                <a:cs typeface="Arial"/>
              </a:rPr>
              <a:t> ة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0" b="1">
                <a:latin typeface="Arial"/>
                <a:cs typeface="Arial"/>
              </a:rPr>
              <a:t>اد</a:t>
            </a:r>
            <a:r>
              <a:rPr dirty="0" smtClean="0" sz="1200" spc="-40" b="1">
                <a:latin typeface="Arial"/>
                <a:cs typeface="Arial"/>
              </a:rPr>
              <a:t>ج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15" b="1">
                <a:latin typeface="Arial"/>
                <a:cs typeface="Arial"/>
              </a:rPr>
              <a:t>ي</a:t>
            </a:r>
            <a:r>
              <a:rPr dirty="0" smtClean="0" sz="1200" spc="-400" b="1">
                <a:latin typeface="Arial"/>
                <a:cs typeface="Arial"/>
              </a:rPr>
              <a:t>ق</a:t>
            </a:r>
            <a:r>
              <a:rPr dirty="0" smtClean="0" sz="1200" spc="-330" b="1">
                <a:latin typeface="Arial"/>
                <a:cs typeface="Arial"/>
              </a:rPr>
              <a:t>يوست</a:t>
            </a:r>
            <a:r>
              <a:rPr dirty="0" smtClean="0" sz="1200" spc="-23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60" b="1">
                <a:latin typeface="Arial"/>
                <a:cs typeface="Arial"/>
              </a:rPr>
              <a:t>ادلإ</a:t>
            </a:r>
            <a:r>
              <a:rPr dirty="0" smtClean="0" sz="1200" spc="-6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55" b="1">
                <a:latin typeface="Arial"/>
                <a:cs typeface="Arial"/>
              </a:rPr>
              <a:t>يل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550" b="1">
                <a:latin typeface="Arial"/>
                <a:cs typeface="Arial"/>
              </a:rPr>
              <a:t>و </a:t>
            </a:r>
            <a:r>
              <a:rPr dirty="0" smtClean="0" sz="1200" spc="0" b="1">
                <a:latin typeface="Arial"/>
                <a:cs typeface="Arial"/>
              </a:rPr>
              <a:t>ةء</a:t>
            </a:r>
            <a:r>
              <a:rPr dirty="0" smtClean="0" sz="1200" spc="-10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225" b="1">
                <a:latin typeface="Arial"/>
                <a:cs typeface="Arial"/>
              </a:rPr>
              <a:t> </a:t>
            </a:r>
            <a:r>
              <a:rPr dirty="0" smtClean="0" sz="1200" spc="-155" b="1">
                <a:latin typeface="Arial"/>
                <a:cs typeface="Arial"/>
              </a:rPr>
              <a:t>ق</a:t>
            </a:r>
            <a:r>
              <a:rPr dirty="0" smtClean="0" sz="1200" spc="-120" b="1">
                <a:latin typeface="Arial"/>
                <a:cs typeface="Arial"/>
              </a:rPr>
              <a:t>ل</a:t>
            </a:r>
            <a:r>
              <a:rPr dirty="0" smtClean="0" sz="1200" spc="-375" b="1">
                <a:latin typeface="Arial"/>
                <a:cs typeface="Arial"/>
              </a:rPr>
              <a:t>عتت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: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15" b="1">
                <a:latin typeface="Arial"/>
                <a:cs typeface="Arial"/>
              </a:rPr>
              <a:t>ي</a:t>
            </a:r>
            <a:r>
              <a:rPr dirty="0" smtClean="0" sz="1200" spc="-400" b="1">
                <a:latin typeface="Arial"/>
                <a:cs typeface="Arial"/>
              </a:rPr>
              <a:t>ق</a:t>
            </a:r>
            <a:r>
              <a:rPr dirty="0" smtClean="0" sz="1200" spc="-330" b="1">
                <a:latin typeface="Arial"/>
                <a:cs typeface="Arial"/>
              </a:rPr>
              <a:t>يوست</a:t>
            </a:r>
            <a:r>
              <a:rPr dirty="0" smtClean="0" sz="1200" spc="-23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-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ـج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marL="407034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: </a:t>
            </a:r>
            <a:r>
              <a:rPr dirty="0" smtClean="0" sz="1200" spc="25" b="1">
                <a:latin typeface="Arial"/>
                <a:cs typeface="Arial"/>
              </a:rPr>
              <a:t>يه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130" b="1">
                <a:latin typeface="Arial"/>
                <a:cs typeface="Arial"/>
              </a:rPr>
              <a:t>ه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-65" b="1">
                <a:latin typeface="Arial"/>
                <a:cs typeface="Arial"/>
              </a:rPr>
              <a:t>ح</a:t>
            </a:r>
            <a:r>
              <a:rPr dirty="0" smtClean="0" sz="1200" spc="-235" b="1">
                <a:latin typeface="Arial"/>
                <a:cs typeface="Arial"/>
              </a:rPr>
              <a:t>تو</a:t>
            </a:r>
            <a:r>
              <a:rPr dirty="0" smtClean="0" sz="1200" spc="-235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75" b="1">
                <a:latin typeface="Arial"/>
                <a:cs typeface="Arial"/>
              </a:rPr>
              <a:t>هتسا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د </a:t>
            </a:r>
            <a:r>
              <a:rPr dirty="0" smtClean="0" sz="1200" spc="5" b="1">
                <a:latin typeface="Arial"/>
                <a:cs typeface="Arial"/>
              </a:rPr>
              <a:t>ب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70" b="1">
                <a:latin typeface="Arial"/>
                <a:cs typeface="Arial"/>
              </a:rPr>
              <a:t>اولا</a:t>
            </a:r>
            <a:r>
              <a:rPr dirty="0" smtClean="0" sz="1200" spc="-7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15" b="1">
                <a:latin typeface="Arial"/>
                <a:cs typeface="Arial"/>
              </a:rPr>
              <a:t>ي</a:t>
            </a:r>
            <a:r>
              <a:rPr dirty="0" smtClean="0" sz="1200" spc="-40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204" b="1">
                <a:latin typeface="Arial"/>
                <a:cs typeface="Arial"/>
              </a:rPr>
              <a:t>و</a:t>
            </a:r>
            <a:r>
              <a:rPr dirty="0" smtClean="0" sz="1200" spc="-270" b="1">
                <a:latin typeface="Arial"/>
                <a:cs typeface="Arial"/>
              </a:rPr>
              <a:t>ستلا</a:t>
            </a:r>
            <a:r>
              <a:rPr dirty="0" smtClean="0" sz="1200" spc="-270" b="1">
                <a:latin typeface="Arial"/>
                <a:cs typeface="Arial"/>
              </a:rPr>
              <a:t> ت</a:t>
            </a:r>
            <a:r>
              <a:rPr dirty="0" smtClean="0" sz="1200" spc="-114" b="1">
                <a:latin typeface="Arial"/>
                <a:cs typeface="Arial"/>
              </a:rPr>
              <a:t>لا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0" b="1">
                <a:latin typeface="Arial"/>
                <a:cs typeface="Arial"/>
              </a:rPr>
              <a:t>ط</a:t>
            </a:r>
            <a:r>
              <a:rPr dirty="0" smtClean="0" sz="1200" spc="-229" b="1">
                <a:latin typeface="Arial"/>
                <a:cs typeface="Arial"/>
              </a:rPr>
              <a:t>شنلأ</a:t>
            </a:r>
            <a:r>
              <a:rPr dirty="0" smtClean="0" sz="1200" spc="-229" b="1">
                <a:latin typeface="Arial"/>
                <a:cs typeface="Arial"/>
              </a:rPr>
              <a:t>ا </a:t>
            </a:r>
            <a:r>
              <a:rPr dirty="0" smtClean="0" sz="1200" spc="45" b="1">
                <a:latin typeface="Arial"/>
                <a:cs typeface="Arial"/>
              </a:rPr>
              <a:t>مهأ</a:t>
            </a:r>
            <a:r>
              <a:rPr dirty="0" smtClean="0" sz="1200" spc="45" b="1">
                <a:latin typeface="Arial"/>
                <a:cs typeface="Arial"/>
              </a:rPr>
              <a:t>و ،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40" b="1">
                <a:latin typeface="Arial"/>
                <a:cs typeface="Arial"/>
              </a:rPr>
              <a:t>هت</a:t>
            </a:r>
            <a:r>
              <a:rPr dirty="0" smtClean="0" sz="1200" spc="-315" b="1">
                <a:latin typeface="Arial"/>
                <a:cs typeface="Arial"/>
              </a:rPr>
              <a:t>ي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185" b="1">
                <a:latin typeface="Arial"/>
                <a:cs typeface="Arial"/>
              </a:rPr>
              <a:t>سإ</a:t>
            </a:r>
            <a:r>
              <a:rPr dirty="0" smtClean="0" sz="1200" spc="-185" b="1">
                <a:latin typeface="Arial"/>
                <a:cs typeface="Arial"/>
              </a:rPr>
              <a:t>و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5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فا</a:t>
            </a:r>
            <a:r>
              <a:rPr dirty="0" smtClean="0" sz="1200" spc="45" b="1">
                <a:latin typeface="Arial"/>
                <a:cs typeface="Arial"/>
              </a:rPr>
              <a:t>دهأ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5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algn="ctr" marR="10223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سرب</a:t>
            </a:r>
            <a:r>
              <a:rPr dirty="0" smtClean="0" sz="1200" spc="-270" b="1">
                <a:latin typeface="Arial"/>
                <a:cs typeface="Arial"/>
              </a:rPr>
              <a:t> كار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او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170" b="1">
                <a:latin typeface="Arial"/>
                <a:cs typeface="Arial"/>
              </a:rPr>
              <a:t>وعشلا</a:t>
            </a:r>
            <a:r>
              <a:rPr dirty="0" smtClean="0" sz="1200" spc="-170" b="1">
                <a:latin typeface="Arial"/>
                <a:cs typeface="Arial"/>
              </a:rPr>
              <a:t> </a:t>
            </a:r>
            <a:r>
              <a:rPr dirty="0" smtClean="0" sz="1200" spc="-155" b="1">
                <a:latin typeface="Arial"/>
                <a:cs typeface="Arial"/>
              </a:rPr>
              <a:t>ق</a:t>
            </a:r>
            <a:r>
              <a:rPr dirty="0" smtClean="0" sz="1200" spc="-110" b="1">
                <a:latin typeface="Arial"/>
                <a:cs typeface="Arial"/>
              </a:rPr>
              <a:t>ل</a:t>
            </a:r>
            <a:r>
              <a:rPr dirty="0" smtClean="0" sz="1200" spc="-65" b="1">
                <a:latin typeface="Arial"/>
                <a:cs typeface="Arial"/>
              </a:rPr>
              <a:t>خ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330" b="1">
                <a:latin typeface="Arial"/>
                <a:cs typeface="Arial"/>
              </a:rPr>
              <a:t>يوست</a:t>
            </a:r>
            <a:r>
              <a:rPr dirty="0" smtClean="0" sz="1200" spc="-23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85" b="1">
                <a:latin typeface="Arial"/>
                <a:cs typeface="Arial"/>
              </a:rPr>
              <a:t>موه</a:t>
            </a:r>
            <a:r>
              <a:rPr dirty="0" smtClean="0" sz="1200" spc="-175" b="1">
                <a:latin typeface="Arial"/>
                <a:cs typeface="Arial"/>
              </a:rPr>
              <a:t>ف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25" b="1">
                <a:latin typeface="Arial"/>
                <a:cs typeface="Arial"/>
              </a:rPr>
              <a:t>ق</a:t>
            </a:r>
            <a:r>
              <a:rPr dirty="0" smtClean="0" sz="1200" spc="-240" b="1">
                <a:latin typeface="Arial"/>
                <a:cs typeface="Arial"/>
              </a:rPr>
              <a:t>ي</a:t>
            </a:r>
            <a:r>
              <a:rPr dirty="0" smtClean="0" sz="1200" spc="-260" b="1">
                <a:latin typeface="Arial"/>
                <a:cs typeface="Arial"/>
              </a:rPr>
              <a:t>ب</a:t>
            </a:r>
            <a:r>
              <a:rPr dirty="0" smtClean="0" sz="1200" spc="-215" b="1">
                <a:latin typeface="Arial"/>
                <a:cs typeface="Arial"/>
              </a:rPr>
              <a:t>ط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1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6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algn="ctr" marL="32385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-5" b="1">
                <a:latin typeface="Arial"/>
                <a:cs typeface="Arial"/>
              </a:rPr>
              <a:t>ن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-465" b="1">
                <a:latin typeface="Arial"/>
                <a:cs typeface="Arial"/>
              </a:rPr>
              <a:t>ب</a:t>
            </a:r>
            <a:r>
              <a:rPr dirty="0" smtClean="0" sz="1200" spc="5" b="1">
                <a:latin typeface="Arial"/>
                <a:cs typeface="Arial"/>
              </a:rPr>
              <a:t>ز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65" b="1">
                <a:latin typeface="Arial"/>
                <a:cs typeface="Arial"/>
              </a:rPr>
              <a:t>ب</a:t>
            </a:r>
            <a:r>
              <a:rPr dirty="0" smtClean="0" sz="1200" spc="-5" b="1">
                <a:latin typeface="Arial"/>
                <a:cs typeface="Arial"/>
              </a:rPr>
              <a:t>غ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و 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65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5" b="1">
                <a:latin typeface="Arial"/>
                <a:cs typeface="Arial"/>
              </a:rPr>
              <a:t>ي</a:t>
            </a:r>
            <a:r>
              <a:rPr dirty="0" smtClean="0" sz="1200" spc="-465" b="1">
                <a:latin typeface="Arial"/>
                <a:cs typeface="Arial"/>
              </a:rPr>
              <a:t>ت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30" b="1">
                <a:latin typeface="Arial"/>
                <a:cs typeface="Arial"/>
              </a:rPr>
              <a:t> </a:t>
            </a:r>
            <a:r>
              <a:rPr dirty="0" smtClean="0" baseline="4629" sz="1800" spc="52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0" b="1">
                <a:latin typeface="Arial"/>
                <a:cs typeface="Arial"/>
              </a:rPr>
              <a:t>و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5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0" b="1">
                <a:latin typeface="Arial"/>
                <a:cs typeface="Arial"/>
              </a:rPr>
              <a:t>أ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-210" b="1">
                <a:latin typeface="Arial"/>
                <a:cs typeface="Arial"/>
              </a:rPr>
              <a:t>سلا</a:t>
            </a:r>
            <a:r>
              <a:rPr dirty="0" smtClean="0" sz="1200" spc="-210" b="1">
                <a:latin typeface="Arial"/>
                <a:cs typeface="Arial"/>
              </a:rPr>
              <a:t> </a:t>
            </a:r>
            <a:r>
              <a:rPr dirty="0" smtClean="0" sz="1200" spc="1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صيإ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-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2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ctr" marL="148844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-245" b="1">
                <a:latin typeface="Arial"/>
                <a:cs typeface="Arial"/>
              </a:rPr>
              <a:t>يقي</a:t>
            </a:r>
            <a:r>
              <a:rPr dirty="0" smtClean="0" sz="1200" spc="-180" b="1">
                <a:latin typeface="Arial"/>
                <a:cs typeface="Arial"/>
              </a:rPr>
              <a:t>و</a:t>
            </a:r>
            <a:r>
              <a:rPr dirty="0" smtClean="0" sz="1200" spc="-270" b="1">
                <a:latin typeface="Arial"/>
                <a:cs typeface="Arial"/>
              </a:rPr>
              <a:t>ستلا</a:t>
            </a:r>
            <a:r>
              <a:rPr dirty="0" smtClean="0" sz="1200" spc="-270" b="1">
                <a:latin typeface="Arial"/>
                <a:cs typeface="Arial"/>
              </a:rPr>
              <a:t> </a:t>
            </a:r>
            <a:r>
              <a:rPr dirty="0" smtClean="0" sz="1200" spc="-30" b="1">
                <a:latin typeface="Arial"/>
                <a:cs typeface="Arial"/>
              </a:rPr>
              <a:t>ج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ز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00" b="1">
                <a:latin typeface="Arial"/>
                <a:cs typeface="Arial"/>
              </a:rPr>
              <a:t>جئ</a:t>
            </a:r>
            <a:r>
              <a:rPr dirty="0" smtClean="0" sz="1200" spc="-80" b="1">
                <a:latin typeface="Arial"/>
                <a:cs typeface="Arial"/>
              </a:rPr>
              <a:t>ا</a:t>
            </a:r>
            <a:r>
              <a:rPr dirty="0" smtClean="0" sz="1200" spc="-415" b="1">
                <a:latin typeface="Arial"/>
                <a:cs typeface="Arial"/>
              </a:rPr>
              <a:t>تنب</a:t>
            </a:r>
            <a:r>
              <a:rPr dirty="0" smtClean="0" sz="1200" spc="-415" b="1">
                <a:latin typeface="Arial"/>
                <a:cs typeface="Arial"/>
              </a:rPr>
              <a:t> </a:t>
            </a:r>
            <a:r>
              <a:rPr dirty="0" smtClean="0" sz="1200" spc="5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475" b="1">
                <a:latin typeface="Arial"/>
                <a:cs typeface="Arial"/>
              </a:rPr>
              <a:t>ت</a:t>
            </a:r>
            <a:r>
              <a:rPr dirty="0" smtClean="0" sz="1200" spc="-25" b="1">
                <a:latin typeface="Arial"/>
                <a:cs typeface="Arial"/>
              </a:rPr>
              <a:t>هلإ</a:t>
            </a:r>
            <a:r>
              <a:rPr dirty="0" smtClean="0" sz="1200" spc="-25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3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ctr" marL="912494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-250" b="1">
                <a:latin typeface="Arial"/>
                <a:cs typeface="Arial"/>
              </a:rPr>
              <a:t>نيك</a:t>
            </a:r>
            <a:r>
              <a:rPr dirty="0" smtClean="0" sz="1200" spc="-204" b="1">
                <a:latin typeface="Arial"/>
                <a:cs typeface="Arial"/>
              </a:rPr>
              <a:t>ل</a:t>
            </a:r>
            <a:r>
              <a:rPr dirty="0" smtClean="0" sz="1200" spc="-160" b="1">
                <a:latin typeface="Arial"/>
                <a:cs typeface="Arial"/>
              </a:rPr>
              <a:t>هتسم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5" b="1">
                <a:latin typeface="Arial"/>
                <a:cs typeface="Arial"/>
              </a:rPr>
              <a:t>عم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65" b="1">
                <a:latin typeface="Arial"/>
                <a:cs typeface="Arial"/>
              </a:rPr>
              <a:t>لا</a:t>
            </a:r>
            <a:r>
              <a:rPr dirty="0" smtClean="0" sz="1200" spc="-210" b="1">
                <a:latin typeface="Arial"/>
                <a:cs typeface="Arial"/>
              </a:rPr>
              <a:t>ص</a:t>
            </a:r>
            <a:r>
              <a:rPr dirty="0" smtClean="0" sz="1200" spc="-229" b="1">
                <a:latin typeface="Arial"/>
                <a:cs typeface="Arial"/>
              </a:rPr>
              <a:t>تلإ</a:t>
            </a:r>
            <a:r>
              <a:rPr dirty="0" smtClean="0" sz="1200" spc="-229" b="1">
                <a:latin typeface="Arial"/>
                <a:cs typeface="Arial"/>
              </a:rPr>
              <a:t>ا </a:t>
            </a:r>
            <a:r>
              <a:rPr dirty="0" smtClean="0" sz="1200" spc="-265" b="1">
                <a:latin typeface="Arial"/>
                <a:cs typeface="Arial"/>
              </a:rPr>
              <a:t>بي</a:t>
            </a:r>
            <a:r>
              <a:rPr dirty="0" smtClean="0" sz="1200" spc="-190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85" b="1">
                <a:latin typeface="Arial"/>
                <a:cs typeface="Arial"/>
              </a:rPr>
              <a:t>سأ</a:t>
            </a:r>
            <a:r>
              <a:rPr dirty="0" smtClean="0" sz="1200" spc="-18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85" b="1">
                <a:latin typeface="Arial"/>
                <a:cs typeface="Arial"/>
              </a:rPr>
              <a:t>عف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ى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4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160210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455" b="1">
                <a:latin typeface="Arial"/>
                <a:cs typeface="Arial"/>
              </a:rPr>
              <a:t>ب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310" b="1">
                <a:latin typeface="Arial"/>
                <a:cs typeface="Arial"/>
              </a:rPr>
              <a:t>تس</a:t>
            </a:r>
            <a:r>
              <a:rPr dirty="0" smtClean="0" sz="1200" spc="-14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50" b="1">
                <a:latin typeface="Arial"/>
                <a:cs typeface="Arial"/>
              </a:rPr>
              <a:t>نيك</a:t>
            </a:r>
            <a:r>
              <a:rPr dirty="0" smtClean="0" sz="1200" spc="-204" b="1">
                <a:latin typeface="Arial"/>
                <a:cs typeface="Arial"/>
              </a:rPr>
              <a:t>ل</a:t>
            </a:r>
            <a:r>
              <a:rPr dirty="0" smtClean="0" sz="1200" spc="-160" b="1">
                <a:latin typeface="Arial"/>
                <a:cs typeface="Arial"/>
              </a:rPr>
              <a:t>هتسم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ب</a:t>
            </a:r>
            <a:r>
              <a:rPr dirty="0" smtClean="0" sz="1200" spc="0" b="1">
                <a:latin typeface="Arial"/>
                <a:cs typeface="Arial"/>
              </a:rPr>
              <a:t>غ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90" b="1">
                <a:latin typeface="Arial"/>
                <a:cs typeface="Arial"/>
              </a:rPr>
              <a:t>ؤ</a:t>
            </a:r>
            <a:r>
              <a:rPr dirty="0" smtClean="0" sz="1200" spc="-270" b="1">
                <a:latin typeface="Arial"/>
                <a:cs typeface="Arial"/>
              </a:rPr>
              <a:t>ب</a:t>
            </a:r>
            <a:r>
              <a:rPr dirty="0" smtClean="0" sz="1200" spc="-320" b="1">
                <a:latin typeface="Arial"/>
                <a:cs typeface="Arial"/>
              </a:rPr>
              <a:t>ن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-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5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286893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-340" b="1">
                <a:latin typeface="Arial"/>
                <a:cs typeface="Arial"/>
              </a:rPr>
              <a:t>عيب</a:t>
            </a:r>
            <a:r>
              <a:rPr dirty="0" smtClean="0" sz="1200" spc="-26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5" b="1">
                <a:latin typeface="Arial"/>
                <a:cs typeface="Arial"/>
              </a:rPr>
              <a:t>لا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0" b="1">
                <a:latin typeface="Arial"/>
                <a:cs typeface="Arial"/>
              </a:rPr>
              <a:t>ر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ةء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22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ى</a:t>
            </a:r>
            <a:r>
              <a:rPr dirty="0" smtClean="0" sz="1200" spc="25" b="1">
                <a:latin typeface="Arial"/>
                <a:cs typeface="Arial"/>
              </a:rPr>
              <a:t>دم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6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3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ctr" marL="44005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ةد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245" b="1">
                <a:latin typeface="Arial"/>
                <a:cs typeface="Arial"/>
              </a:rPr>
              <a:t>تنم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5" b="1">
                <a:latin typeface="Arial"/>
                <a:cs typeface="Arial"/>
              </a:rPr>
              <a:t>كل</a:t>
            </a:r>
            <a:r>
              <a:rPr dirty="0" smtClean="0" sz="1200" spc="-45" b="1">
                <a:latin typeface="Arial"/>
                <a:cs typeface="Arial"/>
              </a:rPr>
              <a:t>ه</a:t>
            </a:r>
            <a:r>
              <a:rPr dirty="0" smtClean="0" sz="1200" spc="-310" b="1">
                <a:latin typeface="Arial"/>
                <a:cs typeface="Arial"/>
              </a:rPr>
              <a:t>تس</a:t>
            </a:r>
            <a:r>
              <a:rPr dirty="0" smtClean="0" sz="1200" spc="-14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60" b="1">
                <a:latin typeface="Arial"/>
                <a:cs typeface="Arial"/>
              </a:rPr>
              <a:t>لعف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90" b="1">
                <a:latin typeface="Arial"/>
                <a:cs typeface="Arial"/>
              </a:rPr>
              <a:t>ؤ</a:t>
            </a:r>
            <a:r>
              <a:rPr dirty="0" smtClean="0" sz="1200" spc="-270" b="1">
                <a:latin typeface="Arial"/>
                <a:cs typeface="Arial"/>
              </a:rPr>
              <a:t>ب</a:t>
            </a:r>
            <a:r>
              <a:rPr dirty="0" smtClean="0" sz="1200" spc="-350" b="1">
                <a:latin typeface="Arial"/>
                <a:cs typeface="Arial"/>
              </a:rPr>
              <a:t>نتل</a:t>
            </a:r>
            <a:r>
              <a:rPr dirty="0" smtClean="0" sz="1200" spc="-35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7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algn="ctr" marL="12700" marR="12700" indent="0">
              <a:lnSpc>
                <a:spcPct val="143300"/>
              </a:lnSpc>
            </a:pPr>
            <a:r>
              <a:rPr dirty="0" smtClean="0" sz="1200" spc="7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425" b="1">
                <a:latin typeface="Arial"/>
                <a:cs typeface="Arial"/>
              </a:rPr>
              <a:t>ش</a:t>
            </a:r>
            <a:r>
              <a:rPr dirty="0" smtClean="0" sz="1200" spc="-245" b="1">
                <a:latin typeface="Arial"/>
                <a:cs typeface="Arial"/>
              </a:rPr>
              <a:t>ن</a:t>
            </a:r>
            <a:r>
              <a:rPr dirty="0" smtClean="0" sz="1200" spc="0" b="1">
                <a:latin typeface="Arial"/>
                <a:cs typeface="Arial"/>
              </a:rPr>
              <a:t>أ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20" b="1">
                <a:latin typeface="Arial"/>
                <a:cs typeface="Arial"/>
              </a:rPr>
              <a:t>با</a:t>
            </a:r>
            <a:r>
              <a:rPr dirty="0" smtClean="0" sz="1200" spc="-385" b="1">
                <a:latin typeface="Arial"/>
                <a:cs typeface="Arial"/>
              </a:rPr>
              <a:t>ق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185" b="1">
                <a:latin typeface="Arial"/>
                <a:cs typeface="Arial"/>
              </a:rPr>
              <a:t>جتنم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35" b="1">
                <a:latin typeface="Arial"/>
                <a:cs typeface="Arial"/>
              </a:rPr>
              <a:t>ميم</a:t>
            </a:r>
            <a:r>
              <a:rPr dirty="0" smtClean="0" sz="1200" spc="-270" b="1">
                <a:latin typeface="Arial"/>
                <a:cs typeface="Arial"/>
              </a:rPr>
              <a:t>صتو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ي</a:t>
            </a:r>
            <a:r>
              <a:rPr dirty="0" smtClean="0" sz="1200" spc="-455" b="1">
                <a:latin typeface="Arial"/>
                <a:cs typeface="Arial"/>
              </a:rPr>
              <a:t>ت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10" b="1">
                <a:latin typeface="Arial"/>
                <a:cs typeface="Arial"/>
              </a:rPr>
              <a:t>إ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تنلإا</a:t>
            </a:r>
            <a:r>
              <a:rPr dirty="0" smtClean="0" sz="1200" spc="-200" b="1">
                <a:latin typeface="Arial"/>
                <a:cs typeface="Arial"/>
              </a:rPr>
              <a:t> 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لثم</a:t>
            </a:r>
            <a:r>
              <a:rPr dirty="0" smtClean="0" sz="1200" spc="-475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 :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تنلإا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ل</a:t>
            </a:r>
            <a:r>
              <a:rPr dirty="0" smtClean="0" sz="1200" spc="30" b="1">
                <a:latin typeface="Arial"/>
                <a:cs typeface="Arial"/>
              </a:rPr>
              <a:t>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د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ةء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70" b="1">
                <a:latin typeface="Arial"/>
                <a:cs typeface="Arial"/>
              </a:rPr>
              <a:t>ك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5" b="1">
                <a:latin typeface="Arial"/>
                <a:cs typeface="Arial"/>
              </a:rPr>
              <a:t>د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-345" b="1">
                <a:latin typeface="Arial"/>
                <a:cs typeface="Arial"/>
              </a:rPr>
              <a:t>كت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35" b="1">
                <a:latin typeface="Arial"/>
                <a:cs typeface="Arial"/>
              </a:rPr>
              <a:t>و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95" b="1">
                <a:latin typeface="Arial"/>
                <a:cs typeface="Arial"/>
              </a:rPr>
              <a:t>وتسم</a:t>
            </a:r>
            <a:r>
              <a:rPr dirty="0" smtClean="0" sz="1200" spc="-195" b="1">
                <a:latin typeface="Arial"/>
                <a:cs typeface="Arial"/>
              </a:rPr>
              <a:t> س</a:t>
            </a:r>
            <a:r>
              <a:rPr dirty="0" smtClean="0" sz="1200" spc="-300" b="1">
                <a:latin typeface="Arial"/>
                <a:cs typeface="Arial"/>
              </a:rPr>
              <a:t>كعت</a:t>
            </a:r>
            <a:r>
              <a:rPr dirty="0" smtClean="0" sz="1200" spc="-300" b="1">
                <a:latin typeface="Arial"/>
                <a:cs typeface="Arial"/>
              </a:rPr>
              <a:t> 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تنلإا</a:t>
            </a:r>
            <a:r>
              <a:rPr dirty="0" smtClean="0" sz="1200" spc="-200" b="1">
                <a:latin typeface="Arial"/>
                <a:cs typeface="Arial"/>
              </a:rPr>
              <a:t> 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185" b="1">
                <a:latin typeface="Arial"/>
                <a:cs typeface="Arial"/>
              </a:rPr>
              <a:t>سإ</a:t>
            </a:r>
            <a:r>
              <a:rPr dirty="0" smtClean="0" sz="1200" spc="-185" b="1">
                <a:latin typeface="Arial"/>
                <a:cs typeface="Arial"/>
              </a:rPr>
              <a:t> نأ </a:t>
            </a:r>
            <a:r>
              <a:rPr dirty="0" smtClean="0" sz="1200" spc="30" b="1">
                <a:latin typeface="Arial"/>
                <a:cs typeface="Arial"/>
              </a:rPr>
              <a:t>ا</a:t>
            </a:r>
            <a:r>
              <a:rPr dirty="0" smtClean="0" sz="1200" spc="40" b="1">
                <a:latin typeface="Arial"/>
                <a:cs typeface="Arial"/>
              </a:rPr>
              <a:t>م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225" b="1">
                <a:latin typeface="Arial"/>
                <a:cs typeface="Arial"/>
              </a:rPr>
              <a:t> ، 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5" b="1">
                <a:latin typeface="Arial"/>
                <a:cs typeface="Arial"/>
              </a:rPr>
              <a:t>د</a:t>
            </a:r>
            <a:r>
              <a:rPr dirty="0" smtClean="0" sz="1200" spc="-55" b="1">
                <a:latin typeface="Arial"/>
                <a:cs typeface="Arial"/>
              </a:rPr>
              <a:t>خ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وأ </a:t>
            </a:r>
            <a:r>
              <a:rPr dirty="0" smtClean="0" sz="1200" spc="-185" b="1">
                <a:latin typeface="Arial"/>
                <a:cs typeface="Arial"/>
              </a:rPr>
              <a:t>جات</a:t>
            </a:r>
            <a:r>
              <a:rPr dirty="0" smtClean="0" sz="1200" spc="-215" b="1">
                <a:latin typeface="Arial"/>
                <a:cs typeface="Arial"/>
              </a:rPr>
              <a:t>ن</a:t>
            </a:r>
            <a:r>
              <a:rPr dirty="0" smtClean="0" sz="1200" spc="-200" b="1">
                <a:latin typeface="Arial"/>
                <a:cs typeface="Arial"/>
              </a:rPr>
              <a:t>يل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-125" b="1">
                <a:latin typeface="Arial"/>
                <a:cs typeface="Arial"/>
              </a:rPr>
              <a:t>لا</a:t>
            </a:r>
            <a:r>
              <a:rPr dirty="0" smtClean="0" sz="1200" spc="-18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r" marR="1397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تنلإا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469265">
              <a:lnSpc>
                <a:spcPct val="100000"/>
              </a:lnSpc>
            </a:pPr>
            <a:r>
              <a:rPr dirty="0" smtClean="0" sz="1200" spc="-225" b="1">
                <a:latin typeface="Arial"/>
                <a:cs typeface="Arial"/>
              </a:rPr>
              <a:t>ى</a:t>
            </a:r>
            <a:r>
              <a:rPr dirty="0" smtClean="0" sz="1200" spc="-1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330" b="1">
                <a:latin typeface="Arial"/>
                <a:cs typeface="Arial"/>
              </a:rPr>
              <a:t>ب</a:t>
            </a:r>
            <a:r>
              <a:rPr dirty="0" smtClean="0" sz="1200" spc="-12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 </a:t>
            </a:r>
            <a:r>
              <a:rPr dirty="0" smtClean="0" sz="1200" spc="30" b="1">
                <a:latin typeface="Arial"/>
                <a:cs typeface="Arial"/>
              </a:rPr>
              <a:t>نم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-170" b="1">
                <a:latin typeface="Arial"/>
                <a:cs typeface="Arial"/>
              </a:rPr>
              <a:t>دبلا</a:t>
            </a:r>
            <a:r>
              <a:rPr dirty="0" smtClean="0" sz="1200" spc="-17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تنلإا</a:t>
            </a:r>
            <a:r>
              <a:rPr dirty="0" smtClean="0" sz="1200" spc="-200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ل</a:t>
            </a:r>
            <a:r>
              <a:rPr dirty="0" smtClean="0" sz="1200" spc="30" b="1">
                <a:latin typeface="Arial"/>
                <a:cs typeface="Arial"/>
              </a:rPr>
              <a:t>م</a:t>
            </a:r>
            <a:r>
              <a:rPr dirty="0" smtClean="0" sz="1200" spc="-105" b="1">
                <a:latin typeface="Arial"/>
                <a:cs typeface="Arial"/>
              </a:rPr>
              <a:t>اوعل</a:t>
            </a:r>
            <a:r>
              <a:rPr dirty="0" smtClean="0" sz="1200" spc="-65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345" b="1">
                <a:latin typeface="Arial"/>
                <a:cs typeface="Arial"/>
              </a:rPr>
              <a:t>بت</a:t>
            </a:r>
            <a:r>
              <a:rPr dirty="0" smtClean="0" sz="1200" spc="-240" b="1">
                <a:latin typeface="Arial"/>
                <a:cs typeface="Arial"/>
              </a:rPr>
              <a:t>ر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40" b="1">
                <a:latin typeface="Arial"/>
                <a:cs typeface="Arial"/>
              </a:rPr>
              <a:t>فعض</a:t>
            </a:r>
            <a:r>
              <a:rPr dirty="0" smtClean="0" sz="1200" spc="-14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و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325" b="1">
                <a:latin typeface="Arial"/>
                <a:cs typeface="Arial"/>
              </a:rPr>
              <a:t>ن</a:t>
            </a:r>
            <a:r>
              <a:rPr dirty="0" smtClean="0" sz="1200" spc="-325" b="1">
                <a:latin typeface="Arial"/>
                <a:cs typeface="Arial"/>
              </a:rPr>
              <a:t> </a:t>
            </a:r>
            <a:r>
              <a:rPr dirty="0" smtClean="0" sz="1200" spc="-160" b="1">
                <a:latin typeface="Arial"/>
                <a:cs typeface="Arial"/>
              </a:rPr>
              <a:t>د</a:t>
            </a:r>
            <a:r>
              <a:rPr dirty="0" smtClean="0" sz="1200" spc="-300" b="1">
                <a:latin typeface="Arial"/>
                <a:cs typeface="Arial"/>
              </a:rPr>
              <a:t>ي</a:t>
            </a:r>
            <a:r>
              <a:rPr dirty="0" smtClean="0" sz="1200" spc="-25" b="1">
                <a:latin typeface="Arial"/>
                <a:cs typeface="Arial"/>
              </a:rPr>
              <a:t>د</a:t>
            </a:r>
            <a:r>
              <a:rPr dirty="0" smtClean="0" sz="1200" spc="-5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35" b="1">
                <a:latin typeface="Arial"/>
                <a:cs typeface="Arial"/>
              </a:rPr>
              <a:t>ل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0" b="1">
                <a:latin typeface="Arial"/>
                <a:cs typeface="Arial"/>
              </a:rPr>
              <a:t>أ </a:t>
            </a:r>
            <a:r>
              <a:rPr dirty="0" smtClean="0" sz="1200" spc="-15" b="1">
                <a:latin typeface="Arial"/>
                <a:cs typeface="Arial"/>
              </a:rPr>
              <a:t>ن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و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algn="r" marR="47117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: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75" b="1">
                <a:latin typeface="Arial"/>
                <a:cs typeface="Arial"/>
              </a:rPr>
              <a:t>تلا</a:t>
            </a:r>
            <a:r>
              <a:rPr dirty="0" smtClean="0" sz="1200" spc="10" b="1">
                <a:latin typeface="Arial"/>
                <a:cs typeface="Arial"/>
              </a:rPr>
              <a:t>ؤ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ستلا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5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algn="ctr" marL="78867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؟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70" b="1">
                <a:latin typeface="Arial"/>
                <a:cs typeface="Arial"/>
              </a:rPr>
              <a:t>في</a:t>
            </a:r>
            <a:r>
              <a:rPr dirty="0" smtClean="0" sz="1200" spc="-180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45" b="1">
                <a:latin typeface="Arial"/>
                <a:cs typeface="Arial"/>
              </a:rPr>
              <a:t>كت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5" b="1">
                <a:latin typeface="Arial"/>
                <a:cs typeface="Arial"/>
              </a:rPr>
              <a:t>عم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تنلإا</a:t>
            </a:r>
            <a:r>
              <a:rPr dirty="0" smtClean="0" sz="1200" spc="-200" b="1">
                <a:latin typeface="Arial"/>
                <a:cs typeface="Arial"/>
              </a:rPr>
              <a:t> </a:t>
            </a:r>
            <a:r>
              <a:rPr dirty="0" smtClean="0" sz="1200" spc="15" b="1">
                <a:latin typeface="Arial"/>
                <a:cs typeface="Arial"/>
              </a:rPr>
              <a:t>ف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40" b="1">
                <a:latin typeface="Arial"/>
                <a:cs typeface="Arial"/>
              </a:rPr>
              <a:t>كت</a:t>
            </a:r>
            <a:r>
              <a:rPr dirty="0" smtClean="0" sz="1200" spc="-340" b="1">
                <a:latin typeface="Arial"/>
                <a:cs typeface="Arial"/>
              </a:rPr>
              <a:t> </a:t>
            </a:r>
            <a:r>
              <a:rPr dirty="0" smtClean="0" sz="1200" spc="-180" b="1">
                <a:latin typeface="Arial"/>
                <a:cs typeface="Arial"/>
              </a:rPr>
              <a:t>بس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15" b="1">
                <a:latin typeface="Arial"/>
                <a:cs typeface="Arial"/>
              </a:rPr>
              <a:t>نتت</a:t>
            </a:r>
            <a:r>
              <a:rPr dirty="0" smtClean="0" sz="1200" spc="-41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70" b="1">
                <a:latin typeface="Arial"/>
                <a:cs typeface="Arial"/>
              </a:rPr>
              <a:t> 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1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94691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؟ 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تنلإا</a:t>
            </a:r>
            <a:r>
              <a:rPr dirty="0" smtClean="0" sz="1200" spc="-200" b="1">
                <a:latin typeface="Arial"/>
                <a:cs typeface="Arial"/>
              </a:rPr>
              <a:t> ف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40" b="1">
                <a:latin typeface="Arial"/>
                <a:cs typeface="Arial"/>
              </a:rPr>
              <a:t>كت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ع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ع</a:t>
            </a:r>
            <a:r>
              <a:rPr dirty="0" smtClean="0" sz="1200" spc="-434" b="1">
                <a:latin typeface="Arial"/>
                <a:cs typeface="Arial"/>
              </a:rPr>
              <a:t>يب</a:t>
            </a:r>
            <a:r>
              <a:rPr dirty="0" smtClean="0" sz="1200" spc="-31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95" b="1">
                <a:latin typeface="Arial"/>
                <a:cs typeface="Arial"/>
              </a:rPr>
              <a:t>عسأ</a:t>
            </a:r>
            <a:r>
              <a:rPr dirty="0" smtClean="0" sz="1200" spc="-195" b="1">
                <a:latin typeface="Arial"/>
                <a:cs typeface="Arial"/>
              </a:rPr>
              <a:t> </a:t>
            </a:r>
            <a:r>
              <a:rPr dirty="0" smtClean="0" sz="1200" spc="-195" b="1">
                <a:latin typeface="Arial"/>
                <a:cs typeface="Arial"/>
              </a:rPr>
              <a:t>ىش</a:t>
            </a:r>
            <a:r>
              <a:rPr dirty="0" smtClean="0" sz="1200" spc="-6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459" b="1">
                <a:latin typeface="Arial"/>
                <a:cs typeface="Arial"/>
              </a:rPr>
              <a:t>تت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2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5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419100">
              <a:lnSpc>
                <a:spcPct val="100000"/>
              </a:lnSpc>
            </a:pPr>
            <a:r>
              <a:rPr dirty="0" smtClean="0" sz="1200" spc="-10" b="1">
                <a:latin typeface="Arial"/>
                <a:cs typeface="Arial"/>
              </a:rPr>
              <a:t>.</a:t>
            </a:r>
            <a:r>
              <a:rPr dirty="0" smtClean="0" sz="1200" spc="0" b="1">
                <a:latin typeface="Arial"/>
                <a:cs typeface="Arial"/>
              </a:rPr>
              <a:t>؟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ع</a:t>
            </a:r>
            <a:r>
              <a:rPr dirty="0" smtClean="0" sz="1200" spc="-330" b="1">
                <a:latin typeface="Arial"/>
                <a:cs typeface="Arial"/>
              </a:rPr>
              <a:t>ق</a:t>
            </a:r>
            <a:r>
              <a:rPr dirty="0" smtClean="0" sz="1200" spc="-135" b="1">
                <a:latin typeface="Arial"/>
                <a:cs typeface="Arial"/>
              </a:rPr>
              <a:t>وتم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-415" b="1">
                <a:latin typeface="Arial"/>
                <a:cs typeface="Arial"/>
              </a:rPr>
              <a:t>ب</a:t>
            </a:r>
            <a:r>
              <a:rPr dirty="0" smtClean="0" sz="1200" spc="-400" b="1">
                <a:latin typeface="Arial"/>
                <a:cs typeface="Arial"/>
              </a:rPr>
              <a:t>ق</a:t>
            </a:r>
            <a:r>
              <a:rPr dirty="0" smtClean="0" sz="1200" spc="-310" b="1">
                <a:latin typeface="Arial"/>
                <a:cs typeface="Arial"/>
              </a:rPr>
              <a:t>تس</a:t>
            </a:r>
            <a:r>
              <a:rPr dirty="0" smtClean="0" sz="1200" spc="-14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65" b="1">
                <a:latin typeface="Arial"/>
                <a:cs typeface="Arial"/>
              </a:rPr>
              <a:t>تا</a:t>
            </a:r>
            <a:r>
              <a:rPr dirty="0" smtClean="0" sz="1200" spc="-85" b="1">
                <a:latin typeface="Arial"/>
                <a:cs typeface="Arial"/>
              </a:rPr>
              <a:t>ع</a:t>
            </a:r>
            <a:r>
              <a:rPr dirty="0" smtClean="0" sz="1200" spc="-285" b="1">
                <a:latin typeface="Arial"/>
                <a:cs typeface="Arial"/>
              </a:rPr>
              <a:t>يبم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0" b="1">
                <a:latin typeface="Arial"/>
                <a:cs typeface="Arial"/>
              </a:rPr>
              <a:t>م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-70" b="1">
                <a:latin typeface="Arial"/>
                <a:cs typeface="Arial"/>
              </a:rPr>
              <a:t>ح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ع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ب</a:t>
            </a:r>
            <a:r>
              <a:rPr dirty="0" smtClean="0" sz="1200" spc="-225" b="1">
                <a:latin typeface="Arial"/>
                <a:cs typeface="Arial"/>
              </a:rPr>
              <a:t>سا</a:t>
            </a:r>
            <a:r>
              <a:rPr dirty="0" smtClean="0" sz="1200" spc="-220" b="1">
                <a:latin typeface="Arial"/>
                <a:cs typeface="Arial"/>
              </a:rPr>
              <a:t>ن</a:t>
            </a:r>
            <a:r>
              <a:rPr dirty="0" smtClean="0" sz="1200" spc="-459" b="1">
                <a:latin typeface="Arial"/>
                <a:cs typeface="Arial"/>
              </a:rPr>
              <a:t>تت</a:t>
            </a:r>
            <a:r>
              <a:rPr dirty="0" smtClean="0" sz="1200" spc="-459" b="1">
                <a:latin typeface="Arial"/>
                <a:cs typeface="Arial"/>
              </a:rPr>
              <a:t> نو</a:t>
            </a:r>
            <a:r>
              <a:rPr dirty="0" smtClean="0" sz="1200" spc="-10" b="1">
                <a:latin typeface="Arial"/>
                <a:cs typeface="Arial"/>
              </a:rPr>
              <a:t>ز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ي</a:t>
            </a:r>
            <a:r>
              <a:rPr dirty="0" smtClean="0" sz="1200" spc="-195" b="1">
                <a:latin typeface="Arial"/>
                <a:cs typeface="Arial"/>
              </a:rPr>
              <a:t>وتسم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نأ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3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7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033144">
              <a:lnSpc>
                <a:spcPct val="100000"/>
              </a:lnSpc>
            </a:pPr>
            <a:r>
              <a:rPr dirty="0" smtClean="0" sz="1200" spc="-10" b="1">
                <a:latin typeface="Arial"/>
                <a:cs typeface="Arial"/>
              </a:rPr>
              <a:t>.</a:t>
            </a:r>
            <a:r>
              <a:rPr dirty="0" smtClean="0" sz="1200" spc="0" b="1">
                <a:latin typeface="Arial"/>
                <a:cs typeface="Arial"/>
              </a:rPr>
              <a:t>؟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70" b="1">
                <a:latin typeface="Arial"/>
                <a:cs typeface="Arial"/>
              </a:rPr>
              <a:t>تلاصاو</a:t>
            </a:r>
            <a:r>
              <a:rPr dirty="0" smtClean="0" sz="1200" spc="-45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ق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ط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35" b="1">
                <a:latin typeface="Arial"/>
                <a:cs typeface="Arial"/>
              </a:rPr>
              <a:t>ن</a:t>
            </a:r>
            <a:r>
              <a:rPr dirty="0" smtClean="0" sz="1200" spc="30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و </a:t>
            </a:r>
            <a:r>
              <a:rPr dirty="0" smtClean="0" sz="1200" spc="-110" b="1">
                <a:latin typeface="Arial"/>
                <a:cs typeface="Arial"/>
              </a:rPr>
              <a:t>قاوسل</a:t>
            </a:r>
            <a:r>
              <a:rPr dirty="0" smtClean="0" sz="1200" spc="-40" b="1">
                <a:latin typeface="Arial"/>
                <a:cs typeface="Arial"/>
              </a:rPr>
              <a:t>أ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375" b="1">
                <a:latin typeface="Arial"/>
                <a:cs typeface="Arial"/>
              </a:rPr>
              <a:t>يبي</a:t>
            </a:r>
            <a:r>
              <a:rPr dirty="0" smtClean="0" sz="1200" spc="-260" b="1">
                <a:latin typeface="Arial"/>
                <a:cs typeface="Arial"/>
              </a:rPr>
              <a:t>ر</a:t>
            </a:r>
            <a:r>
              <a:rPr dirty="0" smtClean="0" sz="1200" spc="-375" b="1">
                <a:latin typeface="Arial"/>
                <a:cs typeface="Arial"/>
              </a:rPr>
              <a:t>ق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تنلإا</a:t>
            </a:r>
            <a:r>
              <a:rPr dirty="0" smtClean="0" sz="1200" spc="-200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ع</a:t>
            </a:r>
            <a:r>
              <a:rPr dirty="0" smtClean="0" sz="1200" spc="-385" b="1">
                <a:latin typeface="Arial"/>
                <a:cs typeface="Arial"/>
              </a:rPr>
              <a:t>ق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و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4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ctr" marL="55244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؟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5" b="1">
                <a:latin typeface="Arial"/>
                <a:cs typeface="Arial"/>
              </a:rPr>
              <a:t>عا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50" b="1">
                <a:latin typeface="Arial"/>
                <a:cs typeface="Arial"/>
              </a:rPr>
              <a:t>م</a:t>
            </a:r>
            <a:r>
              <a:rPr dirty="0" smtClean="0" sz="1200" spc="-140" b="1">
                <a:latin typeface="Arial"/>
                <a:cs typeface="Arial"/>
              </a:rPr>
              <a:t>ئلام</a:t>
            </a:r>
            <a:r>
              <a:rPr dirty="0" smtClean="0" sz="1200" spc="-14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225" b="1">
                <a:latin typeface="Arial"/>
                <a:cs typeface="Arial"/>
              </a:rPr>
              <a:t>ن</a:t>
            </a:r>
            <a:r>
              <a:rPr dirty="0" smtClean="0" sz="1200" spc="-100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بم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70" b="1">
                <a:latin typeface="Arial"/>
                <a:cs typeface="Arial"/>
              </a:rPr>
              <a:t> ؟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ط</a:t>
            </a:r>
            <a:r>
              <a:rPr dirty="0" smtClean="0" sz="1200" spc="-200" b="1">
                <a:latin typeface="Arial"/>
                <a:cs typeface="Arial"/>
              </a:rPr>
              <a:t>تم</a:t>
            </a:r>
            <a:r>
              <a:rPr dirty="0" smtClean="0" sz="1200" spc="-200" b="1">
                <a:latin typeface="Arial"/>
                <a:cs typeface="Arial"/>
              </a:rPr>
              <a:t>و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59" b="1">
                <a:latin typeface="Arial"/>
                <a:cs typeface="Arial"/>
              </a:rPr>
              <a:t>ث</a:t>
            </a:r>
            <a:r>
              <a:rPr dirty="0" smtClean="0" sz="1200" spc="-455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70" b="1">
                <a:latin typeface="Arial"/>
                <a:cs typeface="Arial"/>
              </a:rPr>
              <a:t>ح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ج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00" b="1">
                <a:latin typeface="Arial"/>
                <a:cs typeface="Arial"/>
              </a:rPr>
              <a:t>تنلإا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</a:t>
            </a:r>
            <a:r>
              <a:rPr dirty="0" smtClean="0" sz="1200" spc="-40" b="1">
                <a:latin typeface="Arial"/>
                <a:cs typeface="Arial"/>
              </a:rPr>
              <a:t>ادعم</a:t>
            </a:r>
            <a:r>
              <a:rPr dirty="0" smtClean="0" sz="1200" spc="-40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-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5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 marL="263525" marR="842010" indent="1978025">
              <a:lnSpc>
                <a:spcPct val="214200"/>
              </a:lnSpc>
            </a:pPr>
            <a:r>
              <a:rPr dirty="0" smtClean="0" sz="1200" b="1">
                <a:latin typeface="Arial"/>
                <a:cs typeface="Arial"/>
              </a:rPr>
              <a:t>؟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85" b="1">
                <a:latin typeface="Arial"/>
                <a:cs typeface="Arial"/>
              </a:rPr>
              <a:t>عف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ت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-80" b="1">
                <a:latin typeface="Arial"/>
                <a:cs typeface="Arial"/>
              </a:rPr>
              <a:t>عم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54" b="1">
                <a:latin typeface="Arial"/>
                <a:cs typeface="Arial"/>
              </a:rPr>
              <a:t>يسكعلا</a:t>
            </a:r>
            <a:r>
              <a:rPr dirty="0" smtClean="0" sz="1200" spc="-254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ذ</a:t>
            </a:r>
            <a:r>
              <a:rPr dirty="0" smtClean="0" sz="1200" spc="-345" b="1">
                <a:latin typeface="Arial"/>
                <a:cs typeface="Arial"/>
              </a:rPr>
              <a:t>غت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6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r>
              <a:rPr dirty="0" smtClean="0" sz="1200" spc="0" b="1">
                <a:latin typeface="Arial"/>
                <a:cs typeface="Arial"/>
              </a:rPr>
              <a:t> ت</a:t>
            </a:r>
            <a:r>
              <a:rPr dirty="0" smtClean="0" sz="1200" spc="-20" b="1">
                <a:latin typeface="Arial"/>
                <a:cs typeface="Arial"/>
              </a:rPr>
              <a:t>اد</a:t>
            </a:r>
            <a:r>
              <a:rPr dirty="0" smtClean="0" sz="1200" spc="-40" b="1">
                <a:latin typeface="Arial"/>
                <a:cs typeface="Arial"/>
              </a:rPr>
              <a:t>ح</a:t>
            </a:r>
            <a:r>
              <a:rPr dirty="0" smtClean="0" sz="1200" spc="-140" b="1">
                <a:latin typeface="Arial"/>
                <a:cs typeface="Arial"/>
              </a:rPr>
              <a:t>و</a:t>
            </a:r>
            <a:r>
              <a:rPr dirty="0" smtClean="0" sz="1200" spc="-15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90" b="1">
                <a:latin typeface="Arial"/>
                <a:cs typeface="Arial"/>
              </a:rPr>
              <a:t>يق</a:t>
            </a:r>
            <a:r>
              <a:rPr dirty="0" smtClean="0" sz="1200" spc="-75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نم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85" b="1">
                <a:latin typeface="Arial"/>
                <a:cs typeface="Arial"/>
              </a:rPr>
              <a:t>هر</a:t>
            </a:r>
            <a:r>
              <a:rPr dirty="0" smtClean="0" sz="1200" spc="-145" b="1">
                <a:latin typeface="Arial"/>
                <a:cs typeface="Arial"/>
              </a:rPr>
              <a:t>ي</a:t>
            </a:r>
            <a:r>
              <a:rPr dirty="0" smtClean="0" sz="1200" spc="5" b="1">
                <a:latin typeface="Arial"/>
                <a:cs typeface="Arial"/>
              </a:rPr>
              <a:t>غ</a:t>
            </a:r>
            <a:r>
              <a:rPr dirty="0" smtClean="0" sz="1200" spc="0" b="1">
                <a:latin typeface="Arial"/>
                <a:cs typeface="Arial"/>
              </a:rPr>
              <a:t>و ،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225" b="1">
                <a:latin typeface="Arial"/>
                <a:cs typeface="Arial"/>
              </a:rPr>
              <a:t>ق</a:t>
            </a:r>
            <a:r>
              <a:rPr dirty="0" smtClean="0" sz="1200" spc="-240" b="1">
                <a:latin typeface="Arial"/>
                <a:cs typeface="Arial"/>
              </a:rPr>
              <a:t>ي</a:t>
            </a:r>
            <a:r>
              <a:rPr dirty="0" smtClean="0" sz="1200" spc="-300" b="1">
                <a:latin typeface="Arial"/>
                <a:cs typeface="Arial"/>
              </a:rPr>
              <a:t>وست</a:t>
            </a:r>
            <a:r>
              <a:rPr dirty="0" smtClean="0" sz="1200" spc="-2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185" b="1">
                <a:latin typeface="Arial"/>
                <a:cs typeface="Arial"/>
              </a:rPr>
              <a:t>جات</a:t>
            </a:r>
            <a:r>
              <a:rPr dirty="0" smtClean="0" sz="1200" spc="-215" b="1">
                <a:latin typeface="Arial"/>
                <a:cs typeface="Arial"/>
              </a:rPr>
              <a:t>ن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 </a:t>
            </a:r>
            <a:r>
              <a:rPr dirty="0" smtClean="0" sz="1200" spc="5" b="1">
                <a:latin typeface="Arial"/>
                <a:cs typeface="Arial"/>
              </a:rPr>
              <a:t>م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45" b="1">
                <a:latin typeface="Arial"/>
                <a:cs typeface="Arial"/>
              </a:rPr>
              <a:t>سقأ</a:t>
            </a:r>
            <a:r>
              <a:rPr dirty="0" smtClean="0" sz="1200" spc="-245" b="1">
                <a:latin typeface="Arial"/>
                <a:cs typeface="Arial"/>
              </a:rPr>
              <a:t> </a:t>
            </a:r>
            <a:r>
              <a:rPr dirty="0" smtClean="0" sz="1200" spc="-305" b="1">
                <a:latin typeface="Arial"/>
                <a:cs typeface="Arial"/>
              </a:rPr>
              <a:t>نيب</a:t>
            </a:r>
            <a:r>
              <a:rPr dirty="0" smtClean="0" sz="1200" spc="-305" b="1">
                <a:latin typeface="Arial"/>
                <a:cs typeface="Arial"/>
              </a:rPr>
              <a:t> </a:t>
            </a:r>
            <a:r>
              <a:rPr dirty="0" smtClean="0" sz="1200" spc="-105" b="1">
                <a:latin typeface="Arial"/>
                <a:cs typeface="Arial"/>
              </a:rPr>
              <a:t>تا</a:t>
            </a:r>
            <a:r>
              <a:rPr dirty="0" smtClean="0" sz="1200" spc="-160" b="1">
                <a:latin typeface="Arial"/>
                <a:cs typeface="Arial"/>
              </a:rPr>
              <a:t>ق</a:t>
            </a:r>
            <a:r>
              <a:rPr dirty="0" smtClean="0" sz="1200" spc="-155" b="1">
                <a:latin typeface="Arial"/>
                <a:cs typeface="Arial"/>
              </a:rPr>
              <a:t>لاع</a:t>
            </a:r>
            <a:r>
              <a:rPr dirty="0" smtClean="0" sz="1200" spc="-18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45" b="1">
                <a:latin typeface="Arial"/>
                <a:cs typeface="Arial"/>
              </a:rPr>
              <a:t>ه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7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ctr" marL="159385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؟ ة</a:t>
            </a:r>
            <a:r>
              <a:rPr dirty="0" smtClean="0" sz="1200" spc="-5" b="1">
                <a:latin typeface="Arial"/>
                <a:cs typeface="Arial"/>
              </a:rPr>
              <a:t>د</a:t>
            </a:r>
            <a:r>
              <a:rPr dirty="0" smtClean="0" sz="1200" spc="-265" b="1">
                <a:latin typeface="Arial"/>
                <a:cs typeface="Arial"/>
              </a:rPr>
              <a:t>يج</a:t>
            </a:r>
            <a:r>
              <a:rPr dirty="0" smtClean="0" sz="1200" spc="-265" b="1">
                <a:latin typeface="Arial"/>
                <a:cs typeface="Arial"/>
              </a:rPr>
              <a:t> 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310" b="1">
                <a:latin typeface="Arial"/>
                <a:cs typeface="Arial"/>
              </a:rPr>
              <a:t>صص</a:t>
            </a:r>
            <a:r>
              <a:rPr dirty="0" smtClean="0" sz="1200" spc="-180" b="1">
                <a:latin typeface="Arial"/>
                <a:cs typeface="Arial"/>
              </a:rPr>
              <a:t>خ</a:t>
            </a:r>
            <a:r>
              <a:rPr dirty="0" smtClean="0" sz="1200" spc="-200" b="1">
                <a:latin typeface="Arial"/>
                <a:cs typeface="Arial"/>
              </a:rPr>
              <a:t>تم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130" b="1">
                <a:latin typeface="Arial"/>
                <a:cs typeface="Arial"/>
              </a:rPr>
              <a:t>ة</a:t>
            </a:r>
            <a:r>
              <a:rPr dirty="0" smtClean="0" sz="1200" spc="-245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60" b="1">
                <a:latin typeface="Arial"/>
                <a:cs typeface="Arial"/>
              </a:rPr>
              <a:t>ادلإ</a:t>
            </a:r>
            <a:r>
              <a:rPr dirty="0" smtClean="0" sz="1200" spc="-6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5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algn="ctr" marL="87884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؟ رو</a:t>
            </a:r>
            <a:r>
              <a:rPr dirty="0" smtClean="0" sz="1200" spc="-10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260" b="1">
                <a:latin typeface="Arial"/>
                <a:cs typeface="Arial"/>
              </a:rPr>
              <a:t>لب</a:t>
            </a:r>
            <a:r>
              <a:rPr dirty="0" smtClean="0" sz="1200" spc="-300" b="1">
                <a:latin typeface="Arial"/>
                <a:cs typeface="Arial"/>
              </a:rPr>
              <a:t>ق</a:t>
            </a:r>
            <a:r>
              <a:rPr dirty="0" smtClean="0" sz="1200" spc="-310" b="1">
                <a:latin typeface="Arial"/>
                <a:cs typeface="Arial"/>
              </a:rPr>
              <a:t>تس</a:t>
            </a:r>
            <a:r>
              <a:rPr dirty="0" smtClean="0" sz="1200" spc="-14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40" b="1">
                <a:latin typeface="Arial"/>
                <a:cs typeface="Arial"/>
              </a:rPr>
              <a:t>ن</a:t>
            </a:r>
            <a:r>
              <a:rPr dirty="0" smtClean="0" sz="1200" spc="-80" b="1">
                <a:latin typeface="Arial"/>
                <a:cs typeface="Arial"/>
              </a:rPr>
              <a:t>كم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95" b="1">
                <a:latin typeface="Arial"/>
                <a:cs typeface="Arial"/>
              </a:rPr>
              <a:t>ع</a:t>
            </a:r>
            <a:r>
              <a:rPr dirty="0" smtClean="0" sz="1200" spc="-300" b="1">
                <a:latin typeface="Arial"/>
                <a:cs typeface="Arial"/>
              </a:rPr>
              <a:t>سوت</a:t>
            </a:r>
            <a:r>
              <a:rPr dirty="0" smtClean="0" sz="1200" spc="-2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ع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8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137795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؟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310" b="1">
                <a:latin typeface="Arial"/>
                <a:cs typeface="Arial"/>
              </a:rPr>
              <a:t>تس</a:t>
            </a:r>
            <a:r>
              <a:rPr dirty="0" smtClean="0" sz="1200" spc="-140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و 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85" b="1">
                <a:latin typeface="Arial"/>
                <a:cs typeface="Arial"/>
              </a:rPr>
              <a:t>عف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70" b="1">
                <a:latin typeface="Arial"/>
                <a:cs typeface="Arial"/>
              </a:rPr>
              <a:t>نص</a:t>
            </a:r>
            <a:r>
              <a:rPr dirty="0" smtClean="0" sz="1200" spc="-22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30" b="1">
                <a:latin typeface="Arial"/>
                <a:cs typeface="Arial"/>
              </a:rPr>
              <a:t>نم</a:t>
            </a:r>
            <a:r>
              <a:rPr dirty="0" smtClean="0" sz="1200" spc="-155" b="1">
                <a:latin typeface="Arial"/>
                <a:cs typeface="Arial"/>
              </a:rPr>
              <a:t>ل</a:t>
            </a:r>
            <a:r>
              <a:rPr dirty="0" smtClean="0" sz="1200" spc="-85" b="1">
                <a:latin typeface="Arial"/>
                <a:cs typeface="Arial"/>
              </a:rPr>
              <a:t>أ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55" b="1">
                <a:latin typeface="Arial"/>
                <a:cs typeface="Arial"/>
              </a:rPr>
              <a:t>نا</a:t>
            </a:r>
            <a:r>
              <a:rPr dirty="0" smtClean="0" sz="1200" spc="-425" b="1">
                <a:latin typeface="Arial"/>
                <a:cs typeface="Arial"/>
              </a:rPr>
              <a:t>يص</a:t>
            </a:r>
            <a:r>
              <a:rPr dirty="0" smtClean="0" sz="1200" spc="-23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تا</a:t>
            </a:r>
            <a:r>
              <a:rPr dirty="0" smtClean="0" sz="1200" spc="-195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ع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9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3944" y="1216405"/>
            <a:ext cx="5249545" cy="6611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1770">
              <a:lnSpc>
                <a:spcPct val="100000"/>
              </a:lnSpc>
            </a:pPr>
            <a:r>
              <a:rPr dirty="0" smtClean="0" sz="1200" spc="-85" b="1">
                <a:latin typeface="Arial"/>
                <a:cs typeface="Arial"/>
              </a:rPr>
              <a:t>اه</a:t>
            </a:r>
            <a:r>
              <a:rPr dirty="0" smtClean="0" sz="1200" spc="-240" b="1">
                <a:latin typeface="Arial"/>
                <a:cs typeface="Arial"/>
              </a:rPr>
              <a:t>ف</a:t>
            </a:r>
            <a:r>
              <a:rPr dirty="0" smtClean="0" sz="1200" spc="35" b="1">
                <a:latin typeface="Arial"/>
                <a:cs typeface="Arial"/>
              </a:rPr>
              <a:t>ادهأ</a:t>
            </a:r>
            <a:r>
              <a:rPr dirty="0" smtClean="0" sz="1200" spc="35" b="1">
                <a:latin typeface="Arial"/>
                <a:cs typeface="Arial"/>
              </a:rPr>
              <a:t> </a:t>
            </a:r>
            <a:r>
              <a:rPr dirty="0" smtClean="0" sz="1200" spc="-180" b="1">
                <a:latin typeface="Arial"/>
                <a:cs typeface="Arial"/>
              </a:rPr>
              <a:t>ق</a:t>
            </a:r>
            <a:r>
              <a:rPr dirty="0" smtClean="0" sz="1200" spc="-185" b="1">
                <a:latin typeface="Arial"/>
                <a:cs typeface="Arial"/>
              </a:rPr>
              <a:t>ق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نأ </a:t>
            </a:r>
            <a:r>
              <a:rPr dirty="0" smtClean="0" sz="1200" spc="-114" b="1">
                <a:latin typeface="Arial"/>
                <a:cs typeface="Arial"/>
              </a:rPr>
              <a:t>ةءو</a:t>
            </a:r>
            <a:r>
              <a:rPr dirty="0" smtClean="0" sz="1200" spc="-210" b="1">
                <a:latin typeface="Arial"/>
                <a:cs typeface="Arial"/>
              </a:rPr>
              <a:t>ف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-22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409" b="1">
                <a:latin typeface="Arial"/>
                <a:cs typeface="Arial"/>
              </a:rPr>
              <a:t>شب</a:t>
            </a:r>
            <a:r>
              <a:rPr dirty="0" smtClean="0" sz="1200" spc="-409" b="1">
                <a:latin typeface="Arial"/>
                <a:cs typeface="Arial"/>
              </a:rPr>
              <a:t> د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20" b="1">
                <a:latin typeface="Arial"/>
                <a:cs typeface="Arial"/>
              </a:rPr>
              <a:t>او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190" b="1">
                <a:latin typeface="Arial"/>
                <a:cs typeface="Arial"/>
              </a:rPr>
              <a:t>عت</a:t>
            </a:r>
            <a:r>
              <a:rPr dirty="0" smtClean="0" sz="1200" spc="-120" b="1">
                <a:latin typeface="Arial"/>
                <a:cs typeface="Arial"/>
              </a:rPr>
              <a:t>م</a:t>
            </a:r>
            <a:r>
              <a:rPr dirty="0" smtClean="0" sz="1200" spc="-459" b="1">
                <a:latin typeface="Arial"/>
                <a:cs typeface="Arial"/>
              </a:rPr>
              <a:t>تت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5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95" b="1">
                <a:latin typeface="Arial"/>
                <a:cs typeface="Arial"/>
              </a:rPr>
              <a:t>عي</a:t>
            </a:r>
            <a:r>
              <a:rPr dirty="0" smtClean="0" sz="1200" spc="-175" b="1">
                <a:latin typeface="Arial"/>
                <a:cs typeface="Arial"/>
              </a:rPr>
              <a:t>ط</a:t>
            </a:r>
            <a:r>
              <a:rPr dirty="0" smtClean="0" sz="1200" spc="-425" b="1">
                <a:latin typeface="Arial"/>
                <a:cs typeface="Arial"/>
              </a:rPr>
              <a:t>تست</a:t>
            </a:r>
            <a:r>
              <a:rPr dirty="0" smtClean="0" sz="1200" spc="-425" b="1">
                <a:latin typeface="Arial"/>
                <a:cs typeface="Arial"/>
              </a:rPr>
              <a:t> :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370" b="1">
                <a:latin typeface="Arial"/>
                <a:cs typeface="Arial"/>
              </a:rPr>
              <a:t>ش</a:t>
            </a:r>
            <a:r>
              <a:rPr dirty="0" smtClean="0" sz="1200" spc="-430" b="1">
                <a:latin typeface="Arial"/>
                <a:cs typeface="Arial"/>
              </a:rPr>
              <a:t>ب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د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20" b="1">
                <a:latin typeface="Arial"/>
                <a:cs typeface="Arial"/>
              </a:rPr>
              <a:t>او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ادإ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وع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ـه</a:t>
            </a:r>
            <a:endParaRPr sz="120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145"/>
              </a:spcBef>
            </a:pPr>
            <a:r>
              <a:rPr dirty="0" smtClean="0" sz="1200" b="1">
                <a:latin typeface="Arial"/>
                <a:cs typeface="Arial"/>
              </a:rPr>
              <a:t>: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325" b="1">
                <a:latin typeface="Arial"/>
                <a:cs typeface="Arial"/>
              </a:rPr>
              <a:t>ي</a:t>
            </a:r>
            <a:r>
              <a:rPr dirty="0" smtClean="0" sz="1200" spc="-12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105" b="1">
                <a:latin typeface="Arial"/>
                <a:cs typeface="Arial"/>
              </a:rPr>
              <a:t>لل</a:t>
            </a:r>
            <a:r>
              <a:rPr dirty="0" smtClean="0" sz="1200" spc="-145" b="1">
                <a:latin typeface="Arial"/>
                <a:cs typeface="Arial"/>
              </a:rPr>
              <a:t>ح</a:t>
            </a:r>
            <a:r>
              <a:rPr dirty="0" smtClean="0" sz="1200" spc="-235" b="1">
                <a:latin typeface="Arial"/>
                <a:cs typeface="Arial"/>
              </a:rPr>
              <a:t>تو</a:t>
            </a:r>
            <a:r>
              <a:rPr dirty="0" smtClean="0" sz="1200" spc="-235" b="1">
                <a:latin typeface="Arial"/>
                <a:cs typeface="Arial"/>
              </a:rPr>
              <a:t> سر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نأ ب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45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270" b="1">
                <a:latin typeface="Arial"/>
                <a:cs typeface="Arial"/>
              </a:rPr>
              <a:t>شبلا</a:t>
            </a:r>
            <a:r>
              <a:rPr dirty="0" smtClean="0" sz="1200" spc="-270" b="1">
                <a:latin typeface="Arial"/>
                <a:cs typeface="Arial"/>
              </a:rPr>
              <a:t> د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20" b="1">
                <a:latin typeface="Arial"/>
                <a:cs typeface="Arial"/>
              </a:rPr>
              <a:t>او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وع </a:t>
            </a:r>
            <a:r>
              <a:rPr dirty="0" smtClean="0" sz="1200" spc="45" b="1">
                <a:latin typeface="Arial"/>
                <a:cs typeface="Arial"/>
              </a:rPr>
              <a:t>مهأ</a:t>
            </a:r>
            <a:r>
              <a:rPr dirty="0" smtClean="0" sz="1200" spc="45" b="1">
                <a:latin typeface="Arial"/>
                <a:cs typeface="Arial"/>
              </a:rPr>
              <a:t> </a:t>
            </a:r>
            <a:r>
              <a:rPr dirty="0" smtClean="0" sz="1200" spc="35" b="1">
                <a:latin typeface="Arial"/>
                <a:cs typeface="Arial"/>
              </a:rPr>
              <a:t>ن</a:t>
            </a:r>
            <a:r>
              <a:rPr dirty="0" smtClean="0" sz="1200" spc="30" b="1">
                <a:latin typeface="Arial"/>
                <a:cs typeface="Arial"/>
              </a:rPr>
              <a:t>م</a:t>
            </a:r>
            <a:r>
              <a:rPr dirty="0" smtClean="0" sz="1200" spc="0" b="1">
                <a:latin typeface="Arial"/>
                <a:cs typeface="Arial"/>
              </a:rPr>
              <a:t>و ، ة</a:t>
            </a:r>
            <a:r>
              <a:rPr dirty="0" smtClean="0" sz="1200" spc="5" b="1">
                <a:latin typeface="Arial"/>
                <a:cs typeface="Arial"/>
              </a:rPr>
              <a:t>ء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114" b="1">
                <a:latin typeface="Arial"/>
                <a:cs typeface="Arial"/>
              </a:rPr>
              <a:t>كو</a:t>
            </a:r>
            <a:r>
              <a:rPr dirty="0" smtClean="0" sz="1200" spc="-114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ع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algn="ctr" marL="30924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35" b="1">
                <a:latin typeface="Arial"/>
                <a:cs typeface="Arial"/>
              </a:rPr>
              <a:t>دل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0" b="1">
                <a:latin typeface="Arial"/>
                <a:cs typeface="Arial"/>
              </a:rPr>
              <a:t>ع 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140" b="1">
                <a:latin typeface="Arial"/>
                <a:cs typeface="Arial"/>
              </a:rPr>
              <a:t>د</a:t>
            </a:r>
            <a:r>
              <a:rPr dirty="0" smtClean="0" sz="1200" spc="-254" b="1">
                <a:latin typeface="Arial"/>
                <a:cs typeface="Arial"/>
              </a:rPr>
              <a:t>ق</a:t>
            </a:r>
            <a:r>
              <a:rPr dirty="0" smtClean="0" sz="1200" spc="0" b="1">
                <a:latin typeface="Arial"/>
                <a:cs typeface="Arial"/>
              </a:rPr>
              <a:t>و تا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95" b="1">
                <a:latin typeface="Arial"/>
                <a:cs typeface="Arial"/>
              </a:rPr>
              <a:t>هم</a:t>
            </a:r>
            <a:r>
              <a:rPr dirty="0" smtClean="0" sz="1200" spc="95" b="1">
                <a:latin typeface="Arial"/>
                <a:cs typeface="Arial"/>
              </a:rPr>
              <a:t> تاذ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409" b="1">
                <a:latin typeface="Arial"/>
                <a:cs typeface="Arial"/>
              </a:rPr>
              <a:t>شب</a:t>
            </a:r>
            <a:r>
              <a:rPr dirty="0" smtClean="0" sz="1200" spc="-409" b="1">
                <a:latin typeface="Arial"/>
                <a:cs typeface="Arial"/>
              </a:rPr>
              <a:t>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85" b="1">
                <a:latin typeface="Arial"/>
                <a:cs typeface="Arial"/>
              </a:rPr>
              <a:t>وق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204" b="1">
                <a:latin typeface="Arial"/>
                <a:cs typeface="Arial"/>
              </a:rPr>
              <a:t>ر</a:t>
            </a:r>
            <a:r>
              <a:rPr dirty="0" smtClean="0" sz="1200" spc="-365" b="1">
                <a:latin typeface="Arial"/>
                <a:cs typeface="Arial"/>
              </a:rPr>
              <a:t>ف</a:t>
            </a:r>
            <a:r>
              <a:rPr dirty="0" smtClean="0" sz="1200" spc="-190" b="1">
                <a:latin typeface="Arial"/>
                <a:cs typeface="Arial"/>
              </a:rPr>
              <a:t>و</a:t>
            </a:r>
            <a:r>
              <a:rPr dirty="0" smtClean="0" sz="1200" spc="-260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70" b="1">
                <a:latin typeface="Arial"/>
                <a:cs typeface="Arial"/>
              </a:rPr>
              <a:t> 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5" b="1">
                <a:latin typeface="Calibri"/>
                <a:cs typeface="Calibri"/>
              </a:rPr>
              <a:t>1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 marL="320040" marR="727075" indent="36195">
              <a:lnSpc>
                <a:spcPct val="180800"/>
              </a:lnSpc>
            </a:pPr>
            <a:r>
              <a:rPr dirty="0" smtClean="0" sz="1200" b="1">
                <a:latin typeface="Arial"/>
                <a:cs typeface="Arial"/>
              </a:rPr>
              <a:t>؟ ة</a:t>
            </a:r>
            <a:r>
              <a:rPr dirty="0" smtClean="0" sz="1200" spc="10" b="1">
                <a:latin typeface="Arial"/>
                <a:cs typeface="Arial"/>
              </a:rPr>
              <a:t>ء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340" b="1">
                <a:latin typeface="Arial"/>
                <a:cs typeface="Arial"/>
              </a:rPr>
              <a:t>كب</a:t>
            </a:r>
            <a:r>
              <a:rPr dirty="0" smtClean="0" sz="1200" spc="-34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265" b="1">
                <a:latin typeface="Arial"/>
                <a:cs typeface="Arial"/>
              </a:rPr>
              <a:t>ني</a:t>
            </a:r>
            <a:r>
              <a:rPr dirty="0" smtClean="0" sz="1200" spc="-200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15" b="1">
                <a:latin typeface="Arial"/>
                <a:cs typeface="Arial"/>
              </a:rPr>
              <a:t>ع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35" b="1">
                <a:latin typeface="Arial"/>
                <a:cs typeface="Arial"/>
              </a:rPr>
              <a:t>دل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160" b="1">
                <a:latin typeface="Arial"/>
                <a:cs typeface="Arial"/>
              </a:rPr>
              <a:t>بغر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55" b="1">
                <a:latin typeface="Arial"/>
                <a:cs typeface="Arial"/>
              </a:rPr>
              <a:t>ق</a:t>
            </a:r>
            <a:r>
              <a:rPr dirty="0" smtClean="0" sz="1200" spc="-1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0" b="1">
                <a:latin typeface="Arial"/>
                <a:cs typeface="Arial"/>
              </a:rPr>
              <a:t>و </a:t>
            </a:r>
            <a:r>
              <a:rPr dirty="0" smtClean="0" sz="1200" spc="-280" b="1">
                <a:latin typeface="Arial"/>
                <a:cs typeface="Arial"/>
              </a:rPr>
              <a:t>عيجشتل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ب</a:t>
            </a:r>
            <a:r>
              <a:rPr dirty="0" smtClean="0" sz="1200" spc="-225" b="1">
                <a:latin typeface="Arial"/>
                <a:cs typeface="Arial"/>
              </a:rPr>
              <a:t>سا</a:t>
            </a:r>
            <a:r>
              <a:rPr dirty="0" smtClean="0" sz="1200" spc="-220" b="1">
                <a:latin typeface="Arial"/>
                <a:cs typeface="Arial"/>
              </a:rPr>
              <a:t>ن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20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م</a:t>
            </a:r>
            <a:r>
              <a:rPr dirty="0" smtClean="0" sz="1200" spc="-260" b="1">
                <a:latin typeface="Arial"/>
                <a:cs typeface="Arial"/>
              </a:rPr>
              <a:t>ي</a:t>
            </a:r>
            <a:r>
              <a:rPr dirty="0" smtClean="0" sz="1200" spc="-215" b="1">
                <a:latin typeface="Arial"/>
                <a:cs typeface="Arial"/>
              </a:rPr>
              <a:t>ظ</a:t>
            </a:r>
            <a:r>
              <a:rPr dirty="0" smtClean="0" sz="1200" spc="-380" b="1">
                <a:latin typeface="Arial"/>
                <a:cs typeface="Arial"/>
              </a:rPr>
              <a:t>نت</a:t>
            </a:r>
            <a:r>
              <a:rPr dirty="0" smtClean="0" sz="1200" spc="-30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65" b="1">
                <a:latin typeface="Arial"/>
                <a:cs typeface="Arial"/>
              </a:rPr>
              <a:t>خانم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5" b="1">
                <a:latin typeface="Calibri"/>
                <a:cs typeface="Calibri"/>
              </a:rPr>
              <a:t>2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-135" b="1">
                <a:latin typeface="Arial"/>
                <a:cs typeface="Arial"/>
              </a:rPr>
              <a:t>بير</a:t>
            </a:r>
            <a:r>
              <a:rPr dirty="0" smtClean="0" sz="1200" spc="-90" b="1">
                <a:latin typeface="Arial"/>
                <a:cs typeface="Arial"/>
              </a:rPr>
              <a:t>د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5" b="1">
                <a:latin typeface="Arial"/>
                <a:cs typeface="Arial"/>
              </a:rPr>
              <a:t>ز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-145" b="1">
                <a:latin typeface="Arial"/>
                <a:cs typeface="Arial"/>
              </a:rPr>
              <a:t>تآ</a:t>
            </a:r>
            <a:r>
              <a:rPr dirty="0" smtClean="0" sz="1200" spc="-26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80" b="1">
                <a:latin typeface="Arial"/>
                <a:cs typeface="Arial"/>
              </a:rPr>
              <a:t>كم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35" b="1">
                <a:latin typeface="Arial"/>
                <a:cs typeface="Arial"/>
              </a:rPr>
              <a:t>و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-114" b="1">
                <a:latin typeface="Arial"/>
                <a:cs typeface="Arial"/>
              </a:rPr>
              <a:t>لأ</a:t>
            </a:r>
            <a:r>
              <a:rPr dirty="0" smtClean="0" sz="1200" spc="-114" b="1">
                <a:latin typeface="Arial"/>
                <a:cs typeface="Arial"/>
              </a:rPr>
              <a:t>او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30" b="1">
                <a:latin typeface="Arial"/>
                <a:cs typeface="Arial"/>
              </a:rPr>
              <a:t>ي</a:t>
            </a:r>
            <a:r>
              <a:rPr dirty="0" smtClean="0" sz="1200" spc="-415" b="1">
                <a:latin typeface="Arial"/>
                <a:cs typeface="Arial"/>
              </a:rPr>
              <a:t>ق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250" b="1">
                <a:latin typeface="Arial"/>
                <a:cs typeface="Arial"/>
              </a:rPr>
              <a:t>ف</a:t>
            </a:r>
            <a:r>
              <a:rPr dirty="0" smtClean="0" sz="1200" spc="-200" b="1">
                <a:latin typeface="Arial"/>
                <a:cs typeface="Arial"/>
              </a:rPr>
              <a:t>ي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260" b="1">
                <a:latin typeface="Arial"/>
                <a:cs typeface="Arial"/>
              </a:rPr>
              <a:t>وت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45" b="1">
                <a:latin typeface="Arial"/>
                <a:cs typeface="Arial"/>
              </a:rPr>
              <a:t>يت</a:t>
            </a:r>
            <a:r>
              <a:rPr dirty="0" smtClean="0" sz="1200" spc="-315" b="1">
                <a:latin typeface="Arial"/>
                <a:cs typeface="Arial"/>
              </a:rPr>
              <a:t>خ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 </a:t>
            </a:r>
            <a:r>
              <a:rPr dirty="0" smtClean="0" sz="1200" spc="-95" b="1">
                <a:latin typeface="Arial"/>
                <a:cs typeface="Arial"/>
              </a:rPr>
              <a:t>تاس</a:t>
            </a:r>
            <a:r>
              <a:rPr dirty="0" smtClean="0" sz="1200" spc="-45" b="1">
                <a:latin typeface="Arial"/>
                <a:cs typeface="Arial"/>
              </a:rPr>
              <a:t>ا</a:t>
            </a:r>
            <a:r>
              <a:rPr dirty="0" smtClean="0" sz="1200" spc="-409" b="1">
                <a:latin typeface="Arial"/>
                <a:cs typeface="Arial"/>
              </a:rPr>
              <a:t>يس</a:t>
            </a:r>
            <a:r>
              <a:rPr dirty="0" smtClean="0" sz="1200" spc="-409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5" b="1">
                <a:latin typeface="Calibri"/>
                <a:cs typeface="Calibri"/>
              </a:rPr>
              <a:t>3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 algn="ctr" marL="1809750">
              <a:lnSpc>
                <a:spcPct val="100000"/>
              </a:lnSpc>
              <a:spcBef>
                <a:spcPts val="155"/>
              </a:spcBef>
            </a:pPr>
            <a:r>
              <a:rPr dirty="0" smtClean="0" sz="1200" b="1">
                <a:latin typeface="Arial"/>
                <a:cs typeface="Arial"/>
              </a:rPr>
              <a:t>؟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5" b="1">
                <a:latin typeface="Arial"/>
                <a:cs typeface="Arial"/>
              </a:rPr>
              <a:t>ع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0" b="1">
                <a:latin typeface="Arial"/>
                <a:cs typeface="Arial"/>
              </a:rPr>
              <a:t>و  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135" b="1">
                <a:latin typeface="Arial"/>
                <a:cs typeface="Arial"/>
              </a:rPr>
              <a:t>وتم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ء</a:t>
            </a:r>
            <a:r>
              <a:rPr dirty="0" smtClean="0" sz="1200" spc="-60" b="1">
                <a:latin typeface="Arial"/>
                <a:cs typeface="Arial"/>
              </a:rPr>
              <a:t>ادلأ</a:t>
            </a:r>
            <a:r>
              <a:rPr dirty="0" smtClean="0" sz="1200" spc="-60" b="1">
                <a:latin typeface="Arial"/>
                <a:cs typeface="Arial"/>
              </a:rPr>
              <a:t>ا </a:t>
            </a:r>
            <a:r>
              <a:rPr dirty="0" smtClean="0" sz="1200" spc="-195" b="1">
                <a:latin typeface="Arial"/>
                <a:cs typeface="Arial"/>
              </a:rPr>
              <a:t>ميو</a:t>
            </a:r>
            <a:r>
              <a:rPr dirty="0" smtClean="0" sz="1200" spc="-254" b="1">
                <a:latin typeface="Arial"/>
                <a:cs typeface="Arial"/>
              </a:rPr>
              <a:t>ق</a:t>
            </a:r>
            <a:r>
              <a:rPr dirty="0" smtClean="0" sz="1200" spc="-235" b="1">
                <a:latin typeface="Arial"/>
                <a:cs typeface="Arial"/>
              </a:rPr>
              <a:t>تو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marL="79375">
              <a:lnSpc>
                <a:spcPct val="100000"/>
              </a:lnSpc>
            </a:pPr>
            <a:r>
              <a:rPr dirty="0" smtClean="0" sz="1200" spc="35" b="1">
                <a:latin typeface="Arial"/>
                <a:cs typeface="Arial"/>
              </a:rPr>
              <a:t>ن</a:t>
            </a:r>
            <a:r>
              <a:rPr dirty="0" smtClean="0" sz="1200" spc="30" b="1">
                <a:latin typeface="Arial"/>
                <a:cs typeface="Arial"/>
              </a:rPr>
              <a:t>م</a:t>
            </a:r>
            <a:r>
              <a:rPr dirty="0" smtClean="0" sz="1200" spc="-360" b="1">
                <a:latin typeface="Arial"/>
                <a:cs typeface="Arial"/>
              </a:rPr>
              <a:t>ض</a:t>
            </a:r>
            <a:r>
              <a:rPr dirty="0" smtClean="0" sz="1200" spc="-36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نع </a:t>
            </a:r>
            <a:r>
              <a:rPr dirty="0" smtClean="0" sz="1200" spc="5" b="1">
                <a:latin typeface="Arial"/>
                <a:cs typeface="Arial"/>
              </a:rPr>
              <a:t>ب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-345" b="1">
                <a:latin typeface="Arial"/>
                <a:cs typeface="Arial"/>
              </a:rPr>
              <a:t>يغ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80" b="1">
                <a:latin typeface="Arial"/>
                <a:cs typeface="Arial"/>
              </a:rPr>
              <a:t>بسن</a:t>
            </a:r>
            <a:r>
              <a:rPr dirty="0" smtClean="0" sz="1200" spc="-38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ل</a:t>
            </a:r>
            <a:r>
              <a:rPr dirty="0" smtClean="0" sz="1200" spc="65" b="1">
                <a:latin typeface="Arial"/>
                <a:cs typeface="Arial"/>
              </a:rPr>
              <a:t>ه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؟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60" b="1">
                <a:latin typeface="Arial"/>
                <a:cs typeface="Arial"/>
              </a:rPr>
              <a:t>وب</a:t>
            </a:r>
            <a:r>
              <a:rPr dirty="0" smtClean="0" sz="1200" spc="-300" b="1">
                <a:latin typeface="Arial"/>
                <a:cs typeface="Arial"/>
              </a:rPr>
              <a:t>ق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45" b="1">
                <a:latin typeface="Arial"/>
                <a:cs typeface="Arial"/>
              </a:rPr>
              <a:t>ي</a:t>
            </a:r>
            <a:r>
              <a:rPr dirty="0" smtClean="0" sz="1200" spc="-204" b="1">
                <a:latin typeface="Arial"/>
                <a:cs typeface="Arial"/>
              </a:rPr>
              <a:t>ن</a:t>
            </a:r>
            <a:r>
              <a:rPr dirty="0" smtClean="0" sz="1200" spc="-135" b="1">
                <a:latin typeface="Arial"/>
                <a:cs typeface="Arial"/>
              </a:rPr>
              <a:t>د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ه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r>
              <a:rPr dirty="0" smtClean="0" sz="1200" spc="-20" b="1">
                <a:latin typeface="Arial"/>
                <a:cs typeface="Arial"/>
              </a:rPr>
              <a:t>د</a:t>
            </a:r>
            <a:r>
              <a:rPr dirty="0" smtClean="0" sz="1200" spc="-70" b="1">
                <a:latin typeface="Arial"/>
                <a:cs typeface="Arial"/>
              </a:rPr>
              <a:t>ح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75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ل</a:t>
            </a:r>
            <a:r>
              <a:rPr dirty="0" smtClean="0" sz="1200" spc="30" b="1">
                <a:latin typeface="Arial"/>
                <a:cs typeface="Arial"/>
              </a:rPr>
              <a:t>م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نارود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45" b="1">
                <a:latin typeface="Arial"/>
                <a:cs typeface="Arial"/>
              </a:rPr>
              <a:t>لدعم</a:t>
            </a:r>
            <a:r>
              <a:rPr dirty="0" smtClean="0" sz="1200" spc="-4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6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5" b="1">
                <a:latin typeface="Calibri"/>
                <a:cs typeface="Calibri"/>
              </a:rPr>
              <a:t>4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 marL="3440429">
              <a:lnSpc>
                <a:spcPct val="100000"/>
              </a:lnSpc>
              <a:spcBef>
                <a:spcPts val="145"/>
              </a:spcBef>
            </a:pPr>
            <a:r>
              <a:rPr dirty="0" smtClean="0" sz="1200" b="1">
                <a:latin typeface="Arial"/>
                <a:cs typeface="Arial"/>
              </a:rPr>
              <a:t>؟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5" b="1">
                <a:latin typeface="Arial"/>
                <a:cs typeface="Arial"/>
              </a:rPr>
              <a:t>و</a:t>
            </a:r>
            <a:r>
              <a:rPr dirty="0" smtClean="0" sz="1200" spc="-415" b="1">
                <a:latin typeface="Arial"/>
                <a:cs typeface="Arial"/>
              </a:rPr>
              <a:t>ب</a:t>
            </a:r>
            <a:r>
              <a:rPr dirty="0" smtClean="0" sz="1200" spc="-400" b="1">
                <a:latin typeface="Arial"/>
                <a:cs typeface="Arial"/>
              </a:rPr>
              <a:t>ق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دو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128968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؟</a:t>
            </a:r>
            <a:r>
              <a:rPr dirty="0" smtClean="0" sz="1200" spc="-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ي</a:t>
            </a:r>
            <a:r>
              <a:rPr dirty="0" smtClean="0" sz="1200" spc="-190" b="1">
                <a:latin typeface="Arial"/>
                <a:cs typeface="Arial"/>
              </a:rPr>
              <a:t>ر</a:t>
            </a:r>
            <a:r>
              <a:rPr dirty="0" smtClean="0" sz="1200" spc="-270" b="1">
                <a:latin typeface="Arial"/>
                <a:cs typeface="Arial"/>
              </a:rPr>
              <a:t>شبلا</a:t>
            </a:r>
            <a:r>
              <a:rPr dirty="0" smtClean="0" sz="1200" spc="-270" b="1">
                <a:latin typeface="Arial"/>
                <a:cs typeface="Arial"/>
              </a:rPr>
              <a:t> د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20" b="1">
                <a:latin typeface="Arial"/>
                <a:cs typeface="Arial"/>
              </a:rPr>
              <a:t>او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14" b="1">
                <a:latin typeface="Arial"/>
                <a:cs typeface="Arial"/>
              </a:rPr>
              <a:t>نأو</a:t>
            </a:r>
            <a:r>
              <a:rPr dirty="0" smtClean="0" sz="1200" spc="-114" b="1">
                <a:latin typeface="Arial"/>
                <a:cs typeface="Arial"/>
              </a:rPr>
              <a:t> </a:t>
            </a:r>
            <a:r>
              <a:rPr dirty="0" smtClean="0" sz="1200" spc="-80" b="1">
                <a:latin typeface="Arial"/>
                <a:cs typeface="Arial"/>
              </a:rPr>
              <a:t>تاسا</a:t>
            </a:r>
            <a:r>
              <a:rPr dirty="0" smtClean="0" sz="1200" spc="-425" b="1">
                <a:latin typeface="Arial"/>
                <a:cs typeface="Arial"/>
              </a:rPr>
              <a:t>يسب</a:t>
            </a:r>
            <a:r>
              <a:rPr dirty="0" smtClean="0" sz="1200" spc="-42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80" b="1">
                <a:latin typeface="Arial"/>
                <a:cs typeface="Arial"/>
              </a:rPr>
              <a:t>عم</a:t>
            </a:r>
            <a:r>
              <a:rPr dirty="0" smtClean="0" sz="1200" spc="-80" b="1">
                <a:latin typeface="Arial"/>
                <a:cs typeface="Arial"/>
              </a:rPr>
              <a:t> </a:t>
            </a:r>
            <a:r>
              <a:rPr dirty="0" smtClean="0" sz="1200" spc="-265" b="1">
                <a:latin typeface="Arial"/>
                <a:cs typeface="Arial"/>
              </a:rPr>
              <a:t>ني</a:t>
            </a:r>
            <a:r>
              <a:rPr dirty="0" smtClean="0" sz="1200" spc="-200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35" b="1">
                <a:latin typeface="Arial"/>
                <a:cs typeface="Arial"/>
              </a:rPr>
              <a:t>دل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له</a:t>
            </a:r>
            <a:r>
              <a:rPr dirty="0" smtClean="0" sz="1200" spc="2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-</a:t>
            </a:r>
            <a:r>
              <a:rPr dirty="0" smtClean="0" sz="1200" spc="5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5" b="1">
                <a:latin typeface="Calibri"/>
                <a:cs typeface="Calibri"/>
              </a:rPr>
              <a:t>5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نأ </a:t>
            </a:r>
            <a:r>
              <a:rPr dirty="0" smtClean="0" sz="1200" spc="-55" b="1">
                <a:latin typeface="Arial"/>
                <a:cs typeface="Arial"/>
              </a:rPr>
              <a:t>نكم</a:t>
            </a:r>
            <a:r>
              <a:rPr dirty="0" smtClean="0" sz="1200" spc="-450" b="1">
                <a:latin typeface="Arial"/>
                <a:cs typeface="Arial"/>
              </a:rPr>
              <a:t>ي</a:t>
            </a:r>
            <a:r>
              <a:rPr dirty="0" smtClean="0" sz="1200" spc="-450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0" b="1">
                <a:latin typeface="Arial"/>
                <a:cs typeface="Arial"/>
              </a:rPr>
              <a:t>ي</a:t>
            </a:r>
            <a:r>
              <a:rPr dirty="0" smtClean="0" sz="1200" spc="-254" b="1">
                <a:latin typeface="Arial"/>
                <a:cs typeface="Arial"/>
              </a:rPr>
              <a:t>ج</a:t>
            </a:r>
            <a:r>
              <a:rPr dirty="0" smtClean="0" sz="1200" spc="-260" b="1">
                <a:latin typeface="Arial"/>
                <a:cs typeface="Arial"/>
              </a:rPr>
              <a:t>يتار</a:t>
            </a:r>
            <a:r>
              <a:rPr dirty="0" smtClean="0" sz="1200" spc="-350" b="1">
                <a:latin typeface="Arial"/>
                <a:cs typeface="Arial"/>
              </a:rPr>
              <a:t>ت</a:t>
            </a:r>
            <a:r>
              <a:rPr dirty="0" smtClean="0" sz="1200" spc="-254" b="1">
                <a:latin typeface="Arial"/>
                <a:cs typeface="Arial"/>
              </a:rPr>
              <a:t>سل</a:t>
            </a:r>
            <a:r>
              <a:rPr dirty="0" smtClean="0" sz="1200" spc="-80" b="1">
                <a:latin typeface="Arial"/>
                <a:cs typeface="Arial"/>
              </a:rPr>
              <a:t>إ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85" b="1">
                <a:latin typeface="Arial"/>
                <a:cs typeface="Arial"/>
              </a:rPr>
              <a:t>عيبط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175" b="1">
                <a:latin typeface="Arial"/>
                <a:cs typeface="Arial"/>
              </a:rPr>
              <a:t>دي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20" b="1">
                <a:latin typeface="Arial"/>
                <a:cs typeface="Arial"/>
              </a:rPr>
              <a:t>يف</a:t>
            </a:r>
            <a:r>
              <a:rPr dirty="0" smtClean="0" sz="1200" spc="-32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-100" b="1">
                <a:latin typeface="Arial"/>
                <a:cs typeface="Arial"/>
              </a:rPr>
              <a:t> </a:t>
            </a:r>
            <a:r>
              <a:rPr dirty="0" smtClean="0" sz="1200" spc="-260" b="1">
                <a:latin typeface="Arial"/>
                <a:cs typeface="Arial"/>
              </a:rPr>
              <a:t>لي</a:t>
            </a:r>
            <a:r>
              <a:rPr dirty="0" smtClean="0" sz="1200" spc="-225" b="1">
                <a:latin typeface="Arial"/>
                <a:cs typeface="Arial"/>
              </a:rPr>
              <a:t>ل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r>
              <a:rPr dirty="0" smtClean="0" sz="1200" spc="-15" b="1">
                <a:latin typeface="Arial"/>
                <a:cs typeface="Arial"/>
              </a:rPr>
              <a:t> </a:t>
            </a:r>
            <a:r>
              <a:rPr dirty="0" smtClean="0" sz="1200" spc="70" b="1">
                <a:latin typeface="Arial"/>
                <a:cs typeface="Arial"/>
              </a:rPr>
              <a:t>مه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09" b="1">
                <a:latin typeface="Arial"/>
                <a:cs typeface="Arial"/>
              </a:rPr>
              <a:t>سي</a:t>
            </a:r>
            <a:r>
              <a:rPr dirty="0" smtClean="0" sz="1200" spc="-409" b="1">
                <a:latin typeface="Arial"/>
                <a:cs typeface="Arial"/>
              </a:rPr>
              <a:t> 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: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-100" b="1">
                <a:latin typeface="Arial"/>
                <a:cs typeface="Arial"/>
              </a:rPr>
              <a:t>اوعلا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و</a:t>
            </a:r>
            <a:endParaRPr sz="1200">
              <a:latin typeface="Arial"/>
              <a:cs typeface="Arial"/>
            </a:endParaRPr>
          </a:p>
          <a:p>
            <a:pPr marL="909955">
              <a:lnSpc>
                <a:spcPct val="100000"/>
              </a:lnSpc>
              <a:spcBef>
                <a:spcPts val="155"/>
              </a:spcBef>
            </a:pPr>
            <a:r>
              <a:rPr dirty="0" smtClean="0" sz="1200" b="1">
                <a:latin typeface="Arial"/>
                <a:cs typeface="Arial"/>
              </a:rPr>
              <a:t>: </a:t>
            </a:r>
            <a:r>
              <a:rPr dirty="0" smtClean="0" sz="1200" spc="25" b="1">
                <a:latin typeface="Arial"/>
                <a:cs typeface="Arial"/>
              </a:rPr>
              <a:t>يه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-75" b="1">
                <a:latin typeface="Arial"/>
                <a:cs typeface="Arial"/>
              </a:rPr>
              <a:t>اه</a:t>
            </a:r>
            <a:r>
              <a:rPr dirty="0" smtClean="0" sz="1200" spc="-170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330" b="1">
                <a:latin typeface="Arial"/>
                <a:cs typeface="Arial"/>
              </a:rPr>
              <a:t>ب</a:t>
            </a:r>
            <a:r>
              <a:rPr dirty="0" smtClean="0" sz="1200" spc="-12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ج</a:t>
            </a:r>
            <a:r>
              <a:rPr dirty="0" smtClean="0" sz="1200" spc="-114" b="1">
                <a:latin typeface="Arial"/>
                <a:cs typeface="Arial"/>
              </a:rPr>
              <a:t>لإ</a:t>
            </a:r>
            <a:r>
              <a:rPr dirty="0" smtClean="0" sz="1200" spc="-114" b="1">
                <a:latin typeface="Arial"/>
                <a:cs typeface="Arial"/>
              </a:rPr>
              <a:t>ا </a:t>
            </a:r>
            <a:r>
              <a:rPr dirty="0" smtClean="0" sz="1200" spc="-35" b="1">
                <a:latin typeface="Arial"/>
                <a:cs typeface="Arial"/>
              </a:rPr>
              <a:t>ل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0" b="1">
                <a:latin typeface="Arial"/>
                <a:cs typeface="Arial"/>
              </a:rPr>
              <a:t>أ </a:t>
            </a:r>
            <a:r>
              <a:rPr dirty="0" smtClean="0" sz="1200" spc="30" b="1">
                <a:latin typeface="Arial"/>
                <a:cs typeface="Arial"/>
              </a:rPr>
              <a:t>نم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20" b="1">
                <a:latin typeface="Arial"/>
                <a:cs typeface="Arial"/>
              </a:rPr>
              <a:t>اه</a:t>
            </a:r>
            <a:r>
              <a:rPr dirty="0" smtClean="0" sz="1200" spc="30" b="1">
                <a:latin typeface="Arial"/>
                <a:cs typeface="Arial"/>
              </a:rPr>
              <a:t>ح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0" b="1">
                <a:latin typeface="Arial"/>
                <a:cs typeface="Arial"/>
              </a:rPr>
              <a:t>ط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365" b="1">
                <a:latin typeface="Arial"/>
                <a:cs typeface="Arial"/>
              </a:rPr>
              <a:t>غبني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430" b="1">
                <a:latin typeface="Arial"/>
                <a:cs typeface="Arial"/>
              </a:rPr>
              <a:t>ت</a:t>
            </a:r>
            <a:r>
              <a:rPr dirty="0" smtClean="0" sz="1200" spc="-3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25" b="1">
                <a:latin typeface="Arial"/>
                <a:cs typeface="Arial"/>
              </a:rPr>
              <a:t>وم</a:t>
            </a:r>
            <a:r>
              <a:rPr dirty="0" smtClean="0" sz="1200" spc="-155" b="1">
                <a:latin typeface="Arial"/>
                <a:cs typeface="Arial"/>
              </a:rPr>
              <a:t>ل</a:t>
            </a:r>
            <a:r>
              <a:rPr dirty="0" smtClean="0" sz="1200" spc="-85" b="1">
                <a:latin typeface="Arial"/>
                <a:cs typeface="Arial"/>
              </a:rPr>
              <a:t>أ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30" b="1">
                <a:latin typeface="Arial"/>
                <a:cs typeface="Arial"/>
              </a:rPr>
              <a:t>نم</a:t>
            </a:r>
            <a:r>
              <a:rPr dirty="0" smtClean="0" sz="1200" spc="30" b="1">
                <a:latin typeface="Arial"/>
                <a:cs typeface="Arial"/>
              </a:rPr>
              <a:t>و . </a:t>
            </a:r>
            <a:r>
              <a:rPr dirty="0" smtClean="0" sz="1200" spc="-85" b="1">
                <a:latin typeface="Arial"/>
                <a:cs typeface="Arial"/>
              </a:rPr>
              <a:t>ي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85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130" b="1">
                <a:latin typeface="Arial"/>
                <a:cs typeface="Arial"/>
              </a:rPr>
              <a:t>ه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385" b="1">
                <a:latin typeface="Arial"/>
                <a:cs typeface="Arial"/>
              </a:rPr>
              <a:t>ق</a:t>
            </a:r>
            <a:r>
              <a:rPr dirty="0" smtClean="0" sz="1200" spc="25" b="1">
                <a:latin typeface="Arial"/>
                <a:cs typeface="Arial"/>
              </a:rPr>
              <a:t>وم</a:t>
            </a:r>
            <a:r>
              <a:rPr dirty="0" smtClean="0" sz="1200" spc="25" b="1">
                <a:latin typeface="Arial"/>
                <a:cs typeface="Arial"/>
              </a:rPr>
              <a:t> ءازإ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20" b="1">
                <a:latin typeface="Arial"/>
                <a:cs typeface="Arial"/>
              </a:rPr>
              <a:t>ه</a:t>
            </a:r>
            <a:r>
              <a:rPr dirty="0" smtClean="0" sz="1200" spc="25" b="1">
                <a:latin typeface="Arial"/>
                <a:cs typeface="Arial"/>
              </a:rPr>
              <a:t>ج</a:t>
            </a:r>
            <a:r>
              <a:rPr dirty="0" smtClean="0" sz="1200" spc="-215" b="1">
                <a:latin typeface="Arial"/>
                <a:cs typeface="Arial"/>
              </a:rPr>
              <a:t>هت</a:t>
            </a:r>
            <a:r>
              <a:rPr dirty="0" smtClean="0" sz="1200" spc="-240" b="1">
                <a:latin typeface="Arial"/>
                <a:cs typeface="Arial"/>
              </a:rPr>
              <a:t>ن</a:t>
            </a:r>
            <a:r>
              <a:rPr dirty="0" smtClean="0" sz="1200" spc="-459" b="1">
                <a:latin typeface="Arial"/>
                <a:cs typeface="Arial"/>
              </a:rPr>
              <a:t>ت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11112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)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45" b="1">
                <a:latin typeface="Arial"/>
                <a:cs typeface="Arial"/>
              </a:rPr>
              <a:t>يك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40" b="1">
                <a:latin typeface="Arial"/>
                <a:cs typeface="Arial"/>
              </a:rPr>
              <a:t>قح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ضو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، </a:t>
            </a:r>
            <a:r>
              <a:rPr dirty="0" smtClean="0" sz="1200" spc="-35" b="1">
                <a:latin typeface="Arial"/>
                <a:cs typeface="Arial"/>
              </a:rPr>
              <a:t>ل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-114" b="1">
                <a:latin typeface="Arial"/>
                <a:cs typeface="Arial"/>
              </a:rPr>
              <a:t>لأ</a:t>
            </a:r>
            <a:r>
              <a:rPr dirty="0" smtClean="0" sz="1200" spc="-114" b="1">
                <a:latin typeface="Arial"/>
                <a:cs typeface="Arial"/>
              </a:rPr>
              <a:t>ا </a:t>
            </a:r>
            <a:r>
              <a:rPr dirty="0" smtClean="0" sz="1200" spc="-120" b="1">
                <a:latin typeface="Arial"/>
                <a:cs typeface="Arial"/>
              </a:rPr>
              <a:t>ليوط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-60" b="1">
                <a:latin typeface="Arial"/>
                <a:cs typeface="Arial"/>
              </a:rPr>
              <a:t>لجلأا</a:t>
            </a:r>
            <a:r>
              <a:rPr dirty="0" smtClean="0" sz="1200" spc="-60" b="1">
                <a:latin typeface="Arial"/>
                <a:cs typeface="Arial"/>
              </a:rPr>
              <a:t> </a:t>
            </a:r>
            <a:r>
              <a:rPr dirty="0" smtClean="0" sz="1200" spc="-210" b="1">
                <a:latin typeface="Arial"/>
                <a:cs typeface="Arial"/>
              </a:rPr>
              <a:t>ري</a:t>
            </a:r>
            <a:r>
              <a:rPr dirty="0" smtClean="0" sz="1200" spc="-415" b="1">
                <a:latin typeface="Arial"/>
                <a:cs typeface="Arial"/>
              </a:rPr>
              <a:t>ص</a:t>
            </a:r>
            <a:r>
              <a:rPr dirty="0" smtClean="0" sz="1200" spc="-375" b="1">
                <a:latin typeface="Arial"/>
                <a:cs typeface="Arial"/>
              </a:rPr>
              <a:t>ق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( </a:t>
            </a:r>
            <a:r>
              <a:rPr dirty="0" smtClean="0" sz="1200" spc="1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سأر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</a:t>
            </a:r>
            <a:r>
              <a:rPr dirty="0" smtClean="0" sz="1200" spc="5" b="1">
                <a:latin typeface="Arial"/>
                <a:cs typeface="Arial"/>
              </a:rPr>
              <a:t>د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29" b="1">
                <a:latin typeface="Arial"/>
                <a:cs typeface="Arial"/>
              </a:rPr>
              <a:t>يز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195" b="1">
                <a:latin typeface="Arial"/>
                <a:cs typeface="Arial"/>
              </a:rPr>
              <a:t>ىل</a:t>
            </a:r>
            <a:r>
              <a:rPr dirty="0" smtClean="0" sz="1200" spc="-195" b="1">
                <a:latin typeface="Arial"/>
                <a:cs typeface="Arial"/>
              </a:rPr>
              <a:t>ع ة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-130" b="1">
                <a:latin typeface="Arial"/>
                <a:cs typeface="Arial"/>
              </a:rPr>
              <a:t>د</a:t>
            </a:r>
            <a:r>
              <a:rPr dirty="0" smtClean="0" sz="1200" spc="-240" b="1">
                <a:latin typeface="Arial"/>
                <a:cs typeface="Arial"/>
              </a:rPr>
              <a:t>ق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3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1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5"/>
              </a:spcBef>
            </a:pPr>
            <a:endParaRPr sz="1100"/>
          </a:p>
          <a:p>
            <a:pPr algn="ctr" marL="216598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45" b="1">
                <a:latin typeface="Arial"/>
                <a:cs typeface="Arial"/>
              </a:rPr>
              <a:t>هد</a:t>
            </a:r>
            <a:r>
              <a:rPr dirty="0" smtClean="0" sz="1200" spc="35" b="1">
                <a:latin typeface="Arial"/>
                <a:cs typeface="Arial"/>
              </a:rPr>
              <a:t>د</a:t>
            </a:r>
            <a:r>
              <a:rPr dirty="0" smtClean="0" sz="1200" spc="-340" b="1">
                <a:latin typeface="Arial"/>
                <a:cs typeface="Arial"/>
              </a:rPr>
              <a:t>عت</a:t>
            </a:r>
            <a:r>
              <a:rPr dirty="0" smtClean="0" sz="1200" spc="-34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ى</a:t>
            </a:r>
            <a:r>
              <a:rPr dirty="0" smtClean="0" sz="1200" spc="15" b="1">
                <a:latin typeface="Arial"/>
                <a:cs typeface="Arial"/>
              </a:rPr>
              <a:t>دمو</a:t>
            </a:r>
            <a:r>
              <a:rPr dirty="0" smtClean="0" sz="1200" spc="15" b="1">
                <a:latin typeface="Arial"/>
                <a:cs typeface="Arial"/>
              </a:rPr>
              <a:t> د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20" b="1">
                <a:latin typeface="Arial"/>
                <a:cs typeface="Arial"/>
              </a:rPr>
              <a:t>او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0" b="1">
                <a:latin typeface="Arial"/>
                <a:cs typeface="Arial"/>
              </a:rPr>
              <a:t>ى</a:t>
            </a:r>
            <a:r>
              <a:rPr dirty="0" smtClean="0" sz="1200" spc="-195" b="1">
                <a:latin typeface="Arial"/>
                <a:cs typeface="Arial"/>
              </a:rPr>
              <a:t>وتسم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2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algn="ctr" marL="187769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-335" b="1">
                <a:latin typeface="Arial"/>
                <a:cs typeface="Arial"/>
              </a:rPr>
              <a:t>نيس</a:t>
            </a:r>
            <a:r>
              <a:rPr dirty="0" smtClean="0" sz="1200" spc="-370" b="1">
                <a:latin typeface="Arial"/>
                <a:cs typeface="Arial"/>
              </a:rPr>
              <a:t>ف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130" b="1">
                <a:latin typeface="Arial"/>
                <a:cs typeface="Arial"/>
              </a:rPr>
              <a:t>نم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459" b="1">
                <a:latin typeface="Arial"/>
                <a:cs typeface="Arial"/>
              </a:rPr>
              <a:t>ب</a:t>
            </a:r>
            <a:r>
              <a:rPr dirty="0" smtClean="0" sz="1200" spc="-459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185" b="1">
                <a:latin typeface="Arial"/>
                <a:cs typeface="Arial"/>
              </a:rPr>
              <a:t>ن</a:t>
            </a:r>
            <a:r>
              <a:rPr dirty="0" smtClean="0" sz="1200" spc="-155" b="1">
                <a:latin typeface="Arial"/>
                <a:cs typeface="Arial"/>
              </a:rPr>
              <a:t>ر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40" b="1">
                <a:latin typeface="Arial"/>
                <a:cs typeface="Arial"/>
              </a:rPr>
              <a:t>لاملا</a:t>
            </a:r>
            <a:r>
              <a:rPr dirty="0" smtClean="0" sz="1200" spc="-40" b="1">
                <a:latin typeface="Arial"/>
                <a:cs typeface="Arial"/>
              </a:rPr>
              <a:t> سأر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340" b="1">
                <a:latin typeface="Arial"/>
                <a:cs typeface="Arial"/>
              </a:rPr>
              <a:t>كت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3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74371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80" b="1">
                <a:latin typeface="Arial"/>
                <a:cs typeface="Arial"/>
              </a:rPr>
              <a:t>مهس</a:t>
            </a:r>
            <a:r>
              <a:rPr dirty="0" smtClean="0" sz="1200" spc="-114" b="1">
                <a:latin typeface="Arial"/>
                <a:cs typeface="Arial"/>
              </a:rPr>
              <a:t>لأ</a:t>
            </a:r>
            <a:r>
              <a:rPr dirty="0" smtClean="0" sz="1200" spc="-114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70" b="1">
                <a:latin typeface="Arial"/>
                <a:cs typeface="Arial"/>
              </a:rPr>
              <a:t>ح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-225" b="1">
                <a:latin typeface="Arial"/>
                <a:cs typeface="Arial"/>
              </a:rPr>
              <a:t>نيض</a:t>
            </a:r>
            <a:r>
              <a:rPr dirty="0" smtClean="0" sz="1200" spc="-135" b="1">
                <a:latin typeface="Arial"/>
                <a:cs typeface="Arial"/>
              </a:rPr>
              <a:t>ر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8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-175" b="1">
                <a:latin typeface="Arial"/>
                <a:cs typeface="Arial"/>
              </a:rPr>
              <a:t>ني</a:t>
            </a:r>
            <a:r>
              <a:rPr dirty="0" smtClean="0" sz="1200" spc="-135" b="1">
                <a:latin typeface="Arial"/>
                <a:cs typeface="Arial"/>
              </a:rPr>
              <a:t>ر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300" b="1">
                <a:latin typeface="Arial"/>
                <a:cs typeface="Arial"/>
              </a:rPr>
              <a:t>ثتسم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-15" b="1">
                <a:latin typeface="Arial"/>
                <a:cs typeface="Arial"/>
              </a:rPr>
              <a:t>عم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385" b="1">
                <a:latin typeface="Arial"/>
                <a:cs typeface="Arial"/>
              </a:rPr>
              <a:t>ق</a:t>
            </a:r>
            <a:r>
              <a:rPr dirty="0" smtClean="0" sz="1200" spc="-155" b="1">
                <a:latin typeface="Arial"/>
                <a:cs typeface="Arial"/>
              </a:rPr>
              <a:t>لاع</a:t>
            </a:r>
            <a:r>
              <a:rPr dirty="0" smtClean="0" sz="1200" spc="-18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4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962150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-345" b="1">
                <a:latin typeface="Arial"/>
                <a:cs typeface="Arial"/>
              </a:rPr>
              <a:t>كت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6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330" b="1">
                <a:latin typeface="Arial"/>
                <a:cs typeface="Arial"/>
              </a:rPr>
              <a:t>ب</a:t>
            </a:r>
            <a:r>
              <a:rPr dirty="0" smtClean="0" sz="1200" spc="-120" b="1">
                <a:latin typeface="Arial"/>
                <a:cs typeface="Arial"/>
              </a:rPr>
              <a:t>ا</a:t>
            </a:r>
            <a:r>
              <a:rPr dirty="0" smtClean="0" sz="1200" spc="-385" b="1">
                <a:latin typeface="Arial"/>
                <a:cs typeface="Arial"/>
              </a:rPr>
              <a:t>ق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-27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85" b="1">
                <a:latin typeface="Arial"/>
                <a:cs typeface="Arial"/>
              </a:rPr>
              <a:t>نلأ</a:t>
            </a:r>
            <a:r>
              <a:rPr dirty="0" smtClean="0" sz="1200" spc="-185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5" b="1">
                <a:latin typeface="Arial"/>
                <a:cs typeface="Arial"/>
              </a:rPr>
              <a:t>ع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550" b="1">
                <a:latin typeface="Arial"/>
                <a:cs typeface="Arial"/>
              </a:rPr>
              <a:t>ف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ى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2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-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5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324548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20" b="1">
                <a:latin typeface="Arial"/>
                <a:cs typeface="Arial"/>
              </a:rPr>
              <a:t>ي</a:t>
            </a:r>
            <a:r>
              <a:rPr dirty="0" smtClean="0" sz="1200" spc="-305" b="1">
                <a:latin typeface="Arial"/>
                <a:cs typeface="Arial"/>
              </a:rPr>
              <a:t>ل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د</a:t>
            </a:r>
            <a:r>
              <a:rPr dirty="0" smtClean="0" sz="1200" spc="-10" b="1">
                <a:latin typeface="Arial"/>
                <a:cs typeface="Arial"/>
              </a:rPr>
              <a:t>ر</a:t>
            </a:r>
            <a:r>
              <a:rPr dirty="0" smtClean="0" sz="1200" spc="20" b="1">
                <a:latin typeface="Arial"/>
                <a:cs typeface="Arial"/>
              </a:rPr>
              <a:t>او</a:t>
            </a:r>
            <a:r>
              <a:rPr dirty="0" smtClean="0" sz="1200" spc="25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30" b="1">
                <a:latin typeface="Arial"/>
                <a:cs typeface="Arial"/>
              </a:rPr>
              <a:t>م</a:t>
            </a:r>
            <a:r>
              <a:rPr dirty="0" smtClean="0" sz="1200" spc="-50" b="1">
                <a:latin typeface="Arial"/>
                <a:cs typeface="Arial"/>
              </a:rPr>
              <a:t>ج</a:t>
            </a:r>
            <a:r>
              <a:rPr dirty="0" smtClean="0" sz="1200" spc="-70" b="1">
                <a:latin typeface="Arial"/>
                <a:cs typeface="Arial"/>
              </a:rPr>
              <a:t>ح</a:t>
            </a:r>
            <a:r>
              <a:rPr dirty="0" smtClean="0" sz="1200" spc="-70" b="1">
                <a:latin typeface="Arial"/>
                <a:cs typeface="Arial"/>
              </a:rPr>
              <a:t> –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6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ctr" marL="205295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80" b="1">
                <a:latin typeface="Arial"/>
                <a:cs typeface="Arial"/>
              </a:rPr>
              <a:t>بيس</a:t>
            </a:r>
            <a:r>
              <a:rPr dirty="0" smtClean="0" sz="1200" spc="-120" b="1">
                <a:latin typeface="Arial"/>
                <a:cs typeface="Arial"/>
              </a:rPr>
              <a:t>ا</a:t>
            </a:r>
            <a:r>
              <a:rPr dirty="0" smtClean="0" sz="1200" spc="-75" b="1">
                <a:latin typeface="Arial"/>
                <a:cs typeface="Arial"/>
              </a:rPr>
              <a:t>ح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5" b="1">
                <a:latin typeface="Arial"/>
                <a:cs typeface="Arial"/>
              </a:rPr>
              <a:t>ظ</a:t>
            </a:r>
            <a:r>
              <a:rPr dirty="0" smtClean="0" sz="1200" spc="-185" b="1">
                <a:latin typeface="Arial"/>
                <a:cs typeface="Arial"/>
              </a:rPr>
              <a:t>نلأ</a:t>
            </a:r>
            <a:r>
              <a:rPr dirty="0" smtClean="0" sz="1200" spc="-185" b="1">
                <a:latin typeface="Arial"/>
                <a:cs typeface="Arial"/>
              </a:rPr>
              <a:t>ا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325" b="1">
                <a:latin typeface="Arial"/>
                <a:cs typeface="Arial"/>
              </a:rPr>
              <a:t>ي</a:t>
            </a:r>
            <a:r>
              <a:rPr dirty="0" smtClean="0" sz="1200" spc="-120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114" b="1">
                <a:latin typeface="Arial"/>
                <a:cs typeface="Arial"/>
              </a:rPr>
              <a:t>كو</a:t>
            </a:r>
            <a:r>
              <a:rPr dirty="0" smtClean="0" sz="1200" spc="-11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ةء</a:t>
            </a:r>
            <a:r>
              <a:rPr dirty="0" smtClean="0" sz="1200" spc="-10" b="1">
                <a:latin typeface="Arial"/>
                <a:cs typeface="Arial"/>
              </a:rPr>
              <a:t>ا</a:t>
            </a:r>
            <a:r>
              <a:rPr dirty="0" smtClean="0" sz="1200" spc="-535" b="1">
                <a:latin typeface="Arial"/>
                <a:cs typeface="Arial"/>
              </a:rPr>
              <a:t>ف</a:t>
            </a:r>
            <a:r>
              <a:rPr dirty="0" smtClean="0" sz="1200" spc="-225" b="1">
                <a:latin typeface="Arial"/>
                <a:cs typeface="Arial"/>
              </a:rPr>
              <a:t>ك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7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ctr" marL="233997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295" b="1">
                <a:latin typeface="Arial"/>
                <a:cs typeface="Arial"/>
              </a:rPr>
              <a:t>ي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360" b="1">
                <a:latin typeface="Arial"/>
                <a:cs typeface="Arial"/>
              </a:rPr>
              <a:t>ق</a:t>
            </a:r>
            <a:r>
              <a:rPr dirty="0" smtClean="0" sz="1200" spc="-320" b="1">
                <a:latin typeface="Arial"/>
                <a:cs typeface="Arial"/>
              </a:rPr>
              <a:t>ن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00" b="1">
                <a:latin typeface="Arial"/>
                <a:cs typeface="Arial"/>
              </a:rPr>
              <a:t>تا</a:t>
            </a:r>
            <a:r>
              <a:rPr dirty="0" smtClean="0" sz="1200" spc="-150" b="1">
                <a:latin typeface="Arial"/>
                <a:cs typeface="Arial"/>
              </a:rPr>
              <a:t>ق</a:t>
            </a:r>
            <a:r>
              <a:rPr dirty="0" smtClean="0" sz="1200" spc="-560" b="1">
                <a:latin typeface="Arial"/>
                <a:cs typeface="Arial"/>
              </a:rPr>
              <a:t>ف</a:t>
            </a:r>
            <a:r>
              <a:rPr dirty="0" smtClean="0" sz="1200" spc="-165" b="1">
                <a:latin typeface="Arial"/>
                <a:cs typeface="Arial"/>
              </a:rPr>
              <a:t>د</a:t>
            </a:r>
            <a:r>
              <a:rPr dirty="0" smtClean="0" sz="1200" spc="-310" b="1">
                <a:latin typeface="Arial"/>
                <a:cs typeface="Arial"/>
              </a:rPr>
              <a:t>ت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 تادا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29" b="1">
                <a:latin typeface="Arial"/>
                <a:cs typeface="Arial"/>
              </a:rPr>
              <a:t>يلإ</a:t>
            </a:r>
            <a:r>
              <a:rPr dirty="0" smtClean="0" sz="1200" spc="-229" b="1">
                <a:latin typeface="Arial"/>
                <a:cs typeface="Arial"/>
              </a:rPr>
              <a:t>ا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-</a:t>
            </a:r>
            <a:r>
              <a:rPr dirty="0" smtClean="0" sz="1200" spc="6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8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6"/>
              </a:spcBef>
            </a:pPr>
            <a:endParaRPr sz="1100"/>
          </a:p>
          <a:p>
            <a:pPr algn="ctr" marL="1704339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</a:t>
            </a:r>
            <a:r>
              <a:rPr dirty="0" smtClean="0" sz="1200" spc="-95" b="1">
                <a:latin typeface="Arial"/>
                <a:cs typeface="Arial"/>
              </a:rPr>
              <a:t>تا</a:t>
            </a:r>
            <a:r>
              <a:rPr dirty="0" smtClean="0" sz="1200" spc="-125" b="1">
                <a:latin typeface="Arial"/>
                <a:cs typeface="Arial"/>
              </a:rPr>
              <a:t>ن</a:t>
            </a:r>
            <a:r>
              <a:rPr dirty="0" smtClean="0" sz="1200" spc="-55" b="1">
                <a:latin typeface="Arial"/>
                <a:cs typeface="Arial"/>
              </a:rPr>
              <a:t>وكم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او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80" b="1">
                <a:latin typeface="Arial"/>
                <a:cs typeface="Arial"/>
              </a:rPr>
              <a:t>ة</a:t>
            </a:r>
            <a:r>
              <a:rPr dirty="0" smtClean="0" sz="1200" spc="-114" b="1">
                <a:latin typeface="Arial"/>
                <a:cs typeface="Arial"/>
              </a:rPr>
              <a:t>نو</a:t>
            </a:r>
            <a:r>
              <a:rPr dirty="0" smtClean="0" sz="1200" spc="-110" b="1">
                <a:latin typeface="Arial"/>
                <a:cs typeface="Arial"/>
              </a:rPr>
              <a:t>ر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</a:t>
            </a:r>
            <a:r>
              <a:rPr dirty="0" smtClean="0" sz="1200" spc="-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، </a:t>
            </a:r>
            <a:r>
              <a:rPr dirty="0" smtClean="0" sz="1200" spc="25" b="1">
                <a:latin typeface="Arial"/>
                <a:cs typeface="Arial"/>
              </a:rPr>
              <a:t>لم</a:t>
            </a:r>
            <a:r>
              <a:rPr dirty="0" smtClean="0" sz="1200" spc="10" b="1">
                <a:latin typeface="Arial"/>
                <a:cs typeface="Arial"/>
              </a:rPr>
              <a:t>ا</a:t>
            </a:r>
            <a:r>
              <a:rPr dirty="0" smtClean="0" sz="1200" spc="-270" b="1">
                <a:latin typeface="Arial"/>
                <a:cs typeface="Arial"/>
              </a:rPr>
              <a:t>ع</a:t>
            </a:r>
            <a:r>
              <a:rPr dirty="0" smtClean="0" sz="1200" spc="-229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10" b="1">
                <a:latin typeface="Arial"/>
                <a:cs typeface="Arial"/>
              </a:rPr>
              <a:t>ل</a:t>
            </a:r>
            <a:r>
              <a:rPr dirty="0" smtClean="0" sz="1200" spc="-5" b="1">
                <a:latin typeface="Arial"/>
                <a:cs typeface="Arial"/>
              </a:rPr>
              <a:t>ا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سأر</a:t>
            </a:r>
            <a:r>
              <a:rPr dirty="0" smtClean="0" sz="1200" spc="1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70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9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algn="ctr" marL="2277745">
              <a:lnSpc>
                <a:spcPct val="100000"/>
              </a:lnSpc>
            </a:pPr>
            <a:r>
              <a:rPr dirty="0" smtClean="0" sz="1200" b="1">
                <a:latin typeface="Arial"/>
                <a:cs typeface="Arial"/>
              </a:rPr>
              <a:t>. نو</a:t>
            </a:r>
            <a:r>
              <a:rPr dirty="0" smtClean="0" sz="1200" spc="-10" b="1">
                <a:latin typeface="Arial"/>
                <a:cs typeface="Arial"/>
              </a:rPr>
              <a:t>ز</a:t>
            </a:r>
            <a:r>
              <a:rPr dirty="0" smtClean="0" sz="1200" spc="-75" b="1">
                <a:latin typeface="Arial"/>
                <a:cs typeface="Arial"/>
              </a:rPr>
              <a:t>خ</a:t>
            </a:r>
            <a:r>
              <a:rPr dirty="0" smtClean="0" sz="1200" spc="60" b="1">
                <a:latin typeface="Arial"/>
                <a:cs typeface="Arial"/>
              </a:rPr>
              <a:t>م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</a:t>
            </a:r>
            <a:r>
              <a:rPr dirty="0" smtClean="0" sz="1200" spc="-125" b="1">
                <a:latin typeface="Arial"/>
                <a:cs typeface="Arial"/>
              </a:rPr>
              <a:t>ى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ع </a:t>
            </a:r>
            <a:r>
              <a:rPr dirty="0" smtClean="0" sz="1200" spc="85" b="1">
                <a:latin typeface="Arial"/>
                <a:cs typeface="Arial"/>
              </a:rPr>
              <a:t>ة</a:t>
            </a:r>
            <a:r>
              <a:rPr dirty="0" smtClean="0" sz="1200" spc="-455" b="1">
                <a:latin typeface="Arial"/>
                <a:cs typeface="Arial"/>
              </a:rPr>
              <a:t>ب</a:t>
            </a:r>
            <a:r>
              <a:rPr dirty="0" smtClean="0" sz="1200" spc="20" b="1">
                <a:latin typeface="Arial"/>
                <a:cs typeface="Arial"/>
              </a:rPr>
              <a:t>ا</a:t>
            </a:r>
            <a:r>
              <a:rPr dirty="0" smtClean="0" sz="1200" spc="-385" b="1">
                <a:latin typeface="Arial"/>
                <a:cs typeface="Arial"/>
              </a:rPr>
              <a:t>ق</a:t>
            </a:r>
            <a:r>
              <a:rPr dirty="0" smtClean="0" sz="1200" spc="-5" b="1">
                <a:latin typeface="Arial"/>
                <a:cs typeface="Arial"/>
              </a:rPr>
              <a:t>ر</a:t>
            </a:r>
            <a:r>
              <a:rPr dirty="0" smtClean="0" sz="1200" spc="-275" b="1">
                <a:latin typeface="Arial"/>
                <a:cs typeface="Arial"/>
              </a:rPr>
              <a:t>ل</a:t>
            </a:r>
            <a:r>
              <a:rPr dirty="0" smtClean="0" sz="1200" spc="0" b="1">
                <a:latin typeface="Arial"/>
                <a:cs typeface="Arial"/>
              </a:rPr>
              <a:t>ا ة</a:t>
            </a:r>
            <a:r>
              <a:rPr dirty="0" smtClean="0" sz="1200" spc="-10" b="1">
                <a:latin typeface="Arial"/>
                <a:cs typeface="Arial"/>
              </a:rPr>
              <a:t>د</a:t>
            </a:r>
            <a:r>
              <a:rPr dirty="0" smtClean="0" sz="1200" spc="-40" b="1">
                <a:latin typeface="Arial"/>
                <a:cs typeface="Arial"/>
              </a:rPr>
              <a:t>وج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–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-5" b="1">
                <a:latin typeface="Arial"/>
                <a:cs typeface="Arial"/>
              </a:rPr>
              <a:t>)</a:t>
            </a:r>
            <a:r>
              <a:rPr dirty="0" smtClean="0" sz="1200" spc="0" b="1">
                <a:latin typeface="Calibri"/>
                <a:cs typeface="Calibri"/>
              </a:rPr>
              <a:t>11</a:t>
            </a:r>
            <a:r>
              <a:rPr dirty="0" smtClean="0" sz="1200" spc="0" b="1">
                <a:latin typeface="Arial"/>
                <a:cs typeface="Arial"/>
              </a:rPr>
              <a:t>(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FADA</dc:creator>
  <dcterms:created xsi:type="dcterms:W3CDTF">2019-01-25T23:09:38Z</dcterms:created>
  <dcterms:modified xsi:type="dcterms:W3CDTF">2019-01-25T23:09:38Z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2019-01-25T00:00:00Z</vt:filetime>
  </property>
  <property fmtid="{D5CDD505-2E9C-101B-9397-08002B2CF9AE}" pid="3" name="LastSaved">
    <vt:filetime>2019-01-25T00:00:00Z</vt:filetime>
  </property>
</Properties>
</file>