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9" y="899921"/>
            <a:ext cx="5302250" cy="7980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4604">
              <a:lnSpc>
                <a:spcPct val="100000"/>
              </a:lnSpc>
            </a:pPr>
            <a:r>
              <a:rPr dirty="0" smtClean="0" sz="1400" b="1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10" b="1">
                <a:solidFill>
                  <a:srgbClr val="3D3D3D"/>
                </a:solidFill>
                <a:latin typeface="Arial"/>
                <a:cs typeface="Arial"/>
              </a:rPr>
              <a:t>سسؤ</a:t>
            </a:r>
            <a:r>
              <a:rPr dirty="0" smtClean="0" sz="1400" spc="-114" b="1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31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355" b="1">
                <a:solidFill>
                  <a:srgbClr val="3D3D3D"/>
                </a:solidFill>
                <a:latin typeface="Arial"/>
                <a:cs typeface="Arial"/>
              </a:rPr>
              <a:t>ميي</a:t>
            </a:r>
            <a:r>
              <a:rPr dirty="0" smtClean="0" sz="1400" spc="-420" b="1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540" b="1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1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40" b="1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64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1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70" b="1">
                <a:solidFill>
                  <a:srgbClr val="3D3D3D"/>
                </a:solidFill>
                <a:latin typeface="Arial"/>
                <a:cs typeface="Arial"/>
              </a:rPr>
              <a:t>جي</a:t>
            </a:r>
            <a:r>
              <a:rPr dirty="0" smtClean="0" sz="1400" spc="-405" b="1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15" b="1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315" b="1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70" b="1">
                <a:solidFill>
                  <a:srgbClr val="3D3D3D"/>
                </a:solidFill>
                <a:latin typeface="Arial"/>
                <a:cs typeface="Arial"/>
              </a:rPr>
              <a:t>سلإا</a:t>
            </a:r>
            <a:r>
              <a:rPr dirty="0" smtClean="0" sz="1400" spc="-17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70" b="1">
                <a:solidFill>
                  <a:srgbClr val="3D3D3D"/>
                </a:solidFill>
                <a:latin typeface="Arial"/>
                <a:cs typeface="Arial"/>
              </a:rPr>
              <a:t>يلحت</a:t>
            </a:r>
            <a:r>
              <a:rPr dirty="0" smtClean="0" sz="1400" spc="-29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60" b="1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85" b="1">
                <a:solidFill>
                  <a:srgbClr val="3D3D3D"/>
                </a:solidFill>
                <a:latin typeface="Arial"/>
                <a:cs typeface="Arial"/>
              </a:rPr>
              <a:t>هأ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7145">
              <a:lnSpc>
                <a:spcPct val="1036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جراخلا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رتسلا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رص</a:t>
            </a:r>
            <a:r>
              <a:rPr dirty="0" smtClean="0" sz="1400" spc="-5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علا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-42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يئ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20">
                <a:solidFill>
                  <a:srgbClr val="3D3D3D"/>
                </a:solidFill>
                <a:latin typeface="Arial"/>
                <a:cs typeface="Arial"/>
              </a:rPr>
              <a:t>يج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لحتلا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405">
                <a:solidFill>
                  <a:srgbClr val="3D3D3D"/>
                </a:solidFill>
                <a:latin typeface="Arial"/>
                <a:cs typeface="Arial"/>
              </a:rPr>
              <a:t>ربت</a:t>
            </a:r>
            <a:r>
              <a:rPr dirty="0" smtClean="0" sz="1400" spc="-35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54">
                <a:solidFill>
                  <a:srgbClr val="3D3D3D"/>
                </a:solidFill>
                <a:latin typeface="Arial"/>
                <a:cs typeface="Arial"/>
              </a:rPr>
              <a:t>هت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ز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اومو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8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رفلا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8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575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سلاا</a:t>
            </a:r>
            <a:r>
              <a:rPr dirty="0" smtClean="0" sz="1400" spc="8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ىلع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00">
                <a:solidFill>
                  <a:srgbClr val="3D3D3D"/>
                </a:solidFill>
                <a:latin typeface="Arial"/>
                <a:cs typeface="Arial"/>
              </a:rPr>
              <a:t>سسؤملا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طاخ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حا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370">
                <a:solidFill>
                  <a:srgbClr val="3D3D3D"/>
                </a:solidFill>
                <a:latin typeface="Arial"/>
                <a:cs typeface="Arial"/>
              </a:rPr>
              <a:t>رف</a:t>
            </a:r>
            <a:endParaRPr sz="1400">
              <a:latin typeface="Arial"/>
              <a:cs typeface="Arial"/>
            </a:endParaRPr>
          </a:p>
          <a:p>
            <a:pPr algn="r" marR="1587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سسؤملل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95">
                <a:solidFill>
                  <a:srgbClr val="3D3D3D"/>
                </a:solidFill>
                <a:latin typeface="Arial"/>
                <a:cs typeface="Arial"/>
              </a:rPr>
              <a:t>لخ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يف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عضل</a:t>
            </a:r>
            <a:r>
              <a:rPr dirty="0" smtClean="0" sz="1400" spc="-10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ةو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رص</a:t>
            </a:r>
            <a:r>
              <a:rPr dirty="0" smtClean="0" sz="1400" spc="-5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9050">
              <a:lnSpc>
                <a:spcPct val="100000"/>
              </a:lnSpc>
            </a:pP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لأ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رظن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سسؤ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غلاب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130">
                <a:solidFill>
                  <a:srgbClr val="3D3D3D"/>
                </a:solidFill>
                <a:latin typeface="Arial"/>
                <a:cs typeface="Arial"/>
              </a:rPr>
              <a:t>مه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أ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ض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ح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جي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لحتلا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مع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ام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000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ةري</a:t>
            </a:r>
            <a:r>
              <a:rPr dirty="0" smtClean="0" sz="1400" spc="-185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0">
                <a:solidFill>
                  <a:srgbClr val="3D3D3D"/>
                </a:solidFill>
                <a:latin typeface="Arial"/>
                <a:cs typeface="Arial"/>
              </a:rPr>
              <a:t>اكمإ</a:t>
            </a:r>
            <a:r>
              <a:rPr dirty="0" smtClean="0" sz="1400" spc="-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إ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رظن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سسؤ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حا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رفلا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3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-1</a:t>
            </a:r>
            <a:endParaRPr sz="1400">
              <a:latin typeface="Arial"/>
              <a:cs typeface="Arial"/>
            </a:endParaRPr>
          </a:p>
          <a:p>
            <a:pPr algn="r" marR="14604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25">
                <a:solidFill>
                  <a:srgbClr val="3D3D3D"/>
                </a:solidFill>
                <a:latin typeface="Arial"/>
                <a:cs typeface="Arial"/>
              </a:rPr>
              <a:t>هداعب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سا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كمم</a:t>
            </a:r>
            <a:r>
              <a:rPr dirty="0" smtClean="0" sz="1400" spc="-17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رفلا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أو 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اه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170">
                <a:solidFill>
                  <a:srgbClr val="3D3D3D"/>
                </a:solidFill>
                <a:latin typeface="Arial"/>
                <a:cs typeface="Arial"/>
              </a:rPr>
              <a:t>غ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كمي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420">
                <a:solidFill>
                  <a:srgbClr val="3D3D3D"/>
                </a:solidFill>
                <a:latin typeface="Arial"/>
                <a:cs typeface="Arial"/>
              </a:rPr>
              <a:t>يت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ص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71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47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75">
                <a:solidFill>
                  <a:srgbClr val="3D3D3D"/>
                </a:solidFill>
                <a:latin typeface="Arial"/>
                <a:cs typeface="Arial"/>
              </a:rPr>
              <a:t>ةلضاف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endParaRPr sz="1400">
              <a:latin typeface="Arial"/>
              <a:cs typeface="Arial"/>
            </a:endParaRPr>
          </a:p>
          <a:p>
            <a:pPr algn="r" marL="12700" marR="13335" indent="356235">
              <a:lnSpc>
                <a:spcPct val="254300"/>
              </a:lnSpc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اهما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سا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رط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حا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20">
                <a:solidFill>
                  <a:srgbClr val="3D3D3D"/>
                </a:solidFill>
                <a:latin typeface="Arial"/>
                <a:cs typeface="Arial"/>
              </a:rPr>
              <a:t>يج</a:t>
            </a:r>
            <a:r>
              <a:rPr dirty="0" smtClean="0" sz="1400" spc="-24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لحتلا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1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-2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مل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قلا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هن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أ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440">
                <a:solidFill>
                  <a:srgbClr val="3D3D3D"/>
                </a:solidFill>
                <a:latin typeface="Arial"/>
                <a:cs typeface="Arial"/>
              </a:rPr>
              <a:t>عت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او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سسؤ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420">
                <a:solidFill>
                  <a:srgbClr val="3D3D3D"/>
                </a:solidFill>
                <a:latin typeface="Arial"/>
                <a:cs typeface="Arial"/>
              </a:rPr>
              <a:t>لل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زيمملا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ةر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قلا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ـ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480">
                <a:solidFill>
                  <a:srgbClr val="3D3D3D"/>
                </a:solidFill>
                <a:latin typeface="Arial"/>
                <a:cs typeface="Arial"/>
              </a:rPr>
              <a:t>سي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-3</a:t>
            </a:r>
            <a:endParaRPr sz="1400">
              <a:latin typeface="Arial"/>
              <a:cs typeface="Arial"/>
            </a:endParaRPr>
          </a:p>
          <a:p>
            <a:pPr algn="just" marL="12700" marR="18415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زا</a:t>
            </a:r>
            <a:r>
              <a:rPr dirty="0" smtClean="0" sz="1400" spc="-2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1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09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كملإاو</a:t>
            </a:r>
            <a:r>
              <a:rPr dirty="0" smtClean="0" sz="1400" spc="1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قلا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20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فيظ</a:t>
            </a:r>
            <a:r>
              <a:rPr dirty="0" smtClean="0" sz="1400" spc="-1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ةم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409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سم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50">
                <a:solidFill>
                  <a:srgbClr val="3D3D3D"/>
                </a:solidFill>
                <a:latin typeface="Arial"/>
                <a:cs typeface="Arial"/>
              </a:rPr>
              <a:t>فنتلا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30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00">
                <a:solidFill>
                  <a:srgbClr val="3D3D3D"/>
                </a:solidFill>
                <a:latin typeface="Arial"/>
                <a:cs typeface="Arial"/>
              </a:rPr>
              <a:t>سسؤملا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هك</a:t>
            </a:r>
            <a:r>
              <a:rPr dirty="0" smtClean="0" sz="1400" spc="-22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مت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هلا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00000"/>
              </a:lnSpc>
            </a:pP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هو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ء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7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يف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ةءا</a:t>
            </a:r>
            <a:r>
              <a:rPr dirty="0" smtClean="0" sz="1400" spc="-35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كلا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ىلإ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9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لأ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204">
                <a:solidFill>
                  <a:srgbClr val="3D3D3D"/>
                </a:solidFill>
                <a:latin typeface="Arial"/>
                <a:cs typeface="Arial"/>
              </a:rPr>
              <a:t>ظن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ح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ةرورض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رتسلإ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40">
                <a:solidFill>
                  <a:srgbClr val="3D3D3D"/>
                </a:solidFill>
                <a:latin typeface="Arial"/>
                <a:cs typeface="Arial"/>
              </a:rPr>
              <a:t>ليلحت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85">
                <a:solidFill>
                  <a:srgbClr val="3D3D3D"/>
                </a:solidFill>
                <a:latin typeface="Arial"/>
                <a:cs typeface="Arial"/>
              </a:rPr>
              <a:t>عي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-4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سلإا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لحتلا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 م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خت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20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اكرش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لك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مجت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03600"/>
              </a:lnSpc>
            </a:pP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350">
                <a:solidFill>
                  <a:srgbClr val="3D3D3D"/>
                </a:solidFill>
                <a:latin typeface="Arial"/>
                <a:cs typeface="Arial"/>
              </a:rPr>
              <a:t>ضل</a:t>
            </a:r>
            <a:r>
              <a:rPr dirty="0" smtClean="0" sz="1400" spc="-10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ةو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طاقن</a:t>
            </a:r>
            <a:r>
              <a:rPr dirty="0" smtClean="0" sz="1400" spc="-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؛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اسأ</a:t>
            </a:r>
            <a:r>
              <a:rPr dirty="0" smtClean="0" sz="1400" spc="-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22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اف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4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رأ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735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45">
                <a:solidFill>
                  <a:srgbClr val="3D3D3D"/>
                </a:solidFill>
                <a:latin typeface="Arial"/>
                <a:cs typeface="Arial"/>
              </a:rPr>
              <a:t>رعم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جي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ليلح</a:t>
            </a:r>
            <a:r>
              <a:rPr dirty="0" smtClean="0" sz="1400" spc="-42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يئ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هلا</a:t>
            </a:r>
            <a:r>
              <a:rPr dirty="0" smtClean="0" sz="1400" spc="-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-5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15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14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0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سؤملا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ةسا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ىلع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40">
                <a:solidFill>
                  <a:srgbClr val="3D3D3D"/>
                </a:solidFill>
                <a:latin typeface="Arial"/>
                <a:cs typeface="Arial"/>
              </a:rPr>
              <a:t>لي</a:t>
            </a:r>
            <a:r>
              <a:rPr dirty="0" smtClean="0" sz="1400" spc="-3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هو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جراخلا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54">
                <a:solidFill>
                  <a:srgbClr val="3D3D3D"/>
                </a:solidFill>
                <a:latin typeface="Arial"/>
                <a:cs typeface="Arial"/>
              </a:rPr>
              <a:t>هت</a:t>
            </a:r>
            <a:r>
              <a:rPr dirty="0" smtClean="0" sz="1400" spc="-30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رفلا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95">
                <a:solidFill>
                  <a:srgbClr val="3D3D3D"/>
                </a:solidFill>
                <a:latin typeface="Arial"/>
                <a:cs typeface="Arial"/>
              </a:rPr>
              <a:t>لخ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اهلوح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يذ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حمل</a:t>
            </a:r>
            <a:r>
              <a:rPr dirty="0" smtClean="0" sz="1400" spc="-6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 indent="0">
              <a:lnSpc>
                <a:spcPct val="103200"/>
              </a:lnSpc>
            </a:pP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مو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1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ةرثؤ</a:t>
            </a:r>
            <a:r>
              <a:rPr dirty="0" smtClean="0" sz="1400" spc="-9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70">
                <a:solidFill>
                  <a:srgbClr val="3D3D3D"/>
                </a:solidFill>
                <a:latin typeface="Arial"/>
                <a:cs typeface="Arial"/>
              </a:rPr>
              <a:t>ماوعلل</a:t>
            </a:r>
            <a:r>
              <a:rPr dirty="0" smtClean="0" sz="1400" spc="1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0">
                <a:solidFill>
                  <a:srgbClr val="3D3D3D"/>
                </a:solidFill>
                <a:latin typeface="Arial"/>
                <a:cs typeface="Arial"/>
              </a:rPr>
              <a:t>اه</a:t>
            </a:r>
            <a:r>
              <a:rPr dirty="0" smtClean="0" sz="1400" spc="-27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سا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80">
                <a:solidFill>
                  <a:srgbClr val="3D3D3D"/>
                </a:solidFill>
                <a:latin typeface="Arial"/>
                <a:cs typeface="Arial"/>
              </a:rPr>
              <a:t>ريبك</a:t>
            </a:r>
            <a:r>
              <a:rPr dirty="0" smtClean="0" sz="1400" spc="1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0">
                <a:solidFill>
                  <a:srgbClr val="3D3D3D"/>
                </a:solidFill>
                <a:latin typeface="Arial"/>
                <a:cs typeface="Arial"/>
              </a:rPr>
              <a:t>ح</a:t>
            </a:r>
            <a:r>
              <a:rPr dirty="0" smtClean="0" sz="1400" spc="18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ىلإ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ةسسؤ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حا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18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1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-6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ةسا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540">
                <a:solidFill>
                  <a:srgbClr val="3D3D3D"/>
                </a:solidFill>
                <a:latin typeface="Arial"/>
                <a:cs typeface="Arial"/>
              </a:rPr>
              <a:t>ست</a:t>
            </a:r>
            <a:r>
              <a:rPr dirty="0" smtClean="0" sz="1400" spc="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3D3D3D"/>
                </a:solidFill>
                <a:latin typeface="Arial"/>
                <a:cs typeface="Arial"/>
              </a:rPr>
              <a:t>ح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5">
                <a:solidFill>
                  <a:srgbClr val="3D3D3D"/>
                </a:solidFill>
                <a:latin typeface="Arial"/>
                <a:cs typeface="Arial"/>
              </a:rPr>
              <a:t>مهنم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75">
                <a:solidFill>
                  <a:srgbClr val="3D3D3D"/>
                </a:solidFill>
                <a:latin typeface="Arial"/>
                <a:cs typeface="Arial"/>
              </a:rPr>
              <a:t>ريثأت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5">
                <a:solidFill>
                  <a:srgbClr val="3D3D3D"/>
                </a:solidFill>
                <a:latin typeface="Arial"/>
                <a:cs typeface="Arial"/>
              </a:rPr>
              <a:t>جر</a:t>
            </a:r>
            <a:r>
              <a:rPr dirty="0" smtClean="0" sz="1400" spc="-25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علا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14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اج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575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سلاا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مي</a:t>
            </a:r>
            <a:r>
              <a:rPr dirty="0" smtClean="0" sz="1400" spc="-450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أو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500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60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رم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سلا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ةح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484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52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95">
                <a:solidFill>
                  <a:srgbClr val="3D3D3D"/>
                </a:solidFill>
                <a:latin typeface="Arial"/>
                <a:cs typeface="Arial"/>
              </a:rPr>
              <a:t>قحت</a:t>
            </a:r>
            <a:r>
              <a:rPr dirty="0" smtClean="0" sz="1400" spc="-3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جي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هل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سلا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38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30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25">
                <a:solidFill>
                  <a:srgbClr val="3D3D3D"/>
                </a:solidFill>
                <a:latin typeface="Arial"/>
                <a:cs typeface="Arial"/>
              </a:rPr>
              <a:t>اعلاو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00000"/>
              </a:lnSpc>
            </a:pP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اجيإ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4">
                <a:solidFill>
                  <a:srgbClr val="3D3D3D"/>
                </a:solidFill>
                <a:latin typeface="Arial"/>
                <a:cs typeface="Arial"/>
              </a:rPr>
              <a:t>لك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ش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هل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30">
                <a:solidFill>
                  <a:srgbClr val="3D3D3D"/>
                </a:solidFill>
                <a:latin typeface="Arial"/>
                <a:cs typeface="Arial"/>
              </a:rPr>
              <a:t>جو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ري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غ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54">
                <a:solidFill>
                  <a:srgbClr val="3D3D3D"/>
                </a:solidFill>
                <a:latin typeface="Arial"/>
                <a:cs typeface="Arial"/>
              </a:rPr>
              <a:t>هت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ماوع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أ</a:t>
            </a:r>
            <a:r>
              <a:rPr dirty="0" smtClean="0" sz="1400" spc="-484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1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سؤملا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كلا</a:t>
            </a:r>
            <a:r>
              <a:rPr dirty="0" smtClean="0" sz="1400" spc="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41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-7</a:t>
            </a:r>
            <a:endParaRPr sz="1400">
              <a:latin typeface="Arial"/>
              <a:cs typeface="Arial"/>
            </a:endParaRPr>
          </a:p>
          <a:p>
            <a:pPr algn="r" marR="17145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ين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اص</a:t>
            </a:r>
            <a:r>
              <a:rPr dirty="0" smtClean="0" sz="1400" spc="-34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رو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160">
                <a:solidFill>
                  <a:srgbClr val="3D3D3D"/>
                </a:solidFill>
                <a:latin typeface="Arial"/>
                <a:cs typeface="Arial"/>
              </a:rPr>
              <a:t>من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ها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اعف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 رو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50">
                <a:solidFill>
                  <a:srgbClr val="3D3D3D"/>
                </a:solidFill>
                <a:latin typeface="Arial"/>
                <a:cs typeface="Arial"/>
              </a:rPr>
              <a:t>يلا</a:t>
            </a:r>
            <a:r>
              <a:rPr dirty="0" smtClean="0" sz="1400" spc="-39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355">
                <a:solidFill>
                  <a:srgbClr val="3D3D3D"/>
                </a:solidFill>
                <a:latin typeface="Arial"/>
                <a:cs typeface="Arial"/>
              </a:rPr>
              <a:t>لاب</a:t>
            </a:r>
            <a:r>
              <a:rPr dirty="0" smtClean="0" sz="1400" spc="-355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ىلع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217" y="1120902"/>
            <a:ext cx="5302885" cy="3434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b="1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-1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)</a:t>
            </a:r>
            <a:r>
              <a:rPr dirty="0" smtClean="0" sz="1400" spc="-1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70" b="1">
                <a:solidFill>
                  <a:srgbClr val="3D3D3D"/>
                </a:solidFill>
                <a:latin typeface="Arial"/>
                <a:cs typeface="Arial"/>
              </a:rPr>
              <a:t>يلخ</a:t>
            </a:r>
            <a:r>
              <a:rPr dirty="0" smtClean="0" sz="1400" spc="-114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35" b="1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9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–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04" b="1">
                <a:solidFill>
                  <a:srgbClr val="3D3D3D"/>
                </a:solidFill>
                <a:latin typeface="Arial"/>
                <a:cs typeface="Arial"/>
              </a:rPr>
              <a:t>يجر</a:t>
            </a:r>
            <a:r>
              <a:rPr dirty="0" smtClean="0" sz="1400" spc="1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20" b="1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18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(</a:t>
            </a:r>
            <a:r>
              <a:rPr dirty="0" smtClean="0" sz="1400" spc="-1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2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85" b="1">
                <a:solidFill>
                  <a:srgbClr val="3D3D3D"/>
                </a:solidFill>
                <a:latin typeface="Arial"/>
                <a:cs typeface="Arial"/>
              </a:rPr>
              <a:t>بلل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30" b="1">
                <a:solidFill>
                  <a:srgbClr val="3D3D3D"/>
                </a:solidFill>
                <a:latin typeface="Arial"/>
                <a:cs typeface="Arial"/>
              </a:rPr>
              <a:t>رظن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60" b="1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35" b="1">
                <a:solidFill>
                  <a:srgbClr val="3D3D3D"/>
                </a:solidFill>
                <a:latin typeface="Arial"/>
                <a:cs typeface="Arial"/>
              </a:rPr>
              <a:t>دم</a:t>
            </a:r>
            <a:r>
              <a:rPr dirty="0" smtClean="0" sz="1400" spc="2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II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4604">
              <a:lnSpc>
                <a:spcPct val="100000"/>
              </a:lnSpc>
            </a:pP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42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نم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لك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75">
                <a:solidFill>
                  <a:srgbClr val="3D3D3D"/>
                </a:solidFill>
                <a:latin typeface="Arial"/>
                <a:cs typeface="Arial"/>
              </a:rPr>
              <a:t>لحت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لإ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راص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خاب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قر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41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جي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سل</a:t>
            </a:r>
            <a:r>
              <a:rPr dirty="0" smtClean="0" sz="1400" spc="-100">
                <a:solidFill>
                  <a:srgbClr val="3D3D3D"/>
                </a:solidFill>
                <a:latin typeface="Arial"/>
                <a:cs typeface="Arial"/>
              </a:rPr>
              <a:t>إ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285">
                <a:solidFill>
                  <a:srgbClr val="3D3D3D"/>
                </a:solidFill>
                <a:latin typeface="Arial"/>
                <a:cs typeface="Arial"/>
              </a:rPr>
              <a:t>لي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60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مع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أ 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فر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50">
                <a:solidFill>
                  <a:srgbClr val="3D3D3D"/>
                </a:solidFill>
                <a:latin typeface="Arial"/>
                <a:cs typeface="Arial"/>
              </a:rPr>
              <a:t>ح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"/>
              </a:spcBef>
            </a:pPr>
            <a:endParaRPr sz="850"/>
          </a:p>
          <a:p>
            <a:pPr algn="r" marR="13970">
              <a:lnSpc>
                <a:spcPct val="100000"/>
              </a:lnSpc>
            </a:pP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95">
                <a:solidFill>
                  <a:srgbClr val="3D3D3D"/>
                </a:solidFill>
                <a:latin typeface="Arial"/>
                <a:cs typeface="Arial"/>
              </a:rPr>
              <a:t>لخ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0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جراخلا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400" spc="-15" b="1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10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35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0" b="1">
                <a:solidFill>
                  <a:srgbClr val="3D3D3D"/>
                </a:solidFill>
                <a:latin typeface="Arial"/>
                <a:cs typeface="Arial"/>
              </a:rPr>
              <a:t>جرا</a:t>
            </a:r>
            <a:r>
              <a:rPr dirty="0" smtClean="0" sz="1400" spc="-55" b="1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31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35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85" b="1">
                <a:solidFill>
                  <a:srgbClr val="3D3D3D"/>
                </a:solidFill>
                <a:latin typeface="Arial"/>
                <a:cs typeface="Arial"/>
              </a:rPr>
              <a:t>بلا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1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2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1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10" b="1">
                <a:solidFill>
                  <a:srgbClr val="3D3D3D"/>
                </a:solidFill>
                <a:latin typeface="Arial"/>
                <a:cs typeface="Arial"/>
              </a:rPr>
              <a:t>حت</a:t>
            </a:r>
            <a:r>
              <a:rPr dirty="0" smtClean="0" sz="1400" spc="1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1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II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4604">
              <a:lnSpc>
                <a:spcPct val="100000"/>
              </a:lnSpc>
            </a:pP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)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ةسسؤم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غ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ك(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185">
                <a:solidFill>
                  <a:srgbClr val="3D3D3D"/>
                </a:solidFill>
                <a:latin typeface="Arial"/>
                <a:cs typeface="Arial"/>
              </a:rPr>
              <a:t>لماش</a:t>
            </a:r>
            <a:r>
              <a:rPr dirty="0" smtClean="0" sz="1400" spc="-18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465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راخلا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"/>
              </a:spcBef>
            </a:pPr>
            <a:endParaRPr sz="850"/>
          </a:p>
          <a:p>
            <a:pPr algn="r" marR="17145">
              <a:lnSpc>
                <a:spcPct val="1000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مت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9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سسؤملل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110">
                <a:solidFill>
                  <a:srgbClr val="3D3D3D"/>
                </a:solidFill>
                <a:latin typeface="Arial"/>
                <a:cs typeface="Arial"/>
              </a:rPr>
              <a:t>اخلا</a:t>
            </a:r>
            <a:r>
              <a:rPr dirty="0" smtClean="0" sz="1400" spc="-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420">
                <a:solidFill>
                  <a:srgbClr val="3D3D3D"/>
                </a:solidFill>
                <a:latin typeface="Arial"/>
                <a:cs typeface="Arial"/>
              </a:rPr>
              <a:t>لل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رظ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نأ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مي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L="12700" marR="14604" indent="28575">
              <a:lnSpc>
                <a:spcPts val="1610"/>
              </a:lnSpc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غا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73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طش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ةري</a:t>
            </a:r>
            <a:r>
              <a:rPr dirty="0" smtClean="0" sz="1400" spc="-185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هف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،ةس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09">
                <a:solidFill>
                  <a:srgbClr val="3D3D3D"/>
                </a:solidFill>
                <a:latin typeface="Arial"/>
                <a:cs typeface="Arial"/>
              </a:rPr>
              <a:t>شن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 ة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3D3D3D"/>
                </a:solidFill>
                <a:latin typeface="Arial"/>
                <a:cs typeface="Arial"/>
              </a:rPr>
              <a:t>غ</a:t>
            </a:r>
            <a:r>
              <a:rPr dirty="0" smtClean="0" sz="1400" spc="-509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صا</a:t>
            </a:r>
            <a:r>
              <a:rPr dirty="0" smtClean="0" sz="1400" spc="-204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جم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 "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425">
                <a:solidFill>
                  <a:srgbClr val="3D3D3D"/>
                </a:solidFill>
                <a:latin typeface="Arial"/>
                <a:cs typeface="Arial"/>
              </a:rPr>
              <a:t>كي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ط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ح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مل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350">
                <a:solidFill>
                  <a:srgbClr val="3D3D3D"/>
                </a:solidFill>
                <a:latin typeface="Arial"/>
                <a:cs typeface="Arial"/>
              </a:rPr>
              <a:t>اف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55">
                <a:solidFill>
                  <a:srgbClr val="3D3D3D"/>
                </a:solidFill>
                <a:latin typeface="Arial"/>
                <a:cs typeface="Arial"/>
              </a:rPr>
              <a:t>لات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علا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375">
                <a:solidFill>
                  <a:srgbClr val="3D3D3D"/>
                </a:solidFill>
                <a:latin typeface="Arial"/>
                <a:cs typeface="Arial"/>
              </a:rPr>
              <a:t>صن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عم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5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8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لاع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35">
                <a:solidFill>
                  <a:srgbClr val="3D3D3D"/>
                </a:solidFill>
                <a:latin typeface="Arial"/>
                <a:cs typeface="Arial"/>
              </a:rPr>
              <a:t>لب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ts val="1565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90">
                <a:solidFill>
                  <a:srgbClr val="3D3D3D"/>
                </a:solidFill>
                <a:latin typeface="Arial"/>
                <a:cs typeface="Arial"/>
              </a:rPr>
              <a:t>ةسس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مأ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اع 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اسم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128" y="5149468"/>
            <a:ext cx="5302885" cy="3905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04" b="1">
                <a:solidFill>
                  <a:srgbClr val="3D3D3D"/>
                </a:solidFill>
                <a:latin typeface="Arial"/>
                <a:cs typeface="Arial"/>
              </a:rPr>
              <a:t>يجر</a:t>
            </a:r>
            <a:r>
              <a:rPr dirty="0" smtClean="0" sz="1400" spc="1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20" b="1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19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10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35" b="1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31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-15" b="1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1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95" b="1">
                <a:solidFill>
                  <a:srgbClr val="3D3D3D"/>
                </a:solidFill>
                <a:latin typeface="Arial"/>
                <a:cs typeface="Arial"/>
              </a:rPr>
              <a:t>نو</a:t>
            </a:r>
            <a:r>
              <a:rPr dirty="0" smtClean="0" sz="1400" spc="-90" b="1">
                <a:solidFill>
                  <a:srgbClr val="3D3D3D"/>
                </a:solidFill>
                <a:latin typeface="Arial"/>
                <a:cs typeface="Arial"/>
              </a:rPr>
              <a:t>كم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1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-1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II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r" marR="14604">
              <a:lnSpc>
                <a:spcPct val="1000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33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 وأ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غ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25">
                <a:solidFill>
                  <a:srgbClr val="3D3D3D"/>
                </a:solidFill>
                <a:latin typeface="Arial"/>
                <a:cs typeface="Arial"/>
              </a:rPr>
              <a:t>زج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310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تت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3D3D3D"/>
                </a:solidFill>
                <a:latin typeface="Arial"/>
                <a:cs typeface="Arial"/>
              </a:rPr>
              <a:t>اه</a:t>
            </a:r>
            <a:r>
              <a:rPr dirty="0" smtClean="0" sz="1400" spc="-1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أ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جرا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ىلإ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ظ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نن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أ 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240">
                <a:solidFill>
                  <a:srgbClr val="3D3D3D"/>
                </a:solidFill>
                <a:latin typeface="Arial"/>
                <a:cs typeface="Arial"/>
              </a:rPr>
              <a:t>مي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r" marR="13970">
              <a:lnSpc>
                <a:spcPct val="1000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)ة</a:t>
            </a:r>
            <a:r>
              <a:rPr dirty="0" smtClean="0" sz="1400" spc="-22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90">
                <a:solidFill>
                  <a:srgbClr val="3D3D3D"/>
                </a:solidFill>
                <a:latin typeface="Arial"/>
                <a:cs typeface="Arial"/>
              </a:rPr>
              <a:t>لك</a:t>
            </a:r>
            <a:r>
              <a:rPr dirty="0" smtClean="0" sz="1400" spc="-36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(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9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9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اعلا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30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-1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7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r" marR="13970">
              <a:lnSpc>
                <a:spcPct val="100000"/>
              </a:lnSpc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خلا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30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-2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400" spc="-15" b="1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45" b="1">
                <a:solidFill>
                  <a:srgbClr val="3D3D3D"/>
                </a:solidFill>
                <a:latin typeface="Arial"/>
                <a:cs typeface="Arial"/>
              </a:rPr>
              <a:t>)ة</a:t>
            </a:r>
            <a:r>
              <a:rPr dirty="0" smtClean="0" sz="1400" spc="-370" b="1">
                <a:solidFill>
                  <a:srgbClr val="3D3D3D"/>
                </a:solidFill>
                <a:latin typeface="Arial"/>
                <a:cs typeface="Arial"/>
              </a:rPr>
              <a:t>يلك</a:t>
            </a:r>
            <a:r>
              <a:rPr dirty="0" smtClean="0" sz="1400" spc="-31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(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75" b="1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305" b="1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26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10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35" b="1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310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ا-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1</a:t>
            </a:r>
            <a:r>
              <a:rPr dirty="0" smtClean="0" sz="1400" spc="-15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1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-1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II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r" marR="19050">
              <a:lnSpc>
                <a:spcPct val="100000"/>
              </a:lnSpc>
            </a:pP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445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7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65">
                <a:solidFill>
                  <a:srgbClr val="3D3D3D"/>
                </a:solidFill>
                <a:latin typeface="Arial"/>
                <a:cs typeface="Arial"/>
              </a:rPr>
              <a:t>،ة</a:t>
            </a:r>
            <a:r>
              <a:rPr dirty="0" smtClean="0" sz="1400" spc="5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اع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750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509">
                <a:solidFill>
                  <a:srgbClr val="3D3D3D"/>
                </a:solidFill>
                <a:latin typeface="Arial"/>
                <a:cs typeface="Arial"/>
              </a:rPr>
              <a:t>صب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00">
                <a:solidFill>
                  <a:srgbClr val="3D3D3D"/>
                </a:solidFill>
                <a:latin typeface="Arial"/>
                <a:cs typeface="Arial"/>
              </a:rPr>
              <a:t>اسسؤ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10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جراخلا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40">
                <a:solidFill>
                  <a:srgbClr val="3D3D3D"/>
                </a:solidFill>
                <a:latin typeface="Arial"/>
                <a:cs typeface="Arial"/>
              </a:rPr>
              <a:t>غت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مل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95">
                <a:solidFill>
                  <a:srgbClr val="3D3D3D"/>
                </a:solidFill>
                <a:latin typeface="Arial"/>
                <a:cs typeface="Arial"/>
              </a:rPr>
              <a:t>ماوعلا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50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295">
                <a:solidFill>
                  <a:srgbClr val="3D3D3D"/>
                </a:solidFill>
                <a:latin typeface="Arial"/>
                <a:cs typeface="Arial"/>
              </a:rPr>
              <a:t>مت</a:t>
            </a:r>
            <a:endParaRPr sz="1400">
              <a:latin typeface="Arial"/>
              <a:cs typeface="Arial"/>
            </a:endParaRPr>
          </a:p>
          <a:p>
            <a:pPr algn="r" marR="16510">
              <a:lnSpc>
                <a:spcPts val="1620"/>
              </a:lnSpc>
            </a:pPr>
            <a:r>
              <a:rPr dirty="0" smtClean="0" sz="1400" spc="-3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ةماعلا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3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10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ىمست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1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،ة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70">
                <a:solidFill>
                  <a:srgbClr val="3D3D3D"/>
                </a:solidFill>
                <a:latin typeface="Arial"/>
                <a:cs typeface="Arial"/>
              </a:rPr>
              <a:t>عم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كم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وا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ام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1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عو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لع</a:t>
            </a:r>
            <a:r>
              <a:rPr dirty="0" smtClean="0" sz="1400" spc="1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هر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ث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أت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ts val="161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04">
                <a:solidFill>
                  <a:srgbClr val="3D3D3D"/>
                </a:solidFill>
                <a:latin typeface="Arial"/>
                <a:cs typeface="Arial"/>
              </a:rPr>
              <a:t>لود</a:t>
            </a:r>
            <a:r>
              <a:rPr dirty="0" smtClean="0" sz="1400" spc="-25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قلا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لون</a:t>
            </a:r>
            <a:r>
              <a:rPr dirty="0" smtClean="0" sz="1400" spc="-325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5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4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جلاا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85">
                <a:solidFill>
                  <a:srgbClr val="3D3D3D"/>
                </a:solidFill>
                <a:latin typeface="Arial"/>
                <a:cs typeface="Arial"/>
              </a:rPr>
              <a:t>،ةيس</a:t>
            </a:r>
            <a:r>
              <a:rPr dirty="0" smtClean="0" sz="1400" spc="-8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سلا</a:t>
            </a:r>
            <a:r>
              <a:rPr dirty="0" smtClean="0" sz="1400" spc="-28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،ة</a:t>
            </a:r>
            <a:r>
              <a:rPr dirty="0" smtClean="0" sz="1400" spc="-23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320">
                <a:solidFill>
                  <a:srgbClr val="3D3D3D"/>
                </a:solidFill>
                <a:latin typeface="Arial"/>
                <a:cs typeface="Arial"/>
              </a:rPr>
              <a:t>اص</a:t>
            </a:r>
            <a:r>
              <a:rPr dirty="0" smtClean="0" sz="1400" spc="-34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ق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12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225">
                <a:solidFill>
                  <a:srgbClr val="3D3D3D"/>
                </a:solidFill>
                <a:latin typeface="Arial"/>
                <a:cs typeface="Arial"/>
              </a:rPr>
              <a:t>علاك</a:t>
            </a:r>
            <a:endParaRPr sz="1400">
              <a:latin typeface="Arial"/>
              <a:cs typeface="Arial"/>
            </a:endParaRPr>
          </a:p>
          <a:p>
            <a:pPr algn="r" marL="12700" marR="12700" indent="2677795">
              <a:lnSpc>
                <a:spcPct val="19140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:</a:t>
            </a:r>
            <a:r>
              <a:rPr dirty="0" smtClean="0" sz="1400" spc="45" b="1">
                <a:solidFill>
                  <a:srgbClr val="3D3D3D"/>
                </a:solidFill>
                <a:latin typeface="Arial"/>
                <a:cs typeface="Arial"/>
              </a:rPr>
              <a:t>)ة</a:t>
            </a:r>
            <a:r>
              <a:rPr dirty="0" smtClean="0" sz="1400" spc="-220" b="1">
                <a:solidFill>
                  <a:srgbClr val="3D3D3D"/>
                </a:solidFill>
                <a:latin typeface="Arial"/>
                <a:cs typeface="Arial"/>
              </a:rPr>
              <a:t>يع</a:t>
            </a:r>
            <a:r>
              <a:rPr dirty="0" smtClean="0" sz="1400" spc="-85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80" b="1">
                <a:solidFill>
                  <a:srgbClr val="3D3D3D"/>
                </a:solidFill>
                <a:latin typeface="Arial"/>
                <a:cs typeface="Arial"/>
              </a:rPr>
              <a:t>نصلا</a:t>
            </a:r>
            <a:r>
              <a:rPr dirty="0" smtClean="0" sz="1400" spc="-280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20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55" b="1">
                <a:solidFill>
                  <a:srgbClr val="3D3D3D"/>
                </a:solidFill>
                <a:latin typeface="Arial"/>
                <a:cs typeface="Arial"/>
              </a:rPr>
              <a:t>بل</a:t>
            </a:r>
            <a:r>
              <a:rPr dirty="0" smtClean="0" sz="1400" spc="-150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(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330" b="1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80" b="1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20" b="1">
                <a:solidFill>
                  <a:srgbClr val="3D3D3D"/>
                </a:solidFill>
                <a:latin typeface="Arial"/>
                <a:cs typeface="Arial"/>
              </a:rPr>
              <a:t>خ</a:t>
            </a:r>
            <a:r>
              <a:rPr dirty="0" smtClean="0" sz="1400" spc="-185" b="1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ا </a:t>
            </a:r>
            <a:r>
              <a:rPr dirty="0" smtClean="0" sz="1400" spc="90" b="1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525" b="1">
                <a:solidFill>
                  <a:srgbClr val="3D3D3D"/>
                </a:solidFill>
                <a:latin typeface="Arial"/>
                <a:cs typeface="Arial"/>
              </a:rPr>
              <a:t>ئ</a:t>
            </a:r>
            <a:r>
              <a:rPr dirty="0" smtClean="0" sz="1400" spc="-535" b="1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285" b="1">
                <a:solidFill>
                  <a:srgbClr val="3D3D3D"/>
                </a:solidFill>
                <a:latin typeface="Arial"/>
                <a:cs typeface="Arial"/>
              </a:rPr>
              <a:t>بلا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2</a:t>
            </a:r>
            <a:r>
              <a:rPr dirty="0" smtClean="0" sz="1400" spc="-15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-5" b="1">
                <a:solidFill>
                  <a:srgbClr val="3D3D3D"/>
                </a:solidFill>
                <a:latin typeface="Arial"/>
                <a:cs typeface="Arial"/>
              </a:rPr>
              <a:t>1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-1</a:t>
            </a:r>
            <a:r>
              <a:rPr dirty="0" smtClean="0" sz="1400" spc="5" b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 b="1">
                <a:solidFill>
                  <a:srgbClr val="3D3D3D"/>
                </a:solidFill>
                <a:latin typeface="Arial"/>
                <a:cs typeface="Arial"/>
              </a:rPr>
              <a:t>-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II</a:t>
            </a:r>
            <a:r>
              <a:rPr dirty="0" smtClean="0" sz="14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رظن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20">
                <a:solidFill>
                  <a:srgbClr val="3D3D3D"/>
                </a:solidFill>
                <a:latin typeface="Arial"/>
                <a:cs typeface="Arial"/>
              </a:rPr>
              <a:t>اسس</a:t>
            </a:r>
            <a:r>
              <a:rPr dirty="0" smtClean="0" sz="1400" spc="-165">
                <a:solidFill>
                  <a:srgbClr val="3D3D3D"/>
                </a:solidFill>
                <a:latin typeface="Arial"/>
                <a:cs typeface="Arial"/>
              </a:rPr>
              <a:t>ؤ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3D3D3D"/>
                </a:solidFill>
                <a:latin typeface="Arial"/>
                <a:cs typeface="Arial"/>
              </a:rPr>
              <a:t>ىلع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ص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اخ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459">
                <a:solidFill>
                  <a:srgbClr val="3D3D3D"/>
                </a:solidFill>
                <a:latin typeface="Arial"/>
                <a:cs typeface="Arial"/>
              </a:rPr>
              <a:t>كشب</a:t>
            </a:r>
            <a:r>
              <a:rPr dirty="0" smtClean="0" sz="1400" spc="1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30">
                <a:solidFill>
                  <a:srgbClr val="3D3D3D"/>
                </a:solidFill>
                <a:latin typeface="Arial"/>
                <a:cs typeface="Arial"/>
              </a:rPr>
              <a:t>رثؤت</a:t>
            </a:r>
            <a:r>
              <a:rPr dirty="0" smtClean="0" sz="1400" spc="1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5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43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3D3D3D"/>
                </a:solidFill>
                <a:latin typeface="Arial"/>
                <a:cs typeface="Arial"/>
              </a:rPr>
              <a:t>ج</a:t>
            </a:r>
            <a:r>
              <a:rPr dirty="0" smtClean="0" sz="1400" spc="-90">
                <a:solidFill>
                  <a:srgbClr val="3D3D3D"/>
                </a:solidFill>
                <a:latin typeface="Arial"/>
                <a:cs typeface="Arial"/>
              </a:rPr>
              <a:t>راخلا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440">
                <a:solidFill>
                  <a:srgbClr val="3D3D3D"/>
                </a:solidFill>
                <a:latin typeface="Arial"/>
                <a:cs typeface="Arial"/>
              </a:rPr>
              <a:t>غت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وا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95">
                <a:solidFill>
                  <a:srgbClr val="3D3D3D"/>
                </a:solidFill>
                <a:latin typeface="Arial"/>
                <a:cs typeface="Arial"/>
              </a:rPr>
              <a:t>ماوعلا</a:t>
            </a:r>
            <a:r>
              <a:rPr dirty="0" smtClean="0" sz="1400" spc="1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35">
                <a:solidFill>
                  <a:srgbClr val="3D3D3D"/>
                </a:solidFill>
                <a:latin typeface="Arial"/>
                <a:cs typeface="Arial"/>
              </a:rPr>
              <a:t>ة</a:t>
            </a:r>
            <a:r>
              <a:rPr dirty="0" smtClean="0" sz="1400" spc="70">
                <a:solidFill>
                  <a:srgbClr val="3D3D3D"/>
                </a:solidFill>
                <a:latin typeface="Arial"/>
                <a:cs typeface="Arial"/>
              </a:rPr>
              <a:t>ع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10">
                <a:solidFill>
                  <a:srgbClr val="3D3D3D"/>
                </a:solidFill>
                <a:latin typeface="Arial"/>
                <a:cs typeface="Arial"/>
              </a:rPr>
              <a:t>جم</a:t>
            </a:r>
            <a:r>
              <a:rPr dirty="0" smtClean="0" sz="1400" spc="17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80">
                <a:solidFill>
                  <a:srgbClr val="3D3D3D"/>
                </a:solidFill>
                <a:latin typeface="Arial"/>
                <a:cs typeface="Arial"/>
              </a:rPr>
              <a:t>يه</a:t>
            </a:r>
            <a:endParaRPr sz="1400">
              <a:latin typeface="Arial"/>
              <a:cs typeface="Arial"/>
            </a:endParaRPr>
          </a:p>
          <a:p>
            <a:pPr algn="r" marR="14604">
              <a:lnSpc>
                <a:spcPts val="1610"/>
              </a:lnSpc>
            </a:pP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40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ه</a:t>
            </a:r>
            <a:r>
              <a:rPr dirty="0" smtClean="0" sz="1400" spc="2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390">
                <a:solidFill>
                  <a:srgbClr val="3D3D3D"/>
                </a:solidFill>
                <a:latin typeface="Arial"/>
                <a:cs typeface="Arial"/>
              </a:rPr>
              <a:t>ريثأت</a:t>
            </a:r>
            <a:r>
              <a:rPr dirty="0" smtClean="0" sz="1400" spc="-365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او </a:t>
            </a:r>
            <a:r>
              <a:rPr dirty="0" smtClean="0" sz="1400" spc="-1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590">
                <a:solidFill>
                  <a:srgbClr val="3D3D3D"/>
                </a:solidFill>
                <a:latin typeface="Arial"/>
                <a:cs typeface="Arial"/>
              </a:rPr>
              <a:t>س</a:t>
            </a:r>
            <a:r>
              <a:rPr dirty="0" smtClean="0" sz="1400" spc="-575">
                <a:solidFill>
                  <a:srgbClr val="3D3D3D"/>
                </a:solidFill>
                <a:latin typeface="Arial"/>
                <a:cs typeface="Arial"/>
              </a:rPr>
              <a:t>ف</a:t>
            </a:r>
            <a:r>
              <a:rPr dirty="0" smtClean="0" sz="1400" spc="-105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-260">
                <a:solidFill>
                  <a:srgbClr val="3D3D3D"/>
                </a:solidFill>
                <a:latin typeface="Arial"/>
                <a:cs typeface="Arial"/>
              </a:rPr>
              <a:t>ن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ملا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60">
                <a:solidFill>
                  <a:srgbClr val="3D3D3D"/>
                </a:solidFill>
                <a:latin typeface="Arial"/>
                <a:cs typeface="Arial"/>
              </a:rPr>
              <a:t>،ن</a:t>
            </a:r>
            <a:r>
              <a:rPr dirty="0" smtClean="0" sz="1400" spc="-254">
                <a:solidFill>
                  <a:srgbClr val="3D3D3D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د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روملا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ء</a:t>
            </a:r>
            <a:r>
              <a:rPr dirty="0" smtClean="0" sz="1400" spc="-3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4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65">
                <a:solidFill>
                  <a:srgbClr val="3D3D3D"/>
                </a:solidFill>
                <a:latin typeface="Arial"/>
                <a:cs typeface="Arial"/>
              </a:rPr>
              <a:t>عل</a:t>
            </a:r>
            <a:r>
              <a:rPr dirty="0" smtClean="0" sz="1400" spc="-114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( 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200">
                <a:solidFill>
                  <a:srgbClr val="3D3D3D"/>
                </a:solidFill>
                <a:latin typeface="Arial"/>
                <a:cs typeface="Arial"/>
              </a:rPr>
              <a:t>اسسؤ</a:t>
            </a:r>
            <a:r>
              <a:rPr dirty="0" smtClean="0" sz="1400" spc="6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29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204">
                <a:solidFill>
                  <a:srgbClr val="3D3D3D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تب</a:t>
            </a:r>
            <a:r>
              <a:rPr dirty="0" smtClean="0" sz="1400" spc="-6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رشاب</a:t>
            </a:r>
            <a:r>
              <a:rPr dirty="0" smtClean="0" sz="1400" spc="-140">
                <a:solidFill>
                  <a:srgbClr val="3D3D3D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لا</a:t>
            </a:r>
            <a:r>
              <a:rPr dirty="0" smtClean="0" sz="1400" spc="-21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3D3D3D"/>
                </a:solidFill>
                <a:latin typeface="Arial"/>
                <a:cs typeface="Arial"/>
              </a:rPr>
              <a:t>اهطا</a:t>
            </a:r>
            <a:r>
              <a:rPr dirty="0" smtClean="0" sz="1400" spc="-155">
                <a:solidFill>
                  <a:srgbClr val="3D3D3D"/>
                </a:solidFill>
                <a:latin typeface="Arial"/>
                <a:cs typeface="Arial"/>
              </a:rPr>
              <a:t>ب</a:t>
            </a:r>
            <a:r>
              <a:rPr dirty="0" smtClean="0" sz="1400" spc="-670">
                <a:solidFill>
                  <a:srgbClr val="3D3D3D"/>
                </a:solidFill>
                <a:latin typeface="Arial"/>
                <a:cs typeface="Arial"/>
              </a:rPr>
              <a:t>ت</a:t>
            </a:r>
            <a:r>
              <a:rPr dirty="0" smtClean="0" sz="1400" spc="-80">
                <a:solidFill>
                  <a:srgbClr val="3D3D3D"/>
                </a:solidFill>
                <a:latin typeface="Arial"/>
                <a:cs typeface="Arial"/>
              </a:rPr>
              <a:t>رلا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ts val="1620"/>
              </a:lnSpc>
            </a:pPr>
            <a:r>
              <a:rPr dirty="0" smtClean="0" sz="1400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1400" spc="-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3D3D3D"/>
                </a:solidFill>
                <a:latin typeface="Arial"/>
                <a:cs typeface="Arial"/>
              </a:rPr>
              <a:t>لم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3D3D3D"/>
                </a:solidFill>
                <a:latin typeface="Arial"/>
                <a:cs typeface="Arial"/>
              </a:rPr>
              <a:t>و</a:t>
            </a:r>
            <a:r>
              <a:rPr dirty="0" smtClean="0" sz="1400" spc="-215">
                <a:solidFill>
                  <a:srgbClr val="3D3D3D"/>
                </a:solidFill>
                <a:latin typeface="Arial"/>
                <a:cs typeface="Arial"/>
              </a:rPr>
              <a:t>علا</a:t>
            </a:r>
            <a:r>
              <a:rPr dirty="0" smtClean="0" sz="1400" spc="-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3D3D3D"/>
                </a:solidFill>
                <a:latin typeface="Arial"/>
                <a:cs typeface="Arial"/>
              </a:rPr>
              <a:t>ك</a:t>
            </a:r>
            <a:r>
              <a:rPr dirty="0" smtClean="0" sz="1400" spc="-365">
                <a:solidFill>
                  <a:srgbClr val="3D3D3D"/>
                </a:solidFill>
                <a:latin typeface="Arial"/>
                <a:cs typeface="Arial"/>
              </a:rPr>
              <a:t>لتو</a:t>
            </a:r>
            <a:r>
              <a:rPr dirty="0" smtClean="0" sz="1400" spc="-36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3D3D3D"/>
                </a:solidFill>
                <a:latin typeface="Arial"/>
                <a:cs typeface="Arial"/>
              </a:rPr>
              <a:t>ةسسؤملا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FADA</dc:creator>
  <dcterms:created xsi:type="dcterms:W3CDTF">2019-01-25T23:11:55Z</dcterms:created>
  <dcterms:modified xsi:type="dcterms:W3CDTF">2019-01-25T23:11:55Z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2019-01-25T00:00:00Z</vt:filetime>
  </property>
  <property fmtid="{D5CDD505-2E9C-101B-9397-08002B2CF9AE}" pid="3" name="LastSaved">
    <vt:filetime>2019-01-25T00:00:00Z</vt:filetime>
  </property>
</Properties>
</file>