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2984" y="898905"/>
            <a:ext cx="5311140" cy="8692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6985">
              <a:lnSpc>
                <a:spcPct val="100000"/>
              </a:lnSpc>
            </a:pPr>
            <a:r>
              <a:rPr dirty="0" smtClean="0" sz="1600" spc="110" b="1">
                <a:latin typeface="Arial"/>
                <a:cs typeface="Arial"/>
              </a:rPr>
              <a:t>ة</a:t>
            </a:r>
            <a:r>
              <a:rPr dirty="0" smtClean="0" sz="1600" spc="-360" b="1">
                <a:latin typeface="Arial"/>
                <a:cs typeface="Arial"/>
              </a:rPr>
              <a:t>يحب</a:t>
            </a:r>
            <a:r>
              <a:rPr dirty="0" smtClean="0" sz="1600" spc="-245" b="1">
                <a:latin typeface="Arial"/>
                <a:cs typeface="Arial"/>
              </a:rPr>
              <a:t>ر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ر</a:t>
            </a:r>
            <a:r>
              <a:rPr dirty="0" smtClean="0" sz="1600" spc="-305" b="1">
                <a:latin typeface="Arial"/>
                <a:cs typeface="Arial"/>
              </a:rPr>
              <a:t>يغ</a:t>
            </a:r>
            <a:r>
              <a:rPr dirty="0" smtClean="0" sz="1600" spc="-305" b="1">
                <a:latin typeface="Arial"/>
                <a:cs typeface="Arial"/>
              </a:rPr>
              <a:t> </a:t>
            </a:r>
            <a:r>
              <a:rPr dirty="0" smtClean="0" sz="1600" spc="5" b="1">
                <a:latin typeface="Arial"/>
                <a:cs typeface="Arial"/>
              </a:rPr>
              <a:t>تا</a:t>
            </a:r>
            <a:r>
              <a:rPr dirty="0" smtClean="0" sz="1600" spc="-165" b="1">
                <a:latin typeface="Arial"/>
                <a:cs typeface="Arial"/>
              </a:rPr>
              <a:t>مظنملل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14" b="1">
                <a:latin typeface="Arial"/>
                <a:cs typeface="Arial"/>
              </a:rPr>
              <a:t>ي</a:t>
            </a:r>
            <a:r>
              <a:rPr dirty="0" smtClean="0" sz="1600" spc="-100" b="1">
                <a:latin typeface="Arial"/>
                <a:cs typeface="Arial"/>
              </a:rPr>
              <a:t>ج</a:t>
            </a:r>
            <a:r>
              <a:rPr dirty="0" smtClean="0" sz="1600" spc="-325" b="1">
                <a:latin typeface="Arial"/>
                <a:cs typeface="Arial"/>
              </a:rPr>
              <a:t>يتارتسلا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ط</a:t>
            </a:r>
            <a:r>
              <a:rPr dirty="0" smtClean="0" sz="1600" spc="-235" b="1">
                <a:latin typeface="Arial"/>
                <a:cs typeface="Arial"/>
              </a:rPr>
              <a:t>يط</a:t>
            </a:r>
            <a:r>
              <a:rPr dirty="0" smtClean="0" sz="1600" spc="-229" b="1">
                <a:latin typeface="Arial"/>
                <a:cs typeface="Arial"/>
              </a:rPr>
              <a:t>خ</a:t>
            </a:r>
            <a:r>
              <a:rPr dirty="0" smtClean="0" sz="1600" spc="-325" b="1">
                <a:latin typeface="Arial"/>
                <a:cs typeface="Arial"/>
              </a:rPr>
              <a:t>تلا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8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21590" marR="13335" indent="0">
              <a:lnSpc>
                <a:spcPct val="103299"/>
              </a:lnSpc>
            </a:pP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360">
                <a:latin typeface="Arial"/>
                <a:cs typeface="Arial"/>
              </a:rPr>
              <a:t>حب</a:t>
            </a:r>
            <a:r>
              <a:rPr dirty="0" smtClean="0" sz="1400" spc="-310">
                <a:latin typeface="Arial"/>
                <a:cs typeface="Arial"/>
              </a:rPr>
              <a:t>ص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،ة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20">
                <a:latin typeface="Arial"/>
                <a:cs typeface="Arial"/>
              </a:rPr>
              <a:t>لآ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75">
                <a:latin typeface="Arial"/>
                <a:cs typeface="Arial"/>
              </a:rPr>
              <a:t>ره</a:t>
            </a:r>
            <a:r>
              <a:rPr dirty="0" smtClean="0" sz="1400" spc="75">
                <a:latin typeface="Arial"/>
                <a:cs typeface="Arial"/>
              </a:rPr>
              <a:t>و</a:t>
            </a:r>
            <a:r>
              <a:rPr dirty="0" smtClean="0" sz="1400" spc="-30">
                <a:latin typeface="Arial"/>
                <a:cs typeface="Arial"/>
              </a:rPr>
              <a:t>جو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ظو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175">
                <a:latin typeface="Arial"/>
                <a:cs typeface="Arial"/>
              </a:rPr>
              <a:t>لم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يعو</a:t>
            </a:r>
            <a:r>
              <a:rPr dirty="0" smtClean="0" sz="1400" spc="-40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80">
                <a:latin typeface="Arial"/>
                <a:cs typeface="Arial"/>
              </a:rPr>
              <a:t>مع</a:t>
            </a:r>
            <a:r>
              <a:rPr dirty="0" smtClean="0" sz="1400" spc="-2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00">
                <a:latin typeface="Arial"/>
                <a:cs typeface="Arial"/>
              </a:rPr>
              <a:t>اسسؤ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5">
                <a:latin typeface="Arial"/>
                <a:cs typeface="Arial"/>
              </a:rPr>
              <a:t>هش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90">
                <a:latin typeface="Arial"/>
                <a:cs typeface="Arial"/>
              </a:rPr>
              <a:t>اعمت</a:t>
            </a:r>
            <a:r>
              <a:rPr dirty="0" smtClean="0" sz="1400" spc="-100">
                <a:latin typeface="Arial"/>
                <a:cs typeface="Arial"/>
              </a:rPr>
              <a:t>جملا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200">
                <a:latin typeface="Arial"/>
                <a:cs typeface="Arial"/>
              </a:rPr>
              <a:t>لاسر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00">
                <a:latin typeface="Arial"/>
                <a:cs typeface="Arial"/>
              </a:rPr>
              <a:t>اسسؤ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رمت</a:t>
            </a:r>
            <a:r>
              <a:rPr dirty="0" smtClean="0" sz="1400" spc="-36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365">
                <a:latin typeface="Arial"/>
                <a:cs typeface="Arial"/>
              </a:rPr>
              <a:t>شل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295">
                <a:latin typeface="Arial"/>
                <a:cs typeface="Arial"/>
              </a:rPr>
              <a:t>هف</a:t>
            </a:r>
            <a:r>
              <a:rPr dirty="0" smtClean="0" sz="1400" spc="-15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0">
                <a:latin typeface="Arial"/>
                <a:cs typeface="Arial"/>
              </a:rPr>
              <a:t>جهن</a:t>
            </a:r>
            <a:r>
              <a:rPr dirty="0" smtClean="0" sz="1400" spc="-5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160">
                <a:latin typeface="Arial"/>
                <a:cs typeface="Arial"/>
              </a:rPr>
              <a:t>م</a:t>
            </a:r>
            <a:r>
              <a:rPr dirty="0" smtClean="0" sz="1400" spc="-320">
                <a:latin typeface="Arial"/>
                <a:cs typeface="Arial"/>
              </a:rPr>
              <a:t>علاب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:</a:t>
            </a:r>
            <a:r>
              <a:rPr dirty="0" smtClean="0" sz="1400" spc="-6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25">
                <a:latin typeface="Arial"/>
                <a:cs typeface="Arial"/>
              </a:rPr>
              <a:t>طختلا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105">
                <a:latin typeface="Arial"/>
                <a:cs typeface="Arial"/>
              </a:rPr>
              <a:t>ر</a:t>
            </a:r>
            <a:r>
              <a:rPr dirty="0" smtClean="0" sz="1400" spc="-125">
                <a:latin typeface="Arial"/>
                <a:cs typeface="Arial"/>
              </a:rPr>
              <a:t>ع</a:t>
            </a:r>
            <a:r>
              <a:rPr dirty="0" smtClean="0" sz="1400" spc="-8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ُ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-360">
                <a:latin typeface="Arial"/>
                <a:cs typeface="Arial"/>
              </a:rPr>
              <a:t>ا</a:t>
            </a:r>
            <a:r>
              <a:rPr dirty="0" smtClean="0" baseline="7936" sz="2100" spc="0">
                <a:latin typeface="Arial"/>
                <a:cs typeface="Arial"/>
              </a:rPr>
              <a:t>ً</a:t>
            </a:r>
            <a:r>
              <a:rPr dirty="0" smtClean="0" baseline="7936" sz="2100" spc="-30">
                <a:latin typeface="Arial"/>
                <a:cs typeface="Arial"/>
              </a:rPr>
              <a:t> 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5">
                <a:latin typeface="Arial"/>
                <a:cs typeface="Arial"/>
              </a:rPr>
              <a:t>خ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229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ئ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فورظل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180">
                <a:latin typeface="Arial"/>
                <a:cs typeface="Arial"/>
              </a:rPr>
              <a:t>اج</a:t>
            </a:r>
            <a:r>
              <a:rPr dirty="0" smtClean="0" sz="1400" spc="-325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95">
                <a:latin typeface="Arial"/>
                <a:cs typeface="Arial"/>
              </a:rPr>
              <a:t>لال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375">
                <a:latin typeface="Arial"/>
                <a:cs typeface="Arial"/>
              </a:rPr>
              <a:t>لض</a:t>
            </a:r>
            <a:r>
              <a:rPr dirty="0" smtClean="0" sz="1400" spc="-375">
                <a:latin typeface="Arial"/>
                <a:cs typeface="Arial"/>
              </a:rPr>
              <a:t>ف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قي</a:t>
            </a:r>
            <a:r>
              <a:rPr dirty="0" smtClean="0" sz="1400" spc="-145">
                <a:latin typeface="Arial"/>
                <a:cs typeface="Arial"/>
              </a:rPr>
              <a:t>رط</a:t>
            </a:r>
            <a:r>
              <a:rPr dirty="0" smtClean="0" sz="1400" spc="-1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لل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75">
                <a:latin typeface="Arial"/>
                <a:cs typeface="Arial"/>
              </a:rPr>
              <a:t>لض</a:t>
            </a:r>
            <a:r>
              <a:rPr dirty="0" smtClean="0" sz="1400" spc="-37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لم</a:t>
            </a:r>
            <a:r>
              <a:rPr dirty="0" smtClean="0" sz="1400" spc="-75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365">
                <a:latin typeface="Arial"/>
                <a:cs typeface="Arial"/>
              </a:rPr>
              <a:t>ايقلل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204">
                <a:latin typeface="Arial"/>
                <a:cs typeface="Arial"/>
              </a:rPr>
              <a:t>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315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8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endParaRPr sz="1400">
              <a:latin typeface="Arial"/>
              <a:cs typeface="Arial"/>
            </a:endParaRPr>
          </a:p>
          <a:p>
            <a:pPr algn="just" marL="21590" marR="1714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اجا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75">
                <a:latin typeface="Arial"/>
                <a:cs typeface="Arial"/>
              </a:rPr>
              <a:t>حلاا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0">
                <a:latin typeface="Arial"/>
                <a:cs typeface="Arial"/>
              </a:rPr>
              <a:t>سل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70">
                <a:latin typeface="Arial"/>
                <a:cs typeface="Arial"/>
              </a:rPr>
              <a:t>زل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54">
                <a:latin typeface="Arial"/>
                <a:cs typeface="Arial"/>
              </a:rPr>
              <a:t>صحل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90">
                <a:latin typeface="Arial"/>
                <a:cs typeface="Arial"/>
              </a:rPr>
              <a:t>اعمت</a:t>
            </a:r>
            <a:r>
              <a:rPr dirty="0" smtClean="0" sz="1400" spc="-100">
                <a:latin typeface="Arial"/>
                <a:cs typeface="Arial"/>
              </a:rPr>
              <a:t>جملا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اج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ةهجاو</a:t>
            </a:r>
            <a:r>
              <a:rPr dirty="0" smtClean="0" sz="1400" spc="4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260">
                <a:latin typeface="Arial"/>
                <a:cs typeface="Arial"/>
              </a:rPr>
              <a:t>ةريغ</a:t>
            </a:r>
            <a:r>
              <a:rPr dirty="0" smtClean="0" sz="1400" spc="-375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355">
                <a:latin typeface="Arial"/>
                <a:cs typeface="Arial"/>
              </a:rPr>
              <a:t>لع</a:t>
            </a:r>
            <a:r>
              <a:rPr dirty="0" smtClean="0" sz="1400" spc="-35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just" marL="21590" marR="15240">
              <a:lnSpc>
                <a:spcPct val="100000"/>
              </a:lnSpc>
              <a:spcBef>
                <a:spcPts val="45"/>
              </a:spcBef>
            </a:pP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00">
                <a:latin typeface="Arial"/>
                <a:cs typeface="Arial"/>
              </a:rPr>
              <a:t>لول</a:t>
            </a:r>
            <a:r>
              <a:rPr dirty="0" smtClean="0" sz="1400" spc="-9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راي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65">
                <a:latin typeface="Arial"/>
                <a:cs typeface="Arial"/>
              </a:rPr>
              <a:t>ريخ</a:t>
            </a:r>
            <a:r>
              <a:rPr dirty="0" smtClean="0" sz="1400" spc="-25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00">
                <a:latin typeface="Arial"/>
                <a:cs typeface="Arial"/>
              </a:rPr>
              <a:t>اسسؤ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20">
                <a:latin typeface="Arial"/>
                <a:cs typeface="Arial"/>
              </a:rPr>
              <a:t>د</a:t>
            </a:r>
            <a:r>
              <a:rPr dirty="0" smtClean="0" sz="1400" spc="-204">
                <a:latin typeface="Arial"/>
                <a:cs typeface="Arial"/>
              </a:rPr>
              <a:t>اق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80">
                <a:latin typeface="Arial"/>
                <a:cs typeface="Arial"/>
              </a:rPr>
              <a:t>سي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طي</a:t>
            </a:r>
            <a:r>
              <a:rPr dirty="0" smtClean="0" sz="1400" spc="-25">
                <a:latin typeface="Arial"/>
                <a:cs typeface="Arial"/>
              </a:rPr>
              <a:t>ط</a:t>
            </a:r>
            <a:r>
              <a:rPr dirty="0" smtClean="0" sz="1400" spc="-40">
                <a:latin typeface="Arial"/>
                <a:cs typeface="Arial"/>
              </a:rPr>
              <a:t>خ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امك</a:t>
            </a:r>
            <a:endParaRPr sz="1400">
              <a:latin typeface="Arial"/>
              <a:cs typeface="Arial"/>
            </a:endParaRPr>
          </a:p>
          <a:p>
            <a:pPr algn="r" marR="14604">
              <a:lnSpc>
                <a:spcPct val="100000"/>
              </a:lnSpc>
              <a:spcBef>
                <a:spcPts val="105"/>
              </a:spcBef>
            </a:pPr>
            <a:r>
              <a:rPr dirty="0" smtClean="0" sz="1400" spc="-10">
                <a:latin typeface="Calibri"/>
                <a:cs typeface="Calibri"/>
              </a:rPr>
              <a:t>.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ه</a:t>
            </a:r>
            <a:r>
              <a:rPr dirty="0" smtClean="0" sz="1400" spc="140">
                <a:latin typeface="Arial"/>
                <a:cs typeface="Arial"/>
              </a:rPr>
              <a:t>ز</a:t>
            </a:r>
            <a:r>
              <a:rPr dirty="0" smtClean="0" sz="1400" spc="-125">
                <a:latin typeface="Arial"/>
                <a:cs typeface="Arial"/>
              </a:rPr>
              <a:t>اج</a:t>
            </a:r>
            <a:r>
              <a:rPr dirty="0" smtClean="0" sz="1400" spc="-16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ة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140">
                <a:latin typeface="Arial"/>
                <a:cs typeface="Arial"/>
              </a:rPr>
              <a:t>مل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21"/>
              </a:spcBef>
            </a:pPr>
            <a:endParaRPr sz="850"/>
          </a:p>
          <a:p>
            <a:pPr algn="just" marL="21590" marR="13335">
              <a:lnSpc>
                <a:spcPct val="103299"/>
              </a:lnSpc>
            </a:pP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-44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5">
                <a:latin typeface="Arial"/>
                <a:cs typeface="Arial"/>
              </a:rPr>
              <a:t>خ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س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969">
                <a:latin typeface="Arial"/>
                <a:cs typeface="Arial"/>
              </a:rPr>
              <a:t>ت</a:t>
            </a:r>
            <a:r>
              <a:rPr dirty="0" smtClean="0" baseline="7936" sz="2100" spc="0">
                <a:latin typeface="Arial"/>
                <a:cs typeface="Arial"/>
              </a:rPr>
              <a:t>ُ</a:t>
            </a:r>
            <a:r>
              <a:rPr dirty="0" smtClean="0" baseline="7936" sz="2100" spc="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70">
                <a:latin typeface="Arial"/>
                <a:cs typeface="Arial"/>
              </a:rPr>
              <a:t>ث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475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ً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ع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ء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229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85">
                <a:latin typeface="Arial"/>
                <a:cs typeface="Arial"/>
              </a:rPr>
              <a:t>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355">
                <a:latin typeface="Arial"/>
                <a:cs typeface="Arial"/>
              </a:rPr>
              <a:t>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baseline="9920" sz="2100" spc="-7">
                <a:latin typeface="Arial"/>
                <a:cs typeface="Arial"/>
              </a:rPr>
              <a:t>ً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baseline="9920" sz="2100" spc="15">
                <a:latin typeface="Arial"/>
                <a:cs typeface="Arial"/>
              </a:rPr>
              <a:t>ً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655">
                <a:latin typeface="Arial"/>
                <a:cs typeface="Arial"/>
              </a:rPr>
              <a:t>ث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وأ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لل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ك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،ي</a:t>
            </a:r>
            <a:r>
              <a:rPr dirty="0" smtClean="0" sz="1400" spc="-180">
                <a:latin typeface="Arial"/>
                <a:cs typeface="Arial"/>
              </a:rPr>
              <a:t>ن</a:t>
            </a:r>
            <a:r>
              <a:rPr dirty="0" smtClean="0" sz="1400" spc="-220">
                <a:latin typeface="Arial"/>
                <a:cs typeface="Arial"/>
              </a:rPr>
              <a:t>اكسلا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لكا</a:t>
            </a:r>
            <a:r>
              <a:rPr dirty="0" smtClean="0" sz="1400" spc="-280">
                <a:latin typeface="Arial"/>
                <a:cs typeface="Arial"/>
              </a:rPr>
              <a:t>ش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09">
                <a:latin typeface="Arial"/>
                <a:cs typeface="Arial"/>
              </a:rPr>
              <a:t>ق</a:t>
            </a:r>
            <a:r>
              <a:rPr dirty="0" smtClean="0" sz="1400" spc="-695">
                <a:latin typeface="Arial"/>
                <a:cs typeface="Arial"/>
              </a:rPr>
              <a:t>ف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65">
                <a:latin typeface="Arial"/>
                <a:cs typeface="Arial"/>
              </a:rPr>
              <a:t>رح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هداص</a:t>
            </a:r>
            <a:r>
              <a:rPr dirty="0" smtClean="0" sz="1400" spc="-204">
                <a:latin typeface="Arial"/>
                <a:cs typeface="Arial"/>
              </a:rPr>
              <a:t>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 ت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35">
                <a:latin typeface="Arial"/>
                <a:cs typeface="Arial"/>
              </a:rPr>
              <a:t>مد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105">
                <a:latin typeface="Arial"/>
                <a:cs typeface="Arial"/>
              </a:rPr>
              <a:t>مز</a:t>
            </a:r>
            <a:r>
              <a:rPr dirty="0" smtClean="0" sz="1400" spc="-1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35">
                <a:latin typeface="Arial"/>
                <a:cs typeface="Arial"/>
              </a:rPr>
              <a:t>نم</a:t>
            </a:r>
            <a:endParaRPr sz="1400">
              <a:latin typeface="Arial"/>
              <a:cs typeface="Arial"/>
            </a:endParaRPr>
          </a:p>
          <a:p>
            <a:pPr algn="just" marL="21590" marR="13335" indent="-9525">
              <a:lnSpc>
                <a:spcPct val="103400"/>
              </a:lnSpc>
            </a:pP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ع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ه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ت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25">
                <a:latin typeface="Arial"/>
                <a:cs typeface="Arial"/>
              </a:rPr>
              <a:t>أ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ط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295">
                <a:latin typeface="Arial"/>
                <a:cs typeface="Arial"/>
              </a:rPr>
              <a:t>طخت</a:t>
            </a:r>
            <a:r>
              <a:rPr dirty="0" smtClean="0" sz="1400" spc="-25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340">
                <a:latin typeface="Arial"/>
                <a:cs typeface="Arial"/>
              </a:rPr>
              <a:t>ةفاقث</a:t>
            </a:r>
            <a:r>
              <a:rPr dirty="0" smtClean="0" sz="1400" spc="-18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baseline="7936" sz="2100" spc="-7">
                <a:latin typeface="Arial"/>
                <a:cs typeface="Arial"/>
              </a:rPr>
              <a:t>ً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475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ً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ق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420">
                <a:latin typeface="Arial"/>
                <a:cs typeface="Arial"/>
              </a:rPr>
              <a:t>ش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ك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ذ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670">
                <a:latin typeface="Arial"/>
                <a:cs typeface="Arial"/>
              </a:rPr>
              <a:t>ث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،</a:t>
            </a:r>
            <a:r>
              <a:rPr dirty="0" smtClean="0" sz="1400" spc="-360">
                <a:latin typeface="Arial"/>
                <a:cs typeface="Arial"/>
              </a:rPr>
              <a:t>ا</a:t>
            </a:r>
            <a:r>
              <a:rPr dirty="0" smtClean="0" baseline="7936" sz="2100" spc="0">
                <a:latin typeface="Arial"/>
                <a:cs typeface="Arial"/>
              </a:rPr>
              <a:t>ً</a:t>
            </a:r>
            <a:r>
              <a:rPr dirty="0" smtClean="0" baseline="7936" sz="2100" spc="-30">
                <a:latin typeface="Arial"/>
                <a:cs typeface="Arial"/>
              </a:rPr>
              <a:t> 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35">
                <a:latin typeface="Arial"/>
                <a:cs typeface="Arial"/>
              </a:rPr>
              <a:t>ا</a:t>
            </a:r>
            <a:r>
              <a:rPr dirty="0" smtClean="0" sz="1400" spc="-509">
                <a:latin typeface="Arial"/>
                <a:cs typeface="Arial"/>
              </a:rPr>
              <a:t>صت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ظ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">
                <a:latin typeface="Arial"/>
                <a:cs typeface="Arial"/>
              </a:rPr>
              <a:t>خ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baseline="9920" sz="2100" spc="-7">
                <a:latin typeface="Arial"/>
                <a:cs typeface="Arial"/>
              </a:rPr>
              <a:t>ً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د 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ً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475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ً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يملع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ث</a:t>
            </a:r>
            <a:r>
              <a:rPr dirty="0" smtClean="0" sz="1400" spc="-360">
                <a:latin typeface="Arial"/>
                <a:cs typeface="Arial"/>
              </a:rPr>
              <a:t>حب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10">
                <a:latin typeface="Arial"/>
                <a:cs typeface="Arial"/>
              </a:rPr>
              <a:t>حم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360">
                <a:latin typeface="Arial"/>
                <a:cs typeface="Arial"/>
              </a:rPr>
              <a:t>اف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إ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بت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85">
                <a:latin typeface="Arial"/>
                <a:cs typeface="Arial"/>
              </a:rPr>
              <a:t>ضفب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-200">
                <a:latin typeface="Arial"/>
                <a:cs typeface="Arial"/>
              </a:rPr>
              <a:t>رك</a:t>
            </a:r>
            <a:r>
              <a:rPr dirty="0" smtClean="0" sz="1400" spc="-310">
                <a:latin typeface="Arial"/>
                <a:cs typeface="Arial"/>
              </a:rPr>
              <a:t>س</a:t>
            </a:r>
            <a:r>
              <a:rPr dirty="0" smtClean="0" sz="1400" spc="-265">
                <a:latin typeface="Arial"/>
                <a:cs typeface="Arial"/>
              </a:rPr>
              <a:t>عل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ك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لاث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320">
                <a:latin typeface="Arial"/>
                <a:cs typeface="Arial"/>
              </a:rPr>
              <a:t>رب</a:t>
            </a:r>
            <a:r>
              <a:rPr dirty="0" smtClean="0" sz="1400" spc="-33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أو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،ة</a:t>
            </a:r>
            <a:r>
              <a:rPr dirty="0" smtClean="0" sz="1400" spc="-2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5">
                <a:latin typeface="Arial"/>
                <a:cs typeface="Arial"/>
              </a:rPr>
              <a:t>حلا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جملا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204">
                <a:latin typeface="Arial"/>
                <a:cs typeface="Arial"/>
              </a:rPr>
              <a:t>لاعلا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لود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صم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هئ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320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رو</a:t>
            </a:r>
            <a:r>
              <a:rPr dirty="0" smtClean="0" sz="1400" spc="5">
                <a:latin typeface="Arial"/>
                <a:cs typeface="Arial"/>
              </a:rPr>
              <a:t>ر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endParaRPr sz="1400">
              <a:latin typeface="Arial"/>
              <a:cs typeface="Arial"/>
            </a:endParaRPr>
          </a:p>
          <a:p>
            <a:pPr algn="just" marL="21590" marR="13335" indent="-9525">
              <a:lnSpc>
                <a:spcPct val="103400"/>
              </a:lnSpc>
            </a:pP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.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20">
                <a:latin typeface="Arial"/>
                <a:cs typeface="Arial"/>
              </a:rPr>
              <a:t>غ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ت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ت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355">
                <a:latin typeface="Arial"/>
                <a:cs typeface="Arial"/>
              </a:rPr>
              <a:t>أ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">
                <a:latin typeface="Arial"/>
                <a:cs typeface="Arial"/>
              </a:rPr>
              <a:t>خ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5">
                <a:latin typeface="Arial"/>
                <a:cs typeface="Arial"/>
              </a:rPr>
              <a:t>ظ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baseline="7936" sz="2100" spc="-7">
                <a:latin typeface="Arial"/>
                <a:cs typeface="Arial"/>
              </a:rPr>
              <a:t>ً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غ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baseline="9920" sz="2100" spc="15">
                <a:latin typeface="Arial"/>
                <a:cs typeface="Arial"/>
              </a:rPr>
              <a:t>ً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ث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ام</a:t>
            </a:r>
            <a:r>
              <a:rPr dirty="0" smtClean="0" sz="1400" spc="20">
                <a:latin typeface="Arial"/>
                <a:cs typeface="Arial"/>
              </a:rPr>
              <a:t>د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65">
                <a:latin typeface="Arial"/>
                <a:cs typeface="Arial"/>
              </a:rPr>
              <a:t>ةم</a:t>
            </a:r>
            <a:r>
              <a:rPr dirty="0" smtClean="0" sz="1400" spc="65">
                <a:latin typeface="Arial"/>
                <a:cs typeface="Arial"/>
              </a:rPr>
              <a:t>د</a:t>
            </a:r>
            <a:r>
              <a:rPr dirty="0" smtClean="0" sz="1400" spc="-345">
                <a:latin typeface="Arial"/>
                <a:cs typeface="Arial"/>
              </a:rPr>
              <a:t>قتم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95">
                <a:latin typeface="Arial"/>
                <a:cs typeface="Arial"/>
              </a:rPr>
              <a:t>اسا</a:t>
            </a:r>
            <a:r>
              <a:rPr dirty="0" smtClean="0" sz="1400" spc="-114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إ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ع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100">
                <a:latin typeface="Arial"/>
                <a:cs typeface="Arial"/>
              </a:rPr>
              <a:t>جملا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اعا</a:t>
            </a:r>
            <a:r>
              <a:rPr dirty="0" smtClean="0" sz="1400" spc="-10">
                <a:latin typeface="Arial"/>
                <a:cs typeface="Arial"/>
              </a:rPr>
              <a:t>ط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عيمج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نن</a:t>
            </a:r>
            <a:r>
              <a:rPr dirty="0" smtClean="0" sz="1400" spc="15">
                <a:latin typeface="Arial"/>
                <a:cs typeface="Arial"/>
              </a:rPr>
              <a:t>إ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طي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ةف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قث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را</a:t>
            </a:r>
            <a:r>
              <a:rPr dirty="0" smtClean="0" sz="1400" spc="-225">
                <a:latin typeface="Arial"/>
                <a:cs typeface="Arial"/>
              </a:rPr>
              <a:t>ش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ةرورض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484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ً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غ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50">
                <a:latin typeface="Arial"/>
                <a:cs typeface="Arial"/>
              </a:rPr>
              <a:t>ةماع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ؤ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baseline="7936" sz="2100" spc="-7">
                <a:latin typeface="Arial"/>
                <a:cs typeface="Arial"/>
              </a:rPr>
              <a:t>ً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أ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475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ً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75">
                <a:latin typeface="Arial"/>
                <a:cs typeface="Arial"/>
              </a:rPr>
              <a:t>لاخ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36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هج</a:t>
            </a:r>
            <a:r>
              <a:rPr dirty="0" smtClean="0" sz="1400" spc="5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غ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434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جت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امدن</a:t>
            </a:r>
            <a:r>
              <a:rPr dirty="0" smtClean="0" sz="1400" spc="-155">
                <a:latin typeface="Arial"/>
                <a:cs typeface="Arial"/>
              </a:rPr>
              <a:t>ع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90">
                <a:latin typeface="Arial"/>
                <a:cs typeface="Arial"/>
              </a:rPr>
              <a:t>زولاو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-195">
                <a:latin typeface="Arial"/>
                <a:cs typeface="Arial"/>
              </a:rPr>
              <a:t>كحلا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30">
                <a:latin typeface="Arial"/>
                <a:cs typeface="Arial"/>
              </a:rPr>
              <a:t>يعو</a:t>
            </a:r>
            <a:r>
              <a:rPr dirty="0" smtClean="0" sz="1400" spc="-135">
                <a:latin typeface="Arial"/>
                <a:cs typeface="Arial"/>
              </a:rPr>
              <a:t>ن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يمكلا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ط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25">
                <a:latin typeface="Arial"/>
                <a:cs typeface="Arial"/>
              </a:rPr>
              <a:t>ط</a:t>
            </a:r>
            <a:r>
              <a:rPr dirty="0" smtClean="0" sz="1400" spc="-40">
                <a:latin typeface="Arial"/>
                <a:cs typeface="Arial"/>
              </a:rPr>
              <a:t>خ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340">
                <a:latin typeface="Arial"/>
                <a:cs typeface="Arial"/>
              </a:rPr>
              <a:t>ةفاقث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عطا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ليلد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95">
                <a:latin typeface="Arial"/>
                <a:cs typeface="Arial"/>
              </a:rPr>
              <a:t>هف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10">
                <a:latin typeface="Arial"/>
                <a:cs typeface="Arial"/>
              </a:rPr>
              <a:t>او</a:t>
            </a:r>
            <a:r>
              <a:rPr dirty="0" smtClean="0" sz="1400" spc="-175">
                <a:latin typeface="Arial"/>
                <a:cs typeface="Arial"/>
              </a:rPr>
              <a:t>ن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14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95">
                <a:latin typeface="Arial"/>
                <a:cs typeface="Arial"/>
              </a:rPr>
              <a:t>هف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ظو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ص</a:t>
            </a:r>
            <a:r>
              <a:rPr dirty="0" smtClean="0" sz="1400" spc="-55">
                <a:latin typeface="Arial"/>
                <a:cs typeface="Arial"/>
              </a:rPr>
              <a:t>لاخإ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سسؤملا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380">
                <a:latin typeface="Arial"/>
                <a:cs typeface="Arial"/>
              </a:rPr>
              <a:t>شتنم</a:t>
            </a:r>
            <a:r>
              <a:rPr dirty="0" smtClean="0" sz="1400" spc="-33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20">
                <a:latin typeface="Arial"/>
                <a:cs typeface="Arial"/>
              </a:rPr>
              <a:t>اس</a:t>
            </a:r>
            <a:r>
              <a:rPr dirty="0" smtClean="0" sz="1400" spc="-500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عم</a:t>
            </a:r>
            <a:r>
              <a:rPr dirty="0" smtClean="0" sz="1400" spc="-24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جت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د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-150">
                <a:latin typeface="Arial"/>
                <a:cs typeface="Arial"/>
              </a:rPr>
              <a:t>ةسسؤملا</a:t>
            </a:r>
            <a:endParaRPr sz="1400">
              <a:latin typeface="Arial"/>
              <a:cs typeface="Arial"/>
            </a:endParaRPr>
          </a:p>
          <a:p>
            <a:pPr algn="just" marL="21590" marR="12700">
              <a:lnSpc>
                <a:spcPts val="1739"/>
              </a:lnSpc>
              <a:spcBef>
                <a:spcPts val="65"/>
              </a:spcBef>
            </a:pPr>
            <a:r>
              <a:rPr dirty="0" smtClean="0" sz="1400" spc="-20">
                <a:latin typeface="Arial"/>
                <a:cs typeface="Arial"/>
              </a:rPr>
              <a:t>.</a:t>
            </a:r>
            <a:r>
              <a:rPr dirty="0" smtClean="0" sz="1400" spc="-150">
                <a:latin typeface="Arial"/>
                <a:cs typeface="Arial"/>
              </a:rPr>
              <a:t>ةسسؤملا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رخني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260">
                <a:latin typeface="Arial"/>
                <a:cs typeface="Arial"/>
              </a:rPr>
              <a:t>يسك</a:t>
            </a:r>
            <a:r>
              <a:rPr dirty="0" smtClean="0" sz="1400" spc="-225">
                <a:latin typeface="Arial"/>
                <a:cs typeface="Arial"/>
              </a:rPr>
              <a:t>ع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يج</a:t>
            </a:r>
            <a:r>
              <a:rPr dirty="0" smtClean="0" sz="1400" spc="-240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5">
                <a:latin typeface="Arial"/>
                <a:cs typeface="Arial"/>
              </a:rPr>
              <a:t>ط</a:t>
            </a:r>
            <a:r>
              <a:rPr dirty="0" smtClean="0" sz="1400" spc="-40">
                <a:latin typeface="Arial"/>
                <a:cs typeface="Arial"/>
              </a:rPr>
              <a:t>خ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ه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قل</a:t>
            </a:r>
            <a:r>
              <a:rPr dirty="0" smtClean="0" sz="1400" spc="-160">
                <a:latin typeface="Arial"/>
                <a:cs typeface="Arial"/>
              </a:rPr>
              <a:t>ط</a:t>
            </a:r>
            <a:r>
              <a:rPr dirty="0" smtClean="0" sz="1400" spc="-8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ُ 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40">
                <a:latin typeface="Arial"/>
                <a:cs typeface="Arial"/>
              </a:rPr>
              <a:t>لي</a:t>
            </a:r>
            <a:r>
              <a:rPr dirty="0" smtClean="0" sz="1400" spc="-29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95">
                <a:latin typeface="Arial"/>
                <a:cs typeface="Arial"/>
              </a:rPr>
              <a:t>قف</a:t>
            </a:r>
            <a:r>
              <a:rPr dirty="0" smtClean="0" sz="1400" spc="-595">
                <a:latin typeface="Arial"/>
                <a:cs typeface="Arial"/>
              </a:rPr>
              <a:t> )ى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65">
                <a:latin typeface="Arial"/>
                <a:cs typeface="Arial"/>
              </a:rPr>
              <a:t>صق(</a:t>
            </a:r>
            <a:r>
              <a:rPr dirty="0" smtClean="0" sz="1400" spc="-26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90">
                <a:latin typeface="Arial"/>
                <a:cs typeface="Arial"/>
              </a:rPr>
              <a:t>فلا</a:t>
            </a:r>
            <a:r>
              <a:rPr dirty="0" smtClean="0" sz="1400" spc="-39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لكاشملا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لحو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رو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80">
                <a:latin typeface="Arial"/>
                <a:cs typeface="Arial"/>
              </a:rPr>
              <a:t>رئ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9">
                <a:latin typeface="Arial"/>
                <a:cs typeface="Arial"/>
              </a:rPr>
              <a:t>غصب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لغ</a:t>
            </a:r>
            <a:r>
              <a:rPr dirty="0" smtClean="0" sz="1400" spc="-290">
                <a:latin typeface="Arial"/>
                <a:cs typeface="Arial"/>
              </a:rPr>
              <a:t>ش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ة</a:t>
            </a:r>
            <a:r>
              <a:rPr dirty="0" smtClean="0" sz="1400" spc="-225">
                <a:latin typeface="Arial"/>
                <a:cs typeface="Arial"/>
              </a:rPr>
              <a:t>س</a:t>
            </a:r>
            <a:r>
              <a:rPr dirty="0" smtClean="0" sz="1400" spc="-265">
                <a:latin typeface="Arial"/>
                <a:cs typeface="Arial"/>
              </a:rPr>
              <a:t>س</a:t>
            </a:r>
            <a:r>
              <a:rPr dirty="0" smtClean="0" sz="1400" spc="-150">
                <a:latin typeface="Arial"/>
                <a:cs typeface="Arial"/>
              </a:rPr>
              <a:t>ؤ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-235">
                <a:latin typeface="Arial"/>
                <a:cs typeface="Arial"/>
              </a:rPr>
              <a:t>دجت</a:t>
            </a:r>
            <a:r>
              <a:rPr dirty="0" smtClean="0" sz="1400" spc="-235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ام</a:t>
            </a:r>
            <a:r>
              <a:rPr dirty="0" smtClean="0" sz="1400" spc="30">
                <a:latin typeface="Arial"/>
                <a:cs typeface="Arial"/>
              </a:rPr>
              <a:t>د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algn="just" marL="21590" marR="16510">
              <a:lnSpc>
                <a:spcPts val="166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سك</a:t>
            </a:r>
            <a:r>
              <a:rPr dirty="0" smtClean="0" sz="1400" spc="-160">
                <a:latin typeface="Arial"/>
                <a:cs typeface="Arial"/>
              </a:rPr>
              <a:t>ع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،ة</a:t>
            </a:r>
            <a:r>
              <a:rPr dirty="0" smtClean="0" sz="1400" spc="-355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10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0">
                <a:latin typeface="Arial"/>
                <a:cs typeface="Arial"/>
              </a:rPr>
              <a:t>جو</a:t>
            </a:r>
            <a:r>
              <a:rPr dirty="0" smtClean="0" sz="1400" spc="-10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8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ليلد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95">
                <a:latin typeface="Arial"/>
                <a:cs typeface="Arial"/>
              </a:rPr>
              <a:t>هف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10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ل</a:t>
            </a:r>
            <a:r>
              <a:rPr dirty="0" smtClean="0" sz="1400" spc="-180">
                <a:latin typeface="Arial"/>
                <a:cs typeface="Arial"/>
              </a:rPr>
              <a:t>ك</a:t>
            </a:r>
            <a:r>
              <a:rPr dirty="0" smtClean="0" sz="1400" spc="-165">
                <a:latin typeface="Arial"/>
                <a:cs typeface="Arial"/>
              </a:rPr>
              <a:t>اشمل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رو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رئ</a:t>
            </a:r>
            <a:r>
              <a:rPr dirty="0" smtClean="0" sz="1400" spc="-9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ك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0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algn="just" marL="21590" marR="13970">
              <a:lnSpc>
                <a:spcPct val="100000"/>
              </a:lnSpc>
            </a:pP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00">
                <a:latin typeface="Arial"/>
                <a:cs typeface="Arial"/>
              </a:rPr>
              <a:t>اسسؤ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29">
                <a:latin typeface="Arial"/>
                <a:cs typeface="Arial"/>
              </a:rPr>
              <a:t>ايو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25">
                <a:latin typeface="Arial"/>
                <a:cs typeface="Arial"/>
              </a:rPr>
              <a:t>طختلا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320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00">
                <a:latin typeface="Arial"/>
                <a:cs typeface="Arial"/>
              </a:rPr>
              <a:t>ركذ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">
                <a:latin typeface="Arial"/>
                <a:cs typeface="Arial"/>
              </a:rPr>
              <a:t>هم</a:t>
            </a:r>
            <a:r>
              <a:rPr dirty="0" smtClean="0" sz="1400" spc="-9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endParaRPr sz="1400">
              <a:latin typeface="Arial"/>
              <a:cs typeface="Arial"/>
            </a:endParaRPr>
          </a:p>
          <a:p>
            <a:pPr algn="just" marL="21590" marR="13970" indent="-9525">
              <a:lnSpc>
                <a:spcPct val="103400"/>
              </a:lnSpc>
            </a:pP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ً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ع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ب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ؤ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.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ً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ً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30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ً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120">
                <a:latin typeface="Arial"/>
                <a:cs typeface="Arial"/>
              </a:rPr>
              <a:t>طخلا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100">
                <a:latin typeface="Arial"/>
                <a:cs typeface="Arial"/>
              </a:rPr>
              <a:t>مهم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210">
                <a:latin typeface="Arial"/>
                <a:cs typeface="Arial"/>
              </a:rPr>
              <a:t>لإ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ط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8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ُ 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سسؤملا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ز</a:t>
            </a:r>
            <a:r>
              <a:rPr dirty="0" smtClean="0" sz="1400" spc="-155">
                <a:latin typeface="Arial"/>
                <a:cs typeface="Arial"/>
              </a:rPr>
              <a:t>جلا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ةف</a:t>
            </a:r>
            <a:r>
              <a:rPr dirty="0" smtClean="0" sz="1400" spc="-204">
                <a:latin typeface="Arial"/>
                <a:cs typeface="Arial"/>
              </a:rPr>
              <a:t>ر</a:t>
            </a:r>
            <a:r>
              <a:rPr dirty="0" smtClean="0" sz="1400" spc="-70">
                <a:latin typeface="Arial"/>
                <a:cs typeface="Arial"/>
              </a:rPr>
              <a:t>عم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لث</a:t>
            </a:r>
            <a:r>
              <a:rPr dirty="0" smtClean="0" sz="1400" spc="-14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165">
                <a:latin typeface="Arial"/>
                <a:cs typeface="Arial"/>
              </a:rPr>
              <a:t>طخ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ذ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00">
                <a:latin typeface="Arial"/>
                <a:cs typeface="Arial"/>
              </a:rPr>
              <a:t>فنت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3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او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سسؤملا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135">
                <a:latin typeface="Arial"/>
                <a:cs typeface="Arial"/>
              </a:rPr>
              <a:t>هل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05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5">
                <a:latin typeface="Arial"/>
                <a:cs typeface="Arial"/>
              </a:rPr>
              <a:t>خ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 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سل</a:t>
            </a:r>
            <a:r>
              <a:rPr dirty="0" smtClean="0" sz="1400" spc="-165">
                <a:latin typeface="Arial"/>
                <a:cs typeface="Arial"/>
              </a:rPr>
              <a:t>ج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وأ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سي</a:t>
            </a:r>
            <a:r>
              <a:rPr dirty="0" smtClean="0" sz="1400" spc="-565">
                <a:latin typeface="Arial"/>
                <a:cs typeface="Arial"/>
              </a:rPr>
              <a:t>ئ</a:t>
            </a:r>
            <a:r>
              <a:rPr dirty="0" smtClean="0" sz="1400" spc="-330">
                <a:latin typeface="Arial"/>
                <a:cs typeface="Arial"/>
              </a:rPr>
              <a:t>رب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ةرشابم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425">
                <a:latin typeface="Arial"/>
                <a:cs typeface="Arial"/>
              </a:rPr>
              <a:t>لصتت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اع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جرم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ةق</a:t>
            </a:r>
            <a:r>
              <a:rPr dirty="0" smtClean="0" sz="1400" spc="-114">
                <a:latin typeface="Arial"/>
                <a:cs typeface="Arial"/>
              </a:rPr>
              <a:t>لطم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15">
                <a:latin typeface="Arial"/>
                <a:cs typeface="Arial"/>
              </a:rPr>
              <a:t>ش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170">
                <a:latin typeface="Arial"/>
                <a:cs typeface="Arial"/>
              </a:rPr>
              <a:t>لاص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اذ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ةف</a:t>
            </a:r>
            <a:r>
              <a:rPr dirty="0" smtClean="0" sz="1400" spc="-260">
                <a:latin typeface="Arial"/>
                <a:cs typeface="Arial"/>
              </a:rPr>
              <a:t>لتخم</a:t>
            </a:r>
            <a:r>
              <a:rPr dirty="0" smtClean="0" sz="1400" spc="-1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655">
                <a:latin typeface="Arial"/>
                <a:cs typeface="Arial"/>
              </a:rPr>
              <a:t>ث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55">
                <a:latin typeface="Arial"/>
                <a:cs typeface="Arial"/>
              </a:rPr>
              <a:t>ث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أ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ً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ؤ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892454"/>
            <a:ext cx="5300980" cy="1776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03499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0">
                <a:latin typeface="Arial"/>
                <a:cs typeface="Arial"/>
              </a:rPr>
              <a:t>جو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114">
                <a:latin typeface="Arial"/>
                <a:cs typeface="Arial"/>
              </a:rPr>
              <a:t>هأ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از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ملك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50">
                <a:latin typeface="Arial"/>
                <a:cs typeface="Arial"/>
              </a:rPr>
              <a:t>سؤملا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320">
                <a:latin typeface="Arial"/>
                <a:cs typeface="Arial"/>
              </a:rPr>
              <a:t>ربك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ملك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45">
                <a:latin typeface="Arial"/>
                <a:cs typeface="Arial"/>
              </a:rPr>
              <a:t>رعم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">
                <a:latin typeface="Arial"/>
                <a:cs typeface="Arial"/>
              </a:rPr>
              <a:t>هم</a:t>
            </a:r>
            <a:r>
              <a:rPr dirty="0" smtClean="0" sz="1400" spc="-9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90">
                <a:latin typeface="Arial"/>
                <a:cs typeface="Arial"/>
              </a:rPr>
              <a:t>اعمت</a:t>
            </a:r>
            <a:r>
              <a:rPr dirty="0" smtClean="0" sz="1400" spc="-100">
                <a:latin typeface="Arial"/>
                <a:cs typeface="Arial"/>
              </a:rPr>
              <a:t>جملا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م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ز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أ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969">
                <a:latin typeface="Arial"/>
                <a:cs typeface="Arial"/>
              </a:rPr>
              <a:t>ت</a:t>
            </a:r>
            <a:r>
              <a:rPr dirty="0" smtClean="0" baseline="7936" sz="2100" spc="0">
                <a:latin typeface="Arial"/>
                <a:cs typeface="Arial"/>
              </a:rPr>
              <a:t>ُ </a:t>
            </a:r>
            <a:r>
              <a:rPr dirty="0" smtClean="0" baseline="7936" sz="2100" spc="-7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5">
                <a:latin typeface="Arial"/>
                <a:cs typeface="Arial"/>
              </a:rPr>
              <a:t>خ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80">
                <a:latin typeface="Arial"/>
                <a:cs typeface="Arial"/>
              </a:rPr>
              <a:t>سل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25">
                <a:latin typeface="Arial"/>
                <a:cs typeface="Arial"/>
              </a:rPr>
              <a:t>طختلا</a:t>
            </a:r>
            <a:r>
              <a:rPr dirty="0" smtClean="0" sz="1400" spc="-1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ت</a:t>
            </a:r>
            <a:r>
              <a:rPr dirty="0" smtClean="0" sz="1400" spc="-229">
                <a:latin typeface="Arial"/>
                <a:cs typeface="Arial"/>
              </a:rPr>
              <a:t>س</a:t>
            </a:r>
            <a:r>
              <a:rPr dirty="0" smtClean="0" sz="1400" spc="-11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ططخ</a:t>
            </a:r>
            <a:r>
              <a:rPr dirty="0" smtClean="0" sz="1400" spc="-1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1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540">
                <a:latin typeface="Arial"/>
                <a:cs typeface="Arial"/>
              </a:rPr>
              <a:t>ست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95">
                <a:latin typeface="Arial"/>
                <a:cs typeface="Arial"/>
              </a:rPr>
              <a:t>اسا</a:t>
            </a:r>
            <a:r>
              <a:rPr dirty="0" smtClean="0" sz="1400" spc="-114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هب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75">
                <a:latin typeface="Arial"/>
                <a:cs typeface="Arial"/>
              </a:rPr>
              <a:t>لاخ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80">
                <a:latin typeface="Arial"/>
                <a:cs typeface="Arial"/>
              </a:rPr>
              <a:t>اب</a:t>
            </a:r>
            <a:r>
              <a:rPr dirty="0" smtClean="0" sz="1400" spc="-515">
                <a:latin typeface="Arial"/>
                <a:cs typeface="Arial"/>
              </a:rPr>
              <a:t>ش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لوق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330">
                <a:latin typeface="Arial"/>
                <a:cs typeface="Arial"/>
              </a:rPr>
              <a:t>زت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5">
                <a:latin typeface="Arial"/>
                <a:cs typeface="Arial"/>
              </a:rPr>
              <a:t>خ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ه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54">
                <a:latin typeface="Arial"/>
                <a:cs typeface="Arial"/>
              </a:rPr>
              <a:t>زيم</a:t>
            </a:r>
            <a:r>
              <a:rPr dirty="0" smtClean="0" sz="1400" spc="-375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لعتلا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85">
                <a:latin typeface="Arial"/>
                <a:cs typeface="Arial"/>
              </a:rPr>
              <a:t>اعماج</a:t>
            </a:r>
            <a:r>
              <a:rPr dirty="0" smtClean="0" sz="1400" spc="-13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440">
                <a:latin typeface="Arial"/>
                <a:cs typeface="Arial"/>
              </a:rPr>
              <a:t>عت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15">
                <a:latin typeface="Arial"/>
                <a:cs typeface="Arial"/>
              </a:rPr>
              <a:t>ما</a:t>
            </a:r>
            <a:r>
              <a:rPr dirty="0" smtClean="0" sz="1400" spc="2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15">
                <a:latin typeface="Arial"/>
                <a:cs typeface="Arial"/>
              </a:rPr>
              <a:t>صاخبو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مل</a:t>
            </a:r>
            <a:r>
              <a:rPr dirty="0" smtClean="0" sz="1400" spc="-235">
                <a:latin typeface="Arial"/>
                <a:cs typeface="Arial"/>
              </a:rPr>
              <a:t>ع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00">
                <a:latin typeface="Arial"/>
                <a:cs typeface="Arial"/>
              </a:rPr>
              <a:t>ركذ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مكو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40">
                <a:latin typeface="Arial"/>
                <a:cs typeface="Arial"/>
              </a:rPr>
              <a:t>ريو</a:t>
            </a:r>
            <a:r>
              <a:rPr dirty="0" smtClean="0" sz="1400" spc="-160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20">
                <a:latin typeface="Arial"/>
                <a:cs typeface="Arial"/>
              </a:rPr>
              <a:t>كف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ذ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20">
                <a:latin typeface="Arial"/>
                <a:cs typeface="Arial"/>
              </a:rPr>
              <a:t>اسس</a:t>
            </a:r>
            <a:r>
              <a:rPr dirty="0" smtClean="0" sz="1400" spc="-165">
                <a:latin typeface="Arial"/>
                <a:cs typeface="Arial"/>
              </a:rPr>
              <a:t>ؤ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ض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229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فاصم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كرا</a:t>
            </a:r>
            <a:r>
              <a:rPr dirty="0" smtClean="0" sz="1400" spc="-340">
                <a:latin typeface="Arial"/>
                <a:cs typeface="Arial"/>
              </a:rPr>
              <a:t>ب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30">
                <a:latin typeface="Arial"/>
                <a:cs typeface="Arial"/>
              </a:rPr>
              <a:t>ان</a:t>
            </a:r>
            <a:r>
              <a:rPr dirty="0" smtClean="0" sz="1400" spc="-130">
                <a:latin typeface="Arial"/>
                <a:cs typeface="Arial"/>
              </a:rPr>
              <a:t>د</a:t>
            </a:r>
            <a:r>
              <a:rPr dirty="0" smtClean="0" sz="1400" spc="-275">
                <a:latin typeface="Arial"/>
                <a:cs typeface="Arial"/>
              </a:rPr>
              <a:t>لاب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509">
                <a:latin typeface="Arial"/>
                <a:cs typeface="Arial"/>
              </a:rPr>
              <a:t>صت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0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رتسا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ط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ذ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أ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 spc="-70">
                <a:latin typeface="Arial"/>
                <a:cs typeface="Arial"/>
              </a:rPr>
              <a:t>.</a:t>
            </a:r>
            <a:r>
              <a:rPr dirty="0" smtClean="0" baseline="7936" sz="2100" spc="67">
                <a:latin typeface="Arial"/>
                <a:cs typeface="Arial"/>
              </a:rPr>
              <a:t>ً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ع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355">
                <a:latin typeface="Arial"/>
                <a:cs typeface="Arial"/>
              </a:rPr>
              <a:t>و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FADA</dc:creator>
  <dcterms:created xsi:type="dcterms:W3CDTF">2019-01-25T23:12:27Z</dcterms:created>
  <dcterms:modified xsi:type="dcterms:W3CDTF">2019-01-25T23:12:27Z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2019-01-25T00:00:00Z</vt:filetime>
  </property>
  <property fmtid="{D5CDD505-2E9C-101B-9397-08002B2CF9AE}" pid="3" name="LastSaved">
    <vt:filetime>2019-01-25T00:00:00Z</vt:filetime>
  </property>
</Properties>
</file>