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50" spc="365" i="1">
                <a:solidFill>
                  <a:srgbClr val="111111"/>
                </a:solidFill>
                <a:latin typeface="Arial"/>
                <a:cs typeface="Arial"/>
              </a:rPr>
              <a:t>#</a:t>
            </a:fld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50" spc="365" i="1">
                <a:solidFill>
                  <a:srgbClr val="111111"/>
                </a:solidFill>
                <a:latin typeface="Arial"/>
                <a:cs typeface="Arial"/>
              </a:rPr>
              <a:t>#</a:t>
            </a:fld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50" spc="365" i="1">
                <a:solidFill>
                  <a:srgbClr val="111111"/>
                </a:solidFill>
                <a:latin typeface="Arial"/>
                <a:cs typeface="Arial"/>
              </a:rPr>
              <a:t>#</a:t>
            </a:fld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50" spc="365" i="1">
                <a:solidFill>
                  <a:srgbClr val="111111"/>
                </a:solidFill>
                <a:latin typeface="Arial"/>
                <a:cs typeface="Arial"/>
              </a:rPr>
              <a:t>#</a:t>
            </a:fld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50" spc="365" i="1">
                <a:solidFill>
                  <a:srgbClr val="111111"/>
                </a:solidFill>
                <a:latin typeface="Arial"/>
                <a:cs typeface="Arial"/>
              </a:rPr>
              <a:t>#</a:t>
            </a:fld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8668" y="691311"/>
            <a:ext cx="6063608" cy="4453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61297" y="9788719"/>
            <a:ext cx="260493" cy="23387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50" spc="365" i="1">
                <a:solidFill>
                  <a:srgbClr val="111111"/>
                </a:solidFill>
                <a:latin typeface="Arial"/>
                <a:cs typeface="Arial"/>
              </a:rPr>
              <a:t>#</a:t>
            </a:fld>
            <a:endParaRPr sz="1250">
              <a:latin typeface="Arial"/>
              <a:cs typeface="Arial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26307" y="9814814"/>
            <a:ext cx="114935" cy="2336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30" b="1">
                <a:latin typeface="Times New Roman"/>
                <a:cs typeface="Times New Roman"/>
              </a:rPr>
              <a:t>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1188" y="362203"/>
            <a:ext cx="5106035" cy="589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56845" marR="12700" indent="-144780">
              <a:lnSpc>
                <a:spcPts val="2300"/>
              </a:lnSpc>
            </a:pPr>
            <a:r>
              <a:rPr dirty="0" smtClean="0" sz="2000" spc="145" b="1">
                <a:latin typeface="Times New Roman"/>
                <a:cs typeface="Times New Roman"/>
              </a:rPr>
              <a:t>ة</a:t>
            </a:r>
            <a:r>
              <a:rPr dirty="0" smtClean="0" sz="2000" spc="-480" b="1">
                <a:latin typeface="Times New Roman"/>
                <a:cs typeface="Times New Roman"/>
              </a:rPr>
              <a:t>عب</a:t>
            </a:r>
            <a:r>
              <a:rPr dirty="0" smtClean="0" sz="2000" spc="-185" b="1">
                <a:latin typeface="Times New Roman"/>
                <a:cs typeface="Times New Roman"/>
              </a:rPr>
              <a:t>ا</a:t>
            </a:r>
            <a:r>
              <a:rPr dirty="0" smtClean="0" sz="2000" spc="-150" b="1">
                <a:latin typeface="Times New Roman"/>
                <a:cs typeface="Times New Roman"/>
              </a:rPr>
              <a:t>رلا</a:t>
            </a:r>
            <a:r>
              <a:rPr dirty="0" smtClean="0" sz="2000" spc="-10" b="1">
                <a:latin typeface="Times New Roman"/>
                <a:cs typeface="Times New Roman"/>
              </a:rPr>
              <a:t> </a:t>
            </a:r>
            <a:r>
              <a:rPr dirty="0" smtClean="0" sz="2000" spc="-135" b="1">
                <a:latin typeface="Times New Roman"/>
                <a:cs typeface="Times New Roman"/>
              </a:rPr>
              <a:t>ة</a:t>
            </a:r>
            <a:r>
              <a:rPr dirty="0" smtClean="0" sz="2000" spc="-170" b="1">
                <a:latin typeface="Times New Roman"/>
                <a:cs typeface="Times New Roman"/>
              </a:rPr>
              <a:t>ل</a:t>
            </a:r>
            <a:r>
              <a:rPr dirty="0" smtClean="0" sz="2000" spc="-70" b="1">
                <a:latin typeface="Times New Roman"/>
                <a:cs typeface="Times New Roman"/>
              </a:rPr>
              <a:t>ح</a:t>
            </a:r>
            <a:r>
              <a:rPr dirty="0" smtClean="0" sz="2000" spc="-65" b="1">
                <a:latin typeface="Times New Roman"/>
                <a:cs typeface="Times New Roman"/>
              </a:rPr>
              <a:t>ر</a:t>
            </a:r>
            <a:r>
              <a:rPr dirty="0" smtClean="0" sz="2000" spc="-110" b="1">
                <a:latin typeface="Times New Roman"/>
                <a:cs typeface="Times New Roman"/>
              </a:rPr>
              <a:t>ملا</a:t>
            </a:r>
            <a:r>
              <a:rPr dirty="0" smtClean="0" sz="2000" spc="-10" b="1">
                <a:latin typeface="Times New Roman"/>
                <a:cs typeface="Times New Roman"/>
              </a:rPr>
              <a:t> </a:t>
            </a:r>
            <a:r>
              <a:rPr dirty="0" smtClean="0" sz="2000" spc="5" b="1">
                <a:latin typeface="Times New Roman"/>
                <a:cs typeface="Times New Roman"/>
              </a:rPr>
              <a:t>/</a:t>
            </a:r>
            <a:r>
              <a:rPr dirty="0" smtClean="0" sz="2000" spc="-415" b="1">
                <a:latin typeface="Times New Roman"/>
                <a:cs typeface="Times New Roman"/>
              </a:rPr>
              <a:t>ةيجيت</a:t>
            </a:r>
            <a:r>
              <a:rPr dirty="0" smtClean="0" sz="2000" spc="-170" b="1">
                <a:latin typeface="Times New Roman"/>
                <a:cs typeface="Times New Roman"/>
              </a:rPr>
              <a:t>ا</a:t>
            </a:r>
            <a:r>
              <a:rPr dirty="0" smtClean="0" sz="2000" spc="-305" b="1">
                <a:latin typeface="Times New Roman"/>
                <a:cs typeface="Times New Roman"/>
              </a:rPr>
              <a:t>ر</a:t>
            </a:r>
            <a:r>
              <a:rPr dirty="0" smtClean="0" sz="2000" spc="-465" b="1">
                <a:latin typeface="Times New Roman"/>
                <a:cs typeface="Times New Roman"/>
              </a:rPr>
              <a:t>ت</a:t>
            </a:r>
            <a:r>
              <a:rPr dirty="0" smtClean="0" sz="2000" spc="-245" b="1">
                <a:latin typeface="Times New Roman"/>
                <a:cs typeface="Times New Roman"/>
              </a:rPr>
              <a:t>سلاا</a:t>
            </a:r>
            <a:r>
              <a:rPr dirty="0" smtClean="0" sz="2000" spc="-245" b="1">
                <a:latin typeface="Times New Roman"/>
                <a:cs typeface="Times New Roman"/>
              </a:rPr>
              <a:t> ةر</a:t>
            </a:r>
            <a:r>
              <a:rPr dirty="0" smtClean="0" sz="2000" spc="-10" b="1">
                <a:latin typeface="Times New Roman"/>
                <a:cs typeface="Times New Roman"/>
              </a:rPr>
              <a:t>ا</a:t>
            </a:r>
            <a:r>
              <a:rPr dirty="0" smtClean="0" sz="2000" spc="-95" b="1">
                <a:latin typeface="Times New Roman"/>
                <a:cs typeface="Times New Roman"/>
              </a:rPr>
              <a:t>دلإا</a:t>
            </a:r>
            <a:r>
              <a:rPr dirty="0" smtClean="0" sz="2000" spc="-10" b="1">
                <a:latin typeface="Times New Roman"/>
                <a:cs typeface="Times New Roman"/>
              </a:rPr>
              <a:t> </a:t>
            </a:r>
            <a:r>
              <a:rPr dirty="0" smtClean="0" sz="2000" spc="30" b="1">
                <a:latin typeface="Times New Roman"/>
                <a:cs typeface="Times New Roman"/>
              </a:rPr>
              <a:t>ةدام</a:t>
            </a:r>
            <a:r>
              <a:rPr dirty="0" smtClean="0" sz="2000" spc="-10" b="1">
                <a:latin typeface="Times New Roman"/>
                <a:cs typeface="Times New Roman"/>
              </a:rPr>
              <a:t> </a:t>
            </a:r>
            <a:r>
              <a:rPr dirty="0" smtClean="0" sz="2000" spc="-535" b="1">
                <a:latin typeface="Times New Roman"/>
                <a:cs typeface="Times New Roman"/>
              </a:rPr>
              <a:t>يف</a:t>
            </a:r>
            <a:r>
              <a:rPr dirty="0" smtClean="0" sz="2000" spc="-15" b="1">
                <a:latin typeface="Times New Roman"/>
                <a:cs typeface="Times New Roman"/>
              </a:rPr>
              <a:t> </a:t>
            </a:r>
            <a:r>
              <a:rPr dirty="0" smtClean="0" sz="2000" spc="-180" b="1">
                <a:latin typeface="Times New Roman"/>
                <a:cs typeface="Times New Roman"/>
              </a:rPr>
              <a:t>ى</a:t>
            </a:r>
            <a:r>
              <a:rPr dirty="0" smtClean="0" sz="2000" spc="-235" b="1">
                <a:latin typeface="Times New Roman"/>
                <a:cs typeface="Times New Roman"/>
              </a:rPr>
              <a:t>لول</a:t>
            </a:r>
            <a:r>
              <a:rPr dirty="0" smtClean="0" sz="2000" spc="-125" b="1">
                <a:latin typeface="Times New Roman"/>
                <a:cs typeface="Times New Roman"/>
              </a:rPr>
              <a:t>ا</a:t>
            </a:r>
            <a:r>
              <a:rPr dirty="0" smtClean="0" sz="2000" spc="0" b="1">
                <a:latin typeface="Times New Roman"/>
                <a:cs typeface="Times New Roman"/>
              </a:rPr>
              <a:t>ا ة</a:t>
            </a:r>
            <a:r>
              <a:rPr dirty="0" smtClean="0" sz="2000" spc="-10" b="1">
                <a:latin typeface="Times New Roman"/>
                <a:cs typeface="Times New Roman"/>
              </a:rPr>
              <a:t>ر</a:t>
            </a:r>
            <a:r>
              <a:rPr dirty="0" smtClean="0" sz="2000" spc="-215" b="1">
                <a:latin typeface="Times New Roman"/>
                <a:cs typeface="Times New Roman"/>
              </a:rPr>
              <a:t>ضاحم</a:t>
            </a:r>
            <a:r>
              <a:rPr dirty="0" smtClean="0" sz="2000" spc="-185" b="1">
                <a:latin typeface="Times New Roman"/>
                <a:cs typeface="Times New Roman"/>
              </a:rPr>
              <a:t>ل</a:t>
            </a:r>
            <a:r>
              <a:rPr dirty="0" smtClean="0" sz="2000" spc="0" b="1">
                <a:latin typeface="Times New Roman"/>
                <a:cs typeface="Times New Roman"/>
              </a:rPr>
              <a:t>ا</a:t>
            </a:r>
            <a:r>
              <a:rPr dirty="0" smtClean="0" sz="2000" spc="0" b="1">
                <a:latin typeface="Times New Roman"/>
                <a:cs typeface="Times New Roman"/>
              </a:rPr>
              <a:t> </a:t>
            </a:r>
            <a:r>
              <a:rPr dirty="0" smtClean="0" sz="2000" spc="145" b="1">
                <a:latin typeface="Times New Roman"/>
                <a:cs typeface="Times New Roman"/>
              </a:rPr>
              <a:t>اه</a:t>
            </a:r>
            <a:r>
              <a:rPr dirty="0" smtClean="0" sz="2000" spc="165" b="1">
                <a:latin typeface="Times New Roman"/>
                <a:cs typeface="Times New Roman"/>
              </a:rPr>
              <a:t>ه</a:t>
            </a:r>
            <a:r>
              <a:rPr dirty="0" smtClean="0" sz="2000" spc="-114" b="1">
                <a:latin typeface="Times New Roman"/>
                <a:cs typeface="Times New Roman"/>
              </a:rPr>
              <a:t>ج</a:t>
            </a:r>
            <a:r>
              <a:rPr dirty="0" smtClean="0" sz="2000" spc="0" b="1">
                <a:latin typeface="Times New Roman"/>
                <a:cs typeface="Times New Roman"/>
              </a:rPr>
              <a:t>ا</a:t>
            </a:r>
            <a:r>
              <a:rPr dirty="0" smtClean="0" sz="2000" spc="-10" b="1">
                <a:latin typeface="Times New Roman"/>
                <a:cs typeface="Times New Roman"/>
              </a:rPr>
              <a:t>و</a:t>
            </a:r>
            <a:r>
              <a:rPr dirty="0" smtClean="0" sz="2000" spc="-770" b="1">
                <a:latin typeface="Times New Roman"/>
                <a:cs typeface="Times New Roman"/>
              </a:rPr>
              <a:t>ت</a:t>
            </a:r>
            <a:r>
              <a:rPr dirty="0" smtClean="0" sz="2000" spc="-770" b="1">
                <a:latin typeface="Times New Roman"/>
                <a:cs typeface="Times New Roman"/>
              </a:rPr>
              <a:t> </a:t>
            </a:r>
            <a:r>
              <a:rPr dirty="0" smtClean="0" sz="2000" spc="-335" b="1">
                <a:latin typeface="Times New Roman"/>
                <a:cs typeface="Times New Roman"/>
              </a:rPr>
              <a:t>يتلا</a:t>
            </a:r>
            <a:r>
              <a:rPr dirty="0" smtClean="0" sz="2000" spc="-335" b="1">
                <a:latin typeface="Times New Roman"/>
                <a:cs typeface="Times New Roman"/>
              </a:rPr>
              <a:t> </a:t>
            </a:r>
            <a:r>
              <a:rPr dirty="0" smtClean="0" sz="2000" spc="-204" b="1">
                <a:latin typeface="Times New Roman"/>
                <a:cs typeface="Times New Roman"/>
              </a:rPr>
              <a:t>تاي</a:t>
            </a:r>
            <a:r>
              <a:rPr dirty="0" smtClean="0" sz="2000" spc="-150" b="1">
                <a:latin typeface="Times New Roman"/>
                <a:cs typeface="Times New Roman"/>
              </a:rPr>
              <a:t>د</a:t>
            </a:r>
            <a:r>
              <a:rPr dirty="0" smtClean="0" sz="2000" spc="-420" b="1">
                <a:latin typeface="Times New Roman"/>
                <a:cs typeface="Times New Roman"/>
              </a:rPr>
              <a:t>ح</a:t>
            </a:r>
            <a:r>
              <a:rPr dirty="0" smtClean="0" sz="2000" spc="-480" b="1">
                <a:latin typeface="Times New Roman"/>
                <a:cs typeface="Times New Roman"/>
              </a:rPr>
              <a:t>ت</a:t>
            </a:r>
            <a:r>
              <a:rPr dirty="0" smtClean="0" sz="2000" spc="-300" b="1">
                <a:latin typeface="Times New Roman"/>
                <a:cs typeface="Times New Roman"/>
              </a:rPr>
              <a:t>ل</a:t>
            </a:r>
            <a:r>
              <a:rPr dirty="0" smtClean="0" sz="2000" spc="-140" b="1">
                <a:latin typeface="Times New Roman"/>
                <a:cs typeface="Times New Roman"/>
              </a:rPr>
              <a:t>ا</a:t>
            </a:r>
            <a:r>
              <a:rPr dirty="0" smtClean="0" sz="2000" spc="0" b="1">
                <a:latin typeface="Times New Roman"/>
                <a:cs typeface="Times New Roman"/>
              </a:rPr>
              <a:t>و</a:t>
            </a:r>
            <a:r>
              <a:rPr dirty="0" smtClean="0" sz="2000" spc="5" b="1">
                <a:latin typeface="Times New Roman"/>
                <a:cs typeface="Times New Roman"/>
              </a:rPr>
              <a:t> </a:t>
            </a:r>
            <a:r>
              <a:rPr dirty="0" smtClean="0" sz="2000" spc="-380" b="1">
                <a:latin typeface="Times New Roman"/>
                <a:cs typeface="Times New Roman"/>
              </a:rPr>
              <a:t>ةيجيتارت</a:t>
            </a:r>
            <a:r>
              <a:rPr dirty="0" smtClean="0" sz="2000" spc="-645" b="1">
                <a:latin typeface="Times New Roman"/>
                <a:cs typeface="Times New Roman"/>
              </a:rPr>
              <a:t>س</a:t>
            </a:r>
            <a:r>
              <a:rPr dirty="0" smtClean="0" sz="2000" spc="-150" b="1">
                <a:latin typeface="Times New Roman"/>
                <a:cs typeface="Times New Roman"/>
              </a:rPr>
              <a:t>لا</a:t>
            </a:r>
            <a:r>
              <a:rPr dirty="0" smtClean="0" sz="2000" spc="-95" b="1">
                <a:latin typeface="Times New Roman"/>
                <a:cs typeface="Times New Roman"/>
              </a:rPr>
              <a:t>ا</a:t>
            </a:r>
            <a:r>
              <a:rPr dirty="0" smtClean="0" sz="2000" spc="-95" b="1">
                <a:latin typeface="Times New Roman"/>
                <a:cs typeface="Times New Roman"/>
              </a:rPr>
              <a:t> </a:t>
            </a:r>
            <a:r>
              <a:rPr dirty="0" smtClean="0" sz="2000" spc="-5" b="1">
                <a:latin typeface="Times New Roman"/>
                <a:cs typeface="Times New Roman"/>
              </a:rPr>
              <a:t>ةر</a:t>
            </a:r>
            <a:r>
              <a:rPr dirty="0" smtClean="0" sz="2000" spc="5" b="1">
                <a:latin typeface="Times New Roman"/>
                <a:cs typeface="Times New Roman"/>
              </a:rPr>
              <a:t>ا</a:t>
            </a:r>
            <a:r>
              <a:rPr dirty="0" smtClean="0" sz="2000" spc="15" b="1">
                <a:latin typeface="Times New Roman"/>
                <a:cs typeface="Times New Roman"/>
              </a:rPr>
              <a:t>د</a:t>
            </a:r>
            <a:r>
              <a:rPr dirty="0" smtClean="0" sz="2000" spc="-125" b="1">
                <a:latin typeface="Times New Roman"/>
                <a:cs typeface="Times New Roman"/>
              </a:rPr>
              <a:t>لإا</a:t>
            </a:r>
            <a:r>
              <a:rPr dirty="0" smtClean="0" sz="2000" spc="-125" b="1">
                <a:latin typeface="Times New Roman"/>
                <a:cs typeface="Times New Roman"/>
              </a:rPr>
              <a:t> </a:t>
            </a:r>
            <a:r>
              <a:rPr dirty="0" smtClean="0" sz="2000" spc="-215" b="1">
                <a:latin typeface="Times New Roman"/>
                <a:cs typeface="Times New Roman"/>
              </a:rPr>
              <a:t>ة</a:t>
            </a:r>
            <a:r>
              <a:rPr dirty="0" smtClean="0" sz="2000" spc="-409" b="1">
                <a:latin typeface="Times New Roman"/>
                <a:cs typeface="Times New Roman"/>
              </a:rPr>
              <a:t>ي</a:t>
            </a:r>
            <a:r>
              <a:rPr dirty="0" smtClean="0" sz="2000" spc="180" b="1">
                <a:latin typeface="Times New Roman"/>
                <a:cs typeface="Times New Roman"/>
              </a:rPr>
              <a:t>م</a:t>
            </a:r>
            <a:r>
              <a:rPr dirty="0" smtClean="0" sz="2000" spc="160" b="1">
                <a:latin typeface="Times New Roman"/>
                <a:cs typeface="Times New Roman"/>
              </a:rPr>
              <a:t>ه</a:t>
            </a:r>
            <a:r>
              <a:rPr dirty="0" smtClean="0" sz="2000" spc="0" b="1">
                <a:latin typeface="Times New Roman"/>
                <a:cs typeface="Times New Roman"/>
              </a:rPr>
              <a:t>او</a:t>
            </a:r>
            <a:r>
              <a:rPr dirty="0" smtClean="0" sz="2000" spc="-5" b="1">
                <a:latin typeface="Times New Roman"/>
                <a:cs typeface="Times New Roman"/>
              </a:rPr>
              <a:t> </a:t>
            </a:r>
            <a:r>
              <a:rPr dirty="0" smtClean="0" sz="2000" spc="70" b="1">
                <a:latin typeface="Times New Roman"/>
                <a:cs typeface="Times New Roman"/>
              </a:rPr>
              <a:t>مو</a:t>
            </a:r>
            <a:r>
              <a:rPr dirty="0" smtClean="0" sz="2000" spc="50" b="1">
                <a:latin typeface="Times New Roman"/>
                <a:cs typeface="Times New Roman"/>
              </a:rPr>
              <a:t>ه</a:t>
            </a:r>
            <a:r>
              <a:rPr dirty="0" smtClean="0" sz="2000" spc="-380" b="1">
                <a:latin typeface="Times New Roman"/>
                <a:cs typeface="Times New Roman"/>
              </a:rPr>
              <a:t>فم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2265" y="944879"/>
            <a:ext cx="6849745" cy="86079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83144" y="8866254"/>
            <a:ext cx="0" cy="627155"/>
          </a:xfrm>
          <a:custGeom>
            <a:avLst/>
            <a:gdLst/>
            <a:ahLst/>
            <a:cxnLst/>
            <a:rect l="l" t="t" r="r" b="b"/>
            <a:pathLst>
              <a:path w="0" h="627155">
                <a:moveTo>
                  <a:pt x="0" y="627155"/>
                </a:moveTo>
                <a:lnTo>
                  <a:pt x="0" y="0"/>
                </a:lnTo>
              </a:path>
            </a:pathLst>
          </a:custGeom>
          <a:ln w="608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27362" y="550859"/>
            <a:ext cx="3390265" cy="33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18135" algn="l"/>
                <a:tab pos="1264920" algn="l"/>
              </a:tabLst>
            </a:pPr>
            <a:r>
              <a:rPr dirty="0" smtClean="0" sz="1500" spc="-270">
                <a:solidFill>
                  <a:srgbClr val="333334"/>
                </a:solidFill>
                <a:latin typeface="Times New Roman"/>
                <a:cs typeface="Times New Roman"/>
              </a:rPr>
              <a:t>.4_</a:t>
            </a:r>
            <a:r>
              <a:rPr dirty="0" smtClean="0" sz="1500" spc="-270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250" spc="-30" i="1">
                <a:solidFill>
                  <a:srgbClr val="444646"/>
                </a:solidFill>
                <a:latin typeface="Times New Roman"/>
                <a:cs typeface="Times New Roman"/>
              </a:rPr>
              <a:t>_!</a:t>
            </a:r>
            <a:r>
              <a:rPr dirty="0" smtClean="0" sz="1250" spc="-30" i="1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90" i="1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235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sz="1750" spc="-235" u="sng">
                <a:solidFill>
                  <a:srgbClr val="333334"/>
                </a:solidFill>
                <a:latin typeface="Times New Roman"/>
                <a:cs typeface="Times New Roman"/>
              </a:rPr>
              <a:t>  </a:t>
            </a:r>
            <a:r>
              <a:rPr dirty="0" smtClean="0" sz="1750" spc="-160" u="sng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215">
                <a:solidFill>
                  <a:srgbClr val="333334"/>
                </a:solidFill>
                <a:latin typeface="Times New Roman"/>
                <a:cs typeface="Times New Roman"/>
              </a:rPr>
              <a:t>,_)</a:t>
            </a:r>
            <a:r>
              <a:rPr dirty="0" smtClean="0" sz="1750" spc="-175">
                <a:solidFill>
                  <a:srgbClr val="333334"/>
                </a:solidFill>
                <a:latin typeface="Times New Roman"/>
                <a:cs typeface="Times New Roman"/>
              </a:rPr>
              <a:t>;</a:t>
            </a:r>
            <a:r>
              <a:rPr dirty="0" smtClean="0" sz="1750" spc="-175" u="sng">
                <a:solidFill>
                  <a:srgbClr val="333334"/>
                </a:solidFill>
                <a:latin typeface="Times New Roman"/>
                <a:cs typeface="Times New Roman"/>
              </a:rPr>
              <a:t>  </a:t>
            </a:r>
            <a:r>
              <a:rPr dirty="0" smtClean="0" sz="1750" spc="-160" u="sng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50">
                <a:solidFill>
                  <a:srgbClr val="333334"/>
                </a:solidFill>
                <a:latin typeface="Times New Roman"/>
                <a:cs typeface="Times New Roman"/>
              </a:rPr>
              <a:t>,</a:t>
            </a:r>
            <a:r>
              <a:rPr dirty="0" smtClean="0" sz="1750" spc="-150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625">
                <a:solidFill>
                  <a:srgbClr val="444646"/>
                </a:solidFill>
                <a:latin typeface="Times New Roman"/>
                <a:cs typeface="Times New Roman"/>
              </a:rPr>
              <a:t>U.</a:t>
            </a:r>
            <a:r>
              <a:rPr dirty="0" smtClean="0" sz="1550" spc="2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10">
                <a:solidFill>
                  <a:srgbClr val="333334"/>
                </a:solidFill>
                <a:latin typeface="Arial"/>
                <a:cs typeface="Arial"/>
              </a:rPr>
              <a:t>W\:....</a:t>
            </a:r>
            <a:r>
              <a:rPr dirty="0" smtClean="0" sz="1400" spc="20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50" spc="30" i="1">
                <a:solidFill>
                  <a:srgbClr val="444646"/>
                </a:solidFill>
                <a:latin typeface="Times New Roman"/>
                <a:cs typeface="Times New Roman"/>
              </a:rPr>
              <a:t>0A</a:t>
            </a:r>
            <a:r>
              <a:rPr dirty="0" smtClean="0" sz="1550" spc="-40" i="1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315">
                <a:solidFill>
                  <a:srgbClr val="444646"/>
                </a:solidFill>
                <a:latin typeface="Times New Roman"/>
                <a:cs typeface="Times New Roman"/>
              </a:rPr>
              <a:t>4-</a:t>
            </a:r>
            <a:r>
              <a:rPr dirty="0" smtClean="0" sz="2100" spc="-100">
                <a:solidFill>
                  <a:srgbClr val="444646"/>
                </a:solidFill>
                <a:latin typeface="Times New Roman"/>
                <a:cs typeface="Times New Roman"/>
              </a:rPr>
              <a:t>·</a:t>
            </a:r>
            <a:r>
              <a:rPr dirty="0" smtClean="0" sz="650" spc="200">
                <a:solidFill>
                  <a:srgbClr val="333334"/>
                </a:solidFill>
                <a:latin typeface="Times New Roman"/>
                <a:cs typeface="Times New Roman"/>
              </a:rPr>
              <a:t>4</a:t>
            </a:r>
            <a:r>
              <a:rPr dirty="0" smtClean="0" sz="650" spc="200">
                <a:solidFill>
                  <a:srgbClr val="333334"/>
                </a:solidFill>
                <a:latin typeface="Times New Roman"/>
                <a:cs typeface="Times New Roman"/>
              </a:rPr>
              <a:t>  </a:t>
            </a:r>
            <a:r>
              <a:rPr dirty="0" smtClean="0" sz="650" spc="-1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-275" i="1">
                <a:solidFill>
                  <a:srgbClr val="333334"/>
                </a:solidFill>
                <a:latin typeface="Times New Roman"/>
                <a:cs typeface="Times New Roman"/>
              </a:rPr>
              <a:t>.a-;</a:t>
            </a:r>
            <a:r>
              <a:rPr dirty="0" smtClean="0" sz="2150" spc="-140" i="1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390">
                <a:solidFill>
                  <a:srgbClr val="444646"/>
                </a:solidFill>
                <a:latin typeface="Times New Roman"/>
                <a:cs typeface="Times New Roman"/>
              </a:rPr>
              <a:t>Lo</a:t>
            </a:r>
            <a:r>
              <a:rPr dirty="0" smtClean="0" sz="1550" spc="-390" u="sng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90" u="sng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75">
                <a:solidFill>
                  <a:srgbClr val="444646"/>
                </a:solidFill>
                <a:latin typeface="Times New Roman"/>
                <a:cs typeface="Times New Roman"/>
              </a:rPr>
              <a:t>,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1557" y="646109"/>
            <a:ext cx="113664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295">
                <a:solidFill>
                  <a:srgbClr val="6E6E70"/>
                </a:solidFill>
                <a:latin typeface="Arial"/>
                <a:cs typeface="Arial"/>
              </a:rPr>
              <a:t>I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99010" y="550859"/>
            <a:ext cx="1974850" cy="693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03860">
              <a:lnSpc>
                <a:spcPct val="100000"/>
              </a:lnSpc>
            </a:pPr>
            <a:r>
              <a:rPr dirty="0" smtClean="0" sz="2150" spc="145">
                <a:solidFill>
                  <a:srgbClr val="444646"/>
                </a:solidFill>
                <a:latin typeface="Arial"/>
                <a:cs typeface="Arial"/>
              </a:rPr>
              <a:t>Jl</a:t>
            </a:r>
            <a:r>
              <a:rPr dirty="0" smtClean="0" sz="2150" spc="-340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2150" spc="-295" i="1">
                <a:solidFill>
                  <a:srgbClr val="333334"/>
                </a:solidFill>
                <a:latin typeface="Times New Roman"/>
                <a:cs typeface="Times New Roman"/>
              </a:rPr>
              <a:t>oJa·</a:t>
            </a:r>
            <a:r>
              <a:rPr dirty="0" smtClean="0" sz="2150" spc="110" i="1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-105">
                <a:solidFill>
                  <a:srgbClr val="444646"/>
                </a:solidFill>
                <a:latin typeface="Times New Roman"/>
                <a:cs typeface="Times New Roman"/>
              </a:rPr>
              <a:t>.</a:t>
            </a:r>
            <a:r>
              <a:rPr dirty="0" smtClean="0" sz="2150" spc="-35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114">
                <a:solidFill>
                  <a:srgbClr val="444646"/>
                </a:solidFill>
                <a:latin typeface="Arial"/>
                <a:cs typeface="Arial"/>
              </a:rPr>
              <a:t>\I</a:t>
            </a:r>
            <a:r>
              <a:rPr dirty="0" smtClean="0" sz="1400" spc="80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2050" spc="2695">
                <a:solidFill>
                  <a:srgbClr val="444646"/>
                </a:solidFill>
                <a:latin typeface="Times New Roman"/>
                <a:cs typeface="Times New Roman"/>
              </a:rPr>
              <a:t>J</a:t>
            </a:r>
            <a:r>
              <a:rPr dirty="0" smtClean="0" sz="2000" spc="-380" i="1">
                <a:solidFill>
                  <a:srgbClr val="444646"/>
                </a:solidFill>
                <a:latin typeface="Arial"/>
                <a:cs typeface="Arial"/>
              </a:rPr>
              <a:t>":J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mtClean="0" sz="1600" spc="850">
                <a:solidFill>
                  <a:srgbClr val="444646"/>
                </a:solidFill>
                <a:latin typeface="Times New Roman"/>
                <a:cs typeface="Times New Roman"/>
              </a:rPr>
              <a:t>)11</a:t>
            </a:r>
            <a:r>
              <a:rPr dirty="0" smtClean="0" sz="1600" spc="-14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20">
                <a:solidFill>
                  <a:srgbClr val="444646"/>
                </a:solidFill>
                <a:latin typeface="Times New Roman"/>
                <a:cs typeface="Times New Roman"/>
              </a:rPr>
              <a:t>o-&gt;J?J</a:t>
            </a:r>
            <a:r>
              <a:rPr dirty="0" smtClean="0" sz="1550" spc="16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2050" spc="-105" i="1">
                <a:solidFill>
                  <a:srgbClr val="444646"/>
                </a:solidFill>
                <a:latin typeface="Times New Roman"/>
                <a:cs typeface="Times New Roman"/>
              </a:rPr>
              <a:t>o..l.Sy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8642" y="977327"/>
            <a:ext cx="73850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02615" algn="l"/>
              </a:tabLst>
            </a:pPr>
            <a:r>
              <a:rPr dirty="0" smtClean="0" sz="1600" spc="70">
                <a:solidFill>
                  <a:srgbClr val="333334"/>
                </a:solidFill>
                <a:latin typeface="Times New Roman"/>
                <a:cs typeface="Times New Roman"/>
              </a:rPr>
              <a:t>Von)</a:t>
            </a:r>
            <a:r>
              <a:rPr dirty="0" smtClean="0" sz="1600" spc="70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160">
                <a:solidFill>
                  <a:srgbClr val="333334"/>
                </a:solidFill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69142" y="977327"/>
            <a:ext cx="31877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solidFill>
                  <a:srgbClr val="333334"/>
                </a:solidFill>
                <a:latin typeface="Times New Roman"/>
                <a:cs typeface="Times New Roman"/>
              </a:rPr>
              <a:t>t;·\\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97030" y="932877"/>
            <a:ext cx="237490" cy="309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50" spc="-340">
                <a:solidFill>
                  <a:srgbClr val="59595B"/>
                </a:solidFill>
                <a:latin typeface="Times New Roman"/>
                <a:cs typeface="Times New Roman"/>
              </a:rPr>
              <a:t>1_,;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75333" y="977327"/>
            <a:ext cx="59309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65">
                <a:solidFill>
                  <a:srgbClr val="6E6E70"/>
                </a:solidFill>
                <a:latin typeface="Times New Roman"/>
                <a:cs typeface="Times New Roman"/>
              </a:rPr>
              <a:t>I</a:t>
            </a:r>
            <a:r>
              <a:rPr dirty="0" smtClean="0" sz="1600" spc="140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265">
                <a:solidFill>
                  <a:srgbClr val="444646"/>
                </a:solidFill>
                <a:latin typeface="Times New Roman"/>
                <a:cs typeface="Times New Roman"/>
              </a:rPr>
              <a:t>.4</a:t>
            </a:r>
            <a:r>
              <a:rPr dirty="0" smtClean="0" sz="1500" spc="-1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225">
                <a:solidFill>
                  <a:srgbClr val="444646"/>
                </a:solidFill>
                <a:latin typeface="Times New Roman"/>
                <a:cs typeface="Times New Roman"/>
              </a:rPr>
              <a:t>_</a:t>
            </a:r>
            <a:r>
              <a:rPr dirty="0" smtClean="0" sz="1500" spc="-120">
                <a:solidFill>
                  <a:srgbClr val="444646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-210">
                <a:solidFill>
                  <a:srgbClr val="444646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175">
                <a:solidFill>
                  <a:srgbClr val="333334"/>
                </a:solidFill>
                <a:latin typeface="Times New Roman"/>
                <a:cs typeface="Times New Roman"/>
              </a:rPr>
              <a:t>_.</a:t>
            </a:r>
            <a:r>
              <a:rPr dirty="0" smtClean="0" sz="1550" spc="-15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440">
                <a:solidFill>
                  <a:srgbClr val="59595B"/>
                </a:solidFill>
                <a:latin typeface="Times New Roman"/>
                <a:cs typeface="Times New Roman"/>
              </a:rPr>
              <a:t>H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55407" y="964627"/>
            <a:ext cx="1079500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245">
                <a:solidFill>
                  <a:srgbClr val="6E6E70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220">
                <a:solidFill>
                  <a:srgbClr val="444646"/>
                </a:solidFill>
                <a:latin typeface="Times New Roman"/>
                <a:cs typeface="Times New Roman"/>
              </a:rPr>
              <a:t>).</a:t>
            </a:r>
            <a:r>
              <a:rPr dirty="0" smtClean="0" sz="1550" spc="204">
                <a:solidFill>
                  <a:srgbClr val="444646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16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20">
                <a:solidFill>
                  <a:srgbClr val="333334"/>
                </a:solidFill>
                <a:latin typeface="Times New Roman"/>
                <a:cs typeface="Times New Roman"/>
              </a:rPr>
              <a:t>uL</a:t>
            </a:r>
            <a:r>
              <a:rPr dirty="0" smtClean="0" sz="1550" spc="85">
                <a:solidFill>
                  <a:srgbClr val="333334"/>
                </a:solidFill>
                <a:latin typeface="Times New Roman"/>
                <a:cs typeface="Times New Roman"/>
              </a:rPr>
              <a:t>r</a:t>
            </a:r>
            <a:r>
              <a:rPr dirty="0" smtClean="0" sz="1550" spc="-95">
                <a:solidFill>
                  <a:srgbClr val="444646"/>
                </a:solidFill>
                <a:latin typeface="Times New Roman"/>
                <a:cs typeface="Times New Roman"/>
              </a:rPr>
              <a:t>..</a:t>
            </a:r>
            <a:r>
              <a:rPr dirty="0" smtClean="0" sz="1550" spc="-9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7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80">
                <a:solidFill>
                  <a:srgbClr val="333334"/>
                </a:solidFill>
                <a:latin typeface="Arial"/>
                <a:cs typeface="Arial"/>
              </a:rPr>
              <a:t>;.-t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186" y="1232547"/>
            <a:ext cx="2644140" cy="368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25780" algn="l"/>
              </a:tabLst>
            </a:pPr>
            <a:r>
              <a:rPr dirty="0" smtClean="0" sz="1550" spc="1565" i="1">
                <a:solidFill>
                  <a:srgbClr val="333334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1565" i="1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204">
                <a:solidFill>
                  <a:srgbClr val="333334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110">
                <a:solidFill>
                  <a:srgbClr val="333334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10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55">
                <a:solidFill>
                  <a:srgbClr val="333334"/>
                </a:solidFill>
                <a:latin typeface="Times New Roman"/>
                <a:cs typeface="Times New Roman"/>
              </a:rPr>
              <a:t>..16</a:t>
            </a:r>
            <a:r>
              <a:rPr dirty="0" smtClean="0" sz="1550" spc="155">
                <a:solidFill>
                  <a:srgbClr val="333334"/>
                </a:solidFill>
                <a:latin typeface="Times New Roman"/>
                <a:cs typeface="Times New Roman"/>
              </a:rPr>
              <a:t>  </a:t>
            </a:r>
            <a:r>
              <a:rPr dirty="0" smtClean="0" sz="1550" spc="-10">
                <a:solidFill>
                  <a:srgbClr val="333334"/>
                </a:solidFill>
                <a:latin typeface="Times New Roman"/>
                <a:cs typeface="Times New Roman"/>
              </a:rPr>
              <a:t>·l\</a:t>
            </a:r>
            <a:r>
              <a:rPr dirty="0" smtClean="0" sz="1550" spc="-5">
                <a:solidFill>
                  <a:srgbClr val="333334"/>
                </a:solidFill>
                <a:latin typeface="Times New Roman"/>
                <a:cs typeface="Times New Roman"/>
              </a:rPr>
              <a:t>.J</a:t>
            </a:r>
            <a:r>
              <a:rPr dirty="0" smtClean="0" sz="1550" spc="-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5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50">
                <a:solidFill>
                  <a:srgbClr val="333334"/>
                </a:solidFill>
                <a:latin typeface="Times New Roman"/>
                <a:cs typeface="Times New Roman"/>
              </a:rPr>
              <a:t>_r-4</a:t>
            </a:r>
            <a:r>
              <a:rPr dirty="0" smtClean="0" sz="1850" spc="165">
                <a:solidFill>
                  <a:srgbClr val="333334"/>
                </a:solidFill>
                <a:latin typeface="Times New Roman"/>
                <a:cs typeface="Times New Roman"/>
              </a:rPr>
              <a:t>3</a:t>
            </a:r>
            <a:r>
              <a:rPr dirty="0" smtClean="0" sz="1850" spc="-575">
                <a:solidFill>
                  <a:srgbClr val="59595B"/>
                </a:solidFill>
                <a:latin typeface="Times New Roman"/>
                <a:cs typeface="Times New Roman"/>
              </a:rPr>
              <a:t>1</a:t>
            </a:r>
            <a:r>
              <a:rPr dirty="0" smtClean="0" sz="1850" spc="-50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2350" spc="35">
                <a:solidFill>
                  <a:srgbClr val="444646"/>
                </a:solidFill>
                <a:latin typeface="Arial"/>
                <a:cs typeface="Arial"/>
              </a:rPr>
              <a:t>J</a:t>
            </a:r>
            <a:r>
              <a:rPr dirty="0" smtClean="0" sz="2350" spc="-225">
                <a:solidFill>
                  <a:srgbClr val="444646"/>
                </a:solidFill>
                <a:latin typeface="Arial"/>
                <a:cs typeface="Arial"/>
              </a:rPr>
              <a:t>-</a:t>
            </a:r>
            <a:r>
              <a:rPr dirty="0" smtClean="0" sz="2350" spc="-355">
                <a:solidFill>
                  <a:srgbClr val="333334"/>
                </a:solidFill>
                <a:latin typeface="Arial"/>
                <a:cs typeface="Arial"/>
              </a:rPr>
              <a:t>..</a:t>
            </a:r>
            <a:endParaRPr sz="2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23602" y="1327797"/>
            <a:ext cx="187071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25">
                <a:solidFill>
                  <a:srgbClr val="444646"/>
                </a:solidFill>
                <a:latin typeface="Times New Roman"/>
                <a:cs typeface="Times New Roman"/>
              </a:rPr>
              <a:t>..i.S'.J</a:t>
            </a:r>
            <a:r>
              <a:rPr dirty="0" smtClean="0" sz="1550" spc="12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9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40">
                <a:solidFill>
                  <a:srgbClr val="333334"/>
                </a:solidFill>
                <a:latin typeface="Arial"/>
                <a:cs typeface="Arial"/>
              </a:rPr>
              <a:t>.</a:t>
            </a:r>
            <a:r>
              <a:rPr dirty="0" smtClean="0" sz="1500" spc="-555">
                <a:solidFill>
                  <a:srgbClr val="6E6E70"/>
                </a:solidFill>
                <a:latin typeface="Arial"/>
                <a:cs typeface="Arial"/>
              </a:rPr>
              <a:t>&lt;</a:t>
            </a:r>
            <a:r>
              <a:rPr dirty="0" smtClean="0" baseline="42328" sz="1575" spc="52">
                <a:solidFill>
                  <a:srgbClr val="6E6E70"/>
                </a:solidFill>
                <a:latin typeface="Arial"/>
                <a:cs typeface="Arial"/>
              </a:rPr>
              <a:t>6</a:t>
            </a:r>
            <a:r>
              <a:rPr dirty="0" smtClean="0" sz="1600" spc="-140">
                <a:solidFill>
                  <a:srgbClr val="6E6E70"/>
                </a:solidFill>
                <a:latin typeface="Times New Roman"/>
                <a:cs typeface="Times New Roman"/>
              </a:rPr>
              <a:t>&gt;</a:t>
            </a:r>
            <a:r>
              <a:rPr dirty="0" smtClean="0" sz="1600" spc="-65">
                <a:solidFill>
                  <a:srgbClr val="6E6E70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40">
                <a:solidFill>
                  <a:srgbClr val="444646"/>
                </a:solidFill>
                <a:latin typeface="Times New Roman"/>
                <a:cs typeface="Times New Roman"/>
              </a:rPr>
              <a:t>Neumann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66854" y="1327797"/>
            <a:ext cx="140589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65">
                <a:solidFill>
                  <a:srgbClr val="444646"/>
                </a:solidFill>
                <a:latin typeface="Times New Roman"/>
                <a:cs typeface="Times New Roman"/>
              </a:rPr>
              <a:t>&amp;</a:t>
            </a:r>
            <a:r>
              <a:rPr dirty="0" smtClean="0" sz="1550" spc="16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4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5">
                <a:solidFill>
                  <a:srgbClr val="444646"/>
                </a:solidFill>
                <a:latin typeface="Times New Roman"/>
                <a:cs typeface="Times New Roman"/>
              </a:rPr>
              <a:t>Morgenstern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3855" y="1620915"/>
            <a:ext cx="6664959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20">
                <a:solidFill>
                  <a:srgbClr val="333334"/>
                </a:solidFill>
                <a:latin typeface="Times New Roman"/>
                <a:cs typeface="Times New Roman"/>
              </a:rPr>
              <a:t>c...J</a:t>
            </a:r>
            <a:r>
              <a:rPr dirty="0" smtClean="0" sz="1600" spc="-24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20">
                <a:solidFill>
                  <a:srgbClr val="59595B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-220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0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60">
                <a:solidFill>
                  <a:srgbClr val="333334"/>
                </a:solidFill>
                <a:latin typeface="Times New Roman"/>
                <a:cs typeface="Times New Roman"/>
              </a:rPr>
              <a:t>":</a:t>
            </a:r>
            <a:r>
              <a:rPr dirty="0" smtClean="0" sz="1600" spc="475">
                <a:solidFill>
                  <a:srgbClr val="333334"/>
                </a:solidFill>
                <a:latin typeface="Times New Roman"/>
                <a:cs typeface="Times New Roman"/>
              </a:rPr>
              <a:t>1</a:t>
            </a:r>
            <a:r>
              <a:rPr dirty="0" smtClean="0" sz="1600" spc="-360">
                <a:solidFill>
                  <a:srgbClr val="59595B"/>
                </a:solidFill>
                <a:latin typeface="Times New Roman"/>
                <a:cs typeface="Times New Roman"/>
              </a:rPr>
              <a:t>1</a:t>
            </a:r>
            <a:r>
              <a:rPr dirty="0" smtClean="0" sz="1600" spc="-30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415">
                <a:solidFill>
                  <a:srgbClr val="333334"/>
                </a:solidFill>
                <a:latin typeface="Times New Roman"/>
                <a:cs typeface="Times New Roman"/>
              </a:rPr>
              <a:t>c4'J</a:t>
            </a:r>
            <a:r>
              <a:rPr dirty="0" smtClean="0" sz="1550" spc="13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20">
                <a:solidFill>
                  <a:srgbClr val="333334"/>
                </a:solidFill>
                <a:latin typeface="Arial"/>
                <a:cs typeface="Arial"/>
              </a:rPr>
              <a:t>0-•</a:t>
            </a:r>
            <a:r>
              <a:rPr dirty="0" smtClean="0" sz="1600" spc="-4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00" spc="229" i="1">
                <a:solidFill>
                  <a:srgbClr val="333334"/>
                </a:solidFill>
                <a:latin typeface="Arial"/>
                <a:cs typeface="Arial"/>
              </a:rPr>
              <a:t>.a..!</a:t>
            </a:r>
            <a:r>
              <a:rPr dirty="0" smtClean="0" sz="1500" spc="35" i="1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00" spc="-434" i="1">
                <a:solidFill>
                  <a:srgbClr val="6E6E70"/>
                </a:solidFill>
                <a:latin typeface="Arial"/>
                <a:cs typeface="Arial"/>
              </a:rPr>
              <a:t>&lt;?&gt;</a:t>
            </a:r>
            <a:r>
              <a:rPr dirty="0" smtClean="0" sz="1500" spc="35" i="1">
                <a:solidFill>
                  <a:srgbClr val="6E6E70"/>
                </a:solidFill>
                <a:latin typeface="Arial"/>
                <a:cs typeface="Arial"/>
              </a:rPr>
              <a:t> </a:t>
            </a:r>
            <a:r>
              <a:rPr dirty="0" smtClean="0" sz="1600" spc="45">
                <a:solidFill>
                  <a:srgbClr val="444646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55">
                <a:solidFill>
                  <a:srgbClr val="444646"/>
                </a:solidFill>
                <a:latin typeface="Times New Roman"/>
                <a:cs typeface="Times New Roman"/>
              </a:rPr>
              <a:t>Chandler</a:t>
            </a:r>
            <a:r>
              <a:rPr dirty="0" smtClean="0" sz="1600" spc="45">
                <a:solidFill>
                  <a:srgbClr val="444646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4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0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265">
                <a:solidFill>
                  <a:srgbClr val="333334"/>
                </a:solidFill>
                <a:latin typeface="Times New Roman"/>
                <a:cs typeface="Times New Roman"/>
              </a:rPr>
              <a:t>.4</a:t>
            </a:r>
            <a:r>
              <a:rPr dirty="0" smtClean="0" sz="1500" spc="-1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50" i="1">
                <a:solidFill>
                  <a:srgbClr val="333334"/>
                </a:solidFill>
                <a:latin typeface="Times New Roman"/>
                <a:cs typeface="Times New Roman"/>
              </a:rPr>
              <a:t>...</a:t>
            </a:r>
            <a:r>
              <a:rPr dirty="0" smtClean="0" sz="1500" spc="45" i="1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750" spc="-145" i="1">
                <a:solidFill>
                  <a:srgbClr val="333334"/>
                </a:solidFill>
                <a:latin typeface="Times New Roman"/>
                <a:cs typeface="Times New Roman"/>
              </a:rPr>
              <a:t>t?:</a:t>
            </a:r>
            <a:r>
              <a:rPr dirty="0" smtClean="0" sz="1750" spc="30" i="1">
                <a:solidFill>
                  <a:srgbClr val="333334"/>
                </a:solidFill>
                <a:latin typeface="Times New Roman"/>
                <a:cs typeface="Times New Roman"/>
              </a:rPr>
              <a:t>·</a:t>
            </a:r>
            <a:r>
              <a:rPr dirty="0" smtClean="0" sz="1750" spc="-335" i="1">
                <a:solidFill>
                  <a:srgbClr val="59595B"/>
                </a:solidFill>
                <a:latin typeface="Times New Roman"/>
                <a:cs typeface="Times New Roman"/>
              </a:rPr>
              <a:t>J\</a:t>
            </a:r>
            <a:r>
              <a:rPr dirty="0" smtClean="0" sz="1750" spc="155" i="1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70">
                <a:solidFill>
                  <a:srgbClr val="444646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220">
                <a:solidFill>
                  <a:srgbClr val="444646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-185">
                <a:solidFill>
                  <a:srgbClr val="6E6E70"/>
                </a:solidFill>
                <a:latin typeface="Times New Roman"/>
                <a:cs typeface="Times New Roman"/>
              </a:rPr>
              <a:t>_;</a:t>
            </a:r>
            <a:r>
              <a:rPr dirty="0" smtClean="0" sz="1550" spc="-140">
                <a:solidFill>
                  <a:srgbClr val="6E6E70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125">
                <a:solidFill>
                  <a:srgbClr val="444646"/>
                </a:solidFill>
                <a:latin typeface="Times New Roman"/>
                <a:cs typeface="Times New Roman"/>
              </a:rPr>
              <a:t>_,.1</a:t>
            </a:r>
            <a:r>
              <a:rPr dirty="0" smtClean="0" sz="1550" spc="-95">
                <a:solidFill>
                  <a:srgbClr val="444646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9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2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95" i="1">
                <a:solidFill>
                  <a:srgbClr val="444646"/>
                </a:solidFill>
                <a:latin typeface="Arial"/>
                <a:cs typeface="Arial"/>
              </a:rPr>
              <a:t>&lt;.J"a</a:t>
            </a:r>
            <a:r>
              <a:rPr dirty="0" smtClean="0" sz="1150" spc="50" i="1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1150" spc="-245">
                <a:solidFill>
                  <a:srgbClr val="333334"/>
                </a:solidFill>
                <a:latin typeface="Arial"/>
                <a:cs typeface="Arial"/>
              </a:rPr>
              <a:t>_</a:t>
            </a:r>
            <a:r>
              <a:rPr dirty="0" smtClean="0" sz="1150" spc="14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00" spc="-80" i="1">
                <a:solidFill>
                  <a:srgbClr val="333334"/>
                </a:solidFill>
                <a:latin typeface="Arial"/>
                <a:cs typeface="Arial"/>
              </a:rPr>
              <a:t>.a:</a:t>
            </a:r>
            <a:r>
              <a:rPr dirty="0" smtClean="0" sz="1500" spc="-75" i="1">
                <a:solidFill>
                  <a:srgbClr val="333334"/>
                </a:solidFill>
                <a:latin typeface="Arial"/>
                <a:cs typeface="Arial"/>
              </a:rPr>
              <a:t>Z</a:t>
            </a:r>
            <a:r>
              <a:rPr dirty="0" smtClean="0" sz="1550" spc="160">
                <a:solidFill>
                  <a:srgbClr val="444646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-375">
                <a:solidFill>
                  <a:srgbClr val="BFC3C6"/>
                </a:solidFill>
                <a:latin typeface="Times New Roman"/>
                <a:cs typeface="Times New Roman"/>
              </a:rPr>
              <a:t>_</a:t>
            </a:r>
            <a:r>
              <a:rPr dirty="0" smtClean="0" sz="1550" spc="-75">
                <a:solidFill>
                  <a:srgbClr val="BFC3C6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1365">
                <a:solidFill>
                  <a:srgbClr val="333334"/>
                </a:solidFill>
                <a:latin typeface="Arial"/>
                <a:cs typeface="Arial"/>
              </a:rPr>
              <a:t>4</a:t>
            </a:r>
            <a:r>
              <a:rPr dirty="0" smtClean="0" sz="1700" spc="-175" i="1">
                <a:solidFill>
                  <a:srgbClr val="444646"/>
                </a:solidFill>
                <a:latin typeface="Arial"/>
                <a:cs typeface="Arial"/>
              </a:rPr>
              <a:t>-&gt;l3-</a:t>
            </a:r>
            <a:r>
              <a:rPr dirty="0" smtClean="0" sz="1700" spc="-315" i="1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1700" spc="-65" i="1">
                <a:solidFill>
                  <a:srgbClr val="6E6E70"/>
                </a:solidFill>
                <a:latin typeface="Arial"/>
                <a:cs typeface="Arial"/>
              </a:rPr>
              <a:t>\</a:t>
            </a:r>
            <a:endParaRPr sz="1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7768" y="1964429"/>
            <a:ext cx="2499360" cy="361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50" spc="-409">
                <a:solidFill>
                  <a:srgbClr val="444646"/>
                </a:solidFill>
                <a:latin typeface="Arial"/>
                <a:cs typeface="Arial"/>
              </a:rPr>
              <a:t>J-_</a:t>
            </a:r>
            <a:r>
              <a:rPr dirty="0" smtClean="0" sz="2250" spc="-430">
                <a:solidFill>
                  <a:srgbClr val="444646"/>
                </a:solidFill>
                <a:latin typeface="Arial"/>
                <a:cs typeface="Arial"/>
              </a:rPr>
              <a:t>1</a:t>
            </a:r>
            <a:r>
              <a:rPr dirty="0" smtClean="0" sz="1700" spc="-285" i="1">
                <a:solidFill>
                  <a:srgbClr val="333334"/>
                </a:solidFill>
                <a:latin typeface="Arial"/>
                <a:cs typeface="Arial"/>
              </a:rPr>
              <a:t>a</a:t>
            </a:r>
            <a:r>
              <a:rPr dirty="0" smtClean="0" sz="1700" spc="-80" i="1">
                <a:solidFill>
                  <a:srgbClr val="333334"/>
                </a:solidFill>
                <a:latin typeface="Arial"/>
                <a:cs typeface="Arial"/>
              </a:rPr>
              <a:t>·</a:t>
            </a:r>
            <a:r>
              <a:rPr dirty="0" smtClean="0" sz="1700" spc="-630" i="1">
                <a:solidFill>
                  <a:srgbClr val="59595B"/>
                </a:solidFill>
                <a:latin typeface="Arial"/>
                <a:cs typeface="Arial"/>
              </a:rPr>
              <a:t>H</a:t>
            </a:r>
            <a:r>
              <a:rPr dirty="0" smtClean="0" sz="1700" spc="25" i="1">
                <a:solidFill>
                  <a:srgbClr val="59595B"/>
                </a:solidFill>
                <a:latin typeface="Arial"/>
                <a:cs typeface="Arial"/>
              </a:rPr>
              <a:t> </a:t>
            </a:r>
            <a:r>
              <a:rPr dirty="0" smtClean="0" sz="1550" spc="310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-25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54">
                <a:solidFill>
                  <a:srgbClr val="59595B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254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45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" i="1">
                <a:solidFill>
                  <a:srgbClr val="333334"/>
                </a:solidFill>
                <a:latin typeface="Times New Roman"/>
                <a:cs typeface="Times New Roman"/>
              </a:rPr>
              <a:t>'-:</a:t>
            </a:r>
            <a:r>
              <a:rPr dirty="0" smtClean="0" sz="1550" spc="5" i="1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70" i="1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300" spc="-345">
                <a:solidFill>
                  <a:srgbClr val="333334"/>
                </a:solidFill>
                <a:latin typeface="Times New Roman"/>
                <a:cs typeface="Times New Roman"/>
              </a:rPr>
              <a:t>·#</a:t>
            </a:r>
            <a:r>
              <a:rPr dirty="0" smtClean="0" sz="2300" spc="-465">
                <a:solidFill>
                  <a:srgbClr val="333334"/>
                </a:solidFill>
                <a:latin typeface="Times New Roman"/>
                <a:cs typeface="Times New Roman"/>
              </a:rPr>
              <a:t>-</a:t>
            </a:r>
            <a:r>
              <a:rPr dirty="0" smtClean="0" sz="1550" spc="310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18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40">
                <a:solidFill>
                  <a:srgbClr val="333334"/>
                </a:solidFill>
                <a:latin typeface="Times New Roman"/>
                <a:cs typeface="Times New Roman"/>
              </a:rPr>
              <a:t>4..:--l:l</a:t>
            </a:r>
            <a:r>
              <a:rPr dirty="0" smtClean="0" sz="1550" spc="5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204">
                <a:solidFill>
                  <a:srgbClr val="59595B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204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45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75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95">
                <a:solidFill>
                  <a:srgbClr val="333334"/>
                </a:solidFill>
                <a:latin typeface="Times New Roman"/>
                <a:cs typeface="Times New Roman"/>
              </a:rPr>
              <a:t>t</a:t>
            </a:r>
            <a:r>
              <a:rPr dirty="0" smtClean="0" sz="1550" spc="45">
                <a:solidFill>
                  <a:srgbClr val="444646"/>
                </a:solidFill>
                <a:latin typeface="Times New Roman"/>
                <a:cs typeface="Times New Roman"/>
              </a:rPr>
              <a:t>•</a:t>
            </a:r>
            <a:r>
              <a:rPr dirty="0" smtClean="0" sz="1550" spc="114">
                <a:solidFill>
                  <a:srgbClr val="444646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370">
                <a:solidFill>
                  <a:srgbClr val="59595B"/>
                </a:solidFill>
                <a:latin typeface="Arial"/>
                <a:cs typeface="Arial"/>
              </a:rPr>
              <a:t>H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09334" y="2053329"/>
            <a:ext cx="214630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38275" algn="l"/>
              </a:tabLst>
            </a:pPr>
            <a:r>
              <a:rPr dirty="0" smtClean="0" sz="1550" spc="1325">
                <a:solidFill>
                  <a:srgbClr val="333334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1325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310">
                <a:solidFill>
                  <a:srgbClr val="444646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13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30">
                <a:solidFill>
                  <a:srgbClr val="333334"/>
                </a:solidFill>
                <a:latin typeface="Times New Roman"/>
                <a:cs typeface="Times New Roman"/>
              </a:rPr>
              <a:t>.4.</a:t>
            </a:r>
            <a:r>
              <a:rPr dirty="0" smtClean="0" sz="1500" spc="-24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5">
                <a:solidFill>
                  <a:srgbClr val="333334"/>
                </a:solidFill>
                <a:latin typeface="Times New Roman"/>
                <a:cs typeface="Times New Roman"/>
              </a:rPr>
              <a:t>t;·\\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97590" y="2072379"/>
            <a:ext cx="508634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325">
                <a:solidFill>
                  <a:srgbClr val="333334"/>
                </a:solidFill>
                <a:latin typeface="Arial"/>
                <a:cs typeface="Arial"/>
              </a:rPr>
              <a:t>t:.:i</a:t>
            </a:r>
            <a:r>
              <a:rPr dirty="0" smtClean="0" sz="1450" spc="-175">
                <a:solidFill>
                  <a:srgbClr val="59595B"/>
                </a:solidFill>
                <a:latin typeface="Arial"/>
                <a:cs typeface="Arial"/>
              </a:rPr>
              <a:t>\</a:t>
            </a:r>
            <a:endParaRPr sz="14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68623" y="2053329"/>
            <a:ext cx="1004569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245" i="1">
                <a:solidFill>
                  <a:srgbClr val="444646"/>
                </a:solidFill>
                <a:latin typeface="Times New Roman"/>
                <a:cs typeface="Times New Roman"/>
              </a:rPr>
              <a:t>}\</a:t>
            </a:r>
            <a:r>
              <a:rPr dirty="0" smtClean="0" sz="1600" spc="245" i="1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40" i="1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54">
                <a:solidFill>
                  <a:srgbClr val="333334"/>
                </a:solidFill>
                <a:latin typeface="Times New Roman"/>
                <a:cs typeface="Times New Roman"/>
              </a:rPr>
              <a:t>u4WIJ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9506" y="2397851"/>
            <a:ext cx="2030095" cy="610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0480">
              <a:lnSpc>
                <a:spcPct val="100000"/>
              </a:lnSpc>
              <a:tabLst>
                <a:tab pos="1534160" algn="l"/>
                <a:tab pos="1850389" algn="l"/>
              </a:tabLst>
            </a:pPr>
            <a:r>
              <a:rPr dirty="0" smtClean="0" sz="1550" spc="-70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220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-245">
                <a:solidFill>
                  <a:srgbClr val="59595B"/>
                </a:solidFill>
                <a:latin typeface="Times New Roman"/>
                <a:cs typeface="Times New Roman"/>
              </a:rPr>
              <a:t>-&gt;</a:t>
            </a:r>
            <a:r>
              <a:rPr dirty="0" smtClean="0" sz="1550" spc="-204">
                <a:solidFill>
                  <a:srgbClr val="59595B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155">
                <a:solidFill>
                  <a:srgbClr val="333334"/>
                </a:solidFill>
                <a:latin typeface="Times New Roman"/>
                <a:cs typeface="Times New Roman"/>
              </a:rPr>
              <a:t>_,.11</a:t>
            </a:r>
            <a:r>
              <a:rPr dirty="0" smtClean="0" sz="1550" spc="-155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869">
                <a:solidFill>
                  <a:srgbClr val="444646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869">
                <a:solidFill>
                  <a:srgbClr val="444646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869">
                <a:solidFill>
                  <a:srgbClr val="444646"/>
                </a:solidFill>
                <a:latin typeface="Times New Roman"/>
                <a:cs typeface="Times New Roman"/>
              </a:rPr>
              <a:t>\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48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dirty="0" smtClean="0" sz="1550" spc="-190">
                <a:solidFill>
                  <a:srgbClr val="59595B"/>
                </a:solidFill>
                <a:latin typeface="Times New Roman"/>
                <a:cs typeface="Times New Roman"/>
              </a:rPr>
              <a:t>-</a:t>
            </a:r>
            <a:r>
              <a:rPr dirty="0" smtClean="0" sz="1550" spc="-260">
                <a:solidFill>
                  <a:srgbClr val="59595B"/>
                </a:solidFill>
                <a:latin typeface="Times New Roman"/>
                <a:cs typeface="Times New Roman"/>
              </a:rPr>
              <a:t>&gt;</a:t>
            </a:r>
            <a:r>
              <a:rPr dirty="0" smtClean="0" sz="1550" spc="100">
                <a:solidFill>
                  <a:srgbClr val="333334"/>
                </a:solidFill>
                <a:latin typeface="Times New Roman"/>
                <a:cs typeface="Times New Roman"/>
              </a:rPr>
              <a:t>l::&gt;</a:t>
            </a:r>
            <a:r>
              <a:rPr dirty="0" smtClean="0" sz="1550" spc="100">
                <a:solidFill>
                  <a:srgbClr val="333334"/>
                </a:solidFill>
                <a:latin typeface="Times New Roman"/>
                <a:cs typeface="Times New Roman"/>
              </a:rPr>
              <a:t>)f</a:t>
            </a:r>
            <a:r>
              <a:rPr dirty="0" smtClean="0" sz="1550" spc="4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5">
                <a:solidFill>
                  <a:srgbClr val="59595B"/>
                </a:solidFill>
                <a:latin typeface="Times New Roman"/>
                <a:cs typeface="Times New Roman"/>
              </a:rPr>
              <a:t>l</a:t>
            </a:r>
            <a:r>
              <a:rPr dirty="0" smtClean="0" sz="1550" spc="140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55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sz="1800" spc="-1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175">
                <a:solidFill>
                  <a:srgbClr val="333334"/>
                </a:solidFill>
                <a:latin typeface="Times New Roman"/>
                <a:cs typeface="Times New Roman"/>
              </a:rPr>
              <a:t>_.;·;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21431" y="2385151"/>
            <a:ext cx="3592195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165">
                <a:solidFill>
                  <a:srgbClr val="333334"/>
                </a:solidFill>
                <a:latin typeface="Times New Roman"/>
                <a:cs typeface="Times New Roman"/>
              </a:rPr>
              <a:t>..J..;$..J</a:t>
            </a:r>
            <a:r>
              <a:rPr dirty="0" smtClean="0" sz="1550" spc="-16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20">
                <a:solidFill>
                  <a:srgbClr val="6E6E70"/>
                </a:solidFill>
                <a:latin typeface="Times New Roman"/>
                <a:cs typeface="Times New Roman"/>
              </a:rPr>
              <a:t>/</a:t>
            </a:r>
            <a:r>
              <a:rPr dirty="0" smtClean="0" baseline="36231" sz="1725" spc="0">
                <a:solidFill>
                  <a:srgbClr val="6E6E70"/>
                </a:solidFill>
                <a:latin typeface="Times New Roman"/>
                <a:cs typeface="Times New Roman"/>
              </a:rPr>
              <a:t>8</a:t>
            </a:r>
            <a:r>
              <a:rPr dirty="0" smtClean="0" sz="1600" spc="-625">
                <a:solidFill>
                  <a:srgbClr val="6E6E70"/>
                </a:solidFill>
                <a:latin typeface="Times New Roman"/>
                <a:cs typeface="Times New Roman"/>
              </a:rPr>
              <a:t>&gt;</a:t>
            </a:r>
            <a:r>
              <a:rPr dirty="0" smtClean="0" sz="1600" spc="170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40">
                <a:solidFill>
                  <a:srgbClr val="444646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70">
                <a:solidFill>
                  <a:srgbClr val="444646"/>
                </a:solidFill>
                <a:latin typeface="Times New Roman"/>
                <a:cs typeface="Times New Roman"/>
              </a:rPr>
              <a:t>New</a:t>
            </a:r>
            <a:r>
              <a:rPr dirty="0" smtClean="0" sz="1600" spc="2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5">
                <a:solidFill>
                  <a:srgbClr val="333334"/>
                </a:solidFill>
                <a:latin typeface="Times New Roman"/>
                <a:cs typeface="Times New Roman"/>
              </a:rPr>
              <a:t>Man</a:t>
            </a:r>
            <a:r>
              <a:rPr dirty="0" smtClean="0" sz="1600" spc="16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60">
                <a:solidFill>
                  <a:srgbClr val="444646"/>
                </a:solidFill>
                <a:latin typeface="Times New Roman"/>
                <a:cs typeface="Times New Roman"/>
              </a:rPr>
              <a:t>&amp;Logan</a:t>
            </a:r>
            <a:r>
              <a:rPr dirty="0" smtClean="0" sz="1600" spc="40">
                <a:solidFill>
                  <a:srgbClr val="444646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4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8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90">
                <a:solidFill>
                  <a:srgbClr val="444646"/>
                </a:solidFill>
                <a:latin typeface="Arial"/>
                <a:cs typeface="Arial"/>
              </a:rPr>
              <a:t>4J</a:t>
            </a:r>
            <a:r>
              <a:rPr dirty="0" smtClean="0" sz="1650" spc="-145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1550" spc="0">
                <a:solidFill>
                  <a:srgbClr val="333334"/>
                </a:solidFill>
                <a:latin typeface="Times New Roman"/>
                <a:cs typeface="Times New Roman"/>
              </a:rPr>
              <a:t>q-.</a:t>
            </a:r>
            <a:r>
              <a:rPr dirty="0" smtClean="0" sz="1550" spc="85">
                <a:solidFill>
                  <a:srgbClr val="333334"/>
                </a:solidFill>
                <a:latin typeface="Times New Roman"/>
                <a:cs typeface="Times New Roman"/>
              </a:rPr>
              <a:t>¢</a:t>
            </a:r>
            <a:r>
              <a:rPr dirty="0" smtClean="0" sz="1550" spc="-430">
                <a:solidFill>
                  <a:srgbClr val="6E6E70"/>
                </a:solidFill>
                <a:latin typeface="Times New Roman"/>
                <a:cs typeface="Times New Roman"/>
              </a:rPr>
              <a:t>1</a:t>
            </a:r>
            <a:r>
              <a:rPr dirty="0" smtClean="0" sz="1550" spc="75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95">
                <a:solidFill>
                  <a:srgbClr val="333334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-23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5">
                <a:solidFill>
                  <a:srgbClr val="59595B"/>
                </a:solidFill>
                <a:latin typeface="Times New Roman"/>
                <a:cs typeface="Times New Roman"/>
              </a:rPr>
              <a:t>l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43959" y="2716368"/>
            <a:ext cx="5228590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27050" algn="l"/>
                <a:tab pos="5162550" algn="l"/>
              </a:tabLst>
            </a:pPr>
            <a:r>
              <a:rPr dirty="0" smtClean="0" sz="1550" spc="40">
                <a:solidFill>
                  <a:srgbClr val="333334"/>
                </a:solidFill>
                <a:latin typeface="Times New Roman"/>
                <a:cs typeface="Times New Roman"/>
              </a:rPr>
              <a:t>_;;;J</a:t>
            </a:r>
            <a:r>
              <a:rPr dirty="0" smtClean="0" sz="1550" spc="40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140">
                <a:solidFill>
                  <a:srgbClr val="333334"/>
                </a:solidFill>
                <a:latin typeface="Times New Roman"/>
                <a:cs typeface="Times New Roman"/>
              </a:rPr>
              <a:t>\.:..oJ</a:t>
            </a:r>
            <a:r>
              <a:rPr dirty="0" smtClean="0" sz="1550" spc="14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9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5">
                <a:solidFill>
                  <a:srgbClr val="444646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40">
                <a:solidFill>
                  <a:srgbClr val="444646"/>
                </a:solidFill>
                <a:latin typeface="Times New Roman"/>
                <a:cs typeface="Times New Roman"/>
              </a:rPr>
              <a:t>Schendel</a:t>
            </a:r>
            <a:r>
              <a:rPr dirty="0" smtClean="0" sz="1600" spc="14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5">
                <a:solidFill>
                  <a:srgbClr val="333334"/>
                </a:solidFill>
                <a:latin typeface="Times New Roman"/>
                <a:cs typeface="Times New Roman"/>
              </a:rPr>
              <a:t>&amp;Hatten</a:t>
            </a:r>
            <a:r>
              <a:rPr dirty="0" smtClean="0" sz="1600" spc="40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17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10" i="1">
                <a:solidFill>
                  <a:srgbClr val="333334"/>
                </a:solidFill>
                <a:latin typeface="Times New Roman"/>
                <a:cs typeface="Times New Roman"/>
              </a:rPr>
              <a:t>.4).</a:t>
            </a:r>
            <a:r>
              <a:rPr dirty="0" smtClean="0" sz="1750" spc="-229" i="1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0" i="1">
                <a:solidFill>
                  <a:srgbClr val="333334"/>
                </a:solidFill>
                <a:latin typeface="Arial"/>
                <a:cs typeface="Arial"/>
              </a:rPr>
              <a:t>A4-H</a:t>
            </a:r>
            <a:r>
              <a:rPr dirty="0" smtClean="0" sz="1550" spc="-150" i="1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50" spc="-140" i="1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50" spc="495">
                <a:solidFill>
                  <a:srgbClr val="333334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49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4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95">
                <a:solidFill>
                  <a:srgbClr val="333334"/>
                </a:solidFill>
                <a:latin typeface="Times New Roman"/>
                <a:cs typeface="Times New Roman"/>
              </a:rPr>
              <a:t>l.:-J</a:t>
            </a:r>
            <a:r>
              <a:rPr dirty="0" smtClean="0" sz="1550" spc="-18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50">
                <a:solidFill>
                  <a:srgbClr val="59595B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-250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85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55">
                <a:solidFill>
                  <a:srgbClr val="333334"/>
                </a:solidFill>
                <a:latin typeface="Times New Roman"/>
                <a:cs typeface="Times New Roman"/>
              </a:rPr>
              <a:t>..li</a:t>
            </a:r>
            <a:r>
              <a:rPr dirty="0" smtClean="0" sz="1850" spc="-55" u="sng">
                <a:solidFill>
                  <a:srgbClr val="333334"/>
                </a:solidFill>
                <a:latin typeface="Times New Roman"/>
                <a:cs typeface="Times New Roman"/>
              </a:rPr>
              <a:t> 	</a:t>
            </a:r>
            <a:r>
              <a:rPr dirty="0" smtClean="0" sz="1850" spc="-50">
                <a:solidFill>
                  <a:srgbClr val="333334"/>
                </a:solidFill>
                <a:latin typeface="Times New Roman"/>
                <a:cs typeface="Times New Roman"/>
              </a:rPr>
              <a:t>,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7768" y="3046377"/>
            <a:ext cx="1489075" cy="368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>
                <a:solidFill>
                  <a:srgbClr val="333334"/>
                </a:solidFill>
                <a:latin typeface="Times New Roman"/>
                <a:cs typeface="Times New Roman"/>
              </a:rPr>
              <a:t>o-&gt;b/'</a:t>
            </a:r>
            <a:r>
              <a:rPr dirty="0" smtClean="0" sz="1550" spc="-24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335">
                <a:solidFill>
                  <a:srgbClr val="59595B"/>
                </a:solidFill>
                <a:latin typeface="Times New Roman"/>
                <a:cs typeface="Times New Roman"/>
              </a:rPr>
              <a:t>1</a:t>
            </a:r>
            <a:r>
              <a:rPr dirty="0" smtClean="0" sz="1550" spc="-65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2350" spc="-365" i="1">
                <a:solidFill>
                  <a:srgbClr val="333334"/>
                </a:solidFill>
                <a:latin typeface="Arial"/>
                <a:cs typeface="Arial"/>
              </a:rPr>
              <a:t>J-A&gt;-</a:t>
            </a:r>
            <a:r>
              <a:rPr dirty="0" smtClean="0" sz="2350" spc="-114" i="1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50" spc="-85">
                <a:solidFill>
                  <a:srgbClr val="444646"/>
                </a:solidFill>
                <a:latin typeface="Times New Roman"/>
                <a:cs typeface="Times New Roman"/>
              </a:rPr>
              <a:t>-&gt;J6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57019" y="3065427"/>
            <a:ext cx="1405890" cy="346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85">
                <a:solidFill>
                  <a:srgbClr val="333334"/>
                </a:solidFill>
                <a:latin typeface="Arial"/>
                <a:cs typeface="Arial"/>
              </a:rPr>
              <a:t>L;</a:t>
            </a:r>
            <a:r>
              <a:rPr dirty="0" smtClean="0" sz="1450" spc="-6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2200" spc="295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sz="2200" spc="409">
                <a:solidFill>
                  <a:srgbClr val="333334"/>
                </a:solidFill>
                <a:latin typeface="Times New Roman"/>
                <a:cs typeface="Times New Roman"/>
              </a:rPr>
              <a:t>!</a:t>
            </a:r>
            <a:r>
              <a:rPr dirty="0" smtClean="0" sz="1250" spc="-60">
                <a:solidFill>
                  <a:srgbClr val="333334"/>
                </a:solidFill>
                <a:latin typeface="Times New Roman"/>
                <a:cs typeface="Times New Roman"/>
              </a:rPr>
              <a:t>&lt;..</a:t>
            </a:r>
            <a:r>
              <a:rPr dirty="0" smtClean="0" sz="1250" spc="-50">
                <a:solidFill>
                  <a:srgbClr val="333334"/>
                </a:solidFill>
                <a:latin typeface="Times New Roman"/>
                <a:cs typeface="Times New Roman"/>
              </a:rPr>
              <a:t>).)</a:t>
            </a:r>
            <a:r>
              <a:rPr dirty="0" smtClean="0" sz="1250" spc="-50">
                <a:solidFill>
                  <a:srgbClr val="333334"/>
                </a:solidFill>
                <a:latin typeface="Times New Roman"/>
                <a:cs typeface="Times New Roman"/>
              </a:rPr>
              <a:t>i</a:t>
            </a:r>
            <a:r>
              <a:rPr dirty="0" smtClean="0" sz="1250" spc="-5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9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745">
                <a:solidFill>
                  <a:srgbClr val="333334"/>
                </a:solidFill>
                <a:latin typeface="Times New Roman"/>
                <a:cs typeface="Times New Roman"/>
              </a:rPr>
              <a:t>uw</a:t>
            </a:r>
            <a:r>
              <a:rPr dirty="0" smtClean="0" sz="1550" spc="335">
                <a:solidFill>
                  <a:srgbClr val="333334"/>
                </a:solidFill>
                <a:latin typeface="Times New Roman"/>
                <a:cs typeface="Times New Roman"/>
              </a:rPr>
              <a:t>\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55407" y="3103527"/>
            <a:ext cx="3357879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9395" algn="l"/>
              </a:tabLst>
            </a:pPr>
            <a:r>
              <a:rPr dirty="0" smtClean="0" sz="750" spc="165">
                <a:solidFill>
                  <a:srgbClr val="333334"/>
                </a:solidFill>
                <a:latin typeface="Arial"/>
                <a:cs typeface="Arial"/>
              </a:rPr>
              <a:t>4</a:t>
            </a:r>
            <a:r>
              <a:rPr dirty="0" smtClean="0" sz="750" spc="165">
                <a:solidFill>
                  <a:srgbClr val="333334"/>
                </a:solidFill>
                <a:latin typeface="Arial"/>
                <a:cs typeface="Arial"/>
              </a:rPr>
              <a:t>	</a:t>
            </a:r>
            <a:r>
              <a:rPr dirty="0" smtClean="0" sz="1750" spc="405">
                <a:solidFill>
                  <a:srgbClr val="333334"/>
                </a:solidFill>
                <a:latin typeface="Arial"/>
                <a:cs typeface="Arial"/>
              </a:rPr>
              <a:t>\..LA;</a:t>
            </a:r>
            <a:r>
              <a:rPr dirty="0" smtClean="0" sz="1750" spc="-114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600" spc="-110">
                <a:solidFill>
                  <a:srgbClr val="333334"/>
                </a:solidFill>
                <a:latin typeface="Arial"/>
                <a:cs typeface="Arial"/>
              </a:rPr>
              <a:t>L..o</a:t>
            </a:r>
            <a:r>
              <a:rPr dirty="0" smtClean="0" sz="1600" spc="-30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50" spc="805">
                <a:solidFill>
                  <a:srgbClr val="333334"/>
                </a:solidFill>
                <a:latin typeface="Times New Roman"/>
                <a:cs typeface="Times New Roman"/>
              </a:rPr>
              <a:t>C-</a:t>
            </a:r>
            <a:r>
              <a:rPr dirty="0" smtClean="0" sz="1550" spc="80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30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6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1714">
                <a:solidFill>
                  <a:srgbClr val="444646"/>
                </a:solidFill>
                <a:latin typeface="Arial"/>
                <a:cs typeface="Arial"/>
              </a:rPr>
              <a:t>·</a:t>
            </a:r>
            <a:r>
              <a:rPr dirty="0" smtClean="0" sz="1900" spc="-3654">
                <a:solidFill>
                  <a:srgbClr val="444646"/>
                </a:solidFill>
                <a:latin typeface="Arial"/>
                <a:cs typeface="Arial"/>
              </a:rPr>
              <a:t>)</a:t>
            </a:r>
            <a:r>
              <a:rPr dirty="0" smtClean="0" sz="1900" spc="-1575">
                <a:solidFill>
                  <a:srgbClr val="444646"/>
                </a:solidFill>
                <a:latin typeface="Arial"/>
                <a:cs typeface="Arial"/>
              </a:rPr>
              <a:t>'</a:t>
            </a:r>
            <a:r>
              <a:rPr dirty="0" smtClean="0" sz="1900" spc="15">
                <a:solidFill>
                  <a:srgbClr val="6E6E70"/>
                </a:solidFill>
                <a:latin typeface="Arial"/>
                <a:cs typeface="Arial"/>
              </a:rPr>
              <a:t>I</a:t>
            </a:r>
            <a:endParaRPr sz="1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9943" y="3479800"/>
            <a:ext cx="814069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55">
                <a:solidFill>
                  <a:srgbClr val="333334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75">
                <a:solidFill>
                  <a:srgbClr val="333334"/>
                </a:solidFill>
                <a:latin typeface="Times New Roman"/>
                <a:cs typeface="Times New Roman"/>
              </a:rPr>
              <a:t>Clueck</a:t>
            </a:r>
            <a:r>
              <a:rPr dirty="0" smtClean="0" sz="1600" spc="55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82201" y="3397250"/>
            <a:ext cx="4457065" cy="353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25550" algn="l"/>
                <a:tab pos="2614930" algn="l"/>
              </a:tabLst>
            </a:pPr>
            <a:r>
              <a:rPr dirty="0" smtClean="0" sz="1750" spc="10">
                <a:solidFill>
                  <a:srgbClr val="333334"/>
                </a:solidFill>
                <a:latin typeface="Arial"/>
                <a:cs typeface="Arial"/>
              </a:rPr>
              <a:t>\L;</a:t>
            </a:r>
            <a:r>
              <a:rPr dirty="0" smtClean="0" sz="1750" spc="10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750" spc="1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700" spc="180">
                <a:solidFill>
                  <a:srgbClr val="333334"/>
                </a:solidFill>
                <a:latin typeface="Times New Roman"/>
                <a:cs typeface="Times New Roman"/>
              </a:rPr>
              <a:t>\</a:t>
            </a:r>
            <a:r>
              <a:rPr dirty="0" smtClean="0" sz="1700" spc="220">
                <a:solidFill>
                  <a:srgbClr val="333334"/>
                </a:solidFill>
                <a:latin typeface="Times New Roman"/>
                <a:cs typeface="Times New Roman"/>
              </a:rPr>
              <a:t>.S'</a:t>
            </a:r>
            <a:r>
              <a:rPr dirty="0" smtClean="0" sz="1700" spc="4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275">
                <a:solidFill>
                  <a:srgbClr val="333334"/>
                </a:solidFill>
                <a:latin typeface="Times New Roman"/>
                <a:cs typeface="Times New Roman"/>
              </a:rPr>
              <a:t>o</a:t>
            </a:r>
            <a:r>
              <a:rPr dirty="0" smtClean="0" sz="1550" spc="1275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705">
                <a:solidFill>
                  <a:srgbClr val="333334"/>
                </a:solidFill>
                <a:latin typeface="Times New Roman"/>
                <a:cs typeface="Times New Roman"/>
              </a:rPr>
              <a:t>l</a:t>
            </a:r>
            <a:r>
              <a:rPr dirty="0" smtClean="0" sz="1550" spc="-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440">
                <a:solidFill>
                  <a:srgbClr val="333334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44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7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54">
                <a:solidFill>
                  <a:srgbClr val="333334"/>
                </a:solidFill>
                <a:latin typeface="Times New Roman"/>
                <a:cs typeface="Times New Roman"/>
              </a:rPr>
              <a:t>Jl.i</a:t>
            </a:r>
            <a:r>
              <a:rPr dirty="0" smtClean="0" sz="1550" spc="254">
                <a:solidFill>
                  <a:srgbClr val="333334"/>
                </a:solidFill>
                <a:latin typeface="Times New Roman"/>
                <a:cs typeface="Times New Roman"/>
              </a:rPr>
              <a:t>!</a:t>
            </a:r>
            <a:r>
              <a:rPr dirty="0" smtClean="0" sz="1550" spc="-155">
                <a:solidFill>
                  <a:srgbClr val="59595B"/>
                </a:solidFill>
                <a:latin typeface="Times New Roman"/>
                <a:cs typeface="Times New Roman"/>
              </a:rPr>
              <a:t>l</a:t>
            </a:r>
            <a:r>
              <a:rPr dirty="0" smtClean="0" sz="1550" spc="140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285">
                <a:solidFill>
                  <a:srgbClr val="333334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1285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925">
                <a:solidFill>
                  <a:srgbClr val="333334"/>
                </a:solidFill>
                <a:latin typeface="Times New Roman"/>
                <a:cs typeface="Times New Roman"/>
              </a:rPr>
              <a:t>IJ</a:t>
            </a:r>
            <a:r>
              <a:rPr dirty="0" smtClean="0" sz="1550" spc="92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75">
                <a:solidFill>
                  <a:srgbClr val="444646"/>
                </a:solidFill>
                <a:latin typeface="Times New Roman"/>
                <a:cs typeface="Times New Roman"/>
              </a:rPr>
              <a:t>,</a:t>
            </a:r>
            <a:r>
              <a:rPr dirty="0" smtClean="0" sz="1550" spc="-19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5">
                <a:solidFill>
                  <a:srgbClr val="333334"/>
                </a:solidFill>
                <a:latin typeface="Times New Roman"/>
                <a:cs typeface="Times New Roman"/>
              </a:rPr>
              <a:t>.)</a:t>
            </a:r>
            <a:r>
              <a:rPr dirty="0" smtClean="0" sz="1550" spc="-155" u="sng">
                <a:solidFill>
                  <a:srgbClr val="333334"/>
                </a:solidFill>
                <a:latin typeface="Times New Roman"/>
                <a:cs typeface="Times New Roman"/>
              </a:rPr>
              <a:t>  </a:t>
            </a:r>
            <a:r>
              <a:rPr dirty="0" smtClean="0" sz="1550" spc="-140" u="sng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00">
                <a:solidFill>
                  <a:srgbClr val="333334"/>
                </a:solidFill>
                <a:latin typeface="Times New Roman"/>
                <a:cs typeface="Times New Roman"/>
              </a:rPr>
              <a:t>p.</a:t>
            </a:r>
            <a:r>
              <a:rPr dirty="0" smtClean="0" sz="1550" spc="-275">
                <a:solidFill>
                  <a:srgbClr val="333334"/>
                </a:solidFill>
                <a:latin typeface="Times New Roman"/>
                <a:cs typeface="Times New Roman"/>
              </a:rPr>
              <a:t>-</a:t>
            </a:r>
            <a:r>
              <a:rPr dirty="0" smtClean="0" sz="2250" spc="30" i="1">
                <a:solidFill>
                  <a:srgbClr val="333334"/>
                </a:solidFill>
                <a:latin typeface="Arial"/>
                <a:cs typeface="Arial"/>
              </a:rPr>
              <a:t>yl</a:t>
            </a:r>
            <a:r>
              <a:rPr dirty="0" smtClean="0" sz="2250" spc="-65" i="1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350" spc="-45" i="1">
                <a:solidFill>
                  <a:srgbClr val="333334"/>
                </a:solidFill>
                <a:latin typeface="Arial"/>
                <a:cs typeface="Arial"/>
              </a:rPr>
              <a:t>..</a:t>
            </a:r>
            <a:r>
              <a:rPr dirty="0" smtClean="0" sz="1350" spc="-50" i="1">
                <a:solidFill>
                  <a:srgbClr val="333334"/>
                </a:solidFill>
                <a:latin typeface="Arial"/>
                <a:cs typeface="Arial"/>
              </a:rPr>
              <a:t>)</a:t>
            </a:r>
            <a:r>
              <a:rPr dirty="0" smtClean="0" sz="1350" spc="-65" i="1">
                <a:solidFill>
                  <a:srgbClr val="333334"/>
                </a:solidFill>
                <a:latin typeface="Arial"/>
                <a:cs typeface="Arial"/>
              </a:rPr>
              <a:t>:&gt;-</a:t>
            </a:r>
            <a:r>
              <a:rPr dirty="0" smtClean="0" sz="1350" spc="145" i="1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2100" spc="250">
                <a:solidFill>
                  <a:srgbClr val="333334"/>
                </a:solidFill>
                <a:latin typeface="Times New Roman"/>
                <a:cs typeface="Times New Roman"/>
              </a:rPr>
              <a:t>Jl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539349" y="3416300"/>
            <a:ext cx="527685" cy="332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00" spc="1764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2100" spc="919">
                <a:solidFill>
                  <a:srgbClr val="333334"/>
                </a:solidFill>
                <a:latin typeface="Times New Roman"/>
                <a:cs typeface="Times New Roman"/>
              </a:rPr>
              <a:t>'</a:t>
            </a:r>
            <a:r>
              <a:rPr dirty="0" smtClean="0" sz="2100" spc="-409">
                <a:solidFill>
                  <a:srgbClr val="6E6E70"/>
                </a:solidFill>
                <a:latin typeface="Times New Roman"/>
                <a:cs typeface="Times New Roman"/>
              </a:rPr>
              <a:t>\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1681" y="3804466"/>
            <a:ext cx="214058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25">
                <a:solidFill>
                  <a:srgbClr val="333334"/>
                </a:solidFill>
                <a:latin typeface="Times New Roman"/>
                <a:cs typeface="Times New Roman"/>
              </a:rPr>
              <a:t>o-&gt;b</a:t>
            </a:r>
            <a:r>
              <a:rPr dirty="0" smtClean="0" sz="1550" spc="-15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-15">
                <a:solidFill>
                  <a:srgbClr val="333334"/>
                </a:solidFill>
                <a:latin typeface="Times New Roman"/>
                <a:cs typeface="Times New Roman"/>
              </a:rPr>
              <a:t>'l</a:t>
            </a:r>
            <a:r>
              <a:rPr dirty="0" smtClean="0" sz="1550" spc="18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50">
                <a:solidFill>
                  <a:srgbClr val="333334"/>
                </a:solidFill>
                <a:latin typeface="Times New Roman"/>
                <a:cs typeface="Times New Roman"/>
              </a:rPr>
              <a:t>c4'.J</a:t>
            </a:r>
            <a:r>
              <a:rPr dirty="0" smtClean="0" sz="1550" spc="10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05">
                <a:solidFill>
                  <a:srgbClr val="333334"/>
                </a:solidFill>
                <a:latin typeface="Times New Roman"/>
                <a:cs typeface="Times New Roman"/>
              </a:rPr>
              <a:t>ul</a:t>
            </a:r>
            <a:r>
              <a:rPr dirty="0" smtClean="0" sz="1550" spc="-105" u="sng">
                <a:solidFill>
                  <a:srgbClr val="333334"/>
                </a:solidFill>
                <a:latin typeface="Times New Roman"/>
                <a:cs typeface="Times New Roman"/>
              </a:rPr>
              <a:t>  </a:t>
            </a:r>
            <a:r>
              <a:rPr dirty="0" smtClean="0" sz="1550" spc="135" u="sng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95">
                <a:solidFill>
                  <a:srgbClr val="333334"/>
                </a:solidFill>
                <a:latin typeface="Times New Roman"/>
                <a:cs typeface="Times New Roman"/>
              </a:rPr>
              <a:t>,.b.&gt;.</a:t>
            </a:r>
            <a:r>
              <a:rPr dirty="0" smtClean="0" sz="1550" spc="-9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7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60" i="1">
                <a:solidFill>
                  <a:srgbClr val="333334"/>
                </a:solidFill>
                <a:latin typeface="Arial"/>
                <a:cs typeface="Arial"/>
              </a:rPr>
              <a:t>,:r</a:t>
            </a:r>
            <a:endParaRPr sz="1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62054" y="3702866"/>
            <a:ext cx="4218940" cy="4229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ts val="1395"/>
              </a:lnSpc>
              <a:tabLst>
                <a:tab pos="758825" algn="l"/>
                <a:tab pos="4022090" algn="l"/>
              </a:tabLst>
            </a:pPr>
            <a:r>
              <a:rPr dirty="0" smtClean="0" sz="1900" spc="1155" i="1">
                <a:solidFill>
                  <a:srgbClr val="333334"/>
                </a:solidFill>
                <a:latin typeface="Arial"/>
                <a:cs typeface="Arial"/>
              </a:rPr>
              <a:t>\</a:t>
            </a:r>
            <a:r>
              <a:rPr dirty="0" smtClean="0" sz="1900" spc="70" i="1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700" spc="-225" i="1">
                <a:solidFill>
                  <a:srgbClr val="333334"/>
                </a:solidFill>
                <a:latin typeface="Arial"/>
                <a:cs typeface="Arial"/>
              </a:rPr>
              <a:t>4Ja·</a:t>
            </a:r>
            <a:r>
              <a:rPr dirty="0" smtClean="0" sz="1700" spc="-225" i="1">
                <a:solidFill>
                  <a:srgbClr val="333334"/>
                </a:solidFill>
                <a:latin typeface="Arial"/>
                <a:cs typeface="Arial"/>
              </a:rPr>
              <a:t>	</a:t>
            </a:r>
            <a:r>
              <a:rPr dirty="0" smtClean="0" sz="700" spc="100" i="1">
                <a:solidFill>
                  <a:srgbClr val="333334"/>
                </a:solidFill>
                <a:latin typeface="Times New Roman"/>
                <a:cs typeface="Times New Roman"/>
              </a:rPr>
              <a:t>A</a:t>
            </a:r>
            <a:r>
              <a:rPr dirty="0" smtClean="0" sz="700" spc="100" i="1">
                <a:solidFill>
                  <a:srgbClr val="333334"/>
                </a:solidFill>
                <a:latin typeface="Times New Roman"/>
                <a:cs typeface="Times New Roman"/>
              </a:rPr>
              <a:t>  </a:t>
            </a:r>
            <a:r>
              <a:rPr dirty="0" smtClean="0" sz="700" spc="40" i="1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10">
                <a:solidFill>
                  <a:srgbClr val="333334"/>
                </a:solidFill>
                <a:latin typeface="Times New Roman"/>
                <a:cs typeface="Times New Roman"/>
              </a:rPr>
              <a:t>o</a:t>
            </a:r>
            <a:r>
              <a:rPr dirty="0" smtClean="0" sz="1550" spc="-210" u="sng">
                <a:solidFill>
                  <a:srgbClr val="333334"/>
                </a:solidFill>
                <a:latin typeface="Times New Roman"/>
                <a:cs typeface="Times New Roman"/>
              </a:rPr>
              <a:t>  </a:t>
            </a:r>
            <a:r>
              <a:rPr dirty="0" smtClean="0" sz="1550" spc="-35" u="sng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80">
                <a:solidFill>
                  <a:srgbClr val="333334"/>
                </a:solidFill>
                <a:latin typeface="Times New Roman"/>
                <a:cs typeface="Times New Roman"/>
              </a:rPr>
              <a:t>,h&gt;-</a:t>
            </a:r>
            <a:r>
              <a:rPr dirty="0" smtClean="0" sz="1550" spc="-18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6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070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-155">
                <a:solidFill>
                  <a:srgbClr val="59595B"/>
                </a:solidFill>
                <a:latin typeface="Times New Roman"/>
                <a:cs typeface="Times New Roman"/>
              </a:rPr>
              <a:t>l</a:t>
            </a:r>
            <a:r>
              <a:rPr dirty="0" smtClean="0" sz="1550" spc="-155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20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70">
                <a:solidFill>
                  <a:srgbClr val="333334"/>
                </a:solidFill>
                <a:latin typeface="Times New Roman"/>
                <a:cs typeface="Times New Roman"/>
              </a:rPr>
              <a:t>":l</a:t>
            </a:r>
            <a:r>
              <a:rPr dirty="0" smtClean="0" sz="1550" spc="-15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15">
                <a:solidFill>
                  <a:srgbClr val="59595B"/>
                </a:solidFill>
                <a:latin typeface="Times New Roman"/>
                <a:cs typeface="Times New Roman"/>
              </a:rPr>
              <a:t>l</a:t>
            </a:r>
            <a:r>
              <a:rPr dirty="0" smtClean="0" sz="1550" spc="155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2700" spc="-254">
                <a:solidFill>
                  <a:srgbClr val="333334"/>
                </a:solidFill>
                <a:latin typeface="Times New Roman"/>
                <a:cs typeface="Times New Roman"/>
              </a:rPr>
              <a:t>&amp;--'</a:t>
            </a:r>
            <a:r>
              <a:rPr dirty="0" smtClean="0" sz="2700" spc="-16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65">
                <a:solidFill>
                  <a:srgbClr val="333334"/>
                </a:solidFill>
                <a:latin typeface="Times New Roman"/>
                <a:cs typeface="Times New Roman"/>
              </a:rPr>
              <a:t>o</a:t>
            </a:r>
            <a:r>
              <a:rPr dirty="0" smtClean="0" sz="1550" spc="-265" u="sng">
                <a:solidFill>
                  <a:srgbClr val="333334"/>
                </a:solidFill>
                <a:latin typeface="Times New Roman"/>
                <a:cs typeface="Times New Roman"/>
              </a:rPr>
              <a:t>  </a:t>
            </a:r>
            <a:r>
              <a:rPr dirty="0" smtClean="0" sz="1550" spc="-140" u="sng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90">
                <a:solidFill>
                  <a:srgbClr val="333334"/>
                </a:solidFill>
                <a:latin typeface="Times New Roman"/>
                <a:cs typeface="Times New Roman"/>
              </a:rPr>
              <a:t>,.b.&gt;.</a:t>
            </a:r>
            <a:r>
              <a:rPr dirty="0" smtClean="0" sz="1550" spc="8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385" i="1">
                <a:solidFill>
                  <a:srgbClr val="444646"/>
                </a:solidFill>
                <a:latin typeface="Arial"/>
                <a:cs typeface="Arial"/>
              </a:rPr>
              <a:t>-&gt;</a:t>
            </a:r>
            <a:r>
              <a:rPr dirty="0" smtClean="0" sz="1700" spc="385" i="1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1700" spc="-235" i="1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1700" spc="235" i="1">
                <a:solidFill>
                  <a:srgbClr val="444646"/>
                </a:solidFill>
                <a:latin typeface="Arial"/>
                <a:cs typeface="Arial"/>
              </a:rPr>
              <a:t>\</a:t>
            </a:r>
            <a:r>
              <a:rPr dirty="0" smtClean="0" sz="1700" spc="235" i="1">
                <a:solidFill>
                  <a:srgbClr val="444646"/>
                </a:solidFill>
                <a:latin typeface="Arial"/>
                <a:cs typeface="Arial"/>
              </a:rPr>
              <a:t>	</a:t>
            </a:r>
            <a:r>
              <a:rPr dirty="0" smtClean="0" sz="1150" spc="-280">
                <a:solidFill>
                  <a:srgbClr val="6E6E70"/>
                </a:solidFill>
                <a:latin typeface="Arial"/>
                <a:cs typeface="Arial"/>
              </a:rPr>
              <a:t>&lt;</a:t>
            </a:r>
            <a:r>
              <a:rPr dirty="0" smtClean="0" sz="1150" spc="-280">
                <a:solidFill>
                  <a:srgbClr val="6E6E70"/>
                </a:solidFill>
                <a:latin typeface="Arial"/>
                <a:cs typeface="Arial"/>
              </a:rPr>
              <a:t> </a:t>
            </a:r>
            <a:r>
              <a:rPr dirty="0" smtClean="0" sz="1150" spc="-35">
                <a:solidFill>
                  <a:srgbClr val="6E6E70"/>
                </a:solidFill>
                <a:latin typeface="Arial"/>
                <a:cs typeface="Arial"/>
              </a:rPr>
              <a:t> </a:t>
            </a:r>
            <a:r>
              <a:rPr dirty="0" smtClean="0" sz="1150" spc="-340">
                <a:solidFill>
                  <a:srgbClr val="8C8C91"/>
                </a:solidFill>
                <a:latin typeface="Arial"/>
                <a:cs typeface="Arial"/>
              </a:rPr>
              <a:t>&gt;</a:t>
            </a:r>
            <a:endParaRPr sz="1150">
              <a:latin typeface="Arial"/>
              <a:cs typeface="Arial"/>
            </a:endParaRPr>
          </a:p>
          <a:p>
            <a:pPr algn="r" marR="55880">
              <a:lnSpc>
                <a:spcPts val="555"/>
              </a:lnSpc>
            </a:pPr>
            <a:r>
              <a:rPr dirty="0" smtClean="0" sz="1100" spc="70">
                <a:solidFill>
                  <a:srgbClr val="6E6E70"/>
                </a:solidFill>
                <a:latin typeface="Times New Roman"/>
                <a:cs typeface="Times New Roman"/>
              </a:rPr>
              <a:t>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72576" y="4180739"/>
            <a:ext cx="60198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1465">
                <a:solidFill>
                  <a:srgbClr val="333334"/>
                </a:solidFill>
                <a:latin typeface="Times New Roman"/>
                <a:cs typeface="Times New Roman"/>
              </a:rPr>
              <a:t>U</a:t>
            </a:r>
            <a:r>
              <a:rPr dirty="0" smtClean="0" sz="1600" spc="146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0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60">
                <a:solidFill>
                  <a:srgbClr val="333334"/>
                </a:solidFill>
                <a:latin typeface="Times New Roman"/>
                <a:cs typeface="Times New Roman"/>
              </a:rPr>
              <a:t>\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09204" y="4104539"/>
            <a:ext cx="3849370" cy="346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39620" algn="l"/>
              </a:tabLst>
            </a:pPr>
            <a:r>
              <a:rPr dirty="0" smtClean="0" sz="1600" spc="-200">
                <a:solidFill>
                  <a:srgbClr val="59595B"/>
                </a:solidFill>
                <a:latin typeface="Times New Roman"/>
                <a:cs typeface="Times New Roman"/>
              </a:rPr>
              <a:t>oo&gt;</a:t>
            </a:r>
            <a:r>
              <a:rPr dirty="0" smtClean="0" sz="1600" spc="70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40">
                <a:solidFill>
                  <a:srgbClr val="333334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45">
                <a:solidFill>
                  <a:srgbClr val="333334"/>
                </a:solidFill>
                <a:latin typeface="Times New Roman"/>
                <a:cs typeface="Times New Roman"/>
              </a:rPr>
              <a:t>Steiner</a:t>
            </a:r>
            <a:r>
              <a:rPr dirty="0" smtClean="0" sz="1600" spc="12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85">
                <a:solidFill>
                  <a:srgbClr val="444646"/>
                </a:solidFill>
                <a:latin typeface="Times New Roman"/>
                <a:cs typeface="Times New Roman"/>
              </a:rPr>
              <a:t>&amp;</a:t>
            </a:r>
            <a:r>
              <a:rPr dirty="0" smtClean="0" sz="1600" spc="-2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60">
                <a:solidFill>
                  <a:srgbClr val="333334"/>
                </a:solidFill>
                <a:latin typeface="Times New Roman"/>
                <a:cs typeface="Times New Roman"/>
              </a:rPr>
              <a:t>Miner</a:t>
            </a:r>
            <a:r>
              <a:rPr dirty="0" smtClean="0" sz="1600" spc="45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45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254">
                <a:solidFill>
                  <a:srgbClr val="333334"/>
                </a:solidFill>
                <a:latin typeface="Times New Roman"/>
                <a:cs typeface="Times New Roman"/>
              </a:rPr>
              <a:t>uwl-..o</a:t>
            </a:r>
            <a:r>
              <a:rPr dirty="0" smtClean="0" sz="1550" spc="13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275">
                <a:solidFill>
                  <a:srgbClr val="333334"/>
                </a:solidFill>
                <a:latin typeface="Times New Roman"/>
                <a:cs typeface="Times New Roman"/>
              </a:rPr>
              <a:t>J!</a:t>
            </a:r>
            <a:r>
              <a:rPr dirty="0" smtClean="0" sz="2200" spc="-35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90">
                <a:solidFill>
                  <a:srgbClr val="333334"/>
                </a:solidFill>
                <a:latin typeface="Times New Roman"/>
                <a:cs typeface="Times New Roman"/>
              </a:rPr>
              <a:t>.t.</a:t>
            </a:r>
            <a:r>
              <a:rPr dirty="0" smtClean="0" sz="1550" spc="-345">
                <a:solidFill>
                  <a:srgbClr val="333334"/>
                </a:solidFill>
                <a:latin typeface="Times New Roman"/>
                <a:cs typeface="Times New Roman"/>
              </a:rPr>
              <a:t>H</a:t>
            </a:r>
            <a:r>
              <a:rPr dirty="0" smtClean="0" sz="1550" spc="-245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2200" spc="-254">
                <a:solidFill>
                  <a:srgbClr val="333334"/>
                </a:solidFill>
                <a:latin typeface="Times New Roman"/>
                <a:cs typeface="Times New Roman"/>
              </a:rPr>
              <a:t>..P!</a:t>
            </a:r>
            <a:r>
              <a:rPr dirty="0" smtClean="0" sz="2200" spc="8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-70">
                <a:solidFill>
                  <a:srgbClr val="444646"/>
                </a:solidFill>
                <a:latin typeface="Times New Roman"/>
                <a:cs typeface="Times New Roman"/>
              </a:rPr>
              <a:t>,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421692" y="4104539"/>
            <a:ext cx="652145" cy="693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06045">
              <a:lnSpc>
                <a:spcPct val="100000"/>
              </a:lnSpc>
            </a:pPr>
            <a:r>
              <a:rPr dirty="0" smtClean="0" sz="2200" spc="1710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2200" spc="910">
                <a:solidFill>
                  <a:srgbClr val="333334"/>
                </a:solidFill>
                <a:latin typeface="Times New Roman"/>
                <a:cs typeface="Times New Roman"/>
              </a:rPr>
              <a:t>'</a:t>
            </a:r>
            <a:r>
              <a:rPr dirty="0" smtClean="0" sz="2200" spc="-395">
                <a:solidFill>
                  <a:srgbClr val="6E6E70"/>
                </a:solidFill>
                <a:latin typeface="Times New Roman"/>
                <a:cs typeface="Times New Roman"/>
              </a:rPr>
              <a:t>\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6"/>
              </a:spcBef>
            </a:pPr>
            <a:endParaRPr sz="850"/>
          </a:p>
          <a:p>
            <a:pPr algn="ctr">
              <a:lnSpc>
                <a:spcPct val="100000"/>
              </a:lnSpc>
            </a:pPr>
            <a:r>
              <a:rPr dirty="0" smtClean="0" sz="700" spc="35">
                <a:solidFill>
                  <a:srgbClr val="59595B"/>
                </a:solidFill>
                <a:latin typeface="Times New Roman"/>
                <a:cs typeface="Times New Roman"/>
              </a:rPr>
              <a:t>\</a:t>
            </a:r>
            <a:r>
              <a:rPr dirty="0" smtClean="0" sz="700" spc="35">
                <a:solidFill>
                  <a:srgbClr val="59595B"/>
                </a:solidFill>
                <a:latin typeface="Times New Roman"/>
                <a:cs typeface="Times New Roman"/>
              </a:rPr>
              <a:t>     </a:t>
            </a:r>
            <a:r>
              <a:rPr dirty="0" smtClean="0" sz="700" spc="-55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0">
                <a:solidFill>
                  <a:srgbClr val="333334"/>
                </a:solidFill>
                <a:latin typeface="Times New Roman"/>
                <a:cs typeface="Times New Roman"/>
              </a:rPr>
              <a:t>-&gt;b</a:t>
            </a:r>
            <a:r>
              <a:rPr dirty="0" smtClean="0" sz="1550" spc="30">
                <a:solidFill>
                  <a:srgbClr val="333334"/>
                </a:solidFill>
                <a:latin typeface="Times New Roman"/>
                <a:cs typeface="Times New Roman"/>
              </a:rPr>
              <a:t>)'</a:t>
            </a:r>
            <a:r>
              <a:rPr dirty="0" smtClean="0" sz="1550" spc="-17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5">
                <a:solidFill>
                  <a:srgbClr val="6E6E70"/>
                </a:solidFill>
                <a:latin typeface="Times New Roman"/>
                <a:cs typeface="Times New Roman"/>
              </a:rPr>
              <a:t>l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1681" y="4537154"/>
            <a:ext cx="399986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177540" algn="l"/>
              </a:tabLst>
            </a:pPr>
            <a:r>
              <a:rPr dirty="0" smtClean="0" sz="1550" spc="455">
                <a:solidFill>
                  <a:srgbClr val="333334"/>
                </a:solidFill>
                <a:latin typeface="Times New Roman"/>
                <a:cs typeface="Times New Roman"/>
              </a:rPr>
              <a:t>(u</a:t>
            </a:r>
            <a:r>
              <a:rPr dirty="0" smtClean="0" sz="1550" spc="45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14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35">
                <a:solidFill>
                  <a:srgbClr val="333334"/>
                </a:solidFill>
                <a:latin typeface="Times New Roman"/>
                <a:cs typeface="Times New Roman"/>
              </a:rPr>
              <a:t>l.:-JI</a:t>
            </a:r>
            <a:r>
              <a:rPr dirty="0" smtClean="0" sz="1550" spc="365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8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655">
                <a:solidFill>
                  <a:srgbClr val="333334"/>
                </a:solidFill>
                <a:latin typeface="Times New Roman"/>
                <a:cs typeface="Times New Roman"/>
              </a:rPr>
              <a:t>uW</a:t>
            </a:r>
            <a:r>
              <a:rPr dirty="0" smtClean="0" sz="1550" spc="165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8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765">
                <a:solidFill>
                  <a:srgbClr val="333334"/>
                </a:solidFill>
                <a:latin typeface="Times New Roman"/>
                <a:cs typeface="Times New Roman"/>
              </a:rPr>
              <a:t>)f</a:t>
            </a:r>
            <a:r>
              <a:rPr dirty="0" smtClean="0" sz="1550" spc="76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5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00">
                <a:solidFill>
                  <a:srgbClr val="6E6E70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15">
                <a:solidFill>
                  <a:srgbClr val="444646"/>
                </a:solidFill>
                <a:latin typeface="Times New Roman"/>
                <a:cs typeface="Times New Roman"/>
              </a:rPr>
              <a:t>.J</a:t>
            </a:r>
            <a:r>
              <a:rPr dirty="0" smtClean="0" sz="1550" spc="-1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95">
                <a:solidFill>
                  <a:srgbClr val="444646"/>
                </a:solidFill>
                <a:latin typeface="Times New Roman"/>
                <a:cs typeface="Times New Roman"/>
              </a:rPr>
              <a:t>,ul</a:t>
            </a:r>
            <a:r>
              <a:rPr dirty="0" smtClean="0" sz="1550" spc="395">
                <a:solidFill>
                  <a:srgbClr val="444646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395">
                <a:solidFill>
                  <a:srgbClr val="333334"/>
                </a:solidFill>
                <a:latin typeface="Times New Roman"/>
                <a:cs typeface="Times New Roman"/>
              </a:rPr>
              <a:t>4t;·\\ </a:t>
            </a:r>
            <a:r>
              <a:rPr dirty="0" smtClean="0" sz="1600" spc="-20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45" i="1">
                <a:solidFill>
                  <a:srgbClr val="333334"/>
                </a:solidFill>
                <a:latin typeface="Times New Roman"/>
                <a:cs typeface="Times New Roman"/>
              </a:rPr>
              <a:t>c.S.&gt;-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644168" y="4657804"/>
            <a:ext cx="1632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73810" algn="l"/>
              </a:tabLst>
            </a:pPr>
            <a:r>
              <a:rPr dirty="0" smtClean="0" sz="700" spc="285">
                <a:solidFill>
                  <a:srgbClr val="444646"/>
                </a:solidFill>
                <a:latin typeface="Times New Roman"/>
                <a:cs typeface="Times New Roman"/>
              </a:rPr>
              <a:t>·4</a:t>
            </a:r>
            <a:r>
              <a:rPr dirty="0" smtClean="0" sz="700" spc="285">
                <a:solidFill>
                  <a:srgbClr val="444646"/>
                </a:solidFill>
                <a:latin typeface="Times New Roman"/>
                <a:cs typeface="Times New Roman"/>
              </a:rPr>
              <a:t>	</a:t>
            </a:r>
            <a:r>
              <a:rPr dirty="0" smtClean="0" sz="700" spc="1155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700" spc="-850">
                <a:solidFill>
                  <a:srgbClr val="333334"/>
                </a:solidFill>
                <a:latin typeface="Times New Roman"/>
                <a:cs typeface="Times New Roman"/>
              </a:rPr>
              <a:t>'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31681" y="4849121"/>
            <a:ext cx="1522730" cy="324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55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sz="1800" spc="5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17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220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2050" spc="-80">
                <a:solidFill>
                  <a:srgbClr val="333334"/>
                </a:solidFill>
                <a:latin typeface="Times New Roman"/>
                <a:cs typeface="Times New Roman"/>
              </a:rPr>
              <a:t>4·•;,</a:t>
            </a:r>
            <a:r>
              <a:rPr dirty="0" smtClean="0" sz="2050" spc="2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10">
                <a:solidFill>
                  <a:srgbClr val="333334"/>
                </a:solidFill>
                <a:latin typeface="Times New Roman"/>
                <a:cs typeface="Times New Roman"/>
              </a:rPr>
              <a:t>uL</a:t>
            </a:r>
            <a:r>
              <a:rPr dirty="0" smtClean="0" sz="1550" spc="210">
                <a:solidFill>
                  <a:srgbClr val="333334"/>
                </a:solidFill>
                <a:latin typeface="Times New Roman"/>
                <a:cs typeface="Times New Roman"/>
              </a:rPr>
              <a:t>o</a:t>
            </a:r>
            <a:r>
              <a:rPr dirty="0" smtClean="0" sz="1550" spc="0" u="sng">
                <a:solidFill>
                  <a:srgbClr val="333334"/>
                </a:solidFill>
                <a:latin typeface="Times New Roman"/>
                <a:cs typeface="Times New Roman"/>
              </a:rPr>
              <a:t>  </a:t>
            </a:r>
            <a:r>
              <a:rPr dirty="0" smtClean="0" sz="1550" spc="-140" u="sng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10">
                <a:solidFill>
                  <a:srgbClr val="333334"/>
                </a:solidFill>
                <a:latin typeface="Times New Roman"/>
                <a:cs typeface="Times New Roman"/>
              </a:rPr>
              <a:t>,All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82478" y="4849121"/>
            <a:ext cx="4982845" cy="324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54580" algn="l"/>
                <a:tab pos="4942205" algn="l"/>
              </a:tabLst>
            </a:pPr>
            <a:r>
              <a:rPr dirty="0" smtClean="0" sz="1700" spc="165">
                <a:solidFill>
                  <a:srgbClr val="333334"/>
                </a:solidFill>
                <a:latin typeface="Arial"/>
                <a:cs typeface="Arial"/>
              </a:rPr>
              <a:t>L.S'</a:t>
            </a:r>
            <a:r>
              <a:rPr dirty="0" smtClean="0" sz="1700" spc="-20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50" spc="-114">
                <a:solidFill>
                  <a:srgbClr val="333334"/>
                </a:solidFill>
                <a:latin typeface="Times New Roman"/>
                <a:cs typeface="Times New Roman"/>
              </a:rPr>
              <a:t>.)</a:t>
            </a:r>
            <a:r>
              <a:rPr dirty="0" smtClean="0" sz="1550" spc="-160">
                <a:solidFill>
                  <a:srgbClr val="333334"/>
                </a:solidFill>
                <a:latin typeface="Times New Roman"/>
                <a:cs typeface="Times New Roman"/>
              </a:rPr>
              <a:t>-&gt;\</a:t>
            </a:r>
            <a:r>
              <a:rPr dirty="0" smtClean="0" sz="1550" spc="-165">
                <a:solidFill>
                  <a:srgbClr val="333334"/>
                </a:solidFill>
                <a:latin typeface="Times New Roman"/>
                <a:cs typeface="Times New Roman"/>
              </a:rPr>
              <a:t>_,_</a:t>
            </a:r>
            <a:r>
              <a:rPr dirty="0" smtClean="0" sz="1550" spc="-150">
                <a:solidFill>
                  <a:srgbClr val="333334"/>
                </a:solidFill>
                <a:latin typeface="Times New Roman"/>
                <a:cs typeface="Times New Roman"/>
              </a:rPr>
              <a:t>1</a:t>
            </a:r>
            <a:r>
              <a:rPr dirty="0" smtClean="0" sz="1550" spc="-430">
                <a:solidFill>
                  <a:srgbClr val="6E6E70"/>
                </a:solidFill>
                <a:latin typeface="Times New Roman"/>
                <a:cs typeface="Times New Roman"/>
              </a:rPr>
              <a:t>1</a:t>
            </a:r>
            <a:r>
              <a:rPr dirty="0" smtClean="0" sz="1550" spc="30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890">
                <a:solidFill>
                  <a:srgbClr val="333334"/>
                </a:solidFill>
                <a:latin typeface="Times New Roman"/>
                <a:cs typeface="Times New Roman"/>
              </a:rPr>
              <a:t>ul.AI</a:t>
            </a:r>
            <a:r>
              <a:rPr dirty="0" smtClean="0" sz="1550" spc="890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2050" spc="-365">
                <a:solidFill>
                  <a:srgbClr val="333334"/>
                </a:solidFill>
                <a:latin typeface="Times New Roman"/>
                <a:cs typeface="Times New Roman"/>
              </a:rPr>
              <a:t>&lt;:?.</a:t>
            </a:r>
            <a:r>
              <a:rPr dirty="0" smtClean="0" sz="2050" spc="-310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2050" spc="-370">
                <a:solidFill>
                  <a:srgbClr val="333334"/>
                </a:solidFill>
                <a:latin typeface="Times New Roman"/>
                <a:cs typeface="Times New Roman"/>
              </a:rPr>
              <a:t>l::AJ</a:t>
            </a:r>
            <a:r>
              <a:rPr dirty="0" smtClean="0" sz="2050" spc="-16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050" spc="-420">
                <a:solidFill>
                  <a:srgbClr val="59595B"/>
                </a:solidFill>
                <a:latin typeface="Times New Roman"/>
                <a:cs typeface="Times New Roman"/>
              </a:rPr>
              <a:t>I</a:t>
            </a:r>
            <a:r>
              <a:rPr dirty="0" smtClean="0" sz="2050" spc="-420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2050" spc="-145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100">
                <a:solidFill>
                  <a:srgbClr val="333334"/>
                </a:solidFill>
                <a:latin typeface="Arial"/>
                <a:cs typeface="Arial"/>
              </a:rPr>
              <a:t>b</a:t>
            </a:r>
            <a:r>
              <a:rPr dirty="0" smtClean="0" sz="1700" spc="-40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700" spc="-40">
                <a:solidFill>
                  <a:srgbClr val="333334"/>
                </a:solidFill>
                <a:latin typeface="Arial"/>
                <a:cs typeface="Arial"/>
              </a:rPr>
              <a:t>.,</a:t>
            </a:r>
            <a:r>
              <a:rPr dirty="0" smtClean="0" sz="1700" spc="35">
                <a:solidFill>
                  <a:srgbClr val="333334"/>
                </a:solidFill>
                <a:latin typeface="Arial"/>
                <a:cs typeface="Arial"/>
              </a:rPr>
              <a:t>;</a:t>
            </a:r>
            <a:r>
              <a:rPr dirty="0" smtClean="0" sz="1700" spc="-210">
                <a:solidFill>
                  <a:srgbClr val="444646"/>
                </a:solidFill>
                <a:latin typeface="Arial"/>
                <a:cs typeface="Arial"/>
              </a:rPr>
              <a:t>U</a:t>
            </a:r>
            <a:r>
              <a:rPr dirty="0" smtClean="0" sz="1700" spc="-295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1550" spc="-190">
                <a:solidFill>
                  <a:srgbClr val="59595B"/>
                </a:solidFill>
                <a:latin typeface="Times New Roman"/>
                <a:cs typeface="Times New Roman"/>
              </a:rPr>
              <a:t>-</a:t>
            </a:r>
            <a:r>
              <a:rPr dirty="0" smtClean="0" sz="1550" spc="-355">
                <a:solidFill>
                  <a:srgbClr val="59595B"/>
                </a:solidFill>
                <a:latin typeface="Times New Roman"/>
                <a:cs typeface="Times New Roman"/>
              </a:rPr>
              <a:t>&gt;</a:t>
            </a:r>
            <a:r>
              <a:rPr dirty="0" smtClean="0" sz="1550" spc="25">
                <a:solidFill>
                  <a:srgbClr val="333334"/>
                </a:solidFill>
                <a:latin typeface="Times New Roman"/>
                <a:cs typeface="Times New Roman"/>
              </a:rPr>
              <a:t>J..</a:t>
            </a:r>
            <a:r>
              <a:rPr dirty="0" smtClean="0" sz="1550" spc="195">
                <a:solidFill>
                  <a:srgbClr val="333334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40">
                <a:solidFill>
                  <a:srgbClr val="59595B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65">
                <a:solidFill>
                  <a:srgbClr val="59595B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190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265">
                <a:solidFill>
                  <a:srgbClr val="333334"/>
                </a:solidFill>
                <a:latin typeface="Times New Roman"/>
                <a:cs typeface="Times New Roman"/>
              </a:rPr>
              <a:t>.4</a:t>
            </a:r>
            <a:r>
              <a:rPr dirty="0" smtClean="0" sz="1500" spc="-1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85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0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700" spc="-220">
                <a:solidFill>
                  <a:srgbClr val="333334"/>
                </a:solidFill>
                <a:latin typeface="Times New Roman"/>
                <a:cs typeface="Times New Roman"/>
              </a:rPr>
              <a:t>.;_J:;</a:t>
            </a:r>
            <a:r>
              <a:rPr dirty="0" smtClean="0" sz="1700" spc="-220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-300">
                <a:solidFill>
                  <a:srgbClr val="6E6E70"/>
                </a:solidFill>
                <a:latin typeface="Times New Roman"/>
                <a:cs typeface="Times New Roman"/>
              </a:rPr>
              <a:t>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3418" y="5187293"/>
            <a:ext cx="845819" cy="398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1505" sz="2325" spc="-22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-21505" sz="2325" spc="104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sz="1500" spc="130">
                <a:solidFill>
                  <a:srgbClr val="444646"/>
                </a:solidFill>
                <a:latin typeface="Arial"/>
                <a:cs typeface="Arial"/>
              </a:rPr>
              <a:t>I</a:t>
            </a:r>
            <a:r>
              <a:rPr dirty="0" smtClean="0" sz="1500" spc="-204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baseline="-16260" sz="3075" spc="-277" i="1">
                <a:solidFill>
                  <a:srgbClr val="333334"/>
                </a:solidFill>
                <a:latin typeface="Times New Roman"/>
                <a:cs typeface="Times New Roman"/>
              </a:rPr>
              <a:t>c</a:t>
            </a:r>
            <a:r>
              <a:rPr dirty="0" smtClean="0" baseline="-16260" sz="3075" spc="-727" i="1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700" spc="-20">
                <a:solidFill>
                  <a:srgbClr val="333334"/>
                </a:solidFill>
                <a:latin typeface="Times New Roman"/>
                <a:cs typeface="Times New Roman"/>
              </a:rPr>
              <a:t>'</a:t>
            </a:r>
            <a:r>
              <a:rPr dirty="0" smtClean="0" sz="1700" spc="-875">
                <a:solidFill>
                  <a:srgbClr val="333334"/>
                </a:solidFill>
                <a:latin typeface="Times New Roman"/>
                <a:cs typeface="Times New Roman"/>
              </a:rPr>
              <a:t>&lt;</a:t>
            </a:r>
            <a:r>
              <a:rPr dirty="0" smtClean="0" baseline="-16260" sz="3075" spc="0" i="1">
                <a:solidFill>
                  <a:srgbClr val="333334"/>
                </a:solidFill>
                <a:latin typeface="Times New Roman"/>
                <a:cs typeface="Times New Roman"/>
              </a:rPr>
              <a:t>r</a:t>
            </a:r>
            <a:r>
              <a:rPr dirty="0" smtClean="0" sz="1700" spc="-40">
                <a:solidFill>
                  <a:srgbClr val="333334"/>
                </a:solidFill>
                <a:latin typeface="Times New Roman"/>
                <a:cs typeface="Times New Roman"/>
              </a:rPr>
              <a:t>'L!l\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454365" y="5305526"/>
            <a:ext cx="1010919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56565" algn="l"/>
              </a:tabLst>
            </a:pPr>
            <a:r>
              <a:rPr dirty="0" smtClean="0" sz="1700" spc="50" i="1">
                <a:solidFill>
                  <a:srgbClr val="333334"/>
                </a:solidFill>
                <a:latin typeface="Arial"/>
                <a:cs typeface="Arial"/>
              </a:rPr>
              <a:t>.</a:t>
            </a:r>
            <a:r>
              <a:rPr dirty="0" smtClean="0" sz="1700" spc="25" i="1">
                <a:solidFill>
                  <a:srgbClr val="333334"/>
                </a:solidFill>
                <a:latin typeface="Arial"/>
                <a:cs typeface="Arial"/>
              </a:rPr>
              <a:t>.</a:t>
            </a:r>
            <a:r>
              <a:rPr dirty="0" smtClean="0" sz="1700" spc="-545" i="1">
                <a:solidFill>
                  <a:srgbClr val="333334"/>
                </a:solidFill>
                <a:latin typeface="Arial"/>
                <a:cs typeface="Arial"/>
              </a:rPr>
              <a:t>r</a:t>
            </a:r>
            <a:r>
              <a:rPr dirty="0" smtClean="0" baseline="19607" sz="2550" spc="22">
                <a:solidFill>
                  <a:srgbClr val="1C1C26"/>
                </a:solidFill>
                <a:latin typeface="Times New Roman"/>
                <a:cs typeface="Times New Roman"/>
              </a:rPr>
              <a:t>-</a:t>
            </a:r>
            <a:r>
              <a:rPr dirty="0" smtClean="0" sz="1700" spc="-484" i="1">
                <a:solidFill>
                  <a:srgbClr val="333334"/>
                </a:solidFill>
                <a:latin typeface="Arial"/>
                <a:cs typeface="Arial"/>
              </a:rPr>
              <a:t>-</a:t>
            </a:r>
            <a:r>
              <a:rPr dirty="0" smtClean="0" baseline="19607" sz="2550" spc="179">
                <a:solidFill>
                  <a:srgbClr val="444646"/>
                </a:solidFill>
                <a:latin typeface="Times New Roman"/>
                <a:cs typeface="Times New Roman"/>
              </a:rPr>
              <a:t>'</a:t>
            </a:r>
            <a:r>
              <a:rPr dirty="0" smtClean="0" baseline="19607" sz="2550" spc="179">
                <a:solidFill>
                  <a:srgbClr val="444646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-55">
                <a:solidFill>
                  <a:srgbClr val="333334"/>
                </a:solidFill>
                <a:latin typeface="Arial"/>
                <a:cs typeface="Arial"/>
              </a:rPr>
              <a:t>-</a:t>
            </a:r>
            <a:r>
              <a:rPr dirty="0" smtClean="0" sz="1700" spc="-80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700" spc="175">
                <a:solidFill>
                  <a:srgbClr val="444646"/>
                </a:solidFill>
                <a:latin typeface="Arial"/>
                <a:cs typeface="Arial"/>
              </a:rPr>
              <a:t>.</a:t>
            </a:r>
            <a:r>
              <a:rPr dirty="0" smtClean="0" sz="1700" spc="-265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1700" spc="-175">
                <a:solidFill>
                  <a:srgbClr val="333334"/>
                </a:solidFill>
                <a:latin typeface="Arial"/>
                <a:cs typeface="Arial"/>
              </a:rPr>
              <a:t>..</a:t>
            </a:r>
            <a:r>
              <a:rPr dirty="0" smtClean="0" sz="1700" spc="-80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baseline="19607" sz="2550" spc="-375">
                <a:solidFill>
                  <a:srgbClr val="59595B"/>
                </a:solidFill>
                <a:latin typeface="Times New Roman"/>
                <a:cs typeface="Times New Roman"/>
              </a:rPr>
              <a:t>\</a:t>
            </a:r>
            <a:r>
              <a:rPr dirty="0" smtClean="0" baseline="19607" sz="2550" spc="-375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19607" sz="2550" spc="-187">
                <a:solidFill>
                  <a:srgbClr val="59595B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19607" sz="2550" spc="-254">
                <a:solidFill>
                  <a:srgbClr val="333334"/>
                </a:solidFill>
                <a:latin typeface="Times New Roman"/>
                <a:cs typeface="Times New Roman"/>
              </a:rPr>
              <a:t>..</a:t>
            </a:r>
            <a:endParaRPr baseline="19607" sz="25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604886" y="5187293"/>
            <a:ext cx="3451225" cy="398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20" i="1">
                <a:solidFill>
                  <a:srgbClr val="333334"/>
                </a:solidFill>
                <a:latin typeface="Arial"/>
                <a:cs typeface="Arial"/>
              </a:rPr>
              <a:t>)1</a:t>
            </a:r>
            <a:r>
              <a:rPr dirty="0" smtClean="0" sz="1400" spc="-200" i="1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400" spc="-50" i="1">
                <a:solidFill>
                  <a:srgbClr val="59595B"/>
                </a:solidFill>
                <a:latin typeface="Arial"/>
                <a:cs typeface="Arial"/>
              </a:rPr>
              <a:t>\</a:t>
            </a:r>
            <a:r>
              <a:rPr dirty="0" smtClean="0" sz="1400" spc="-50" i="1">
                <a:solidFill>
                  <a:srgbClr val="59595B"/>
                </a:solidFill>
                <a:latin typeface="Arial"/>
                <a:cs typeface="Arial"/>
              </a:rPr>
              <a:t> </a:t>
            </a:r>
            <a:r>
              <a:rPr dirty="0" smtClean="0" sz="1400" spc="30" i="1">
                <a:solidFill>
                  <a:srgbClr val="59595B"/>
                </a:solidFill>
                <a:latin typeface="Arial"/>
                <a:cs typeface="Arial"/>
              </a:rPr>
              <a:t> </a:t>
            </a:r>
            <a:r>
              <a:rPr dirty="0" smtClean="0" sz="1650" spc="-790">
                <a:solidFill>
                  <a:srgbClr val="333334"/>
                </a:solidFill>
                <a:latin typeface="Times New Roman"/>
                <a:cs typeface="Times New Roman"/>
              </a:rPr>
              <a:t>l</a:t>
            </a:r>
            <a:r>
              <a:rPr dirty="0" smtClean="0" baseline="-19607" sz="2550" spc="315">
                <a:solidFill>
                  <a:srgbClr val="444646"/>
                </a:solidFill>
                <a:latin typeface="Arial"/>
                <a:cs typeface="Arial"/>
              </a:rPr>
              <a:t>.</a:t>
            </a:r>
            <a:r>
              <a:rPr dirty="0" smtClean="0" sz="1650" spc="185">
                <a:solidFill>
                  <a:srgbClr val="333334"/>
                </a:solidFill>
                <a:latin typeface="Times New Roman"/>
                <a:cs typeface="Times New Roman"/>
              </a:rPr>
              <a:t>i</a:t>
            </a:r>
            <a:r>
              <a:rPr dirty="0" smtClean="0" baseline="-21505" sz="2325" spc="-254">
                <a:solidFill>
                  <a:srgbClr val="444646"/>
                </a:solidFill>
                <a:latin typeface="Times New Roman"/>
                <a:cs typeface="Times New Roman"/>
              </a:rPr>
              <a:t>-&gt;.J</a:t>
            </a:r>
            <a:r>
              <a:rPr dirty="0" smtClean="0" baseline="-21505" sz="2325" spc="187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6260" sz="3075" spc="-1057" i="1">
                <a:solidFill>
                  <a:srgbClr val="333334"/>
                </a:solidFill>
                <a:latin typeface="Times New Roman"/>
                <a:cs typeface="Times New Roman"/>
              </a:rPr>
              <a:t>r</a:t>
            </a:r>
            <a:r>
              <a:rPr dirty="0" smtClean="0" sz="1650" spc="-235">
                <a:solidFill>
                  <a:srgbClr val="333334"/>
                </a:solidFill>
                <a:latin typeface="Times New Roman"/>
                <a:cs typeface="Times New Roman"/>
              </a:rPr>
              <a:t>...</a:t>
            </a:r>
            <a:r>
              <a:rPr dirty="0" smtClean="0" sz="1650" spc="-245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-16260" sz="3075" spc="-1012" i="1">
                <a:solidFill>
                  <a:srgbClr val="333334"/>
                </a:solidFill>
                <a:latin typeface="Times New Roman"/>
                <a:cs typeface="Times New Roman"/>
              </a:rPr>
              <a:t>-</a:t>
            </a:r>
            <a:r>
              <a:rPr dirty="0" smtClean="0" sz="1650" spc="-235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8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6260" sz="3075" spc="-877" i="1">
                <a:solidFill>
                  <a:srgbClr val="333334"/>
                </a:solidFill>
                <a:latin typeface="Times New Roman"/>
                <a:cs typeface="Times New Roman"/>
              </a:rPr>
              <a:t>:</a:t>
            </a:r>
            <a:r>
              <a:rPr dirty="0" smtClean="0" sz="1650" spc="-355">
                <a:solidFill>
                  <a:srgbClr val="444646"/>
                </a:solidFill>
                <a:latin typeface="Times New Roman"/>
                <a:cs typeface="Times New Roman"/>
              </a:rPr>
              <a:t>_</a:t>
            </a:r>
            <a:r>
              <a:rPr dirty="0" smtClean="0" sz="1350" spc="-655">
                <a:solidFill>
                  <a:srgbClr val="333334"/>
                </a:solidFill>
                <a:latin typeface="Arial"/>
                <a:cs typeface="Arial"/>
              </a:rPr>
              <a:t>_</a:t>
            </a:r>
            <a:r>
              <a:rPr dirty="0" smtClean="0" baseline="-16260" sz="3075" spc="-652" i="1">
                <a:solidFill>
                  <a:srgbClr val="333334"/>
                </a:solidFill>
                <a:latin typeface="Times New Roman"/>
                <a:cs typeface="Times New Roman"/>
              </a:rPr>
              <a:t>:</a:t>
            </a:r>
            <a:r>
              <a:rPr dirty="0" smtClean="0" sz="1350" spc="-400">
                <a:solidFill>
                  <a:srgbClr val="333334"/>
                </a:solidFill>
                <a:latin typeface="Arial"/>
                <a:cs typeface="Arial"/>
              </a:rPr>
              <a:t>d</a:t>
            </a:r>
            <a:r>
              <a:rPr dirty="0" smtClean="0" sz="1350" spc="-375">
                <a:solidFill>
                  <a:srgbClr val="333334"/>
                </a:solidFill>
                <a:latin typeface="Arial"/>
                <a:cs typeface="Arial"/>
              </a:rPr>
              <a:t>-</a:t>
            </a:r>
            <a:r>
              <a:rPr dirty="0" smtClean="0" baseline="-16260" sz="3075" spc="-825" i="1">
                <a:solidFill>
                  <a:srgbClr val="333334"/>
                </a:solidFill>
                <a:latin typeface="Times New Roman"/>
                <a:cs typeface="Times New Roman"/>
              </a:rPr>
              <a:t>-</a:t>
            </a:r>
            <a:r>
              <a:rPr dirty="0" smtClean="0" sz="1350" spc="-100">
                <a:solidFill>
                  <a:srgbClr val="333334"/>
                </a:solidFill>
                <a:latin typeface="Arial"/>
                <a:cs typeface="Arial"/>
              </a:rPr>
              <a:t>:</a:t>
            </a:r>
            <a:r>
              <a:rPr dirty="0" smtClean="0" sz="1350" spc="-229">
                <a:solidFill>
                  <a:srgbClr val="59595B"/>
                </a:solidFill>
                <a:latin typeface="Arial"/>
                <a:cs typeface="Arial"/>
              </a:rPr>
              <a:t>1</a:t>
            </a:r>
            <a:r>
              <a:rPr dirty="0" smtClean="0" baseline="-22222" sz="2250" spc="-120" i="1">
                <a:solidFill>
                  <a:srgbClr val="333334"/>
                </a:solidFill>
                <a:latin typeface="Times New Roman"/>
                <a:cs typeface="Times New Roman"/>
              </a:rPr>
              <a:t>.r-!</a:t>
            </a:r>
            <a:r>
              <a:rPr dirty="0" smtClean="0" baseline="-22222" sz="2250" spc="-82" i="1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700" spc="100">
                <a:solidFill>
                  <a:srgbClr val="333334"/>
                </a:solidFill>
                <a:latin typeface="Arial"/>
                <a:cs typeface="Arial"/>
              </a:rPr>
              <a:t>WI</a:t>
            </a:r>
            <a:r>
              <a:rPr dirty="0" smtClean="0" sz="1700" spc="-4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850" spc="-10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sz="1850" spc="-575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baseline="-22222" sz="2250" spc="82">
                <a:solidFill>
                  <a:srgbClr val="333334"/>
                </a:solidFill>
                <a:latin typeface="Times New Roman"/>
                <a:cs typeface="Times New Roman"/>
              </a:rPr>
              <a:t>-</a:t>
            </a:r>
            <a:r>
              <a:rPr dirty="0" smtClean="0" sz="1850" spc="-10">
                <a:solidFill>
                  <a:srgbClr val="333334"/>
                </a:solidFill>
                <a:latin typeface="Times New Roman"/>
                <a:cs typeface="Times New Roman"/>
              </a:rPr>
              <a:t>..li</a:t>
            </a:r>
            <a:r>
              <a:rPr dirty="0" smtClean="0" sz="1850" spc="11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520">
                <a:solidFill>
                  <a:srgbClr val="333334"/>
                </a:solidFill>
                <a:latin typeface="Arial"/>
                <a:cs typeface="Arial"/>
              </a:rPr>
              <a:t>J</a:t>
            </a:r>
            <a:r>
              <a:rPr dirty="0" smtClean="0" baseline="-22222" sz="2250" spc="97">
                <a:solidFill>
                  <a:srgbClr val="333334"/>
                </a:solidFill>
                <a:latin typeface="Times New Roman"/>
                <a:cs typeface="Times New Roman"/>
              </a:rPr>
              <a:t>-</a:t>
            </a:r>
            <a:r>
              <a:rPr dirty="0" smtClean="0" sz="1700" spc="25">
                <a:solidFill>
                  <a:srgbClr val="333334"/>
                </a:solidFill>
                <a:latin typeface="Arial"/>
                <a:cs typeface="Arial"/>
              </a:rPr>
              <a:t>l:.l</a:t>
            </a:r>
            <a:r>
              <a:rPr dirty="0" smtClean="0" sz="1700" spc="-270">
                <a:solidFill>
                  <a:srgbClr val="333334"/>
                </a:solidFill>
                <a:latin typeface="Arial"/>
                <a:cs typeface="Arial"/>
              </a:rPr>
              <a:t>L</a:t>
            </a:r>
            <a:r>
              <a:rPr dirty="0" smtClean="0" baseline="-21505" sz="2325" spc="262">
                <a:solidFill>
                  <a:srgbClr val="333334"/>
                </a:solidFill>
                <a:latin typeface="Times New Roman"/>
                <a:cs typeface="Times New Roman"/>
              </a:rPr>
              <a:t>.J</a:t>
            </a:r>
            <a:r>
              <a:rPr dirty="0" smtClean="0" baseline="-21505" sz="2325" spc="262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1505" sz="2325" spc="-16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145">
                <a:solidFill>
                  <a:srgbClr val="444646"/>
                </a:solidFill>
                <a:latin typeface="Arial"/>
                <a:cs typeface="Arial"/>
              </a:rPr>
              <a:t>,</a:t>
            </a:r>
            <a:r>
              <a:rPr dirty="0" smtClean="0" baseline="37037" sz="1575" spc="480">
                <a:solidFill>
                  <a:srgbClr val="59595B"/>
                </a:solidFill>
                <a:latin typeface="Arial"/>
                <a:cs typeface="Arial"/>
              </a:rPr>
              <a:t>0</a:t>
            </a:r>
            <a:r>
              <a:rPr dirty="0" smtClean="0" baseline="37037" sz="1575" spc="-75">
                <a:solidFill>
                  <a:srgbClr val="59595B"/>
                </a:solidFill>
                <a:latin typeface="Arial"/>
                <a:cs typeface="Arial"/>
              </a:rPr>
              <a:t> </a:t>
            </a:r>
            <a:r>
              <a:rPr dirty="0" smtClean="0" sz="1500" spc="155">
                <a:solidFill>
                  <a:srgbClr val="59595B"/>
                </a:solidFill>
                <a:latin typeface="Arial"/>
                <a:cs typeface="Arial"/>
              </a:rPr>
              <a:t>n</a:t>
            </a:r>
            <a:endParaRPr sz="1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622577" y="5244443"/>
            <a:ext cx="46482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49554" algn="l"/>
              </a:tabLst>
            </a:pPr>
            <a:r>
              <a:rPr dirty="0" smtClean="0" sz="1500" spc="70">
                <a:solidFill>
                  <a:srgbClr val="333334"/>
                </a:solidFill>
                <a:latin typeface="Arial"/>
                <a:cs typeface="Arial"/>
              </a:rPr>
              <a:t>•</a:t>
            </a:r>
            <a:r>
              <a:rPr dirty="0" smtClean="0" sz="1500" spc="70">
                <a:solidFill>
                  <a:srgbClr val="333334"/>
                </a:solidFill>
                <a:latin typeface="Arial"/>
                <a:cs typeface="Arial"/>
              </a:rPr>
              <a:t>	</a:t>
            </a:r>
            <a:r>
              <a:rPr dirty="0" smtClean="0" sz="1600" spc="-80">
                <a:solidFill>
                  <a:srgbClr val="444646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-105">
                <a:solidFill>
                  <a:srgbClr val="444646"/>
                </a:solidFill>
                <a:latin typeface="Times New Roman"/>
                <a:cs typeface="Times New Roman"/>
              </a:rPr>
              <a:t>1</a:t>
            </a:r>
            <a:r>
              <a:rPr dirty="0" smtClean="0" sz="1600" spc="-360">
                <a:solidFill>
                  <a:srgbClr val="6E6E70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147760" y="5324576"/>
            <a:ext cx="32829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65">
                <a:solidFill>
                  <a:srgbClr val="333334"/>
                </a:solidFill>
                <a:latin typeface="Times New Roman"/>
                <a:cs typeface="Times New Roman"/>
              </a:rPr>
              <a:t>•</a:t>
            </a:r>
            <a:r>
              <a:rPr dirty="0" smtClean="0" sz="1550" spc="-8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55">
                <a:solidFill>
                  <a:srgbClr val="444646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7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5">
                <a:solidFill>
                  <a:srgbClr val="444646"/>
                </a:solidFill>
                <a:latin typeface="Times New Roman"/>
                <a:cs typeface="Times New Roman"/>
              </a:rPr>
              <a:t>•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5593" y="5612955"/>
            <a:ext cx="293116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75080" algn="l"/>
              </a:tabLst>
            </a:pPr>
            <a:r>
              <a:rPr dirty="0" smtClean="0" sz="1600" spc="-180">
                <a:solidFill>
                  <a:srgbClr val="333334"/>
                </a:solidFill>
                <a:latin typeface="Arial"/>
                <a:cs typeface="Arial"/>
              </a:rPr>
              <a:t>o</a:t>
            </a:r>
            <a:r>
              <a:rPr dirty="0" smtClean="0" sz="1600" spc="-9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600" spc="-180">
                <a:solidFill>
                  <a:srgbClr val="333334"/>
                </a:solidFill>
                <a:latin typeface="Arial"/>
                <a:cs typeface="Arial"/>
              </a:rPr>
              <a:t>L</a:t>
            </a:r>
            <a:r>
              <a:rPr dirty="0" smtClean="0" sz="1600" spc="-275">
                <a:solidFill>
                  <a:srgbClr val="333334"/>
                </a:solidFill>
                <a:latin typeface="Arial"/>
                <a:cs typeface="Arial"/>
              </a:rPr>
              <a:t>4</a:t>
            </a:r>
            <a:r>
              <a:rPr dirty="0" smtClean="0" sz="1600" spc="-110">
                <a:solidFill>
                  <a:srgbClr val="1C1C26"/>
                </a:solidFill>
                <a:latin typeface="Arial"/>
                <a:cs typeface="Arial"/>
              </a:rPr>
              <a:t>.</a:t>
            </a:r>
            <a:r>
              <a:rPr dirty="0" smtClean="0" sz="1600" spc="-315">
                <a:solidFill>
                  <a:srgbClr val="1C1C26"/>
                </a:solidFill>
                <a:latin typeface="Arial"/>
                <a:cs typeface="Arial"/>
              </a:rPr>
              <a:t>.</a:t>
            </a:r>
            <a:r>
              <a:rPr dirty="0" smtClean="0" sz="1600" spc="-185">
                <a:solidFill>
                  <a:srgbClr val="333334"/>
                </a:solidFill>
                <a:latin typeface="Arial"/>
                <a:cs typeface="Arial"/>
              </a:rPr>
              <a:t>.5:.HJ</a:t>
            </a:r>
            <a:r>
              <a:rPr dirty="0" smtClean="0" sz="1600" spc="1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00" spc="-265">
                <a:solidFill>
                  <a:srgbClr val="333334"/>
                </a:solidFill>
                <a:latin typeface="Times New Roman"/>
                <a:cs typeface="Times New Roman"/>
              </a:rPr>
              <a:t>.4</a:t>
            </a:r>
            <a:r>
              <a:rPr dirty="0" smtClean="0" sz="1500" spc="-26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5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660">
                <a:solidFill>
                  <a:srgbClr val="444646"/>
                </a:solidFill>
                <a:latin typeface="Times New Roman"/>
                <a:cs typeface="Times New Roman"/>
              </a:rPr>
              <a:t>.</a:t>
            </a:r>
            <a:r>
              <a:rPr dirty="0" smtClean="0" sz="1700" spc="660">
                <a:solidFill>
                  <a:srgbClr val="444646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950">
                <a:solidFill>
                  <a:srgbClr val="444646"/>
                </a:solidFill>
                <a:latin typeface="Times New Roman"/>
                <a:cs typeface="Times New Roman"/>
              </a:rPr>
              <a:t>\.All</a:t>
            </a:r>
            <a:r>
              <a:rPr dirty="0" smtClean="0" sz="1700" spc="-9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00">
                <a:solidFill>
                  <a:srgbClr val="444646"/>
                </a:solidFill>
                <a:latin typeface="Times New Roman"/>
                <a:cs typeface="Times New Roman"/>
              </a:rPr>
              <a:t>J</a:t>
            </a:r>
            <a:r>
              <a:rPr dirty="0" smtClean="0" sz="1700" spc="-200" u="sng">
                <a:solidFill>
                  <a:srgbClr val="444646"/>
                </a:solidFill>
                <a:latin typeface="Times New Roman"/>
                <a:cs typeface="Times New Roman"/>
              </a:rPr>
              <a:t>  </a:t>
            </a:r>
            <a:r>
              <a:rPr dirty="0" smtClean="0" sz="1700" spc="-85" u="sng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70">
                <a:solidFill>
                  <a:srgbClr val="444646"/>
                </a:solidFill>
                <a:latin typeface="Times New Roman"/>
                <a:cs typeface="Times New Roman"/>
              </a:rPr>
              <a:t>,...JJ-1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630590" y="5612955"/>
            <a:ext cx="348869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07390" algn="l"/>
                <a:tab pos="1965325" algn="l"/>
              </a:tabLst>
            </a:pPr>
            <a:r>
              <a:rPr dirty="0" smtClean="0" sz="1600" spc="1750">
                <a:solidFill>
                  <a:srgbClr val="333334"/>
                </a:solidFill>
                <a:latin typeface="Arial"/>
                <a:cs typeface="Arial"/>
              </a:rPr>
              <a:t>J</a:t>
            </a:r>
            <a:r>
              <a:rPr dirty="0" smtClean="0" sz="1600" spc="1750">
                <a:solidFill>
                  <a:srgbClr val="333334"/>
                </a:solidFill>
                <a:latin typeface="Arial"/>
                <a:cs typeface="Arial"/>
              </a:rPr>
              <a:t>	</a:t>
            </a:r>
            <a:r>
              <a:rPr dirty="0" smtClean="0" sz="1550" spc="465">
                <a:solidFill>
                  <a:srgbClr val="333334"/>
                </a:solidFill>
                <a:latin typeface="Times New Roman"/>
                <a:cs typeface="Times New Roman"/>
              </a:rPr>
              <a:t>.J</a:t>
            </a:r>
            <a:r>
              <a:rPr dirty="0" smtClean="0" sz="1550" spc="46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9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150">
                <a:solidFill>
                  <a:srgbClr val="333334"/>
                </a:solidFill>
                <a:latin typeface="Times New Roman"/>
                <a:cs typeface="Times New Roman"/>
              </a:rPr>
              <a:t>J</a:t>
            </a:r>
            <a:r>
              <a:rPr dirty="0" smtClean="0" sz="1700" spc="-4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90">
                <a:solidFill>
                  <a:srgbClr val="333334"/>
                </a:solidFill>
                <a:latin typeface="Arial"/>
                <a:cs typeface="Arial"/>
              </a:rPr>
              <a:t>_.;·-H</a:t>
            </a:r>
            <a:r>
              <a:rPr dirty="0" smtClean="0" sz="1600" spc="-190">
                <a:solidFill>
                  <a:srgbClr val="333334"/>
                </a:solidFill>
                <a:latin typeface="Arial"/>
                <a:cs typeface="Arial"/>
              </a:rPr>
              <a:t>	</a:t>
            </a:r>
            <a:r>
              <a:rPr dirty="0" smtClean="0" sz="1600" spc="605">
                <a:solidFill>
                  <a:srgbClr val="333334"/>
                </a:solidFill>
                <a:latin typeface="Arial"/>
                <a:cs typeface="Arial"/>
              </a:rPr>
              <a:t>L:ll</a:t>
            </a:r>
            <a:r>
              <a:rPr dirty="0" smtClean="0" sz="1600" spc="-70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700" spc="975">
                <a:solidFill>
                  <a:srgbClr val="333334"/>
                </a:solidFill>
                <a:latin typeface="Times New Roman"/>
                <a:cs typeface="Times New Roman"/>
              </a:rPr>
              <a:t>uU</a:t>
            </a:r>
            <a:r>
              <a:rPr dirty="0" smtClean="0" sz="1700" spc="434">
                <a:solidFill>
                  <a:srgbClr val="333334"/>
                </a:solidFill>
                <a:latin typeface="Times New Roman"/>
                <a:cs typeface="Times New Roman"/>
              </a:rPr>
              <a:t>\</a:t>
            </a:r>
            <a:r>
              <a:rPr dirty="0" smtClean="0" sz="1700" spc="-19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00">
                <a:solidFill>
                  <a:srgbClr val="444646"/>
                </a:solidFill>
                <a:latin typeface="Arial"/>
                <a:cs typeface="Arial"/>
              </a:rPr>
              <a:t>'Y</a:t>
            </a:r>
            <a:r>
              <a:rPr dirty="0" smtClean="0" sz="1600" spc="-285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1600" spc="240">
                <a:solidFill>
                  <a:srgbClr val="6E6E70"/>
                </a:solidFill>
                <a:latin typeface="Arial"/>
                <a:cs typeface="Arial"/>
              </a:rPr>
              <a:t>I</a:t>
            </a:r>
            <a:endParaRPr sz="16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299945" y="5933688"/>
            <a:ext cx="75882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75640" algn="l"/>
              </a:tabLst>
            </a:pPr>
            <a:r>
              <a:rPr dirty="0" smtClean="0" sz="1450" spc="-10">
                <a:solidFill>
                  <a:srgbClr val="333334"/>
                </a:solidFill>
                <a:latin typeface="Times New Roman"/>
                <a:cs typeface="Times New Roman"/>
              </a:rPr>
              <a:t>.;</a:t>
            </a:r>
            <a:r>
              <a:rPr dirty="0" smtClean="0" sz="1450" spc="-10">
                <a:solidFill>
                  <a:srgbClr val="333334"/>
                </a:solidFill>
                <a:latin typeface="Times New Roman"/>
                <a:cs typeface="Times New Roman"/>
              </a:rPr>
              <a:t>  </a:t>
            </a:r>
            <a:r>
              <a:rPr dirty="0" smtClean="0" sz="1450" spc="-12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55">
                <a:solidFill>
                  <a:srgbClr val="333334"/>
                </a:solidFill>
                <a:latin typeface="Times New Roman"/>
                <a:cs typeface="Times New Roman"/>
              </a:rPr>
              <a:t>1.;·\\</a:t>
            </a:r>
            <a:r>
              <a:rPr dirty="0" smtClean="0" sz="1450" spc="-55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450" spc="180">
                <a:solidFill>
                  <a:srgbClr val="444646"/>
                </a:solidFill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299820" y="6043557"/>
            <a:ext cx="2791460" cy="6051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650" spc="355">
                <a:solidFill>
                  <a:srgbClr val="333334"/>
                </a:solidFill>
                <a:latin typeface="Arial"/>
                <a:cs typeface="Arial"/>
              </a:rPr>
              <a:t>·</a:t>
            </a:r>
            <a:r>
              <a:rPr dirty="0" smtClean="0" sz="1650" spc="35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650" spc="-16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650" spc="355">
                <a:solidFill>
                  <a:srgbClr val="333334"/>
                </a:solidFill>
                <a:latin typeface="Arial"/>
                <a:cs typeface="Arial"/>
              </a:rPr>
              <a:t>·--</a:t>
            </a:r>
            <a:r>
              <a:rPr dirty="0" smtClean="0" sz="1650" spc="35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650" spc="-170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650" spc="550">
                <a:solidFill>
                  <a:srgbClr val="444646"/>
                </a:solidFill>
                <a:latin typeface="Arial"/>
                <a:cs typeface="Arial"/>
              </a:rPr>
              <a:t>J</a:t>
            </a: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861694" algn="l"/>
              </a:tabLst>
            </a:pPr>
            <a:r>
              <a:rPr dirty="0" smtClean="0" sz="1700" spc="1875" i="1">
                <a:solidFill>
                  <a:srgbClr val="333334"/>
                </a:solidFill>
                <a:latin typeface="Times New Roman"/>
                <a:cs typeface="Times New Roman"/>
              </a:rPr>
              <a:t>G</a:t>
            </a:r>
            <a:r>
              <a:rPr dirty="0" smtClean="0" sz="1700" spc="135" i="1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95">
                <a:solidFill>
                  <a:srgbClr val="333334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-23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95">
                <a:solidFill>
                  <a:srgbClr val="59595B"/>
                </a:solidFill>
                <a:latin typeface="Times New Roman"/>
                <a:cs typeface="Times New Roman"/>
              </a:rPr>
              <a:t>l</a:t>
            </a:r>
            <a:r>
              <a:rPr dirty="0" smtClean="0" sz="1550" spc="-95">
                <a:solidFill>
                  <a:srgbClr val="59595B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-95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15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80">
                <a:solidFill>
                  <a:srgbClr val="1C1C26"/>
                </a:solidFill>
                <a:latin typeface="Times New Roman"/>
                <a:cs typeface="Times New Roman"/>
              </a:rPr>
              <a:t>"</a:t>
            </a:r>
            <a:r>
              <a:rPr dirty="0" smtClean="0" sz="1550" spc="470">
                <a:solidFill>
                  <a:srgbClr val="444646"/>
                </a:solidFill>
                <a:latin typeface="Times New Roman"/>
                <a:cs typeface="Times New Roman"/>
              </a:rPr>
              <a:t>..</a:t>
            </a:r>
            <a:r>
              <a:rPr dirty="0" smtClean="0" sz="1550" spc="235">
                <a:solidFill>
                  <a:srgbClr val="444646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370">
                <a:solidFill>
                  <a:srgbClr val="444646"/>
                </a:solidFill>
                <a:latin typeface="Arial"/>
                <a:cs typeface="Arial"/>
              </a:rPr>
              <a:t>H</a:t>
            </a:r>
            <a:r>
              <a:rPr dirty="0" smtClean="0" sz="1600" spc="-35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1550" spc="-215">
                <a:solidFill>
                  <a:srgbClr val="333334"/>
                </a:solidFill>
                <a:latin typeface="Times New Roman"/>
                <a:cs typeface="Times New Roman"/>
              </a:rPr>
              <a:t>..1</a:t>
            </a:r>
            <a:r>
              <a:rPr dirty="0" smtClean="0" sz="1550" spc="-21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190" i="1">
                <a:solidFill>
                  <a:srgbClr val="333334"/>
                </a:solidFill>
                <a:latin typeface="Arial"/>
                <a:cs typeface="Arial"/>
              </a:rPr>
              <a:t>a'-</a:t>
            </a:r>
            <a:r>
              <a:rPr dirty="0" smtClean="0" sz="1850" spc="40" i="1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50" spc="275">
                <a:solidFill>
                  <a:srgbClr val="444646"/>
                </a:solidFill>
                <a:latin typeface="Times New Roman"/>
                <a:cs typeface="Times New Roman"/>
              </a:rPr>
              <a:t>;,J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83866" y="6388079"/>
            <a:ext cx="51562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35">
                <a:solidFill>
                  <a:srgbClr val="333334"/>
                </a:solidFill>
                <a:latin typeface="Times New Roman"/>
                <a:cs typeface="Times New Roman"/>
              </a:rPr>
              <a:t>Miles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02180" y="6248379"/>
            <a:ext cx="2804795" cy="4229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8305" algn="l"/>
                <a:tab pos="1217930" algn="l"/>
              </a:tabLst>
            </a:pPr>
            <a:r>
              <a:rPr dirty="0" smtClean="0" sz="1550" spc="370">
                <a:solidFill>
                  <a:srgbClr val="333334"/>
                </a:solidFill>
                <a:latin typeface="Arial"/>
                <a:cs typeface="Arial"/>
              </a:rPr>
              <a:t>&amp;</a:t>
            </a:r>
            <a:r>
              <a:rPr dirty="0" smtClean="0" sz="1550" spc="370">
                <a:solidFill>
                  <a:srgbClr val="333334"/>
                </a:solidFill>
                <a:latin typeface="Arial"/>
                <a:cs typeface="Arial"/>
              </a:rPr>
              <a:t>	</a:t>
            </a:r>
            <a:r>
              <a:rPr dirty="0" smtClean="0" sz="1600" spc="60">
                <a:solidFill>
                  <a:srgbClr val="333334"/>
                </a:solidFill>
                <a:latin typeface="Times New Roman"/>
                <a:cs typeface="Times New Roman"/>
              </a:rPr>
              <a:t>Snow,</a:t>
            </a:r>
            <a:r>
              <a:rPr dirty="0" smtClean="0" sz="1600" spc="60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45">
                <a:solidFill>
                  <a:srgbClr val="333334"/>
                </a:solidFill>
                <a:latin typeface="Times New Roman"/>
                <a:cs typeface="Times New Roman"/>
              </a:rPr>
              <a:t>Hamermesh,</a:t>
            </a:r>
            <a:r>
              <a:rPr dirty="0" smtClean="0" sz="1600" spc="35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3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9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700" spc="-470" i="1">
                <a:solidFill>
                  <a:srgbClr val="333334"/>
                </a:solidFill>
                <a:latin typeface="Times New Roman"/>
                <a:cs typeface="Times New Roman"/>
              </a:rPr>
              <a:t>J--5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29079" y="6719700"/>
            <a:ext cx="2626360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50">
                <a:solidFill>
                  <a:srgbClr val="333334"/>
                </a:solidFill>
                <a:latin typeface="Times New Roman"/>
                <a:cs typeface="Times New Roman"/>
              </a:rPr>
              <a:t>Strengths,</a:t>
            </a:r>
            <a:r>
              <a:rPr dirty="0" smtClean="0" sz="1600" spc="45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10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40">
                <a:solidFill>
                  <a:srgbClr val="444646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75">
                <a:solidFill>
                  <a:srgbClr val="444646"/>
                </a:solidFill>
                <a:latin typeface="Times New Roman"/>
                <a:cs typeface="Times New Roman"/>
              </a:rPr>
              <a:t>SWOT</a:t>
            </a:r>
            <a:r>
              <a:rPr dirty="0" smtClean="0" sz="1600" spc="40">
                <a:solidFill>
                  <a:srgbClr val="444646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12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780">
                <a:solidFill>
                  <a:srgbClr val="333334"/>
                </a:solidFill>
                <a:latin typeface="Arial"/>
                <a:cs typeface="Arial"/>
              </a:rPr>
              <a:t>U</a:t>
            </a:r>
            <a:r>
              <a:rPr dirty="0" smtClean="0" sz="1700" spc="-170">
                <a:solidFill>
                  <a:srgbClr val="333334"/>
                </a:solidFill>
                <a:latin typeface="Arial"/>
                <a:cs typeface="Arial"/>
              </a:rPr>
              <a:t>Jr.;</a:t>
            </a:r>
            <a:r>
              <a:rPr dirty="0" smtClean="0" sz="1700" spc="10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100" spc="204" i="1">
                <a:solidFill>
                  <a:srgbClr val="333334"/>
                </a:solidFill>
                <a:latin typeface="Arial"/>
                <a:cs typeface="Arial"/>
              </a:rPr>
              <a:t>a4</a:t>
            </a:r>
            <a:endParaRPr sz="11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828455" y="6624450"/>
            <a:ext cx="1836420" cy="382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50" spc="-10">
                <a:solidFill>
                  <a:srgbClr val="333334"/>
                </a:solidFill>
                <a:latin typeface="Arial"/>
                <a:cs typeface="Arial"/>
              </a:rPr>
              <a:t>J-:ll</a:t>
            </a:r>
            <a:r>
              <a:rPr dirty="0" smtClean="0" sz="2450" spc="-320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400" spc="50">
                <a:solidFill>
                  <a:srgbClr val="59595B"/>
                </a:solidFill>
                <a:latin typeface="Arial"/>
                <a:cs typeface="Arial"/>
              </a:rPr>
              <a:t>\\..L</a:t>
            </a:r>
            <a:r>
              <a:rPr dirty="0" smtClean="0" sz="1400" spc="25">
                <a:solidFill>
                  <a:srgbClr val="59595B"/>
                </a:solidFill>
                <a:latin typeface="Arial"/>
                <a:cs typeface="Arial"/>
              </a:rPr>
              <a:t> </a:t>
            </a:r>
            <a:r>
              <a:rPr dirty="0" smtClean="0" sz="1400" spc="459">
                <a:solidFill>
                  <a:srgbClr val="333334"/>
                </a:solidFill>
                <a:latin typeface="Arial"/>
                <a:cs typeface="Arial"/>
              </a:rPr>
              <a:t>-</a:t>
            </a:r>
            <a:r>
              <a:rPr dirty="0" smtClean="0" sz="1400" spc="6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400" spc="85">
                <a:solidFill>
                  <a:srgbClr val="59595B"/>
                </a:solidFill>
                <a:latin typeface="Arial"/>
                <a:cs typeface="Arial"/>
              </a:rPr>
              <a:t>.</a:t>
            </a:r>
            <a:r>
              <a:rPr dirty="0" smtClean="0" sz="1400" spc="-80">
                <a:solidFill>
                  <a:srgbClr val="59595B"/>
                </a:solidFill>
                <a:latin typeface="Arial"/>
                <a:cs typeface="Arial"/>
              </a:rPr>
              <a:t>.,\</a:t>
            </a:r>
            <a:r>
              <a:rPr dirty="0" smtClean="0" sz="1400" spc="105">
                <a:solidFill>
                  <a:srgbClr val="59595B"/>
                </a:solidFill>
                <a:latin typeface="Arial"/>
                <a:cs typeface="Arial"/>
              </a:rPr>
              <a:t> </a:t>
            </a:r>
            <a:r>
              <a:rPr dirty="0" smtClean="0" sz="1900" spc="-265">
                <a:solidFill>
                  <a:srgbClr val="444646"/>
                </a:solidFill>
                <a:latin typeface="Arial"/>
                <a:cs typeface="Arial"/>
              </a:rPr>
              <a:t>JYL&gt;-</a:t>
            </a:r>
            <a:endParaRPr sz="19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026011" y="6732400"/>
            <a:ext cx="104902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6231" sz="1725" spc="292">
                <a:solidFill>
                  <a:srgbClr val="59595B"/>
                </a:solidFill>
                <a:latin typeface="Times New Roman"/>
                <a:cs typeface="Times New Roman"/>
              </a:rPr>
              <a:t>0</a:t>
            </a:r>
            <a:r>
              <a:rPr dirty="0" smtClean="0" baseline="36231" sz="1725" spc="352">
                <a:solidFill>
                  <a:srgbClr val="59595B"/>
                </a:solidFill>
                <a:latin typeface="Times New Roman"/>
                <a:cs typeface="Times New Roman"/>
              </a:rPr>
              <a:t>2</a:t>
            </a:r>
            <a:r>
              <a:rPr dirty="0" smtClean="0" sz="1600" spc="-95">
                <a:solidFill>
                  <a:srgbClr val="59595B"/>
                </a:solidFill>
                <a:latin typeface="Times New Roman"/>
                <a:cs typeface="Times New Roman"/>
              </a:rPr>
              <a:t>&gt;</a:t>
            </a:r>
            <a:r>
              <a:rPr dirty="0" smtClean="0" sz="1600" spc="-50">
                <a:solidFill>
                  <a:srgbClr val="59595B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-90">
                <a:solidFill>
                  <a:srgbClr val="59595B"/>
                </a:solidFill>
                <a:latin typeface="Times New Roman"/>
                <a:cs typeface="Times New Roman"/>
              </a:rPr>
              <a:t>S</a:t>
            </a:r>
            <a:r>
              <a:rPr dirty="0" smtClean="0" sz="1600" spc="-55">
                <a:solidFill>
                  <a:srgbClr val="59595B"/>
                </a:solidFill>
                <a:latin typeface="Times New Roman"/>
                <a:cs typeface="Times New Roman"/>
              </a:rPr>
              <a:t>c</a:t>
            </a:r>
            <a:r>
              <a:rPr dirty="0" smtClean="0" sz="1600" spc="25">
                <a:solidFill>
                  <a:srgbClr val="333334"/>
                </a:solidFill>
                <a:latin typeface="Times New Roman"/>
                <a:cs typeface="Times New Roman"/>
              </a:rPr>
              <a:t>hol</a:t>
            </a:r>
            <a:r>
              <a:rPr dirty="0" smtClean="0" sz="1600" spc="105">
                <a:solidFill>
                  <a:srgbClr val="333334"/>
                </a:solidFill>
                <a:latin typeface="Times New Roman"/>
                <a:cs typeface="Times New Roman"/>
              </a:rPr>
              <a:t>e</a:t>
            </a:r>
            <a:r>
              <a:rPr dirty="0" smtClean="0" sz="1600" spc="95">
                <a:solidFill>
                  <a:srgbClr val="6E6E70"/>
                </a:solidFill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19506" y="7101515"/>
            <a:ext cx="151955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675">
                <a:solidFill>
                  <a:srgbClr val="333334"/>
                </a:solidFill>
                <a:latin typeface="Arial"/>
                <a:cs typeface="Arial"/>
              </a:rPr>
              <a:t>;,</a:t>
            </a:r>
            <a:r>
              <a:rPr dirty="0" smtClean="0" sz="550" spc="-85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550" spc="600">
                <a:solidFill>
                  <a:srgbClr val="444646"/>
                </a:solidFill>
                <a:latin typeface="Arial"/>
                <a:cs typeface="Arial"/>
              </a:rPr>
              <a:t>l</a:t>
            </a:r>
            <a:r>
              <a:rPr dirty="0" smtClean="0" sz="550" spc="600">
                <a:solidFill>
                  <a:srgbClr val="444646"/>
                </a:solidFill>
                <a:latin typeface="Arial"/>
                <a:cs typeface="Arial"/>
              </a:rPr>
              <a:t>  </a:t>
            </a:r>
            <a:r>
              <a:rPr dirty="0" smtClean="0" sz="550" spc="15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550" spc="195">
                <a:solidFill>
                  <a:srgbClr val="333334"/>
                </a:solidFill>
                <a:latin typeface="Arial"/>
                <a:cs typeface="Arial"/>
              </a:rPr>
              <a:t>.;</a:t>
            </a:r>
            <a:r>
              <a:rPr dirty="0" smtClean="0" sz="550" spc="195">
                <a:solidFill>
                  <a:srgbClr val="333334"/>
                </a:solidFill>
                <a:latin typeface="Arial"/>
                <a:cs typeface="Arial"/>
              </a:rPr>
              <a:t>  </a:t>
            </a:r>
            <a:r>
              <a:rPr dirty="0" smtClean="0" sz="550" spc="-10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550" spc="445">
                <a:solidFill>
                  <a:srgbClr val="1C1C26"/>
                </a:solidFill>
                <a:latin typeface="Arial"/>
                <a:cs typeface="Arial"/>
              </a:rPr>
              <a:t>"</a:t>
            </a:r>
            <a:r>
              <a:rPr dirty="0" smtClean="0" sz="550" spc="445">
                <a:solidFill>
                  <a:srgbClr val="1C1C26"/>
                </a:solidFill>
                <a:latin typeface="Arial"/>
                <a:cs typeface="Arial"/>
              </a:rPr>
              <a:t>  </a:t>
            </a:r>
            <a:r>
              <a:rPr dirty="0" smtClean="0" sz="550" spc="-50">
                <a:solidFill>
                  <a:srgbClr val="1C1C26"/>
                </a:solidFill>
                <a:latin typeface="Arial"/>
                <a:cs typeface="Arial"/>
              </a:rPr>
              <a:t> </a:t>
            </a:r>
            <a:r>
              <a:rPr dirty="0" smtClean="0" sz="1450" spc="5" i="1">
                <a:solidFill>
                  <a:srgbClr val="1C1C26"/>
                </a:solidFill>
                <a:latin typeface="Times New Roman"/>
                <a:cs typeface="Times New Roman"/>
              </a:rPr>
              <a:t>,4</a:t>
            </a:r>
            <a:r>
              <a:rPr dirty="0" smtClean="0" sz="1450" spc="5" i="1">
                <a:solidFill>
                  <a:srgbClr val="1C1C26"/>
                </a:solidFill>
                <a:latin typeface="Times New Roman"/>
                <a:cs typeface="Times New Roman"/>
              </a:rPr>
              <a:t>\\J </a:t>
            </a:r>
            <a:r>
              <a:rPr dirty="0" smtClean="0" sz="1450" spc="70" i="1">
                <a:solidFill>
                  <a:srgbClr val="1C1C2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10">
                <a:solidFill>
                  <a:srgbClr val="333334"/>
                </a:solidFill>
                <a:latin typeface="Times New Roman"/>
                <a:cs typeface="Times New Roman"/>
              </a:rPr>
              <a:t>o_,_il\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29236" y="6987215"/>
            <a:ext cx="4318635" cy="382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75990" algn="l"/>
              </a:tabLst>
            </a:pPr>
            <a:r>
              <a:rPr dirty="0" smtClean="0" sz="2450" spc="-10">
                <a:solidFill>
                  <a:srgbClr val="444646"/>
                </a:solidFill>
                <a:latin typeface="Arial"/>
                <a:cs typeface="Arial"/>
              </a:rPr>
              <a:t>J-:ll</a:t>
            </a:r>
            <a:r>
              <a:rPr dirty="0" smtClean="0" sz="2450" spc="-275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2100" spc="-180">
                <a:solidFill>
                  <a:srgbClr val="444646"/>
                </a:solidFill>
                <a:latin typeface="Times New Roman"/>
                <a:cs typeface="Times New Roman"/>
              </a:rPr>
              <a:t>':?i</a:t>
            </a:r>
            <a:r>
              <a:rPr dirty="0" smtClean="0" sz="2100" spc="-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5">
                <a:solidFill>
                  <a:srgbClr val="444646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40">
                <a:solidFill>
                  <a:srgbClr val="444646"/>
                </a:solidFill>
                <a:latin typeface="Times New Roman"/>
                <a:cs typeface="Times New Roman"/>
              </a:rPr>
              <a:t>Weaknesses,</a:t>
            </a:r>
            <a:r>
              <a:rPr dirty="0" smtClean="0" sz="1600" spc="4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4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40">
                <a:solidFill>
                  <a:srgbClr val="444646"/>
                </a:solidFill>
                <a:latin typeface="Times New Roman"/>
                <a:cs typeface="Times New Roman"/>
              </a:rPr>
              <a:t>Opportunities</a:t>
            </a:r>
            <a:r>
              <a:rPr dirty="0" smtClean="0" sz="1600" spc="40">
                <a:solidFill>
                  <a:srgbClr val="444646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55">
                <a:solidFill>
                  <a:srgbClr val="444646"/>
                </a:solidFill>
                <a:latin typeface="Times New Roman"/>
                <a:cs typeface="Times New Roman"/>
              </a:rPr>
              <a:t>,Threat's,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34866" y="7343431"/>
            <a:ext cx="3185795" cy="40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18844" algn="l"/>
              </a:tabLst>
            </a:pPr>
            <a:r>
              <a:rPr dirty="0" smtClean="0" sz="2550" spc="420">
                <a:solidFill>
                  <a:srgbClr val="333334"/>
                </a:solidFill>
                <a:latin typeface="Times New Roman"/>
                <a:cs typeface="Times New Roman"/>
              </a:rPr>
              <a:t>u</a:t>
            </a:r>
            <a:r>
              <a:rPr dirty="0" smtClean="0" sz="2550" spc="-5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550" spc="980">
                <a:solidFill>
                  <a:srgbClr val="444646"/>
                </a:solidFill>
                <a:latin typeface="Times New Roman"/>
                <a:cs typeface="Times New Roman"/>
              </a:rPr>
              <a:t>,,</a:t>
            </a:r>
            <a:r>
              <a:rPr dirty="0" smtClean="0" sz="2550" spc="980">
                <a:solidFill>
                  <a:srgbClr val="444646"/>
                </a:solidFill>
                <a:latin typeface="Times New Roman"/>
                <a:cs typeface="Times New Roman"/>
              </a:rPr>
              <a:t>	</a:t>
            </a:r>
            <a:r>
              <a:rPr dirty="0" smtClean="0" sz="2550" spc="980">
                <a:solidFill>
                  <a:srgbClr val="444646"/>
                </a:solidFill>
                <a:latin typeface="Times New Roman"/>
                <a:cs typeface="Times New Roman"/>
              </a:rPr>
              <a:t>,</a:t>
            </a:r>
            <a:r>
              <a:rPr dirty="0" smtClean="0" sz="2550" spc="-27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95">
                <a:solidFill>
                  <a:srgbClr val="333334"/>
                </a:solidFill>
                <a:latin typeface="Times New Roman"/>
                <a:cs typeface="Times New Roman"/>
              </a:rPr>
              <a:t>..i.S'.J</a:t>
            </a:r>
            <a:r>
              <a:rPr dirty="0" smtClean="0" sz="1550" spc="9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5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545">
                <a:solidFill>
                  <a:srgbClr val="444646"/>
                </a:solidFill>
                <a:latin typeface="Arial"/>
                <a:cs typeface="Arial"/>
              </a:rPr>
              <a:t>'</a:t>
            </a:r>
            <a:r>
              <a:rPr dirty="0" smtClean="0" sz="2100" spc="1180">
                <a:solidFill>
                  <a:srgbClr val="444646"/>
                </a:solidFill>
                <a:latin typeface="Arial"/>
                <a:cs typeface="Arial"/>
              </a:rPr>
              <a:t>4</a:t>
            </a:r>
            <a:r>
              <a:rPr dirty="0" smtClean="0" sz="1700" spc="-55" i="1">
                <a:solidFill>
                  <a:srgbClr val="444646"/>
                </a:solidFill>
                <a:latin typeface="Arial"/>
                <a:cs typeface="Arial"/>
              </a:rPr>
              <a:t>.</a:t>
            </a:r>
            <a:r>
              <a:rPr dirty="0" smtClean="0" sz="1700" spc="-65" i="1">
                <a:solidFill>
                  <a:srgbClr val="444646"/>
                </a:solidFill>
                <a:latin typeface="Arial"/>
                <a:cs typeface="Arial"/>
              </a:rPr>
              <a:t>)l3-</a:t>
            </a:r>
            <a:r>
              <a:rPr dirty="0" smtClean="0" sz="1700" spc="-55" i="1">
                <a:solidFill>
                  <a:srgbClr val="444646"/>
                </a:solidFill>
                <a:latin typeface="Arial"/>
                <a:cs typeface="Arial"/>
              </a:rPr>
              <a:t>\</a:t>
            </a:r>
            <a:r>
              <a:rPr dirty="0" smtClean="0" sz="1700" spc="-55" i="1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1700" spc="-75" i="1">
                <a:solidFill>
                  <a:srgbClr val="444646"/>
                </a:solidFill>
                <a:latin typeface="Arial"/>
                <a:cs typeface="Arial"/>
              </a:rPr>
              <a:t> </a:t>
            </a:r>
            <a:r>
              <a:rPr dirty="0" smtClean="0" sz="1550" spc="-50">
                <a:solidFill>
                  <a:srgbClr val="333334"/>
                </a:solidFill>
                <a:latin typeface="Times New Roman"/>
                <a:cs typeface="Times New Roman"/>
              </a:rPr>
              <a:t>.;</a:t>
            </a:r>
            <a:r>
              <a:rPr dirty="0" smtClean="0" sz="1550" spc="-4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65">
                <a:solidFill>
                  <a:srgbClr val="333334"/>
                </a:solidFill>
                <a:latin typeface="Times New Roman"/>
                <a:cs typeface="Times New Roman"/>
              </a:rPr>
              <a:t>_.'1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059777" y="7470431"/>
            <a:ext cx="93408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40715" algn="l"/>
              </a:tabLst>
            </a:pPr>
            <a:r>
              <a:rPr dirty="0" smtClean="0" sz="1550" spc="894">
                <a:solidFill>
                  <a:srgbClr val="333334"/>
                </a:solidFill>
                <a:latin typeface="Times New Roman"/>
                <a:cs typeface="Times New Roman"/>
              </a:rPr>
              <a:t>ui</a:t>
            </a:r>
            <a:r>
              <a:rPr dirty="0" smtClean="0" sz="1550" spc="894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660">
                <a:solidFill>
                  <a:srgbClr val="333334"/>
                </a:solidFill>
                <a:latin typeface="Times New Roman"/>
                <a:cs typeface="Times New Roman"/>
              </a:rPr>
              <a:t>'J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593805" y="7470431"/>
            <a:ext cx="1406525" cy="581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45">
                <a:solidFill>
                  <a:srgbClr val="59595B"/>
                </a:solidFill>
                <a:latin typeface="Times New Roman"/>
                <a:cs typeface="Times New Roman"/>
              </a:rPr>
              <a:t>'</a:t>
            </a:r>
            <a:r>
              <a:rPr dirty="0" smtClean="0" sz="1550" spc="-15">
                <a:solidFill>
                  <a:srgbClr val="333334"/>
                </a:solidFill>
                <a:latin typeface="Times New Roman"/>
                <a:cs typeface="Times New Roman"/>
              </a:rPr>
              <a:t>.J</a:t>
            </a:r>
            <a:r>
              <a:rPr dirty="0" smtClean="0" sz="1550" spc="-1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25">
                <a:solidFill>
                  <a:srgbClr val="444646"/>
                </a:solidFill>
                <a:latin typeface="Times New Roman"/>
                <a:cs typeface="Times New Roman"/>
              </a:rPr>
              <a:t>'</a:t>
            </a:r>
            <a:r>
              <a:rPr dirty="0" smtClean="0" sz="1550" spc="17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35">
                <a:solidFill>
                  <a:srgbClr val="444646"/>
                </a:solidFill>
                <a:latin typeface="Times New Roman"/>
                <a:cs typeface="Times New Roman"/>
              </a:rPr>
              <a:t>1--U</a:t>
            </a:r>
            <a:r>
              <a:rPr dirty="0" smtClean="0" sz="1550" spc="190">
                <a:solidFill>
                  <a:srgbClr val="444646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16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75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95">
                <a:solidFill>
                  <a:srgbClr val="333334"/>
                </a:solidFill>
                <a:latin typeface="Times New Roman"/>
                <a:cs typeface="Times New Roman"/>
              </a:rPr>
              <a:t>t</a:t>
            </a:r>
            <a:r>
              <a:rPr dirty="0" smtClean="0" sz="1550" spc="-65">
                <a:solidFill>
                  <a:srgbClr val="333334"/>
                </a:solidFill>
                <a:latin typeface="Times New Roman"/>
                <a:cs typeface="Times New Roman"/>
              </a:rPr>
              <a:t>..</a:t>
            </a:r>
            <a:r>
              <a:rPr dirty="0" smtClean="0" sz="1550" spc="10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155">
                <a:solidFill>
                  <a:srgbClr val="6E6E70"/>
                </a:solidFill>
                <a:latin typeface="Times New Roman"/>
                <a:cs typeface="Times New Roman"/>
              </a:rPr>
              <a:t>\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"/>
              </a:spcBef>
            </a:pPr>
            <a:endParaRPr sz="700"/>
          </a:p>
          <a:p>
            <a:pPr marL="49530">
              <a:lnSpc>
                <a:spcPct val="100000"/>
              </a:lnSpc>
              <a:tabLst>
                <a:tab pos="511809" algn="l"/>
              </a:tabLst>
            </a:pPr>
            <a:r>
              <a:rPr dirty="0" smtClean="0" sz="1550" spc="400">
                <a:solidFill>
                  <a:srgbClr val="333334"/>
                </a:solidFill>
                <a:latin typeface="Times New Roman"/>
                <a:cs typeface="Times New Roman"/>
              </a:rPr>
              <a:t>I.t</a:t>
            </a:r>
            <a:r>
              <a:rPr dirty="0" smtClean="0" sz="1550" spc="400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1035">
                <a:solidFill>
                  <a:srgbClr val="333334"/>
                </a:solidFill>
                <a:latin typeface="Times New Roman"/>
                <a:cs typeface="Times New Roman"/>
              </a:rPr>
              <a:t>t;.;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18650" y="7796103"/>
            <a:ext cx="141541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660">
                <a:solidFill>
                  <a:srgbClr val="333334"/>
                </a:solidFill>
                <a:latin typeface="Times New Roman"/>
                <a:cs typeface="Times New Roman"/>
              </a:rPr>
              <a:t>U_,_rll</a:t>
            </a:r>
            <a:r>
              <a:rPr dirty="0" smtClean="0" sz="1600" spc="66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445">
                <a:solidFill>
                  <a:srgbClr val="333334"/>
                </a:solidFill>
                <a:latin typeface="Times New Roman"/>
                <a:cs typeface="Times New Roman"/>
              </a:rPr>
              <a:t>\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190943" y="7796103"/>
            <a:ext cx="3277870" cy="329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22985" algn="l"/>
              </a:tabLst>
            </a:pPr>
            <a:r>
              <a:rPr dirty="0" smtClean="0" sz="1600" spc="-135">
                <a:solidFill>
                  <a:srgbClr val="333334"/>
                </a:solidFill>
                <a:latin typeface="Times New Roman"/>
                <a:cs typeface="Times New Roman"/>
              </a:rPr>
              <a:t>:</a:t>
            </a:r>
            <a:r>
              <a:rPr dirty="0" smtClean="0" sz="1600" spc="0">
                <a:solidFill>
                  <a:srgbClr val="333334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140">
                <a:solidFill>
                  <a:srgbClr val="1C1C26"/>
                </a:solidFill>
                <a:latin typeface="Times New Roman"/>
                <a:cs typeface="Times New Roman"/>
              </a:rPr>
              <a:t>..</a:t>
            </a:r>
            <a:r>
              <a:rPr dirty="0" smtClean="0" sz="1600" spc="-105">
                <a:solidFill>
                  <a:srgbClr val="1C1C26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20">
                <a:solidFill>
                  <a:srgbClr val="444646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135">
                <a:solidFill>
                  <a:srgbClr val="333334"/>
                </a:solidFill>
                <a:latin typeface="Times New Roman"/>
                <a:cs typeface="Times New Roman"/>
              </a:rPr>
              <a:t>)1</a:t>
            </a:r>
            <a:r>
              <a:rPr dirty="0" smtClean="0" sz="1600" spc="-95">
                <a:solidFill>
                  <a:srgbClr val="333334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19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0833" sz="2400" spc="667">
                <a:solidFill>
                  <a:srgbClr val="333334"/>
                </a:solidFill>
                <a:latin typeface="Times New Roman"/>
                <a:cs typeface="Times New Roman"/>
              </a:rPr>
              <a:t>0</a:t>
            </a:r>
            <a:r>
              <a:rPr dirty="0" smtClean="0" sz="1600" spc="215">
                <a:solidFill>
                  <a:srgbClr val="333334"/>
                </a:solidFill>
                <a:latin typeface="Times New Roman"/>
                <a:cs typeface="Times New Roman"/>
              </a:rPr>
              <a:t>6</a:t>
            </a:r>
            <a:r>
              <a:rPr dirty="0" smtClean="0" sz="1600" spc="215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-235">
                <a:solidFill>
                  <a:srgbClr val="333334"/>
                </a:solidFill>
                <a:latin typeface="Times New Roman"/>
                <a:cs typeface="Times New Roman"/>
              </a:rPr>
              <a:t>·</a:t>
            </a:r>
            <a:r>
              <a:rPr dirty="0" smtClean="0" sz="1550" spc="-425">
                <a:solidFill>
                  <a:srgbClr val="59595B"/>
                </a:solidFill>
                <a:latin typeface="Times New Roman"/>
                <a:cs typeface="Times New Roman"/>
              </a:rPr>
              <a:t>·</a:t>
            </a:r>
            <a:r>
              <a:rPr dirty="0" smtClean="0" sz="1550" spc="605">
                <a:solidFill>
                  <a:srgbClr val="333334"/>
                </a:solidFill>
                <a:latin typeface="Times New Roman"/>
                <a:cs typeface="Times New Roman"/>
              </a:rPr>
              <a:t>y.U.</a:t>
            </a:r>
            <a:r>
              <a:rPr dirty="0" smtClean="0" sz="1550" spc="60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3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95">
                <a:solidFill>
                  <a:srgbClr val="333334"/>
                </a:solidFill>
                <a:latin typeface="Times New Roman"/>
                <a:cs typeface="Times New Roman"/>
              </a:rPr>
              <a:t>U_,.4.aSJ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88860" y="8101520"/>
            <a:ext cx="2386965" cy="332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95500" algn="l"/>
              </a:tabLst>
            </a:pPr>
            <a:r>
              <a:rPr dirty="0" smtClean="0" sz="2100" spc="225">
                <a:solidFill>
                  <a:srgbClr val="333334"/>
                </a:solidFill>
                <a:latin typeface="Times New Roman"/>
                <a:cs typeface="Times New Roman"/>
              </a:rPr>
              <a:t>_,_ciJlU</a:t>
            </a:r>
            <a:r>
              <a:rPr dirty="0" smtClean="0" sz="2100" spc="14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150">
                <a:solidFill>
                  <a:srgbClr val="333334"/>
                </a:solidFill>
                <a:latin typeface="Times New Roman"/>
                <a:cs typeface="Times New Roman"/>
              </a:rPr>
              <a:t>l</a:t>
            </a:r>
            <a:r>
              <a:rPr dirty="0" smtClean="0" sz="2100" spc="15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95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85">
                <a:solidFill>
                  <a:srgbClr val="333334"/>
                </a:solidFill>
                <a:latin typeface="Times New Roman"/>
                <a:cs typeface="Times New Roman"/>
              </a:rPr>
              <a:t>,(</a:t>
            </a:r>
            <a:r>
              <a:rPr dirty="0" smtClean="0" sz="1650" spc="185">
                <a:solidFill>
                  <a:srgbClr val="333334"/>
                </a:solidFill>
                <a:latin typeface="Times New Roman"/>
                <a:cs typeface="Times New Roman"/>
              </a:rPr>
              <a:t>GE</a:t>
            </a:r>
            <a:r>
              <a:rPr dirty="0" smtClean="0" sz="1650" spc="185">
                <a:solidFill>
                  <a:srgbClr val="33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1620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158963" y="8152320"/>
            <a:ext cx="389890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16635" algn="l"/>
                <a:tab pos="1712595" algn="l"/>
              </a:tabLst>
            </a:pPr>
            <a:r>
              <a:rPr dirty="0" smtClean="0" sz="1700" spc="1970">
                <a:solidFill>
                  <a:srgbClr val="333334"/>
                </a:solidFill>
                <a:latin typeface="Times New Roman"/>
                <a:cs typeface="Times New Roman"/>
              </a:rPr>
              <a:t>?</a:t>
            </a:r>
            <a:r>
              <a:rPr dirty="0" smtClean="0" sz="1700" spc="-295">
                <a:solidFill>
                  <a:srgbClr val="59595B"/>
                </a:solidFill>
                <a:latin typeface="Times New Roman"/>
                <a:cs typeface="Times New Roman"/>
              </a:rPr>
              <a:t>I</a:t>
            </a:r>
            <a:r>
              <a:rPr dirty="0" smtClean="0" sz="1700" spc="-295">
                <a:solidFill>
                  <a:srgbClr val="59595B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730">
                <a:solidFill>
                  <a:srgbClr val="444646"/>
                </a:solidFill>
                <a:latin typeface="Times New Roman"/>
                <a:cs typeface="Times New Roman"/>
              </a:rPr>
              <a:t>JI</a:t>
            </a:r>
            <a:r>
              <a:rPr dirty="0" smtClean="0" sz="1700" spc="730">
                <a:solidFill>
                  <a:srgbClr val="444646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1019">
                <a:solidFill>
                  <a:srgbClr val="444646"/>
                </a:solidFill>
                <a:latin typeface="Times New Roman"/>
                <a:cs typeface="Times New Roman"/>
              </a:rPr>
              <a:t>UJ"o</a:t>
            </a:r>
            <a:r>
              <a:rPr dirty="0" smtClean="0" sz="1700" spc="-145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55">
                <a:solidFill>
                  <a:srgbClr val="1C1C26"/>
                </a:solidFill>
                <a:latin typeface="Times New Roman"/>
                <a:cs typeface="Times New Roman"/>
              </a:rPr>
              <a:t>.a.AJ</a:t>
            </a:r>
            <a:r>
              <a:rPr dirty="0" smtClean="0" sz="1700" spc="-155">
                <a:solidFill>
                  <a:srgbClr val="1C1C2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30">
                <a:solidFill>
                  <a:srgbClr val="1C1C26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60">
                <a:solidFill>
                  <a:srgbClr val="333334"/>
                </a:solidFill>
                <a:latin typeface="Times New Roman"/>
                <a:cs typeface="Times New Roman"/>
              </a:rPr>
              <a:t>,(</a:t>
            </a:r>
            <a:r>
              <a:rPr dirty="0" smtClean="0" sz="1650" spc="130">
                <a:solidFill>
                  <a:srgbClr val="333334"/>
                </a:solidFill>
                <a:latin typeface="Times New Roman"/>
                <a:cs typeface="Times New Roman"/>
              </a:rPr>
              <a:t>BC</a:t>
            </a:r>
            <a:r>
              <a:rPr dirty="0" smtClean="0" sz="1650" spc="254">
                <a:solidFill>
                  <a:srgbClr val="333334"/>
                </a:solidFill>
                <a:latin typeface="Times New Roman"/>
                <a:cs typeface="Times New Roman"/>
              </a:rPr>
              <a:t>G</a:t>
            </a:r>
            <a:r>
              <a:rPr dirty="0" smtClean="0" sz="1650" spc="85">
                <a:solidFill>
                  <a:srgbClr val="6E6E70"/>
                </a:solidFill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96292" y="8438483"/>
            <a:ext cx="2811780" cy="377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260">
                <a:solidFill>
                  <a:srgbClr val="333334"/>
                </a:solidFill>
                <a:latin typeface="Times New Roman"/>
                <a:cs typeface="Times New Roman"/>
              </a:rPr>
              <a:t>)'I</a:t>
            </a:r>
            <a:r>
              <a:rPr dirty="0" smtClean="0" sz="1550" spc="12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5">
                <a:solidFill>
                  <a:srgbClr val="333334"/>
                </a:solidFill>
                <a:latin typeface="Times New Roman"/>
                <a:cs typeface="Times New Roman"/>
              </a:rPr>
              <a:t>;;-&gt;b</a:t>
            </a:r>
            <a:r>
              <a:rPr dirty="0" smtClean="0" sz="1550" spc="-20">
                <a:solidFill>
                  <a:srgbClr val="333334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-15">
                <a:solidFill>
                  <a:srgbClr val="333334"/>
                </a:solidFill>
                <a:latin typeface="Times New Roman"/>
                <a:cs typeface="Times New Roman"/>
              </a:rPr>
              <a:t>'l</a:t>
            </a:r>
            <a:r>
              <a:rPr dirty="0" smtClean="0" sz="1550" spc="-50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3650" i="1">
                <a:solidFill>
                  <a:srgbClr val="333334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-295" i="1">
                <a:solidFill>
                  <a:srgbClr val="33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254" i="1">
                <a:solidFill>
                  <a:srgbClr val="333334"/>
                </a:solidFill>
                <a:latin typeface="Arial"/>
                <a:cs typeface="Arial"/>
              </a:rPr>
              <a:t>o-&gt;</a:t>
            </a:r>
            <a:r>
              <a:rPr dirty="0" smtClean="0" sz="1700" spc="145" i="1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700" spc="145" i="1">
                <a:solidFill>
                  <a:srgbClr val="333334"/>
                </a:solidFill>
                <a:latin typeface="Arial"/>
                <a:cs typeface="Arial"/>
              </a:rPr>
              <a:t>;,</a:t>
            </a:r>
            <a:r>
              <a:rPr dirty="0" smtClean="0" sz="1700" spc="110" i="1">
                <a:solidFill>
                  <a:srgbClr val="333334"/>
                </a:solidFill>
                <a:latin typeface="Arial"/>
                <a:cs typeface="Arial"/>
              </a:rPr>
              <a:t> </a:t>
            </a:r>
            <a:r>
              <a:rPr dirty="0" smtClean="0" sz="1550" spc="944">
                <a:solidFill>
                  <a:srgbClr val="444646"/>
                </a:solidFill>
                <a:latin typeface="Times New Roman"/>
                <a:cs typeface="Times New Roman"/>
              </a:rPr>
              <a:t>'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014323" y="8495633"/>
            <a:ext cx="3030220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764">
                <a:solidFill>
                  <a:srgbClr val="444646"/>
                </a:solidFill>
                <a:latin typeface="Times New Roman"/>
                <a:cs typeface="Times New Roman"/>
              </a:rPr>
              <a:t>)'I¥</a:t>
            </a:r>
            <a:r>
              <a:rPr dirty="0" smtClean="0" sz="1550" spc="1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0">
                <a:solidFill>
                  <a:srgbClr val="444646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70">
                <a:solidFill>
                  <a:srgbClr val="444646"/>
                </a:solidFill>
                <a:latin typeface="Times New Roman"/>
                <a:cs typeface="Times New Roman"/>
              </a:rPr>
              <a:t>MaCinsey</a:t>
            </a:r>
            <a:r>
              <a:rPr dirty="0" smtClean="0" sz="1600" spc="50">
                <a:solidFill>
                  <a:srgbClr val="444646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160">
                <a:solidFill>
                  <a:srgbClr val="44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-120" i="1">
                <a:solidFill>
                  <a:srgbClr val="333334"/>
                </a:solidFill>
                <a:latin typeface="Arial"/>
                <a:cs typeface="Arial"/>
              </a:rPr>
              <a:t>&lt;:??.v:</a:t>
            </a:r>
            <a:endParaRPr sz="19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798018" y="9776955"/>
            <a:ext cx="137795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204" i="1">
                <a:solidFill>
                  <a:srgbClr val="050505"/>
                </a:solidFill>
                <a:latin typeface="Times New Roman"/>
                <a:cs typeface="Times New Roman"/>
              </a:rPr>
              <a:t>2</a:t>
            </a:r>
            <a:endParaRPr sz="1350">
              <a:latin typeface="Times New Roman"/>
              <a:cs typeface="Times New Roman"/>
            </a:endParaRPr>
          </a:p>
        </p:txBody>
      </p:sp>
      <p:graphicFrame>
        <p:nvGraphicFramePr>
          <p:cNvPr id="62" name="object 62"/>
          <p:cNvGraphicFramePr>
            <a:graphicFrameLocks noGrp="1"/>
          </p:cNvGraphicFramePr>
          <p:nvPr/>
        </p:nvGraphicFramePr>
        <p:xfrm>
          <a:off x="376369" y="8830974"/>
          <a:ext cx="6686260" cy="73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3148"/>
                <a:gridCol w="1370691"/>
                <a:gridCol w="975562"/>
                <a:gridCol w="626857"/>
              </a:tblGrid>
              <a:tr h="34809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tabLst>
                          <a:tab pos="2345055" algn="l"/>
                          <a:tab pos="2954655" algn="l"/>
                        </a:tabLst>
                      </a:pPr>
                      <a:r>
                        <a:rPr dirty="0" smtClean="0" sz="170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70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-17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b:</a:t>
                      </a:r>
                      <a:r>
                        <a:rPr dirty="0" smtClean="0" sz="1700" spc="105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700" spc="0">
                          <a:solidFill>
                            <a:srgbClr val="59595B"/>
                          </a:solidFill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700" spc="110">
                          <a:solidFill>
                            <a:srgbClr val="59595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¥J</a:t>
                      </a:r>
                      <a:r>
                        <a:rPr dirty="0" smtClean="0" sz="1550" spc="135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850" spc="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r--4</a:t>
                      </a:r>
                      <a:r>
                        <a:rPr dirty="0" smtClean="0" sz="2850" spc="-6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3000" spc="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At;,</a:t>
                      </a:r>
                      <a:r>
                        <a:rPr dirty="0" smtClean="0" sz="3000" spc="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550" spc="0">
                          <a:solidFill>
                            <a:srgbClr val="444646"/>
                          </a:solidFill>
                          <a:latin typeface="Times New Roman"/>
                          <a:cs typeface="Times New Roman"/>
                        </a:rPr>
                        <a:t>t;J</a:t>
                      </a:r>
                      <a:r>
                        <a:rPr dirty="0" smtClean="0" sz="1550" spc="0">
                          <a:solidFill>
                            <a:srgbClr val="444646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550" spc="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550" spc="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wU</a:t>
                      </a:r>
                      <a:r>
                        <a:rPr dirty="0" smtClean="0" sz="1550" spc="-21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-30">
                          <a:solidFill>
                            <a:srgbClr val="59595B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550" spc="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-&gt;\</a:t>
                      </a:r>
                      <a:r>
                        <a:rPr dirty="0" smtClean="0" sz="155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3-</a:t>
                      </a:r>
                      <a:r>
                        <a:rPr dirty="0" smtClean="0" sz="155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55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-13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.t</a:t>
                      </a:r>
                      <a:r>
                        <a:rPr dirty="0" smtClean="0" sz="1700" spc="-105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_.H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ct val="100000"/>
                        </a:lnSpc>
                      </a:pPr>
                      <a:r>
                        <a:rPr dirty="0" smtClean="0" sz="170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_,.H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mtClean="0" sz="195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!.;..:</a:t>
                      </a:r>
                      <a:endParaRPr sz="1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198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tabLst>
                          <a:tab pos="717550" algn="l"/>
                        </a:tabLst>
                      </a:pPr>
                      <a:r>
                        <a:rPr dirty="0" smtClean="0" sz="195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_r....j.l</a:t>
                      </a:r>
                      <a:r>
                        <a:rPr dirty="0" smtClean="0" sz="195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215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_,1</a:t>
                      </a:r>
                      <a:r>
                        <a:rPr dirty="0" smtClean="0" sz="215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\;,</a:t>
                      </a:r>
                      <a:r>
                        <a:rPr dirty="0" smtClean="0" sz="2150" spc="-65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41062" sz="1725" spc="0">
                          <a:solidFill>
                            <a:srgbClr val="59595B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baseline="41062" sz="1725" spc="-44">
                          <a:solidFill>
                            <a:srgbClr val="59595B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600" spc="0">
                          <a:solidFill>
                            <a:srgbClr val="59595B"/>
                          </a:solidFill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600" spc="70">
                          <a:solidFill>
                            <a:srgbClr val="59595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00" spc="0">
                          <a:solidFill>
                            <a:srgbClr val="444646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600" spc="0">
                          <a:solidFill>
                            <a:srgbClr val="444646"/>
                          </a:solidFill>
                          <a:latin typeface="Times New Roman"/>
                          <a:cs typeface="Times New Roman"/>
                        </a:rPr>
                        <a:t>Porter</a:t>
                      </a:r>
                      <a:r>
                        <a:rPr dirty="0" smtClean="0" sz="1600" spc="0">
                          <a:solidFill>
                            <a:srgbClr val="444646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600" spc="0">
                          <a:solidFill>
                            <a:srgbClr val="44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00" spc="55">
                          <a:solidFill>
                            <a:srgbClr val="44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0" i="1">
                          <a:solidFill>
                            <a:srgbClr val="444646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1700" spc="-114" i="1">
                          <a:solidFill>
                            <a:srgbClr val="444646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mtClean="0" sz="1700" spc="0" i="1">
                          <a:solidFill>
                            <a:srgbClr val="6E6E70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mtClean="0" sz="1700" spc="-185" i="1">
                          <a:solidFill>
                            <a:srgbClr val="6E6E70"/>
                          </a:solidFill>
                          <a:latin typeface="Arial"/>
                          <a:cs typeface="Arial"/>
                        </a:rPr>
                        <a:t>&gt;</a:t>
                      </a:r>
                      <a:r>
                        <a:rPr dirty="0" smtClean="0" sz="1700" spc="0" i="1">
                          <a:solidFill>
                            <a:srgbClr val="444646"/>
                          </a:solidFill>
                          <a:latin typeface="Arial"/>
                          <a:cs typeface="Arial"/>
                        </a:rPr>
                        <a:t>Y.</a:t>
                      </a:r>
                      <a:r>
                        <a:rPr dirty="0" smtClean="0" sz="1700" spc="-290" i="1">
                          <a:solidFill>
                            <a:srgbClr val="4446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00" spc="0">
                          <a:solidFill>
                            <a:srgbClr val="333334"/>
                          </a:solidFill>
                          <a:latin typeface="Arial"/>
                          <a:cs typeface="Arial"/>
                        </a:rPr>
                        <a:t>4-.A.JJ</a:t>
                      </a:r>
                      <a:r>
                        <a:rPr dirty="0" smtClean="0" sz="1500" spc="185">
                          <a:solidFill>
                            <a:srgbClr val="3333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700" spc="0" i="1">
                          <a:solidFill>
                            <a:srgbClr val="444646"/>
                          </a:solidFill>
                          <a:latin typeface="Times New Roman"/>
                          <a:cs typeface="Times New Roman"/>
                        </a:rPr>
                        <a:t>l.A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dirty="0" smtClean="0" sz="1700">
                          <a:solidFill>
                            <a:srgbClr val="444646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700" spc="-145">
                          <a:solidFill>
                            <a:srgbClr val="4446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uwLll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</a:pPr>
                      <a:r>
                        <a:rPr dirty="0" smtClean="0" sz="215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J·</a:t>
                      </a:r>
                      <a:endParaRPr sz="21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1310">
                        <a:lnSpc>
                          <a:spcPct val="100000"/>
                        </a:lnSpc>
                      </a:pPr>
                      <a:r>
                        <a:rPr dirty="0" smtClean="0" sz="2150">
                          <a:solidFill>
                            <a:srgbClr val="333334"/>
                          </a:solidFill>
                          <a:latin typeface="Times New Roman"/>
                          <a:cs typeface="Times New Roman"/>
                        </a:rPr>
                        <a:t>!</a:t>
                      </a:r>
                      <a:endParaRPr sz="21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6437" y="7333246"/>
            <a:ext cx="2911642" cy="366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86195" y="554895"/>
            <a:ext cx="1574800" cy="40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69315" algn="l"/>
              </a:tabLst>
            </a:pPr>
            <a:r>
              <a:rPr dirty="0" smtClean="0" sz="1550" spc="-140">
                <a:solidFill>
                  <a:srgbClr val="3F3F42"/>
                </a:solidFill>
                <a:latin typeface="Times New Roman"/>
                <a:cs typeface="Times New Roman"/>
              </a:rPr>
              <a:t>J.J-.a.-41\</a:t>
            </a:r>
            <a:r>
              <a:rPr dirty="0" smtClean="0" sz="1550" spc="-140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2550" spc="-445">
                <a:solidFill>
                  <a:srgbClr val="3F3F42"/>
                </a:solidFill>
                <a:latin typeface="Times New Roman"/>
                <a:cs typeface="Times New Roman"/>
              </a:rPr>
              <a:t>J_</a:t>
            </a:r>
            <a:r>
              <a:rPr dirty="0" smtClean="0" sz="2550" spc="-24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00">
                <a:solidFill>
                  <a:srgbClr val="3F3F42"/>
                </a:solidFill>
                <a:latin typeface="Times New Roman"/>
                <a:cs typeface="Times New Roman"/>
              </a:rPr>
              <a:t>.a4-n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48148" y="554895"/>
            <a:ext cx="3522979" cy="398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85">
                <a:solidFill>
                  <a:srgbClr val="3F3F42"/>
                </a:solidFill>
                <a:latin typeface="Arial"/>
                <a:cs typeface="Arial"/>
              </a:rPr>
              <a:t>&lt;?lJI</a:t>
            </a:r>
            <a:r>
              <a:rPr dirty="0" smtClean="0" sz="1650" spc="-13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650" spc="40">
                <a:solidFill>
                  <a:srgbClr val="3F3F42"/>
                </a:solidFill>
                <a:latin typeface="Arial"/>
                <a:cs typeface="Arial"/>
              </a:rPr>
              <a:t>c</a:t>
            </a:r>
            <a:r>
              <a:rPr dirty="0" smtClean="0" sz="1650" spc="2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650" spc="20">
                <a:solidFill>
                  <a:srgbClr val="3F3F42"/>
                </a:solidFill>
                <a:latin typeface="Arial"/>
                <a:cs typeface="Arial"/>
              </a:rPr>
              <a:t>&gt;-'</a:t>
            </a:r>
            <a:r>
              <a:rPr dirty="0" smtClean="0" sz="1650" spc="2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650" spc="25">
                <a:solidFill>
                  <a:srgbClr val="3F3F42"/>
                </a:solidFill>
                <a:latin typeface="Arial"/>
                <a:cs typeface="Arial"/>
              </a:rPr>
              <a:t>11..u</a:t>
            </a:r>
            <a:r>
              <a:rPr dirty="0" smtClean="0" sz="1650" spc="2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650" spc="-8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900" spc="120">
                <a:solidFill>
                  <a:srgbClr val="3F3F42"/>
                </a:solidFill>
                <a:latin typeface="Times New Roman"/>
                <a:cs typeface="Times New Roman"/>
              </a:rPr>
              <a:t>.t·</a:t>
            </a:r>
            <a:r>
              <a:rPr dirty="0" smtClean="0" sz="900" spc="12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2250" spc="-190">
                <a:solidFill>
                  <a:srgbClr val="3F3F42"/>
                </a:solidFill>
                <a:latin typeface="Times New Roman"/>
                <a:cs typeface="Times New Roman"/>
              </a:rPr>
              <a:t>.a.;</a:t>
            </a:r>
            <a:r>
              <a:rPr dirty="0" smtClean="0" sz="2250" spc="-14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30">
                <a:solidFill>
                  <a:srgbClr val="3F3F42"/>
                </a:solidFill>
                <a:latin typeface="Arial"/>
                <a:cs typeface="Arial"/>
              </a:rPr>
              <a:t>lAJ</a:t>
            </a:r>
            <a:r>
              <a:rPr dirty="0" smtClean="0" sz="1650" spc="17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650" spc="240">
                <a:solidFill>
                  <a:srgbClr val="3F3F42"/>
                </a:solidFill>
                <a:latin typeface="Arial"/>
                <a:cs typeface="Arial"/>
              </a:rPr>
              <a:t>,</a:t>
            </a:r>
            <a:r>
              <a:rPr dirty="0" smtClean="0" sz="1650" spc="-10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650" spc="-100">
                <a:solidFill>
                  <a:srgbClr val="3F3F42"/>
                </a:solidFill>
                <a:latin typeface="Arial"/>
                <a:cs typeface="Arial"/>
              </a:rPr>
              <a:t>l:...a.JI</a:t>
            </a:r>
            <a:r>
              <a:rPr dirty="0" smtClean="0" sz="1650" spc="5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2550" spc="1580" i="1">
                <a:solidFill>
                  <a:srgbClr val="3F3F42"/>
                </a:solidFill>
                <a:latin typeface="Arial"/>
                <a:cs typeface="Arial"/>
              </a:rPr>
              <a:t>N</a:t>
            </a:r>
            <a:endParaRPr sz="2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31" y="1003097"/>
            <a:ext cx="354584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08985" algn="l"/>
              </a:tabLst>
            </a:pPr>
            <a:r>
              <a:rPr dirty="0" smtClean="0" sz="1600" spc="75">
                <a:solidFill>
                  <a:srgbClr val="3F3F42"/>
                </a:solidFill>
                <a:latin typeface="Times New Roman"/>
                <a:cs typeface="Times New Roman"/>
              </a:rPr>
              <a:t>l:...aJI</a:t>
            </a:r>
            <a:r>
              <a:rPr dirty="0" smtClean="0" sz="1600" spc="16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0">
                <a:solidFill>
                  <a:srgbClr val="3F3F42"/>
                </a:solidFill>
                <a:latin typeface="Arial"/>
                <a:cs typeface="Arial"/>
              </a:rPr>
              <a:t>t.l.b.AJI</a:t>
            </a:r>
            <a:r>
              <a:rPr dirty="0" smtClean="0" sz="1550" spc="2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600" spc="-229" i="1">
                <a:solidFill>
                  <a:srgbClr val="3F3F42"/>
                </a:solidFill>
                <a:latin typeface="Times New Roman"/>
                <a:cs typeface="Times New Roman"/>
              </a:rPr>
              <a:t>c.S.</a:t>
            </a:r>
            <a:r>
              <a:rPr dirty="0" smtClean="0" sz="1600" spc="-565" i="1">
                <a:solidFill>
                  <a:srgbClr val="3F3F42"/>
                </a:solidFill>
                <a:latin typeface="Times New Roman"/>
                <a:cs typeface="Times New Roman"/>
              </a:rPr>
              <a:t>&gt;</a:t>
            </a:r>
            <a:r>
              <a:rPr dirty="0" smtClean="0" sz="1600" spc="165" i="1">
                <a:solidFill>
                  <a:srgbClr val="3F3F42"/>
                </a:solidFill>
                <a:latin typeface="Times New Roman"/>
                <a:cs typeface="Times New Roman"/>
              </a:rPr>
              <a:t>...</a:t>
            </a:r>
            <a:r>
              <a:rPr dirty="0" smtClean="0" sz="1600" spc="35" i="1">
                <a:solidFill>
                  <a:srgbClr val="3F3F42"/>
                </a:solidFill>
                <a:latin typeface="Times New Roman"/>
                <a:cs typeface="Times New Roman"/>
              </a:rPr>
              <a:t>.</a:t>
            </a:r>
            <a:r>
              <a:rPr dirty="0" smtClean="0" sz="650" spc="2165" i="1">
                <a:solidFill>
                  <a:srgbClr val="3F3F42"/>
                </a:solidFill>
                <a:latin typeface="Arial"/>
                <a:cs typeface="Arial"/>
              </a:rPr>
              <a:t>A</a:t>
            </a:r>
            <a:r>
              <a:rPr dirty="0" smtClean="0" sz="650" spc="2165" i="1">
                <a:solidFill>
                  <a:srgbClr val="3F3F42"/>
                </a:solidFill>
                <a:latin typeface="Arial"/>
                <a:cs typeface="Arial"/>
              </a:rPr>
              <a:t>  </a:t>
            </a:r>
            <a:r>
              <a:rPr dirty="0" smtClean="0" sz="650" spc="65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600" spc="65">
                <a:solidFill>
                  <a:srgbClr val="3F3F42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65">
                <a:solidFill>
                  <a:srgbClr val="3F3F42"/>
                </a:solidFill>
                <a:latin typeface="Times New Roman"/>
                <a:cs typeface="Times New Roman"/>
              </a:rPr>
              <a:t>.J)II</a:t>
            </a:r>
            <a:r>
              <a:rPr dirty="0" smtClean="0" sz="1600" spc="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370">
                <a:solidFill>
                  <a:srgbClr val="525256"/>
                </a:solidFill>
                <a:latin typeface="Arial"/>
                <a:cs typeface="Arial"/>
              </a:rPr>
              <a:t>J-MA</a:t>
            </a:r>
            <a:r>
              <a:rPr dirty="0" smtClean="0" sz="1900" spc="-370">
                <a:solidFill>
                  <a:srgbClr val="525256"/>
                </a:solidFill>
                <a:latin typeface="Arial"/>
                <a:cs typeface="Arial"/>
              </a:rPr>
              <a:t>	</a:t>
            </a:r>
            <a:r>
              <a:rPr dirty="0" smtClean="0" sz="1800" spc="-15" i="1">
                <a:solidFill>
                  <a:srgbClr val="3F3F42"/>
                </a:solidFill>
                <a:latin typeface="Arial"/>
                <a:cs typeface="Arial"/>
              </a:rPr>
              <a:t>.l.i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43592" y="1047547"/>
            <a:ext cx="1241425" cy="596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55015" algn="l"/>
              </a:tabLst>
            </a:pPr>
            <a:r>
              <a:rPr dirty="0" smtClean="0" sz="1550" spc="775">
                <a:solidFill>
                  <a:srgbClr val="3F3F42"/>
                </a:solidFill>
                <a:latin typeface="Arial"/>
                <a:cs typeface="Arial"/>
              </a:rPr>
              <a:t>ly</a:t>
            </a:r>
            <a:r>
              <a:rPr dirty="0" smtClean="0" sz="1550" spc="1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300" spc="130" i="1">
                <a:solidFill>
                  <a:srgbClr val="3F3F42"/>
                </a:solidFill>
                <a:latin typeface="Arial"/>
                <a:cs typeface="Arial"/>
              </a:rPr>
              <a:t>(</a:t>
            </a:r>
            <a:r>
              <a:rPr dirty="0" smtClean="0" sz="1300" spc="114" i="1">
                <a:solidFill>
                  <a:srgbClr val="3F3F42"/>
                </a:solidFill>
                <a:latin typeface="Arial"/>
                <a:cs typeface="Arial"/>
              </a:rPr>
              <a:t>.r</a:t>
            </a:r>
            <a:r>
              <a:rPr dirty="0" smtClean="0" sz="1300" spc="114" i="1">
                <a:solidFill>
                  <a:srgbClr val="3F3F42"/>
                </a:solidFill>
                <a:latin typeface="Arial"/>
                <a:cs typeface="Arial"/>
              </a:rPr>
              <a:t>	</a:t>
            </a:r>
            <a:r>
              <a:rPr dirty="0" smtClean="0" sz="1550" spc="290">
                <a:solidFill>
                  <a:srgbClr val="3F3F42"/>
                </a:solidFill>
                <a:latin typeface="Arial"/>
                <a:cs typeface="Arial"/>
              </a:rPr>
              <a:t>Y'JI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26"/>
              </a:spcBef>
            </a:pPr>
            <a:endParaRPr sz="1100"/>
          </a:p>
          <a:p>
            <a:pPr marL="299085">
              <a:lnSpc>
                <a:spcPct val="100000"/>
              </a:lnSpc>
            </a:pPr>
            <a:r>
              <a:rPr dirty="0" smtClean="0" sz="1350" spc="345">
                <a:solidFill>
                  <a:srgbClr val="3F3F42"/>
                </a:solidFill>
                <a:latin typeface="Times New Roman"/>
                <a:cs typeface="Times New Roman"/>
              </a:rPr>
              <a:t>J</a:t>
            </a:r>
            <a:r>
              <a:rPr dirty="0" smtClean="0" sz="1350" spc="6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1685">
                <a:solidFill>
                  <a:srgbClr val="3F3F42"/>
                </a:solidFill>
                <a:latin typeface="Times New Roman"/>
                <a:cs typeface="Times New Roman"/>
              </a:rPr>
              <a:t>,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0723" y="1401405"/>
            <a:ext cx="72580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24510" algn="l"/>
              </a:tabLst>
            </a:pPr>
            <a:r>
              <a:rPr dirty="0" smtClean="0" sz="1450" spc="-120">
                <a:solidFill>
                  <a:srgbClr val="3F3F42"/>
                </a:solidFill>
                <a:latin typeface="Times New Roman"/>
                <a:cs typeface="Times New Roman"/>
              </a:rPr>
              <a:t>.J..:i_</a:t>
            </a:r>
            <a:r>
              <a:rPr dirty="0" smtClean="0" sz="1450" spc="-120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965">
                <a:solidFill>
                  <a:srgbClr val="3F3F42"/>
                </a:solidFill>
                <a:latin typeface="Times New Roman"/>
                <a:cs typeface="Times New Roman"/>
              </a:rPr>
              <a:t>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70283" y="1363305"/>
            <a:ext cx="3427729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624330" algn="l"/>
                <a:tab pos="2602865" algn="l"/>
              </a:tabLst>
            </a:pPr>
            <a:r>
              <a:rPr dirty="0" smtClean="0" sz="1800" spc="160">
                <a:solidFill>
                  <a:srgbClr val="3F3F42"/>
                </a:solidFill>
                <a:latin typeface="Times New Roman"/>
                <a:cs typeface="Times New Roman"/>
              </a:rPr>
              <a:t>..1</a:t>
            </a:r>
            <a:r>
              <a:rPr dirty="0" smtClean="0" sz="1800" spc="110">
                <a:solidFill>
                  <a:srgbClr val="3F3F42"/>
                </a:solidFill>
                <a:latin typeface="Times New Roman"/>
                <a:cs typeface="Times New Roman"/>
              </a:rPr>
              <a:t>5</a:t>
            </a:r>
            <a:r>
              <a:rPr dirty="0" smtClean="0" sz="1550" spc="215">
                <a:solidFill>
                  <a:srgbClr val="3F3F42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2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320">
                <a:solidFill>
                  <a:srgbClr val="525256"/>
                </a:solidFill>
                <a:latin typeface="Times New Roman"/>
                <a:cs typeface="Times New Roman"/>
              </a:rPr>
              <a:t>.</a:t>
            </a:r>
            <a:r>
              <a:rPr dirty="0" smtClean="0" sz="1700" spc="32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05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535">
                <a:solidFill>
                  <a:srgbClr val="525256"/>
                </a:solidFill>
                <a:latin typeface="Times New Roman"/>
                <a:cs typeface="Times New Roman"/>
              </a:rPr>
              <a:t>l&gt;</a:t>
            </a:r>
            <a:r>
              <a:rPr dirty="0" smtClean="0" sz="1700" spc="535">
                <a:solidFill>
                  <a:srgbClr val="525256"/>
                </a:solidFill>
                <a:latin typeface="Times New Roman"/>
                <a:cs typeface="Times New Roman"/>
              </a:rPr>
              <a:t>	</a:t>
            </a:r>
            <a:r>
              <a:rPr dirty="0" smtClean="0" sz="1850" spc="-25">
                <a:solidFill>
                  <a:srgbClr val="525256"/>
                </a:solidFill>
                <a:latin typeface="Arial"/>
                <a:cs typeface="Arial"/>
              </a:rPr>
              <a:t>JW.</a:t>
            </a:r>
            <a:r>
              <a:rPr dirty="0" smtClean="0" sz="1850" spc="35">
                <a:solidFill>
                  <a:srgbClr val="525256"/>
                </a:solidFill>
                <a:latin typeface="Arial"/>
                <a:cs typeface="Arial"/>
              </a:rPr>
              <a:t> </a:t>
            </a:r>
            <a:r>
              <a:rPr dirty="0" smtClean="0" sz="1550" spc="285">
                <a:solidFill>
                  <a:srgbClr val="3F3F42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2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65">
                <a:solidFill>
                  <a:srgbClr val="3F3F42"/>
                </a:solidFill>
                <a:latin typeface="Times New Roman"/>
                <a:cs typeface="Times New Roman"/>
              </a:rPr>
              <a:t>&lt;..:.Jl</a:t>
            </a:r>
            <a:r>
              <a:rPr dirty="0" smtClean="0" sz="1550" spc="-265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1450" spc="-165">
                <a:solidFill>
                  <a:srgbClr val="3F3F42"/>
                </a:solidFill>
                <a:latin typeface="Times New Roman"/>
                <a:cs typeface="Times New Roman"/>
              </a:rPr>
              <a:t>1.;</a:t>
            </a:r>
            <a:r>
              <a:rPr dirty="0" smtClean="0" sz="1450" spc="-180">
                <a:solidFill>
                  <a:srgbClr val="3F3F42"/>
                </a:solidFill>
                <a:latin typeface="Times New Roman"/>
                <a:cs typeface="Times New Roman"/>
              </a:rPr>
              <a:t>·</a:t>
            </a:r>
            <a:r>
              <a:rPr dirty="0" smtClean="0" sz="700" spc="70" i="1">
                <a:solidFill>
                  <a:srgbClr val="3F3F42"/>
                </a:solidFill>
                <a:latin typeface="Times New Roman"/>
                <a:cs typeface="Times New Roman"/>
              </a:rPr>
              <a:t>A</a:t>
            </a:r>
            <a:r>
              <a:rPr dirty="0" smtClean="0" sz="700" spc="70" i="1">
                <a:solidFill>
                  <a:srgbClr val="3F3F42"/>
                </a:solidFill>
                <a:latin typeface="Times New Roman"/>
                <a:cs typeface="Times New Roman"/>
              </a:rPr>
              <a:t>  </a:t>
            </a:r>
            <a:r>
              <a:rPr dirty="0" smtClean="0" sz="700" spc="-30" i="1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710" i="1">
                <a:solidFill>
                  <a:srgbClr val="3F3F42"/>
                </a:solidFill>
                <a:latin typeface="Times New Roman"/>
                <a:cs typeface="Times New Roman"/>
              </a:rPr>
              <a:t>c.S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0243" y="1681777"/>
            <a:ext cx="3394710" cy="40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94560" algn="l"/>
              </a:tabLst>
            </a:pPr>
            <a:r>
              <a:rPr dirty="0" smtClean="0" sz="1850" spc="-10">
                <a:solidFill>
                  <a:srgbClr val="3F3F42"/>
                </a:solidFill>
                <a:latin typeface="Arial"/>
                <a:cs typeface="Arial"/>
              </a:rPr>
              <a:t>.JW.</a:t>
            </a:r>
            <a:r>
              <a:rPr dirty="0" smtClean="0" sz="1850" spc="-9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285">
                <a:solidFill>
                  <a:srgbClr val="3F3F42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7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80">
                <a:solidFill>
                  <a:srgbClr val="3F3F42"/>
                </a:solidFill>
                <a:latin typeface="Times New Roman"/>
                <a:cs typeface="Times New Roman"/>
              </a:rPr>
              <a:t>&lt;..:.J</a:t>
            </a:r>
            <a:r>
              <a:rPr dirty="0" smtClean="0" sz="1550" spc="-285">
                <a:solidFill>
                  <a:srgbClr val="3F3F42"/>
                </a:solidFill>
                <a:latin typeface="Times New Roman"/>
                <a:cs typeface="Times New Roman"/>
              </a:rPr>
              <a:t>\</a:t>
            </a:r>
            <a:r>
              <a:rPr dirty="0" smtClean="0" sz="1250" spc="95" u="heavy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10" u="heavy">
                <a:solidFill>
                  <a:srgbClr val="3F3F42"/>
                </a:solidFill>
                <a:latin typeface="Times New Roman"/>
                <a:cs typeface="Times New Roman"/>
              </a:rPr>
              <a:t>41;·</a:t>
            </a:r>
            <a:r>
              <a:rPr dirty="0" smtClean="0" sz="1250" spc="-210" u="heavy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25" i="1" u="heavy">
                <a:solidFill>
                  <a:srgbClr val="3F3F42"/>
                </a:solidFill>
                <a:latin typeface="Times New Roman"/>
                <a:cs typeface="Times New Roman"/>
              </a:rPr>
              <a:t>A</a:t>
            </a:r>
            <a:r>
              <a:rPr dirty="0" smtClean="0" sz="700" spc="25" i="1">
                <a:solidFill>
                  <a:srgbClr val="3F3F42"/>
                </a:solidFill>
                <a:latin typeface="Times New Roman"/>
                <a:cs typeface="Times New Roman"/>
              </a:rPr>
              <a:t>  </a:t>
            </a:r>
            <a:r>
              <a:rPr dirty="0" smtClean="0" sz="700" spc="-25" i="1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00">
                <a:solidFill>
                  <a:srgbClr val="3F3F42"/>
                </a:solidFill>
                <a:latin typeface="Arial"/>
                <a:cs typeface="Arial"/>
              </a:rPr>
              <a:t>&lt;..:</a:t>
            </a:r>
            <a:r>
              <a:rPr dirty="0" smtClean="0" sz="1500" spc="-95">
                <a:solidFill>
                  <a:srgbClr val="3F3F42"/>
                </a:solidFill>
                <a:latin typeface="Arial"/>
                <a:cs typeface="Arial"/>
              </a:rPr>
              <a:t>Jl</a:t>
            </a:r>
            <a:r>
              <a:rPr dirty="0" smtClean="0" sz="1500" spc="-160">
                <a:solidFill>
                  <a:srgbClr val="3F3F42"/>
                </a:solidFill>
                <a:latin typeface="Arial"/>
                <a:cs typeface="Arial"/>
              </a:rPr>
              <a:t>&gt;</a:t>
            </a:r>
            <a:r>
              <a:rPr dirty="0" smtClean="0" sz="1500" spc="-125">
                <a:solidFill>
                  <a:srgbClr val="3F3F42"/>
                </a:solidFill>
                <a:latin typeface="Arial"/>
                <a:cs typeface="Arial"/>
              </a:rPr>
              <a:t>wl</a:t>
            </a:r>
            <a:r>
              <a:rPr dirty="0" smtClean="0" sz="1500" spc="12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00" spc="-125">
                <a:solidFill>
                  <a:srgbClr val="525256"/>
                </a:solidFill>
                <a:latin typeface="Arial"/>
                <a:cs typeface="Arial"/>
              </a:rPr>
              <a:t>..</a:t>
            </a:r>
            <a:r>
              <a:rPr dirty="0" smtClean="0" sz="1500" spc="-125">
                <a:solidFill>
                  <a:srgbClr val="525256"/>
                </a:solidFill>
                <a:latin typeface="Arial"/>
                <a:cs typeface="Arial"/>
              </a:rPr>
              <a:t>	</a:t>
            </a:r>
            <a:r>
              <a:rPr dirty="0" smtClean="0" sz="1500" spc="235" i="1">
                <a:solidFill>
                  <a:srgbClr val="3F3F42"/>
                </a:solidFill>
                <a:latin typeface="Arial"/>
                <a:cs typeface="Arial"/>
              </a:rPr>
              <a:t>'}</a:t>
            </a:r>
            <a:r>
              <a:rPr dirty="0" smtClean="0" sz="1500" spc="235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00" spc="-50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baseline="-25525" sz="2775" spc="-652">
                <a:solidFill>
                  <a:srgbClr val="3F3F42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-90">
                <a:solidFill>
                  <a:srgbClr val="3F3F42"/>
                </a:solidFill>
                <a:latin typeface="Arial"/>
                <a:cs typeface="Arial"/>
              </a:rPr>
              <a:t>l</a:t>
            </a:r>
            <a:r>
              <a:rPr dirty="0" smtClean="0" baseline="-25525" sz="2775" spc="-315">
                <a:solidFill>
                  <a:srgbClr val="3F3F42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235">
                <a:solidFill>
                  <a:srgbClr val="3F3F42"/>
                </a:solidFill>
                <a:latin typeface="Arial"/>
                <a:cs typeface="Arial"/>
              </a:rPr>
              <a:t>:.:JI</a:t>
            </a:r>
            <a:r>
              <a:rPr dirty="0" smtClean="0" sz="1500" spc="-5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00" spc="-470">
                <a:solidFill>
                  <a:srgbClr val="3F3F42"/>
                </a:solidFill>
                <a:latin typeface="Arial"/>
                <a:cs typeface="Arial"/>
              </a:rPr>
              <a:t>0</a:t>
            </a:r>
            <a:r>
              <a:rPr dirty="0" smtClean="0" baseline="-25525" sz="2775" spc="-37" i="1">
                <a:solidFill>
                  <a:srgbClr val="3F3F42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-400">
                <a:solidFill>
                  <a:srgbClr val="3F3F42"/>
                </a:solidFill>
                <a:latin typeface="Arial"/>
                <a:cs typeface="Arial"/>
              </a:rPr>
              <a:t>.</a:t>
            </a:r>
            <a:r>
              <a:rPr dirty="0" smtClean="0" baseline="-25525" sz="2775" spc="15" i="1">
                <a:solidFill>
                  <a:srgbClr val="3F3F42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-25525" sz="2775" spc="-825" i="1">
                <a:solidFill>
                  <a:srgbClr val="3F3F42"/>
                </a:solidFill>
                <a:latin typeface="Times New Roman"/>
                <a:cs typeface="Times New Roman"/>
              </a:rPr>
              <a:t>-</a:t>
            </a:r>
            <a:r>
              <a:rPr dirty="0" smtClean="0" sz="1500" spc="150">
                <a:solidFill>
                  <a:srgbClr val="525256"/>
                </a:solidFill>
                <a:latin typeface="Arial"/>
                <a:cs typeface="Arial"/>
              </a:rPr>
              <a:t>II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0406" y="2149497"/>
            <a:ext cx="67119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83870" algn="l"/>
              </a:tabLst>
            </a:pPr>
            <a:r>
              <a:rPr dirty="0" smtClean="0" sz="1650" spc="1650">
                <a:solidFill>
                  <a:srgbClr val="3F3F42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1650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905">
                <a:solidFill>
                  <a:srgbClr val="3F3F42"/>
                </a:solidFill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92653" y="2079647"/>
            <a:ext cx="4310380" cy="346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96265" algn="l"/>
                <a:tab pos="2685415" algn="l"/>
                <a:tab pos="4038600" algn="l"/>
              </a:tabLst>
            </a:pPr>
            <a:r>
              <a:rPr dirty="0" smtClean="0" sz="1650" spc="850">
                <a:solidFill>
                  <a:srgbClr val="3F3F42"/>
                </a:solidFill>
                <a:latin typeface="Times New Roman"/>
                <a:cs typeface="Times New Roman"/>
              </a:rPr>
              <a:t>.J</a:t>
            </a:r>
            <a:r>
              <a:rPr dirty="0" smtClean="0" sz="1650" spc="850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2200" spc="355" i="1">
                <a:solidFill>
                  <a:srgbClr val="3F3F42"/>
                </a:solidFill>
                <a:latin typeface="Times New Roman"/>
                <a:cs typeface="Times New Roman"/>
              </a:rPr>
              <a:t>.r</a:t>
            </a:r>
            <a:r>
              <a:rPr dirty="0" smtClean="0" sz="2200" spc="-120" i="1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00">
                <a:solidFill>
                  <a:srgbClr val="3F3F42"/>
                </a:solidFill>
                <a:latin typeface="Times New Roman"/>
                <a:cs typeface="Times New Roman"/>
              </a:rPr>
              <a:t>o</a:t>
            </a:r>
            <a:r>
              <a:rPr dirty="0" smtClean="0" sz="1650" spc="-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00">
                <a:solidFill>
                  <a:srgbClr val="3F3F42"/>
                </a:solidFill>
                <a:latin typeface="Times New Roman"/>
                <a:cs typeface="Times New Roman"/>
              </a:rPr>
              <a:t>L_j</a:t>
            </a:r>
            <a:r>
              <a:rPr dirty="0" smtClean="0" sz="1650" spc="17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20">
                <a:solidFill>
                  <a:srgbClr val="525256"/>
                </a:solidFill>
                <a:latin typeface="Times New Roman"/>
                <a:cs typeface="Times New Roman"/>
              </a:rPr>
              <a:t>,</a:t>
            </a:r>
            <a:r>
              <a:rPr dirty="0" smtClean="0" sz="1650" spc="465">
                <a:solidFill>
                  <a:srgbClr val="3F3F42"/>
                </a:solidFill>
                <a:latin typeface="Times New Roman"/>
                <a:cs typeface="Times New Roman"/>
              </a:rPr>
              <a:t>0-'</a:t>
            </a:r>
            <a:r>
              <a:rPr dirty="0" smtClean="0" sz="1650" spc="46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7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715">
                <a:solidFill>
                  <a:srgbClr val="3F3F42"/>
                </a:solidFill>
                <a:latin typeface="Times New Roman"/>
                <a:cs typeface="Times New Roman"/>
              </a:rPr>
              <a:t>1</a:t>
            </a:r>
            <a:r>
              <a:rPr dirty="0" smtClean="0" sz="1650" spc="-160">
                <a:solidFill>
                  <a:srgbClr val="525256"/>
                </a:solidFill>
                <a:latin typeface="Times New Roman"/>
                <a:cs typeface="Times New Roman"/>
              </a:rPr>
              <a:t>0,.r4JI</a:t>
            </a:r>
            <a:r>
              <a:rPr dirty="0" smtClean="0" sz="1650" spc="-160">
                <a:solidFill>
                  <a:srgbClr val="525256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190">
                <a:solidFill>
                  <a:srgbClr val="3F3F42"/>
                </a:solidFill>
                <a:latin typeface="Times New Roman"/>
                <a:cs typeface="Times New Roman"/>
              </a:rPr>
              <a:t>_;-:&gt;</a:t>
            </a:r>
            <a:r>
              <a:rPr dirty="0" smtClean="0" sz="1650" spc="12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70">
                <a:solidFill>
                  <a:srgbClr val="3F3F42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13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5">
                <a:solidFill>
                  <a:srgbClr val="3F3F42"/>
                </a:solidFill>
                <a:latin typeface="Times New Roman"/>
                <a:cs typeface="Times New Roman"/>
              </a:rPr>
              <a:t>..liJI</a:t>
            </a:r>
            <a:r>
              <a:rPr dirty="0" smtClean="0" sz="1650" spc="-5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1505">
                <a:solidFill>
                  <a:srgbClr val="3F3F42"/>
                </a:solidFill>
                <a:latin typeface="Times New Roman"/>
                <a:cs typeface="Times New Roman"/>
              </a:rPr>
              <a:t>J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0406" y="2433957"/>
            <a:ext cx="3965575" cy="33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0">
                <a:solidFill>
                  <a:srgbClr val="3F3F42"/>
                </a:solidFill>
                <a:latin typeface="Arial"/>
                <a:cs typeface="Arial"/>
              </a:rPr>
              <a:t>L;IJ</a:t>
            </a:r>
            <a:r>
              <a:rPr dirty="0" smtClean="0" sz="1550" spc="1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10">
                <a:solidFill>
                  <a:srgbClr val="3F3F42"/>
                </a:solidFill>
                <a:latin typeface="Arial"/>
                <a:cs typeface="Arial"/>
              </a:rPr>
              <a:t>i)</a:t>
            </a:r>
            <a:r>
              <a:rPr dirty="0" smtClean="0" sz="1550" spc="1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15">
                <a:solidFill>
                  <a:srgbClr val="3F3F42"/>
                </a:solidFill>
                <a:latin typeface="Arial"/>
                <a:cs typeface="Arial"/>
              </a:rPr>
              <a:t>Uli:JI.JI</a:t>
            </a:r>
            <a:r>
              <a:rPr dirty="0" smtClean="0" sz="1550" spc="-10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755">
                <a:solidFill>
                  <a:srgbClr val="3F3F42"/>
                </a:solidFill>
                <a:latin typeface="Arial"/>
                <a:cs typeface="Arial"/>
              </a:rPr>
              <a:t>t'?</a:t>
            </a:r>
            <a:r>
              <a:rPr dirty="0" smtClean="0" sz="1550" spc="610">
                <a:solidFill>
                  <a:srgbClr val="3F3F42"/>
                </a:solidFill>
                <a:latin typeface="Arial"/>
                <a:cs typeface="Arial"/>
              </a:rPr>
              <a:t>l</a:t>
            </a:r>
            <a:r>
              <a:rPr dirty="0" smtClean="0" sz="1550" spc="85">
                <a:solidFill>
                  <a:srgbClr val="3F3F42"/>
                </a:solidFill>
                <a:latin typeface="Arial"/>
                <a:cs typeface="Arial"/>
              </a:rPr>
              <a:t>Jl</a:t>
            </a:r>
            <a:r>
              <a:rPr dirty="0" smtClean="0" sz="1550" spc="8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-9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-5">
                <a:solidFill>
                  <a:srgbClr val="3F3F42"/>
                </a:solidFill>
                <a:latin typeface="Arial"/>
                <a:cs typeface="Arial"/>
              </a:rPr>
              <a:t>L.a.:.il'l</a:t>
            </a:r>
            <a:r>
              <a:rPr dirty="0" smtClean="0" sz="1550" spc="2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80">
                <a:solidFill>
                  <a:srgbClr val="525256"/>
                </a:solidFill>
                <a:latin typeface="Arial"/>
                <a:cs typeface="Arial"/>
              </a:rPr>
              <a:t>Jj</a:t>
            </a:r>
            <a:r>
              <a:rPr dirty="0" smtClean="0" sz="1550" spc="-80">
                <a:solidFill>
                  <a:srgbClr val="525256"/>
                </a:solidFill>
                <a:latin typeface="Arial"/>
                <a:cs typeface="Arial"/>
              </a:rPr>
              <a:t> </a:t>
            </a:r>
            <a:r>
              <a:rPr dirty="0" smtClean="0" sz="1550" spc="220">
                <a:solidFill>
                  <a:srgbClr val="3F3F42"/>
                </a:solidFill>
                <a:latin typeface="Arial"/>
                <a:cs typeface="Arial"/>
              </a:rPr>
              <a:t>Ll:-</a:t>
            </a:r>
            <a:r>
              <a:rPr dirty="0" smtClean="0" sz="1550" spc="180">
                <a:solidFill>
                  <a:srgbClr val="3F3F42"/>
                </a:solidFill>
                <a:latin typeface="Arial"/>
                <a:cs typeface="Arial"/>
              </a:rPr>
              <a:t>J</a:t>
            </a:r>
            <a:r>
              <a:rPr dirty="0" smtClean="0" sz="1550" spc="90">
                <a:solidFill>
                  <a:srgbClr val="6E6E72"/>
                </a:solidFill>
                <a:latin typeface="Arial"/>
                <a:cs typeface="Arial"/>
              </a:rPr>
              <a:t>I</a:t>
            </a:r>
            <a:r>
              <a:rPr dirty="0" smtClean="0" sz="1550" spc="-275">
                <a:solidFill>
                  <a:srgbClr val="6E6E72"/>
                </a:solidFill>
                <a:latin typeface="Arial"/>
                <a:cs typeface="Arial"/>
              </a:rPr>
              <a:t> </a:t>
            </a:r>
            <a:r>
              <a:rPr dirty="0" smtClean="0" sz="1800" spc="-325" i="1">
                <a:solidFill>
                  <a:srgbClr val="3F3F42"/>
                </a:solidFill>
                <a:latin typeface="Arial"/>
                <a:cs typeface="Arial"/>
              </a:rPr>
              <a:t>,_j</a:t>
            </a:r>
            <a:r>
              <a:rPr dirty="0" smtClean="0" sz="1800" spc="50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2150" spc="-45">
                <a:solidFill>
                  <a:srgbClr val="525256"/>
                </a:solidFill>
                <a:latin typeface="Times New Roman"/>
                <a:cs typeface="Times New Roman"/>
              </a:rPr>
              <a:t>\i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82634" y="2478407"/>
            <a:ext cx="1690370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69900" algn="l"/>
              </a:tabLst>
            </a:pPr>
            <a:r>
              <a:rPr dirty="0" smtClean="0" sz="1550" spc="1440">
                <a:solidFill>
                  <a:srgbClr val="3F3F42"/>
                </a:solidFill>
                <a:latin typeface="Arial"/>
                <a:cs typeface="Arial"/>
              </a:rPr>
              <a:t>}</a:t>
            </a:r>
            <a:r>
              <a:rPr dirty="0" smtClean="0" sz="1550" spc="1440">
                <a:solidFill>
                  <a:srgbClr val="3F3F42"/>
                </a:solidFill>
                <a:latin typeface="Arial"/>
                <a:cs typeface="Arial"/>
              </a:rPr>
              <a:t>	</a:t>
            </a:r>
            <a:r>
              <a:rPr dirty="0" smtClean="0" sz="1550" spc="1205">
                <a:solidFill>
                  <a:srgbClr val="3F3F42"/>
                </a:solidFill>
                <a:latin typeface="Arial"/>
                <a:cs typeface="Arial"/>
              </a:rPr>
              <a:t>I</a:t>
            </a:r>
            <a:r>
              <a:rPr dirty="0" smtClean="0" sz="1800" spc="-325" i="1">
                <a:solidFill>
                  <a:srgbClr val="3F3F42"/>
                </a:solidFill>
                <a:latin typeface="Arial"/>
                <a:cs typeface="Arial"/>
              </a:rPr>
              <a:t>,_j</a:t>
            </a:r>
            <a:r>
              <a:rPr dirty="0" smtClean="0" sz="1800" spc="-325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800" spc="-160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-375">
                <a:solidFill>
                  <a:srgbClr val="3F3F42"/>
                </a:solidFill>
                <a:latin typeface="Arial"/>
                <a:cs typeface="Arial"/>
              </a:rPr>
              <a:t>1</a:t>
            </a:r>
            <a:r>
              <a:rPr dirty="0" smtClean="0" sz="1550" spc="-5" u="sng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120" u="sng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-254">
                <a:solidFill>
                  <a:srgbClr val="3F3F42"/>
                </a:solidFill>
                <a:latin typeface="Arial"/>
                <a:cs typeface="Arial"/>
              </a:rPr>
              <a:t>,_,</a:t>
            </a:r>
            <a:r>
              <a:rPr dirty="0" smtClean="0" sz="1550" spc="-254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450" spc="-40">
                <a:solidFill>
                  <a:srgbClr val="3F3F42"/>
                </a:solidFill>
                <a:latin typeface="Times New Roman"/>
                <a:cs typeface="Times New Roman"/>
              </a:rPr>
              <a:t>;</a:t>
            </a:r>
            <a:r>
              <a:rPr dirty="0" smtClean="0" sz="1450" spc="-3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50">
                <a:solidFill>
                  <a:srgbClr val="3F3F42"/>
                </a:solidFill>
                <a:latin typeface="Times New Roman"/>
                <a:cs typeface="Times New Roman"/>
              </a:rPr>
              <a:t>;.11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0406" y="2850409"/>
            <a:ext cx="1532890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88620">
              <a:lnSpc>
                <a:spcPct val="100000"/>
              </a:lnSpc>
              <a:tabLst>
                <a:tab pos="815975" algn="l"/>
              </a:tabLst>
            </a:pPr>
            <a:r>
              <a:rPr dirty="0" smtClean="0" sz="1750" spc="1270">
                <a:solidFill>
                  <a:srgbClr val="3F3F42"/>
                </a:solidFill>
                <a:latin typeface="Arial"/>
                <a:cs typeface="Arial"/>
              </a:rPr>
              <a:t>o</a:t>
            </a:r>
            <a:r>
              <a:rPr dirty="0" smtClean="0" sz="1750" spc="1270">
                <a:solidFill>
                  <a:srgbClr val="3F3F42"/>
                </a:solidFill>
                <a:latin typeface="Arial"/>
                <a:cs typeface="Arial"/>
              </a:rPr>
              <a:t>	</a:t>
            </a:r>
            <a:r>
              <a:rPr dirty="0" smtClean="0" sz="1750" spc="615">
                <a:solidFill>
                  <a:srgbClr val="3F3F42"/>
                </a:solidFill>
                <a:latin typeface="Arial"/>
                <a:cs typeface="Arial"/>
              </a:rPr>
              <a:t>l</a:t>
            </a:r>
            <a:r>
              <a:rPr dirty="0" smtClean="0" sz="1550" spc="10">
                <a:solidFill>
                  <a:srgbClr val="3F3F42"/>
                </a:solidFill>
                <a:latin typeface="Times New Roman"/>
                <a:cs typeface="Times New Roman"/>
              </a:rPr>
              <a:t>&lt;..:.Jiji</a:t>
            </a: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ts val="2945"/>
              </a:lnSpc>
              <a:tabLst>
                <a:tab pos="1080135" algn="l"/>
              </a:tabLst>
            </a:pPr>
            <a:r>
              <a:rPr dirty="0" smtClean="0" sz="2550" spc="-290">
                <a:solidFill>
                  <a:srgbClr val="3F3F42"/>
                </a:solidFill>
                <a:latin typeface="Times New Roman"/>
                <a:cs typeface="Times New Roman"/>
              </a:rPr>
              <a:t>J.&gt;..lS</a:t>
            </a:r>
            <a:r>
              <a:rPr dirty="0" smtClean="0" sz="2550" spc="-19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465">
                <a:solidFill>
                  <a:srgbClr val="3F3F42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1465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810">
                <a:solidFill>
                  <a:srgbClr val="3F3F42"/>
                </a:solidFill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46634" y="2844059"/>
            <a:ext cx="4528185" cy="9690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07340">
              <a:lnSpc>
                <a:spcPct val="100000"/>
              </a:lnSpc>
              <a:tabLst>
                <a:tab pos="3769360" algn="l"/>
              </a:tabLst>
            </a:pPr>
            <a:r>
              <a:rPr dirty="0" smtClean="0" sz="1550" spc="20">
                <a:solidFill>
                  <a:srgbClr val="3F3F42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2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60">
                <a:solidFill>
                  <a:srgbClr val="525256"/>
                </a:solidFill>
                <a:latin typeface="Arial"/>
                <a:cs typeface="Arial"/>
              </a:rPr>
              <a:t>(</a:t>
            </a:r>
            <a:r>
              <a:rPr dirty="0" smtClean="0" sz="1750" spc="-180">
                <a:solidFill>
                  <a:srgbClr val="525256"/>
                </a:solidFill>
                <a:latin typeface="Arial"/>
                <a:cs typeface="Arial"/>
              </a:rPr>
              <a:t>U::-JL:.ll</a:t>
            </a:r>
            <a:r>
              <a:rPr dirty="0" smtClean="0" sz="1750" spc="15">
                <a:solidFill>
                  <a:srgbClr val="525256"/>
                </a:solidFill>
                <a:latin typeface="Arial"/>
                <a:cs typeface="Arial"/>
              </a:rPr>
              <a:t> </a:t>
            </a:r>
            <a:r>
              <a:rPr dirty="0" smtClean="0" sz="1700" spc="2655">
                <a:solidFill>
                  <a:srgbClr val="3F3F42"/>
                </a:solidFill>
                <a:latin typeface="Times New Roman"/>
                <a:cs typeface="Times New Roman"/>
              </a:rPr>
              <a:t>u</a:t>
            </a:r>
            <a:r>
              <a:rPr dirty="0" smtClean="0" sz="1600" spc="105" i="1">
                <a:solidFill>
                  <a:srgbClr val="525256"/>
                </a:solidFill>
                <a:latin typeface="Times New Roman"/>
                <a:cs typeface="Times New Roman"/>
              </a:rPr>
              <a:t>.fJ</a:t>
            </a:r>
            <a:r>
              <a:rPr dirty="0" smtClean="0" sz="1600" spc="105" i="1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90" i="1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340">
                <a:solidFill>
                  <a:srgbClr val="525256"/>
                </a:solidFill>
                <a:latin typeface="Times New Roman"/>
                <a:cs typeface="Times New Roman"/>
              </a:rPr>
              <a:t>LYlA.:&gt;-</a:t>
            </a:r>
            <a:r>
              <a:rPr dirty="0" smtClean="0" sz="1700" spc="-235">
                <a:solidFill>
                  <a:srgbClr val="525256"/>
                </a:solidFill>
                <a:latin typeface="Times New Roman"/>
                <a:cs typeface="Times New Roman"/>
              </a:rPr>
              <a:t>)</a:t>
            </a:r>
            <a:r>
              <a:rPr dirty="0" smtClean="0" sz="1700" spc="125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25">
                <a:solidFill>
                  <a:srgbClr val="3F3F42"/>
                </a:solidFill>
                <a:latin typeface="Times New Roman"/>
                <a:cs typeface="Times New Roman"/>
              </a:rPr>
              <a:t>Wl:liJ</a:t>
            </a:r>
            <a:r>
              <a:rPr dirty="0" smtClean="0" sz="1550" spc="14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160">
                <a:solidFill>
                  <a:srgbClr val="525256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2160">
                <a:solidFill>
                  <a:srgbClr val="525256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100">
                <a:solidFill>
                  <a:srgbClr val="525256"/>
                </a:solidFill>
                <a:latin typeface="Times New Roman"/>
                <a:cs typeface="Times New Roman"/>
              </a:rPr>
              <a:t>.JJ</a:t>
            </a:r>
            <a:r>
              <a:rPr dirty="0" smtClean="0" sz="1350" spc="2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455" i="1">
                <a:solidFill>
                  <a:srgbClr val="3F3F42"/>
                </a:solidFill>
                <a:latin typeface="Arial"/>
                <a:cs typeface="Arial"/>
              </a:rPr>
              <a:t>J</a:t>
            </a:r>
            <a:r>
              <a:rPr dirty="0" smtClean="0" sz="1800" spc="455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800" spc="-250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800" spc="250" i="1">
                <a:solidFill>
                  <a:srgbClr val="3F3F42"/>
                </a:solidFill>
                <a:latin typeface="Arial"/>
                <a:cs typeface="Arial"/>
              </a:rPr>
              <a:t>)l</a:t>
            </a:r>
            <a:endParaRPr sz="1800">
              <a:latin typeface="Arial"/>
              <a:cs typeface="Arial"/>
            </a:endParaRPr>
          </a:p>
          <a:p>
            <a:pPr marL="659765">
              <a:lnSpc>
                <a:spcPct val="100000"/>
              </a:lnSpc>
              <a:spcBef>
                <a:spcPts val="25"/>
              </a:spcBef>
            </a:pPr>
            <a:r>
              <a:rPr dirty="0" smtClean="0" sz="1650" spc="50">
                <a:solidFill>
                  <a:srgbClr val="3F3F42"/>
                </a:solidFill>
                <a:latin typeface="Times New Roman"/>
                <a:cs typeface="Times New Roman"/>
              </a:rPr>
              <a:t>1_,1.</a:t>
            </a:r>
            <a:r>
              <a:rPr dirty="0" smtClean="0" sz="1650" spc="4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390">
                <a:solidFill>
                  <a:srgbClr val="525256"/>
                </a:solidFill>
                <a:latin typeface="Times New Roman"/>
                <a:cs typeface="Times New Roman"/>
              </a:rPr>
              <a:t>o-4</a:t>
            </a:r>
            <a:r>
              <a:rPr dirty="0" smtClean="0" sz="1850" spc="-6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5">
                <a:solidFill>
                  <a:srgbClr val="3F3F42"/>
                </a:solidFill>
                <a:latin typeface="Times New Roman"/>
                <a:cs typeface="Times New Roman"/>
              </a:rPr>
              <a:t>j&gt;I.M</a:t>
            </a:r>
            <a:r>
              <a:rPr dirty="0" smtClean="0" sz="1650" spc="-3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195">
                <a:solidFill>
                  <a:srgbClr val="3F3F42"/>
                </a:solidFill>
                <a:latin typeface="Times New Roman"/>
                <a:cs typeface="Times New Roman"/>
              </a:rPr>
              <a:t>uRJ</a:t>
            </a:r>
            <a:r>
              <a:rPr dirty="0" smtClean="0" sz="2400" spc="229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145">
                <a:solidFill>
                  <a:srgbClr val="525256"/>
                </a:solidFill>
                <a:latin typeface="Times New Roman"/>
                <a:cs typeface="Times New Roman"/>
              </a:rPr>
              <a:t>,</a:t>
            </a:r>
            <a:r>
              <a:rPr dirty="0" smtClean="0" sz="2400" spc="-375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65">
                <a:solidFill>
                  <a:srgbClr val="525256"/>
                </a:solidFill>
                <a:latin typeface="Times New Roman"/>
                <a:cs typeface="Times New Roman"/>
              </a:rPr>
              <a:t>4.l.,_JI</a:t>
            </a:r>
            <a:r>
              <a:rPr dirty="0" smtClean="0" sz="1650" spc="15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175">
                <a:solidFill>
                  <a:srgbClr val="525256"/>
                </a:solidFill>
                <a:latin typeface="Times New Roman"/>
                <a:cs typeface="Times New Roman"/>
              </a:rPr>
              <a:t>o</a:t>
            </a:r>
            <a:r>
              <a:rPr dirty="0" smtClean="0" sz="1850" spc="85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90">
                <a:solidFill>
                  <a:srgbClr val="525256"/>
                </a:solidFill>
                <a:latin typeface="Times New Roman"/>
                <a:cs typeface="Times New Roman"/>
              </a:rPr>
              <a:t>lj;</a:t>
            </a:r>
            <a:r>
              <a:rPr dirty="0" smtClean="0" sz="1850" spc="9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65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85">
                <a:solidFill>
                  <a:srgbClr val="3F3F42"/>
                </a:solidFill>
                <a:latin typeface="Times New Roman"/>
                <a:cs typeface="Times New Roman"/>
              </a:rPr>
              <a:t>.J&gt;-1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16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2096135" algn="l"/>
              </a:tabLst>
            </a:pPr>
            <a:r>
              <a:rPr dirty="0" smtClean="0" sz="1500" spc="20">
                <a:solidFill>
                  <a:srgbClr val="3F3F42"/>
                </a:solidFill>
                <a:latin typeface="Times New Roman"/>
                <a:cs typeface="Times New Roman"/>
              </a:rPr>
              <a:t>the</a:t>
            </a:r>
            <a:r>
              <a:rPr dirty="0" smtClean="0" sz="1500" spc="25">
                <a:solidFill>
                  <a:srgbClr val="3F3F42"/>
                </a:solidFill>
                <a:latin typeface="Times New Roman"/>
                <a:cs typeface="Times New Roman"/>
              </a:rPr>
              <a:t>)</a:t>
            </a:r>
            <a:r>
              <a:rPr dirty="0" smtClean="0" sz="1500" spc="9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650">
                <a:solidFill>
                  <a:srgbClr val="3F3F42"/>
                </a:solidFill>
                <a:latin typeface="Times New Roman"/>
                <a:cs typeface="Times New Roman"/>
              </a:rPr>
              <a:t>ulS</a:t>
            </a:r>
            <a:r>
              <a:rPr dirty="0" smtClean="0" sz="1500" spc="6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490">
                <a:solidFill>
                  <a:srgbClr val="3F3F42"/>
                </a:solidFill>
                <a:latin typeface="Times New Roman"/>
                <a:cs typeface="Times New Roman"/>
              </a:rPr>
              <a:t>I</a:t>
            </a:r>
            <a:r>
              <a:rPr dirty="0" smtClean="0" sz="1500" spc="49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8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25">
                <a:solidFill>
                  <a:srgbClr val="3F3F42"/>
                </a:solidFill>
                <a:latin typeface="Times New Roman"/>
                <a:cs typeface="Times New Roman"/>
              </a:rPr>
              <a:t>...</a:t>
            </a:r>
            <a:r>
              <a:rPr dirty="0" smtClean="0" sz="1300" spc="2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35">
                <a:solidFill>
                  <a:srgbClr val="3F3F42"/>
                </a:solidFill>
                <a:latin typeface="Times New Roman"/>
                <a:cs typeface="Times New Roman"/>
              </a:rPr>
              <a:t>.:.A</a:t>
            </a:r>
            <a:r>
              <a:rPr dirty="0" smtClean="0" sz="1300" spc="3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12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1045">
                <a:solidFill>
                  <a:srgbClr val="525256"/>
                </a:solidFill>
                <a:latin typeface="Arial"/>
                <a:cs typeface="Arial"/>
              </a:rPr>
              <a:t>o</a:t>
            </a:r>
            <a:r>
              <a:rPr dirty="0" smtClean="0" sz="1450" spc="1045">
                <a:solidFill>
                  <a:srgbClr val="525256"/>
                </a:solidFill>
                <a:latin typeface="Arial"/>
                <a:cs typeface="Arial"/>
              </a:rPr>
              <a:t>	</a:t>
            </a:r>
            <a:r>
              <a:rPr dirty="0" smtClean="0" sz="1450" spc="-225">
                <a:solidFill>
                  <a:srgbClr val="6E6E72"/>
                </a:solidFill>
                <a:latin typeface="Arial"/>
                <a:cs typeface="Arial"/>
              </a:rPr>
              <a:t>I</a:t>
            </a:r>
            <a:r>
              <a:rPr dirty="0" smtClean="0" sz="1450" spc="245">
                <a:solidFill>
                  <a:srgbClr val="525256"/>
                </a:solidFill>
                <a:latin typeface="Arial"/>
                <a:cs typeface="Arial"/>
              </a:rPr>
              <a:t>J</a:t>
            </a:r>
            <a:r>
              <a:rPr dirty="0" smtClean="0" sz="1450" spc="175">
                <a:solidFill>
                  <a:srgbClr val="525256"/>
                </a:solidFill>
                <a:latin typeface="Arial"/>
                <a:cs typeface="Arial"/>
              </a:rPr>
              <a:t> </a:t>
            </a:r>
            <a:r>
              <a:rPr dirty="0" smtClean="0" sz="1450" spc="275">
                <a:solidFill>
                  <a:srgbClr val="525256"/>
                </a:solidFill>
                <a:latin typeface="Arial"/>
                <a:cs typeface="Arial"/>
              </a:rPr>
              <a:t>,</a:t>
            </a:r>
            <a:r>
              <a:rPr dirty="0" smtClean="0" sz="1500" spc="25">
                <a:solidFill>
                  <a:srgbClr val="525256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40">
                <a:solidFill>
                  <a:srgbClr val="525256"/>
                </a:solidFill>
                <a:latin typeface="Times New Roman"/>
                <a:cs typeface="Times New Roman"/>
              </a:rPr>
              <a:t>TQM</a:t>
            </a:r>
            <a:r>
              <a:rPr dirty="0" smtClean="0" sz="1500" spc="25">
                <a:solidFill>
                  <a:srgbClr val="525256"/>
                </a:solidFill>
                <a:latin typeface="Times New Roman"/>
                <a:cs typeface="Times New Roman"/>
              </a:rPr>
              <a:t>)</a:t>
            </a:r>
            <a:r>
              <a:rPr dirty="0" smtClean="0" sz="1500" spc="9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85">
                <a:solidFill>
                  <a:srgbClr val="3F3F42"/>
                </a:solidFill>
                <a:latin typeface="Arial"/>
                <a:cs typeface="Arial"/>
              </a:rPr>
              <a:t>U.OL:JI</a:t>
            </a:r>
            <a:r>
              <a:rPr dirty="0" smtClean="0" sz="1450" spc="-3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450" spc="-85">
                <a:solidFill>
                  <a:srgbClr val="525256"/>
                </a:solidFill>
                <a:latin typeface="Arial"/>
                <a:cs typeface="Arial"/>
              </a:rPr>
              <a:t>o</a:t>
            </a:r>
            <a:r>
              <a:rPr dirty="0" smtClean="0" sz="1450" spc="-45">
                <a:solidFill>
                  <a:srgbClr val="525256"/>
                </a:solidFill>
                <a:latin typeface="Arial"/>
                <a:cs typeface="Arial"/>
              </a:rPr>
              <a:t> </a:t>
            </a:r>
            <a:r>
              <a:rPr dirty="0" smtClean="0" sz="1450" spc="-60">
                <a:solidFill>
                  <a:srgbClr val="525256"/>
                </a:solidFill>
                <a:latin typeface="Arial"/>
                <a:cs typeface="Arial"/>
              </a:rPr>
              <a:t>..r*-1</a:t>
            </a:r>
            <a:r>
              <a:rPr dirty="0" smtClean="0" sz="1450" spc="-125">
                <a:solidFill>
                  <a:srgbClr val="525256"/>
                </a:solidFill>
                <a:latin typeface="Arial"/>
                <a:cs typeface="Arial"/>
              </a:rPr>
              <a:t> </a:t>
            </a:r>
            <a:r>
              <a:rPr dirty="0" smtClean="0" sz="1450" spc="210">
                <a:solidFill>
                  <a:srgbClr val="525256"/>
                </a:solidFill>
                <a:latin typeface="Arial"/>
                <a:cs typeface="Arial"/>
              </a:rPr>
              <a:t>o)</a:t>
            </a:r>
            <a:r>
              <a:rPr dirty="0" smtClean="0" sz="1450" spc="130">
                <a:solidFill>
                  <a:srgbClr val="525256"/>
                </a:solidFill>
                <a:latin typeface="Arial"/>
                <a:cs typeface="Arial"/>
              </a:rPr>
              <a:t> </a:t>
            </a:r>
            <a:r>
              <a:rPr dirty="0" smtClean="0" sz="1450" spc="105">
                <a:solidFill>
                  <a:srgbClr val="525256"/>
                </a:solidFill>
                <a:latin typeface="Arial"/>
                <a:cs typeface="Arial"/>
              </a:rPr>
              <a:t>l</a:t>
            </a:r>
            <a:endParaRPr sz="14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67243" y="3572181"/>
            <a:ext cx="1146175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>
                <a:solidFill>
                  <a:srgbClr val="3F3F42"/>
                </a:solidFill>
                <a:latin typeface="Times New Roman"/>
                <a:cs typeface="Times New Roman"/>
              </a:rPr>
              <a:t>Reengineering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4617" y="3913338"/>
            <a:ext cx="322199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40">
                <a:solidFill>
                  <a:srgbClr val="3F3F42"/>
                </a:solidFill>
                <a:latin typeface="Times New Roman"/>
                <a:cs typeface="Times New Roman"/>
              </a:rPr>
              <a:t>t.i.Jlitl</a:t>
            </a:r>
            <a:r>
              <a:rPr dirty="0" smtClean="0" sz="1600" spc="13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25">
                <a:solidFill>
                  <a:srgbClr val="3F3F42"/>
                </a:solidFill>
                <a:latin typeface="Arial"/>
                <a:cs typeface="Arial"/>
              </a:rPr>
              <a:t>J-&gt;-AAJ</a:t>
            </a:r>
            <a:r>
              <a:rPr dirty="0" smtClean="0" sz="1300" spc="3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baseline="40404" sz="1650" spc="217">
                <a:solidFill>
                  <a:srgbClr val="525256"/>
                </a:solidFill>
                <a:latin typeface="Times New Roman"/>
                <a:cs typeface="Times New Roman"/>
              </a:rPr>
              <a:t>0</a:t>
            </a:r>
            <a:r>
              <a:rPr dirty="0" smtClean="0" baseline="40404" sz="1650" spc="240">
                <a:solidFill>
                  <a:srgbClr val="525256"/>
                </a:solidFill>
                <a:latin typeface="Times New Roman"/>
                <a:cs typeface="Times New Roman"/>
              </a:rPr>
              <a:t>4</a:t>
            </a:r>
            <a:r>
              <a:rPr dirty="0" smtClean="0" sz="1050" spc="-240">
                <a:solidFill>
                  <a:srgbClr val="6E6E72"/>
                </a:solidFill>
                <a:latin typeface="Arial"/>
                <a:cs typeface="Arial"/>
              </a:rPr>
              <a:t>&gt;</a:t>
            </a:r>
            <a:r>
              <a:rPr dirty="0" smtClean="0" sz="1050" spc="55">
                <a:solidFill>
                  <a:srgbClr val="6E6E72"/>
                </a:solidFill>
                <a:latin typeface="Arial"/>
                <a:cs typeface="Arial"/>
              </a:rPr>
              <a:t> </a:t>
            </a:r>
            <a:r>
              <a:rPr dirty="0" smtClean="0" sz="1500" spc="10">
                <a:solidFill>
                  <a:srgbClr val="525256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5">
                <a:solidFill>
                  <a:srgbClr val="525256"/>
                </a:solidFill>
                <a:latin typeface="Times New Roman"/>
                <a:cs typeface="Times New Roman"/>
              </a:rPr>
              <a:t>Creative</a:t>
            </a:r>
            <a:r>
              <a:rPr dirty="0" smtClean="0" sz="1500" spc="45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5">
                <a:solidFill>
                  <a:srgbClr val="525256"/>
                </a:solidFill>
                <a:latin typeface="Times New Roman"/>
                <a:cs typeface="Times New Roman"/>
              </a:rPr>
              <a:t>destruction</a:t>
            </a:r>
            <a:r>
              <a:rPr dirty="0" smtClean="0" sz="1500" spc="10">
                <a:solidFill>
                  <a:srgbClr val="525256"/>
                </a:solidFill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24149" y="3913338"/>
            <a:ext cx="227584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955">
                <a:solidFill>
                  <a:srgbClr val="3F3F42"/>
                </a:solidFill>
                <a:latin typeface="Times New Roman"/>
                <a:cs typeface="Times New Roman"/>
              </a:rPr>
              <a:t>I</a:t>
            </a:r>
            <a:r>
              <a:rPr dirty="0" smtClean="0" sz="1600" spc="1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440">
                <a:solidFill>
                  <a:srgbClr val="525256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440">
                <a:solidFill>
                  <a:srgbClr val="525256"/>
                </a:solidFill>
                <a:latin typeface="Times New Roman"/>
                <a:cs typeface="Times New Roman"/>
              </a:rPr>
              <a:t>  </a:t>
            </a:r>
            <a:r>
              <a:rPr dirty="0" smtClean="0" sz="1600" spc="885">
                <a:solidFill>
                  <a:srgbClr val="525256"/>
                </a:solidFill>
                <a:latin typeface="Times New Roman"/>
                <a:cs typeface="Times New Roman"/>
              </a:rPr>
              <a:t>1</a:t>
            </a:r>
            <a:r>
              <a:rPr dirty="0" smtClean="0" sz="1300" spc="60">
                <a:solidFill>
                  <a:srgbClr val="3F3F42"/>
                </a:solidFill>
                <a:latin typeface="Arial"/>
                <a:cs typeface="Arial"/>
              </a:rPr>
              <a:t>j&gt;-AAJ</a:t>
            </a:r>
            <a:r>
              <a:rPr dirty="0" smtClean="0" sz="1300" spc="6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300" spc="-13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00" spc="10">
                <a:solidFill>
                  <a:srgbClr val="525256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5">
                <a:solidFill>
                  <a:srgbClr val="525256"/>
                </a:solidFill>
                <a:latin typeface="Times New Roman"/>
                <a:cs typeface="Times New Roman"/>
              </a:rPr>
              <a:t>corporation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8828" y="4272640"/>
            <a:ext cx="181737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60400" algn="l"/>
              </a:tabLst>
            </a:pPr>
            <a:r>
              <a:rPr dirty="0" smtClean="0" sz="1650" spc="1130" i="1">
                <a:solidFill>
                  <a:srgbClr val="3F3F42"/>
                </a:solidFill>
                <a:latin typeface="Times New Roman"/>
                <a:cs typeface="Times New Roman"/>
              </a:rPr>
              <a:t>o)</a:t>
            </a:r>
            <a:r>
              <a:rPr dirty="0" smtClean="0" sz="1650" spc="1130" i="1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65">
                <a:solidFill>
                  <a:srgbClr val="3F3F42"/>
                </a:solidFill>
                <a:latin typeface="Arial"/>
                <a:cs typeface="Arial"/>
              </a:rPr>
              <a:t>J'-UI.JJ..LJI</a:t>
            </a:r>
            <a:endParaRPr sz="15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78679" y="4196440"/>
            <a:ext cx="3611245" cy="354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120">
                <a:solidFill>
                  <a:srgbClr val="3F3F42"/>
                </a:solidFill>
                <a:latin typeface="Arial"/>
                <a:cs typeface="Arial"/>
              </a:rPr>
              <a:t>J-:Lul_p</a:t>
            </a:r>
            <a:r>
              <a:rPr dirty="0" smtClean="0" sz="1700" spc="-2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2200" spc="320">
                <a:solidFill>
                  <a:srgbClr val="3F3F42"/>
                </a:solidFill>
                <a:latin typeface="Arial"/>
                <a:cs typeface="Arial"/>
              </a:rPr>
              <a:t>u</a:t>
            </a:r>
            <a:r>
              <a:rPr dirty="0" smtClean="0" sz="2250" spc="165">
                <a:solidFill>
                  <a:srgbClr val="3F3F42"/>
                </a:solidFill>
                <a:latin typeface="Times New Roman"/>
                <a:cs typeface="Times New Roman"/>
              </a:rPr>
              <a:t>d</a:t>
            </a:r>
            <a:r>
              <a:rPr dirty="0" smtClean="0" sz="2250" spc="5">
                <a:solidFill>
                  <a:srgbClr val="3F3F42"/>
                </a:solidFill>
                <a:latin typeface="Times New Roman"/>
                <a:cs typeface="Times New Roman"/>
              </a:rPr>
              <a:t>-</a:t>
            </a:r>
            <a:r>
              <a:rPr dirty="0" smtClean="0" sz="1550" spc="190">
                <a:solidFill>
                  <a:srgbClr val="3F3F42"/>
                </a:solidFill>
                <a:latin typeface="Arial"/>
                <a:cs typeface="Arial"/>
              </a:rPr>
              <a:t>J</a:t>
            </a:r>
            <a:r>
              <a:rPr dirty="0" smtClean="0" sz="1550" spc="-17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00" spc="200">
                <a:solidFill>
                  <a:srgbClr val="3F3F42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290">
                <a:solidFill>
                  <a:srgbClr val="3F3F42"/>
                </a:solidFill>
                <a:latin typeface="Times New Roman"/>
                <a:cs typeface="Times New Roman"/>
              </a:rPr>
              <a:t>Benchmarking</a:t>
            </a:r>
            <a:r>
              <a:rPr dirty="0" smtClean="0" sz="1500" spc="295">
                <a:solidFill>
                  <a:srgbClr val="3F3F42"/>
                </a:solidFill>
                <a:latin typeface="Times New Roman"/>
                <a:cs typeface="Times New Roman"/>
              </a:rPr>
              <a:t>)</a:t>
            </a:r>
            <a:r>
              <a:rPr dirty="0" smtClean="0" sz="1700" spc="440">
                <a:solidFill>
                  <a:srgbClr val="3F3F42"/>
                </a:solidFill>
                <a:latin typeface="Arial"/>
                <a:cs typeface="Arial"/>
              </a:rPr>
              <a:t>}I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8828" y="4638293"/>
            <a:ext cx="279146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576195" algn="l"/>
              </a:tabLst>
            </a:pPr>
            <a:r>
              <a:rPr dirty="0" smtClean="0" sz="1500" spc="325">
                <a:solidFill>
                  <a:srgbClr val="3F3F42"/>
                </a:solidFill>
                <a:latin typeface="Times New Roman"/>
                <a:cs typeface="Times New Roman"/>
              </a:rPr>
              <a:t>J.:k.:.ll</a:t>
            </a:r>
            <a:r>
              <a:rPr dirty="0" smtClean="0" sz="1500" spc="1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90">
                <a:solidFill>
                  <a:srgbClr val="3F3F42"/>
                </a:solidFill>
                <a:latin typeface="Times New Roman"/>
                <a:cs typeface="Times New Roman"/>
              </a:rPr>
              <a:t>JI--LA</a:t>
            </a:r>
            <a:r>
              <a:rPr dirty="0" smtClean="0" sz="1650" spc="-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60">
                <a:solidFill>
                  <a:srgbClr val="3F3F42"/>
                </a:solidFill>
                <a:latin typeface="Times New Roman"/>
                <a:cs typeface="Times New Roman"/>
              </a:rPr>
              <a:t>I.J</a:t>
            </a:r>
            <a:r>
              <a:rPr dirty="0" smtClean="0" sz="1650" spc="18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375">
                <a:solidFill>
                  <a:srgbClr val="3F3F42"/>
                </a:solidFill>
                <a:latin typeface="Times New Roman"/>
                <a:cs typeface="Times New Roman"/>
              </a:rPr>
              <a:t>u</a:t>
            </a:r>
            <a:r>
              <a:rPr dirty="0" smtClean="0" sz="1500" spc="37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9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465">
                <a:solidFill>
                  <a:srgbClr val="3F3F42"/>
                </a:solidFill>
                <a:latin typeface="Times New Roman"/>
                <a:cs typeface="Times New Roman"/>
              </a:rPr>
              <a:t>WI</a:t>
            </a:r>
            <a:r>
              <a:rPr dirty="0" smtClean="0" sz="1500" spc="465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185">
                <a:solidFill>
                  <a:srgbClr val="3F3F42"/>
                </a:solidFill>
                <a:latin typeface="Arial"/>
                <a:cs typeface="Arial"/>
              </a:rPr>
              <a:t>.J</a:t>
            </a:r>
            <a:endParaRPr sz="15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62636" y="4562093"/>
            <a:ext cx="2081530" cy="354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928495" algn="l"/>
              </a:tabLst>
            </a:pPr>
            <a:r>
              <a:rPr dirty="0" smtClean="0" sz="1600" spc="-35">
                <a:solidFill>
                  <a:srgbClr val="3F3F42"/>
                </a:solidFill>
                <a:latin typeface="Times New Roman"/>
                <a:cs typeface="Times New Roman"/>
              </a:rPr>
              <a:t>.J..Li</a:t>
            </a:r>
            <a:r>
              <a:rPr dirty="0" smtClean="0" sz="1600" spc="1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2290">
                <a:solidFill>
                  <a:srgbClr val="3F3F42"/>
                </a:solidFill>
                <a:latin typeface="Arial"/>
                <a:cs typeface="Arial"/>
              </a:rPr>
              <a:t>J</a:t>
            </a:r>
            <a:r>
              <a:rPr dirty="0" smtClean="0" sz="1950" spc="-21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300" spc="130" i="1">
                <a:solidFill>
                  <a:srgbClr val="3F3F42"/>
                </a:solidFill>
                <a:latin typeface="Arial"/>
                <a:cs typeface="Arial"/>
              </a:rPr>
              <a:t>(</a:t>
            </a:r>
            <a:r>
              <a:rPr dirty="0" smtClean="0" sz="1300" spc="114" i="1">
                <a:solidFill>
                  <a:srgbClr val="3F3F42"/>
                </a:solidFill>
                <a:latin typeface="Arial"/>
                <a:cs typeface="Arial"/>
              </a:rPr>
              <a:t>.r</a:t>
            </a:r>
            <a:r>
              <a:rPr dirty="0" smtClean="0" sz="1300" spc="175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2250" spc="1590">
                <a:solidFill>
                  <a:srgbClr val="3F3F42"/>
                </a:solidFill>
                <a:latin typeface="Times New Roman"/>
                <a:cs typeface="Times New Roman"/>
              </a:rPr>
              <a:t>W</a:t>
            </a:r>
            <a:r>
              <a:rPr dirty="0" smtClean="0" sz="2250" spc="1590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2250" spc="465">
                <a:solidFill>
                  <a:srgbClr val="3F3F42"/>
                </a:solidFill>
                <a:latin typeface="Times New Roman"/>
                <a:cs typeface="Times New Roman"/>
              </a:rPr>
              <a:t>\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8828" y="4986252"/>
            <a:ext cx="566420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40">
                <a:solidFill>
                  <a:srgbClr val="3F3F42"/>
                </a:solidFill>
                <a:latin typeface="Arial"/>
                <a:cs typeface="Arial"/>
              </a:rPr>
              <a:t>J</a:t>
            </a:r>
            <a:r>
              <a:rPr dirty="0" smtClean="0" sz="1650" spc="-145">
                <a:solidFill>
                  <a:srgbClr val="3F3F42"/>
                </a:solidFill>
                <a:latin typeface="Arial"/>
                <a:cs typeface="Arial"/>
              </a:rPr>
              <a:t>-</a:t>
            </a:r>
            <a:r>
              <a:rPr dirty="0" smtClean="0" sz="1650" spc="-165">
                <a:solidFill>
                  <a:srgbClr val="3F3F42"/>
                </a:solidFill>
                <a:latin typeface="Arial"/>
                <a:cs typeface="Arial"/>
              </a:rPr>
              <a:t>..</a:t>
            </a:r>
            <a:r>
              <a:rPr dirty="0" smtClean="0" sz="1650" spc="-114">
                <a:solidFill>
                  <a:srgbClr val="3F3F42"/>
                </a:solidFill>
                <a:latin typeface="Arial"/>
                <a:cs typeface="Arial"/>
              </a:rPr>
              <a:t>.</a:t>
            </a:r>
            <a:r>
              <a:rPr dirty="0" smtClean="0" sz="1550" spc="-160">
                <a:solidFill>
                  <a:srgbClr val="3F3F42"/>
                </a:solidFill>
                <a:latin typeface="Arial"/>
                <a:cs typeface="Arial"/>
              </a:rPr>
              <a:t>6-H</a:t>
            </a:r>
            <a:endParaRPr sz="15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89793" y="4903702"/>
            <a:ext cx="4765675" cy="361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64005" algn="l"/>
                <a:tab pos="4366895" algn="l"/>
              </a:tabLst>
            </a:pPr>
            <a:r>
              <a:rPr dirty="0" smtClean="0" sz="1550" spc="265">
                <a:solidFill>
                  <a:srgbClr val="3F3F42"/>
                </a:solidFill>
                <a:latin typeface="Arial"/>
                <a:cs typeface="Arial"/>
              </a:rPr>
              <a:t>l'I.Jl:;:.&gt;Y'J</a:t>
            </a:r>
            <a:r>
              <a:rPr dirty="0" smtClean="0" sz="1550" spc="265">
                <a:solidFill>
                  <a:srgbClr val="3F3F42"/>
                </a:solidFill>
                <a:latin typeface="Arial"/>
                <a:cs typeface="Arial"/>
              </a:rPr>
              <a:t>	</a:t>
            </a:r>
            <a:r>
              <a:rPr dirty="0" smtClean="0" sz="1550" spc="295">
                <a:solidFill>
                  <a:srgbClr val="3F3F42"/>
                </a:solidFill>
                <a:latin typeface="Arial"/>
                <a:cs typeface="Arial"/>
              </a:rPr>
              <a:t>lS::ll0</a:t>
            </a:r>
            <a:r>
              <a:rPr dirty="0" smtClean="0" sz="1550" spc="29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-19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595">
                <a:solidFill>
                  <a:srgbClr val="3F3F42"/>
                </a:solidFill>
                <a:latin typeface="Arial"/>
                <a:cs typeface="Arial"/>
              </a:rPr>
              <a:t>1</a:t>
            </a:r>
            <a:r>
              <a:rPr dirty="0" smtClean="0" sz="2300" spc="-210">
                <a:solidFill>
                  <a:srgbClr val="3F3F42"/>
                </a:solidFill>
                <a:latin typeface="Times New Roman"/>
                <a:cs typeface="Times New Roman"/>
              </a:rPr>
              <a:t>Ji&gt;.J</a:t>
            </a:r>
            <a:r>
              <a:rPr dirty="0" smtClean="0" sz="2300" spc="17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2300" spc="100">
                <a:solidFill>
                  <a:srgbClr val="525256"/>
                </a:solidFill>
                <a:latin typeface="Times New Roman"/>
                <a:cs typeface="Times New Roman"/>
              </a:rPr>
              <a:t>,</a:t>
            </a:r>
            <a:r>
              <a:rPr dirty="0" smtClean="0" sz="1500" spc="25">
                <a:solidFill>
                  <a:srgbClr val="525256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40">
                <a:solidFill>
                  <a:srgbClr val="525256"/>
                </a:solidFill>
                <a:latin typeface="Times New Roman"/>
                <a:cs typeface="Times New Roman"/>
              </a:rPr>
              <a:t>SWOT</a:t>
            </a:r>
            <a:r>
              <a:rPr dirty="0" smtClean="0" sz="1500" spc="25">
                <a:solidFill>
                  <a:srgbClr val="525256"/>
                </a:solidFill>
                <a:latin typeface="Times New Roman"/>
                <a:cs typeface="Times New Roman"/>
              </a:rPr>
              <a:t>)</a:t>
            </a:r>
            <a:r>
              <a:rPr dirty="0" smtClean="0" sz="1500" spc="85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-280">
                <a:solidFill>
                  <a:srgbClr val="3F3F42"/>
                </a:solidFill>
                <a:latin typeface="Times New Roman"/>
                <a:cs typeface="Times New Roman"/>
              </a:rPr>
              <a:t>J.9J</a:t>
            </a:r>
            <a:r>
              <a:rPr dirty="0" smtClean="0" sz="2200" spc="-280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150">
                <a:solidFill>
                  <a:srgbClr val="3F3F42"/>
                </a:solidFill>
                <a:latin typeface="Arial"/>
                <a:cs typeface="Arial"/>
              </a:rPr>
              <a:t>..UI</a:t>
            </a:r>
            <a:endParaRPr sz="15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85643" y="5326505"/>
            <a:ext cx="2000885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00">
                <a:solidFill>
                  <a:srgbClr val="3F3F42"/>
                </a:solidFill>
                <a:latin typeface="Times New Roman"/>
                <a:cs typeface="Times New Roman"/>
              </a:rPr>
              <a:t>Ji</a:t>
            </a:r>
            <a:r>
              <a:rPr dirty="0" smtClean="0" sz="1550" spc="10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100">
                <a:solidFill>
                  <a:srgbClr val="3F3F42"/>
                </a:solidFill>
                <a:latin typeface="Arial"/>
                <a:cs typeface="Arial"/>
              </a:rPr>
              <a:t>JW.</a:t>
            </a:r>
            <a:r>
              <a:rPr dirty="0" smtClean="0" sz="1850" spc="204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00" spc="415">
                <a:solidFill>
                  <a:srgbClr val="3F3F42"/>
                </a:solidFill>
                <a:latin typeface="Arial"/>
                <a:cs typeface="Arial"/>
              </a:rPr>
              <a:t>I</a:t>
            </a:r>
            <a:r>
              <a:rPr dirty="0" smtClean="0" sz="1500" spc="-17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600" spc="0">
                <a:solidFill>
                  <a:srgbClr val="3F3F42"/>
                </a:solidFill>
                <a:latin typeface="Times New Roman"/>
                <a:cs typeface="Times New Roman"/>
              </a:rPr>
              <a:t>ui.J&gt;</a:t>
            </a:r>
            <a:r>
              <a:rPr dirty="0" smtClean="0" sz="1600" spc="-50">
                <a:solidFill>
                  <a:srgbClr val="3F3F42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100">
                <a:solidFill>
                  <a:srgbClr val="3F3F42"/>
                </a:solidFill>
                <a:latin typeface="Arial"/>
                <a:cs typeface="Arial"/>
              </a:rPr>
              <a:t>.J</a:t>
            </a:r>
            <a:r>
              <a:rPr dirty="0" smtClean="0" sz="1550" spc="-18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600" spc="710" i="1">
                <a:solidFill>
                  <a:srgbClr val="3F3F42"/>
                </a:solidFill>
                <a:latin typeface="Times New Roman"/>
                <a:cs typeface="Times New Roman"/>
              </a:rPr>
              <a:t>c.S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70752" y="5358255"/>
            <a:ext cx="126555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88950" algn="l"/>
              </a:tabLst>
            </a:pPr>
            <a:r>
              <a:rPr dirty="0" smtClean="0" sz="1550" spc="70">
                <a:solidFill>
                  <a:srgbClr val="525256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45">
                <a:solidFill>
                  <a:srgbClr val="525256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45">
                <a:solidFill>
                  <a:srgbClr val="525256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1525">
                <a:solidFill>
                  <a:srgbClr val="3F3F42"/>
                </a:solidFill>
                <a:latin typeface="Arial"/>
                <a:cs typeface="Arial"/>
              </a:rPr>
              <a:t>I</a:t>
            </a:r>
            <a:r>
              <a:rPr dirty="0" smtClean="0" sz="1600" spc="710" i="1">
                <a:solidFill>
                  <a:srgbClr val="3F3F42"/>
                </a:solidFill>
                <a:latin typeface="Times New Roman"/>
                <a:cs typeface="Times New Roman"/>
              </a:rPr>
              <a:t>c.S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32224" y="5263005"/>
            <a:ext cx="1423670" cy="368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350" spc="885">
                <a:solidFill>
                  <a:srgbClr val="3F3F42"/>
                </a:solidFill>
                <a:latin typeface="Arial"/>
                <a:cs typeface="Arial"/>
              </a:rPr>
              <a:t>W</a:t>
            </a:r>
            <a:r>
              <a:rPr dirty="0" smtClean="0" sz="2350" spc="26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2350" spc="300">
                <a:solidFill>
                  <a:srgbClr val="3F3F42"/>
                </a:solidFill>
                <a:latin typeface="Arial"/>
                <a:cs typeface="Arial"/>
              </a:rPr>
              <a:t>llJ</a:t>
            </a:r>
            <a:r>
              <a:rPr dirty="0" smtClean="0" sz="2350" spc="-35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00" spc="40">
                <a:solidFill>
                  <a:srgbClr val="3F3F42"/>
                </a:solidFill>
                <a:latin typeface="Arial"/>
                <a:cs typeface="Arial"/>
              </a:rPr>
              <a:t>JWJI</a:t>
            </a:r>
            <a:endParaRPr sz="1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35394" y="5663573"/>
            <a:ext cx="1609090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2410" algn="l"/>
                <a:tab pos="648970" algn="l"/>
              </a:tabLst>
            </a:pPr>
            <a:r>
              <a:rPr dirty="0" smtClean="0" sz="1150" spc="235">
                <a:solidFill>
                  <a:srgbClr val="525256"/>
                </a:solidFill>
                <a:latin typeface="Times New Roman"/>
                <a:cs typeface="Times New Roman"/>
              </a:rPr>
              <a:t>.</a:t>
            </a:r>
            <a:r>
              <a:rPr dirty="0" smtClean="0" sz="1150" spc="235">
                <a:solidFill>
                  <a:srgbClr val="525256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-535">
                <a:solidFill>
                  <a:srgbClr val="6E6E72"/>
                </a:solidFill>
                <a:latin typeface="Arial"/>
                <a:cs typeface="Arial"/>
              </a:rPr>
              <a:t>&gt;</a:t>
            </a:r>
            <a:r>
              <a:rPr dirty="0" smtClean="0" sz="1550" spc="-535">
                <a:solidFill>
                  <a:srgbClr val="6E6E72"/>
                </a:solidFill>
                <a:latin typeface="Arial"/>
                <a:cs typeface="Arial"/>
              </a:rPr>
              <a:t>	</a:t>
            </a:r>
            <a:r>
              <a:rPr dirty="0" smtClean="0" sz="1750" spc="425">
                <a:solidFill>
                  <a:srgbClr val="3F3F42"/>
                </a:solidFill>
                <a:latin typeface="Arial"/>
                <a:cs typeface="Arial"/>
              </a:rPr>
              <a:t>}I</a:t>
            </a:r>
            <a:r>
              <a:rPr dirty="0" smtClean="0" sz="1750" spc="-32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650" spc="610">
                <a:solidFill>
                  <a:srgbClr val="3F3F42"/>
                </a:solidFill>
                <a:latin typeface="Times New Roman"/>
                <a:cs typeface="Times New Roman"/>
              </a:rPr>
              <a:t>ul,</a:t>
            </a:r>
            <a:r>
              <a:rPr dirty="0" smtClean="0" sz="1650" spc="61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3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95">
                <a:solidFill>
                  <a:srgbClr val="3F3F42"/>
                </a:solidFill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75918" y="5639514"/>
            <a:ext cx="20955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145">
                <a:solidFill>
                  <a:srgbClr val="525256"/>
                </a:solidFill>
                <a:latin typeface="Times New Roman"/>
                <a:cs typeface="Times New Roman"/>
              </a:rPr>
              <a:t>05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54079" y="5834152"/>
            <a:ext cx="16065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560">
                <a:solidFill>
                  <a:srgbClr val="525256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63039" y="5890447"/>
            <a:ext cx="2122805" cy="5289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06170" algn="l"/>
              </a:tabLst>
            </a:pPr>
            <a:r>
              <a:rPr dirty="0" smtClean="0" sz="2450" spc="-425" i="1">
                <a:solidFill>
                  <a:srgbClr val="525256"/>
                </a:solidFill>
                <a:latin typeface="Times New Roman"/>
                <a:cs typeface="Times New Roman"/>
              </a:rPr>
              <a:t>tJ</a:t>
            </a:r>
            <a:r>
              <a:rPr dirty="0" smtClean="0" sz="2450" spc="-425" i="1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100">
                <a:solidFill>
                  <a:srgbClr val="3F3F42"/>
                </a:solidFill>
                <a:latin typeface="Arial"/>
                <a:cs typeface="Arial"/>
              </a:rPr>
              <a:t>L.,,J::&gt;</a:t>
            </a:r>
            <a:r>
              <a:rPr dirty="0" smtClean="0" sz="1350" spc="-10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350" spc="5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-170">
                <a:solidFill>
                  <a:srgbClr val="525256"/>
                </a:solidFill>
                <a:latin typeface="Arial"/>
                <a:cs typeface="Arial"/>
              </a:rPr>
              <a:t>r.JJ</a:t>
            </a:r>
            <a:r>
              <a:rPr dirty="0" smtClean="0" sz="1550" spc="-170">
                <a:solidFill>
                  <a:srgbClr val="525256"/>
                </a:solidFill>
                <a:latin typeface="Arial"/>
                <a:cs typeface="Arial"/>
              </a:rPr>
              <a:t>	</a:t>
            </a:r>
            <a:r>
              <a:rPr dirty="0" smtClean="0" sz="1200" spc="30" i="1">
                <a:solidFill>
                  <a:srgbClr val="3F3F42"/>
                </a:solidFill>
                <a:latin typeface="Arial"/>
                <a:cs typeface="Arial"/>
              </a:rPr>
              <a:t>I.</a:t>
            </a:r>
            <a:r>
              <a:rPr dirty="0" smtClean="0" sz="1200" spc="40" i="1">
                <a:solidFill>
                  <a:srgbClr val="3F3F42"/>
                </a:solidFill>
                <a:latin typeface="Arial"/>
                <a:cs typeface="Arial"/>
              </a:rPr>
              <a:t>)</a:t>
            </a:r>
            <a:r>
              <a:rPr dirty="0" smtClean="0" sz="1200" spc="45" i="1">
                <a:solidFill>
                  <a:srgbClr val="3F3F42"/>
                </a:solidFill>
                <a:latin typeface="Arial"/>
                <a:cs typeface="Arial"/>
              </a:rPr>
              <a:t>".Jv</a:t>
            </a:r>
            <a:r>
              <a:rPr dirty="0" smtClean="0" sz="1200" spc="45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200" spc="-105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3400" spc="1520">
                <a:solidFill>
                  <a:srgbClr val="3F3F42"/>
                </a:solidFill>
                <a:latin typeface="Times New Roman"/>
                <a:cs typeface="Times New Roman"/>
              </a:rPr>
              <a:t>w</a:t>
            </a:r>
            <a:endParaRPr sz="3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46646" y="6087297"/>
            <a:ext cx="1229995" cy="629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1275">
              <a:lnSpc>
                <a:spcPct val="100000"/>
              </a:lnSpc>
            </a:pPr>
            <a:r>
              <a:rPr dirty="0" smtClean="0" sz="1550" spc="145">
                <a:solidFill>
                  <a:srgbClr val="3F3F42"/>
                </a:solidFill>
                <a:latin typeface="Arial"/>
                <a:cs typeface="Arial"/>
              </a:rPr>
              <a:t>O.Jb</a:t>
            </a:r>
            <a:r>
              <a:rPr dirty="0" smtClean="0" sz="1550" spc="8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110">
                <a:solidFill>
                  <a:srgbClr val="3F3F42"/>
                </a:solidFill>
                <a:latin typeface="Arial"/>
                <a:cs typeface="Arial"/>
              </a:rPr>
              <a:t>l0</a:t>
            </a:r>
            <a:r>
              <a:rPr dirty="0" smtClean="0" sz="1550" spc="2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850" spc="-325">
                <a:solidFill>
                  <a:srgbClr val="525256"/>
                </a:solidFill>
                <a:latin typeface="Times New Roman"/>
                <a:cs typeface="Times New Roman"/>
              </a:rPr>
              <a:t>J</a:t>
            </a:r>
            <a:r>
              <a:rPr dirty="0" smtClean="0" sz="1850" spc="-325" u="sng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90" u="sng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325">
                <a:solidFill>
                  <a:srgbClr val="525256"/>
                </a:solidFill>
                <a:latin typeface="Times New Roman"/>
                <a:cs typeface="Times New Roman"/>
              </a:rPr>
              <a:t>,All</a:t>
            </a:r>
            <a:endParaRPr sz="18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9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350" spc="1210">
                <a:solidFill>
                  <a:srgbClr val="3F3F42"/>
                </a:solidFill>
                <a:latin typeface="Times New Roman"/>
                <a:cs typeface="Times New Roman"/>
              </a:rPr>
              <a:t>J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12791" y="5763447"/>
            <a:ext cx="877569" cy="9728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42265">
              <a:lnSpc>
                <a:spcPct val="100000"/>
              </a:lnSpc>
            </a:pPr>
            <a:r>
              <a:rPr dirty="0" smtClean="0" sz="4400" spc="-720">
                <a:solidFill>
                  <a:srgbClr val="3F3F42"/>
                </a:solidFill>
                <a:latin typeface="Times New Roman"/>
                <a:cs typeface="Times New Roman"/>
              </a:rPr>
              <a:t>,J</a:t>
            </a:r>
            <a:r>
              <a:rPr dirty="0" smtClean="0" sz="4400" spc="-2590">
                <a:solidFill>
                  <a:srgbClr val="3F3F42"/>
                </a:solidFill>
                <a:latin typeface="Times New Roman"/>
                <a:cs typeface="Times New Roman"/>
              </a:rPr>
              <a:t>Z</a:t>
            </a:r>
            <a:r>
              <a:rPr dirty="0" smtClean="0" baseline="-23148" sz="2700" spc="660">
                <a:solidFill>
                  <a:srgbClr val="2A282A"/>
                </a:solidFill>
                <a:latin typeface="Arial"/>
                <a:cs typeface="Arial"/>
              </a:rPr>
              <a:t>,</a:t>
            </a:r>
            <a:r>
              <a:rPr dirty="0" smtClean="0" baseline="-23148" sz="2700" spc="157">
                <a:solidFill>
                  <a:srgbClr val="2A282A"/>
                </a:solidFill>
                <a:latin typeface="Arial"/>
                <a:cs typeface="Arial"/>
              </a:rPr>
              <a:t> </a:t>
            </a:r>
            <a:r>
              <a:rPr dirty="0" smtClean="0" sz="1650" spc="-215">
                <a:solidFill>
                  <a:srgbClr val="3F3F42"/>
                </a:solidFill>
                <a:latin typeface="Arial"/>
                <a:cs typeface="Arial"/>
              </a:rPr>
              <a:t>lA</a:t>
            </a:r>
            <a:endParaRPr sz="1650">
              <a:latin typeface="Arial"/>
              <a:cs typeface="Arial"/>
            </a:endParaRPr>
          </a:p>
          <a:p>
            <a:pPr marL="12700">
              <a:lnSpc>
                <a:spcPts val="2300"/>
              </a:lnSpc>
            </a:pPr>
            <a:r>
              <a:rPr dirty="0" smtClean="0" sz="2200" spc="125" i="1">
                <a:solidFill>
                  <a:srgbClr val="3F3F42"/>
                </a:solidFill>
                <a:latin typeface="Arial"/>
                <a:cs typeface="Arial"/>
              </a:rPr>
              <a:t>4-&gt;</a:t>
            </a:r>
            <a:endParaRPr sz="2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625882" y="6125397"/>
            <a:ext cx="1013460" cy="5988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07340">
              <a:lnSpc>
                <a:spcPct val="100000"/>
              </a:lnSpc>
            </a:pPr>
            <a:r>
              <a:rPr dirty="0" smtClean="0" sz="1550" spc="10">
                <a:solidFill>
                  <a:srgbClr val="3F3F42"/>
                </a:solidFill>
                <a:latin typeface="Arial"/>
                <a:cs typeface="Arial"/>
              </a:rPr>
              <a:t>,JJ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9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dirty="0" smtClean="0" sz="1650" spc="-50">
                <a:solidFill>
                  <a:srgbClr val="3F3F42"/>
                </a:solidFill>
                <a:latin typeface="Times New Roman"/>
                <a:cs typeface="Times New Roman"/>
              </a:rPr>
              <a:t>uLJ:i.:ll</a:t>
            </a:r>
            <a:r>
              <a:rPr dirty="0" smtClean="0" sz="1650" spc="15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75">
                <a:solidFill>
                  <a:srgbClr val="3F3F42"/>
                </a:solidFill>
                <a:latin typeface="Times New Roman"/>
                <a:cs typeface="Times New Roman"/>
              </a:rPr>
              <a:t>ol:&gt;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7773" y="6460657"/>
            <a:ext cx="210883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85775" algn="l"/>
              </a:tabLst>
            </a:pPr>
            <a:r>
              <a:rPr dirty="0" smtClean="0" sz="1650" spc="515">
                <a:solidFill>
                  <a:srgbClr val="525256"/>
                </a:solidFill>
                <a:latin typeface="Times New Roman"/>
                <a:cs typeface="Times New Roman"/>
              </a:rPr>
              <a:t>,;</a:t>
            </a:r>
            <a:r>
              <a:rPr dirty="0" smtClean="0" sz="1650" spc="515">
                <a:solidFill>
                  <a:srgbClr val="525256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630">
                <a:solidFill>
                  <a:srgbClr val="525256"/>
                </a:solidFill>
                <a:latin typeface="Times New Roman"/>
                <a:cs typeface="Times New Roman"/>
              </a:rPr>
              <a:t>.J</a:t>
            </a:r>
            <a:r>
              <a:rPr dirty="0" smtClean="0" sz="1650" spc="195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35">
                <a:solidFill>
                  <a:srgbClr val="3F3F42"/>
                </a:solidFill>
                <a:latin typeface="Times New Roman"/>
                <a:cs typeface="Times New Roman"/>
              </a:rPr>
              <a:t>,.4_1_1-lJ.J_,.....a:ll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040916" y="6910216"/>
            <a:ext cx="7048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75" i="1">
                <a:solidFill>
                  <a:srgbClr val="BABABA"/>
                </a:solidFill>
                <a:latin typeface="Arial"/>
                <a:cs typeface="Arial"/>
              </a:rPr>
              <a:t>J</a:t>
            </a:r>
            <a:endParaRPr sz="8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67171" y="6681616"/>
            <a:ext cx="3150235" cy="4133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830830" algn="l"/>
              </a:tabLst>
            </a:pPr>
            <a:r>
              <a:rPr dirty="0" smtClean="0" sz="1550" spc="-110">
                <a:solidFill>
                  <a:srgbClr val="3F3F42"/>
                </a:solidFill>
                <a:latin typeface="Arial"/>
                <a:cs typeface="Arial"/>
              </a:rPr>
              <a:t>.4..</a:t>
            </a:r>
            <a:r>
              <a:rPr dirty="0" smtClean="0" sz="1550" spc="-100">
                <a:solidFill>
                  <a:srgbClr val="3F3F42"/>
                </a:solidFill>
                <a:latin typeface="Arial"/>
                <a:cs typeface="Arial"/>
              </a:rPr>
              <a:t>)</a:t>
            </a:r>
            <a:r>
              <a:rPr dirty="0" smtClean="0" sz="1550" spc="-130">
                <a:solidFill>
                  <a:srgbClr val="3F3F42"/>
                </a:solidFill>
                <a:latin typeface="Arial"/>
                <a:cs typeface="Arial"/>
              </a:rPr>
              <a:t>&gt;1..Uij</a:t>
            </a:r>
            <a:r>
              <a:rPr dirty="0" smtClean="0" sz="1550" spc="-13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6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85">
                <a:solidFill>
                  <a:srgbClr val="3F3F42"/>
                </a:solidFill>
                <a:latin typeface="Arial"/>
                <a:cs typeface="Arial"/>
              </a:rPr>
              <a:t>.</a:t>
            </a:r>
            <a:r>
              <a:rPr dirty="0" smtClean="0" sz="1550" spc="105">
                <a:solidFill>
                  <a:srgbClr val="3F3F42"/>
                </a:solidFill>
                <a:latin typeface="Arial"/>
                <a:cs typeface="Arial"/>
              </a:rPr>
              <a:t>)</a:t>
            </a:r>
            <a:r>
              <a:rPr dirty="0" smtClean="0" sz="1550" spc="8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180">
                <a:solidFill>
                  <a:srgbClr val="3F3F42"/>
                </a:solidFill>
                <a:latin typeface="Arial"/>
                <a:cs typeface="Arial"/>
              </a:rPr>
              <a:t>14</a:t>
            </a:r>
            <a:r>
              <a:rPr dirty="0" smtClean="0" sz="1550" spc="8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50" spc="110">
                <a:solidFill>
                  <a:srgbClr val="3F3F42"/>
                </a:solidFill>
                <a:latin typeface="Arial"/>
                <a:cs typeface="Arial"/>
              </a:rPr>
              <a:t>_,\</a:t>
            </a:r>
            <a:r>
              <a:rPr dirty="0" smtClean="0" sz="1550" spc="180">
                <a:solidFill>
                  <a:srgbClr val="3F3F42"/>
                </a:solidFill>
                <a:latin typeface="Arial"/>
                <a:cs typeface="Arial"/>
              </a:rPr>
              <a:t>1</a:t>
            </a:r>
            <a:r>
              <a:rPr dirty="0" smtClean="0" sz="1550" spc="-140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800" spc="-254" i="1">
                <a:solidFill>
                  <a:srgbClr val="3F3F42"/>
                </a:solidFill>
                <a:latin typeface="Arial"/>
                <a:cs typeface="Arial"/>
              </a:rPr>
              <a:t>&lt;..:.J</a:t>
            </a:r>
            <a:r>
              <a:rPr dirty="0" smtClean="0" sz="1800" spc="-190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800" spc="-175" i="1">
                <a:solidFill>
                  <a:srgbClr val="3F3F42"/>
                </a:solidFill>
                <a:latin typeface="Arial"/>
                <a:cs typeface="Arial"/>
              </a:rPr>
              <a:t>.l.i</a:t>
            </a:r>
            <a:r>
              <a:rPr dirty="0" smtClean="0" sz="1800" spc="80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2650" spc="-260" i="1">
                <a:solidFill>
                  <a:srgbClr val="3F3F42"/>
                </a:solidFill>
                <a:latin typeface="Arial"/>
                <a:cs typeface="Arial"/>
              </a:rPr>
              <a:t>c:</a:t>
            </a:r>
            <a:r>
              <a:rPr dirty="0" smtClean="0" sz="2650" spc="-260" i="1">
                <a:solidFill>
                  <a:srgbClr val="3F3F42"/>
                </a:solidFill>
                <a:latin typeface="Arial"/>
                <a:cs typeface="Arial"/>
              </a:rPr>
              <a:t>	</a:t>
            </a:r>
            <a:r>
              <a:rPr dirty="0" smtClean="0" sz="1350" spc="1810" i="1">
                <a:solidFill>
                  <a:srgbClr val="3F3F42"/>
                </a:solidFill>
                <a:latin typeface="Times New Roman"/>
                <a:cs typeface="Times New Roman"/>
              </a:rPr>
              <a:t>J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32224" y="6846716"/>
            <a:ext cx="1360170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69900" algn="l"/>
                <a:tab pos="1163320" algn="l"/>
              </a:tabLst>
            </a:pPr>
            <a:r>
              <a:rPr dirty="0" smtClean="0" sz="1250" spc="-10">
                <a:solidFill>
                  <a:srgbClr val="3F3F42"/>
                </a:solidFill>
                <a:latin typeface="Times New Roman"/>
                <a:cs typeface="Times New Roman"/>
              </a:rPr>
              <a:t>Dy4·</a:t>
            </a:r>
            <a:r>
              <a:rPr dirty="0" smtClean="0" sz="1250" spc="-10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650" spc="2165" i="1">
                <a:solidFill>
                  <a:srgbClr val="3F3F42"/>
                </a:solidFill>
                <a:latin typeface="Arial"/>
                <a:cs typeface="Arial"/>
              </a:rPr>
              <a:t>A</a:t>
            </a:r>
            <a:r>
              <a:rPr dirty="0" smtClean="0" sz="650" spc="2165" i="1">
                <a:solidFill>
                  <a:srgbClr val="3F3F42"/>
                </a:solidFill>
                <a:latin typeface="Arial"/>
                <a:cs typeface="Arial"/>
              </a:rPr>
              <a:t>	</a:t>
            </a:r>
            <a:r>
              <a:rPr dirty="0" smtClean="0" sz="1350" spc="835" i="1">
                <a:solidFill>
                  <a:srgbClr val="3F3F42"/>
                </a:solidFill>
                <a:latin typeface="Times New Roman"/>
                <a:cs typeface="Times New Roman"/>
              </a:rPr>
              <a:t>J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09352" y="7735899"/>
            <a:ext cx="4064635" cy="6254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b="1">
                <a:solidFill>
                  <a:srgbClr val="2A282A"/>
                </a:solidFill>
                <a:latin typeface="Arial"/>
                <a:cs typeface="Arial"/>
              </a:rPr>
              <a:t>Concept</a:t>
            </a:r>
            <a:r>
              <a:rPr dirty="0" smtClean="0" sz="1500" spc="45" b="1">
                <a:solidFill>
                  <a:srgbClr val="2A282A"/>
                </a:solidFill>
                <a:latin typeface="Arial"/>
                <a:cs typeface="Arial"/>
              </a:rPr>
              <a:t> </a:t>
            </a:r>
            <a:r>
              <a:rPr dirty="0" smtClean="0" sz="1500" spc="25" b="1">
                <a:solidFill>
                  <a:srgbClr val="2A282A"/>
                </a:solidFill>
                <a:latin typeface="Arial"/>
                <a:cs typeface="Arial"/>
              </a:rPr>
              <a:t>of</a:t>
            </a:r>
            <a:r>
              <a:rPr dirty="0" smtClean="0" sz="1500" spc="10" b="1">
                <a:solidFill>
                  <a:srgbClr val="2A282A"/>
                </a:solidFill>
                <a:latin typeface="Arial"/>
                <a:cs typeface="Arial"/>
              </a:rPr>
              <a:t> </a:t>
            </a:r>
            <a:r>
              <a:rPr dirty="0" smtClean="0" sz="1500" spc="-10" b="1">
                <a:solidFill>
                  <a:srgbClr val="2A282A"/>
                </a:solidFill>
                <a:latin typeface="Arial"/>
                <a:cs typeface="Arial"/>
              </a:rPr>
              <a:t>Strategic</a:t>
            </a:r>
            <a:r>
              <a:rPr dirty="0" smtClean="0" sz="1500" spc="140" b="1">
                <a:solidFill>
                  <a:srgbClr val="2A282A"/>
                </a:solidFill>
                <a:latin typeface="Arial"/>
                <a:cs typeface="Arial"/>
              </a:rPr>
              <a:t> </a:t>
            </a:r>
            <a:r>
              <a:rPr dirty="0" smtClean="0" sz="1500" spc="-10" b="1">
                <a:solidFill>
                  <a:srgbClr val="2A282A"/>
                </a:solidFill>
                <a:latin typeface="Arial"/>
                <a:cs typeface="Arial"/>
              </a:rPr>
              <a:t>Management</a:t>
            </a:r>
            <a:endParaRPr sz="15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18"/>
              </a:spcBef>
            </a:pPr>
            <a:endParaRPr sz="1100"/>
          </a:p>
          <a:p>
            <a:pPr marL="62865">
              <a:lnSpc>
                <a:spcPct val="100000"/>
              </a:lnSpc>
              <a:tabLst>
                <a:tab pos="2129790" algn="l"/>
              </a:tabLst>
            </a:pPr>
            <a:r>
              <a:rPr dirty="0" smtClean="0" sz="1550" spc="520">
                <a:solidFill>
                  <a:srgbClr val="3F3F42"/>
                </a:solidFill>
                <a:latin typeface="Arial"/>
                <a:cs typeface="Arial"/>
              </a:rPr>
              <a:t>.J</a:t>
            </a:r>
            <a:r>
              <a:rPr dirty="0" smtClean="0" sz="1550" spc="-22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00" spc="15">
                <a:solidFill>
                  <a:srgbClr val="3F3F42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10">
                <a:solidFill>
                  <a:srgbClr val="3F3F42"/>
                </a:solidFill>
                <a:latin typeface="Times New Roman"/>
                <a:cs typeface="Times New Roman"/>
              </a:rPr>
              <a:t>Strategos</a:t>
            </a:r>
            <a:r>
              <a:rPr dirty="0" smtClean="0" sz="1500" spc="15">
                <a:solidFill>
                  <a:srgbClr val="3F3F42"/>
                </a:solidFill>
                <a:latin typeface="Times New Roman"/>
                <a:cs typeface="Times New Roman"/>
              </a:rPr>
              <a:t>)</a:t>
            </a:r>
            <a:r>
              <a:rPr dirty="0" smtClean="0" sz="1500" spc="1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50">
                <a:solidFill>
                  <a:srgbClr val="3F3F42"/>
                </a:solidFill>
                <a:latin typeface="Times New Roman"/>
                <a:cs typeface="Times New Roman"/>
              </a:rPr>
              <a:t>l;._r.ll</a:t>
            </a:r>
            <a:r>
              <a:rPr dirty="0" smtClean="0" sz="1500" spc="50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1605">
                <a:solidFill>
                  <a:srgbClr val="3F3F42"/>
                </a:solidFill>
                <a:latin typeface="Times New Roman"/>
                <a:cs typeface="Times New Roman"/>
              </a:rPr>
              <a:t>I</a:t>
            </a:r>
            <a:r>
              <a:rPr dirty="0" smtClean="0" sz="1500" spc="-5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00" i="1">
                <a:solidFill>
                  <a:srgbClr val="3F3F42"/>
                </a:solidFill>
                <a:latin typeface="Arial"/>
                <a:cs typeface="Arial"/>
              </a:rPr>
              <a:t>0A</a:t>
            </a:r>
            <a:r>
              <a:rPr dirty="0" smtClean="0" sz="1600" spc="-130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00" spc="380">
                <a:solidFill>
                  <a:srgbClr val="525256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475">
                <a:solidFill>
                  <a:srgbClr val="525256"/>
                </a:solidFill>
                <a:latin typeface="Times New Roman"/>
                <a:cs typeface="Times New Roman"/>
              </a:rPr>
              <a:t>Strategy</a:t>
            </a:r>
            <a:r>
              <a:rPr dirty="0" smtClean="0" sz="1500" spc="380">
                <a:solidFill>
                  <a:srgbClr val="525256"/>
                </a:solidFill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255380" y="8119245"/>
            <a:ext cx="937260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850">
                <a:solidFill>
                  <a:srgbClr val="3F3F42"/>
                </a:solidFill>
                <a:latin typeface="Arial"/>
                <a:cs typeface="Arial"/>
              </a:rPr>
              <a:t>t$</a:t>
            </a:r>
            <a:r>
              <a:rPr dirty="0" smtClean="0" sz="1400" spc="-125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400" spc="-180">
                <a:solidFill>
                  <a:srgbClr val="3F3F42"/>
                </a:solidFill>
                <a:latin typeface="Times New Roman"/>
                <a:cs typeface="Times New Roman"/>
              </a:rPr>
              <a:t>to:.</a:t>
            </a:r>
            <a:r>
              <a:rPr dirty="0" smtClean="0" sz="1400" spc="11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10">
                <a:solidFill>
                  <a:srgbClr val="3F3F42"/>
                </a:solidFill>
                <a:latin typeface="Times New Roman"/>
                <a:cs typeface="Times New Roman"/>
              </a:rPr>
              <a:t>;;-.</a:t>
            </a:r>
            <a:r>
              <a:rPr dirty="0" smtClean="0" sz="1500" spc="-9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35">
                <a:solidFill>
                  <a:srgbClr val="3F3F42"/>
                </a:solidFill>
                <a:latin typeface="Times New Roman"/>
                <a:cs typeface="Times New Roman"/>
              </a:rPr>
              <a:t>.1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57250" y="8460855"/>
            <a:ext cx="5831205" cy="661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66370">
              <a:lnSpc>
                <a:spcPct val="100000"/>
              </a:lnSpc>
              <a:tabLst>
                <a:tab pos="1610360" algn="l"/>
                <a:tab pos="4579620" algn="l"/>
                <a:tab pos="5170805" algn="l"/>
              </a:tabLst>
            </a:pPr>
            <a:r>
              <a:rPr dirty="0" smtClean="0" sz="1450" spc="1190">
                <a:solidFill>
                  <a:srgbClr val="3F3F42"/>
                </a:solidFill>
                <a:latin typeface="Arial"/>
                <a:cs typeface="Arial"/>
              </a:rPr>
              <a:t>llh</a:t>
            </a:r>
            <a:r>
              <a:rPr dirty="0" smtClean="0" sz="1450" spc="1190">
                <a:solidFill>
                  <a:srgbClr val="3F3F42"/>
                </a:solidFill>
                <a:latin typeface="Arial"/>
                <a:cs typeface="Arial"/>
              </a:rPr>
              <a:t>	</a:t>
            </a:r>
            <a:r>
              <a:rPr dirty="0" smtClean="0" sz="1050" spc="-295">
                <a:solidFill>
                  <a:srgbClr val="6E6E72"/>
                </a:solidFill>
                <a:latin typeface="Arial"/>
                <a:cs typeface="Arial"/>
              </a:rPr>
              <a:t>&gt;</a:t>
            </a:r>
            <a:r>
              <a:rPr dirty="0" smtClean="0" sz="1050" spc="-295">
                <a:solidFill>
                  <a:srgbClr val="6E6E72"/>
                </a:solidFill>
                <a:latin typeface="Arial"/>
                <a:cs typeface="Arial"/>
              </a:rPr>
              <a:t>  </a:t>
            </a:r>
            <a:r>
              <a:rPr dirty="0" smtClean="0" sz="1050" spc="-110">
                <a:solidFill>
                  <a:srgbClr val="6E6E72"/>
                </a:solidFill>
                <a:latin typeface="Arial"/>
                <a:cs typeface="Arial"/>
              </a:rPr>
              <a:t> </a:t>
            </a:r>
            <a:r>
              <a:rPr dirty="0" smtClean="0" sz="1500" spc="0">
                <a:solidFill>
                  <a:srgbClr val="525256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-10">
                <a:solidFill>
                  <a:srgbClr val="525256"/>
                </a:solidFill>
                <a:latin typeface="Times New Roman"/>
                <a:cs typeface="Times New Roman"/>
              </a:rPr>
              <a:t>The</a:t>
            </a:r>
            <a:r>
              <a:rPr dirty="0" smtClean="0" sz="1500" spc="-1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5">
                <a:solidFill>
                  <a:srgbClr val="3F3F42"/>
                </a:solidFill>
                <a:latin typeface="Times New Roman"/>
                <a:cs typeface="Times New Roman"/>
              </a:rPr>
              <a:t>art</a:t>
            </a:r>
            <a:r>
              <a:rPr dirty="0" smtClean="0" sz="1500" spc="5">
                <a:solidFill>
                  <a:srgbClr val="3F3F42"/>
                </a:solidFill>
                <a:latin typeface="Times New Roman"/>
                <a:cs typeface="Times New Roman"/>
              </a:rPr>
              <a:t>  </a:t>
            </a:r>
            <a:r>
              <a:rPr dirty="0" smtClean="0" sz="1500" spc="-14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35">
                <a:solidFill>
                  <a:srgbClr val="525256"/>
                </a:solidFill>
                <a:latin typeface="Times New Roman"/>
                <a:cs typeface="Times New Roman"/>
              </a:rPr>
              <a:t>of</a:t>
            </a:r>
            <a:r>
              <a:rPr dirty="0" smtClean="0" sz="1500" spc="-6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0">
                <a:solidFill>
                  <a:srgbClr val="525256"/>
                </a:solidFill>
                <a:latin typeface="Times New Roman"/>
                <a:cs typeface="Times New Roman"/>
              </a:rPr>
              <a:t>Generalship</a:t>
            </a:r>
            <a:r>
              <a:rPr dirty="0" smtClean="0" sz="1500" spc="5">
                <a:solidFill>
                  <a:srgbClr val="525256"/>
                </a:solidFill>
                <a:latin typeface="Times New Roman"/>
                <a:cs typeface="Times New Roman"/>
              </a:rPr>
              <a:t>)</a:t>
            </a:r>
            <a:r>
              <a:rPr dirty="0" smtClean="0" sz="1500" spc="10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110">
                <a:solidFill>
                  <a:srgbClr val="525256"/>
                </a:solidFill>
                <a:latin typeface="Arial"/>
                <a:cs typeface="Arial"/>
              </a:rPr>
              <a:t>Jl_rd:-1</a:t>
            </a:r>
            <a:r>
              <a:rPr dirty="0" smtClean="0" sz="1450" spc="-110">
                <a:solidFill>
                  <a:srgbClr val="525256"/>
                </a:solidFill>
                <a:latin typeface="Arial"/>
                <a:cs typeface="Arial"/>
              </a:rPr>
              <a:t>	</a:t>
            </a:r>
            <a:r>
              <a:rPr dirty="0" smtClean="0" sz="1550" spc="-105">
                <a:solidFill>
                  <a:srgbClr val="525256"/>
                </a:solidFill>
                <a:latin typeface="Arial"/>
                <a:cs typeface="Arial"/>
              </a:rPr>
              <a:t>.JI</a:t>
            </a:r>
            <a:r>
              <a:rPr dirty="0" smtClean="0" sz="1550" spc="-130">
                <a:solidFill>
                  <a:srgbClr val="525256"/>
                </a:solidFill>
                <a:latin typeface="Arial"/>
                <a:cs typeface="Arial"/>
              </a:rPr>
              <a:t> </a:t>
            </a:r>
            <a:r>
              <a:rPr dirty="0" smtClean="0" sz="1450" spc="700">
                <a:solidFill>
                  <a:srgbClr val="3F3F42"/>
                </a:solidFill>
                <a:latin typeface="Arial"/>
                <a:cs typeface="Arial"/>
              </a:rPr>
              <a:t>o</a:t>
            </a:r>
            <a:r>
              <a:rPr dirty="0" smtClean="0" sz="1450" spc="700">
                <a:solidFill>
                  <a:srgbClr val="3F3F42"/>
                </a:solidFill>
                <a:latin typeface="Arial"/>
                <a:cs typeface="Arial"/>
              </a:rPr>
              <a:t>	</a:t>
            </a:r>
            <a:r>
              <a:rPr dirty="0" smtClean="0" sz="1450" spc="280">
                <a:solidFill>
                  <a:srgbClr val="3F3F42"/>
                </a:solidFill>
                <a:latin typeface="Arial"/>
                <a:cs typeface="Arial"/>
              </a:rPr>
              <a:t>l</a:t>
            </a:r>
            <a:endParaRPr sz="14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1134110" algn="l"/>
                <a:tab pos="3828415" algn="l"/>
                <a:tab pos="4642485" algn="l"/>
                <a:tab pos="5637530" algn="l"/>
              </a:tabLst>
            </a:pPr>
            <a:r>
              <a:rPr dirty="0" smtClean="0" sz="2250" spc="2075">
                <a:solidFill>
                  <a:srgbClr val="3F3F42"/>
                </a:solidFill>
                <a:latin typeface="Times New Roman"/>
                <a:cs typeface="Times New Roman"/>
              </a:rPr>
              <a:t>w</a:t>
            </a:r>
            <a:r>
              <a:rPr dirty="0" smtClean="0" sz="2250" spc="2075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2250" spc="1210">
                <a:solidFill>
                  <a:srgbClr val="3F3F42"/>
                </a:solidFill>
                <a:latin typeface="Times New Roman"/>
                <a:cs typeface="Times New Roman"/>
              </a:rPr>
              <a:t>r..LiJ·W</a:t>
            </a:r>
            <a:r>
              <a:rPr dirty="0" smtClean="0" sz="2250" spc="1210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2250" spc="720">
                <a:solidFill>
                  <a:srgbClr val="3F3F42"/>
                </a:solidFill>
                <a:latin typeface="Times New Roman"/>
                <a:cs typeface="Times New Roman"/>
              </a:rPr>
              <a:t>,</a:t>
            </a:r>
            <a:r>
              <a:rPr dirty="0" smtClean="0" sz="2250" spc="720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2250" spc="975">
                <a:solidFill>
                  <a:srgbClr val="3F3F42"/>
                </a:solidFill>
                <a:latin typeface="Times New Roman"/>
                <a:cs typeface="Times New Roman"/>
              </a:rPr>
              <a:t>,4l</a:t>
            </a:r>
            <a:r>
              <a:rPr dirty="0" smtClean="0" sz="2250" spc="975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2250" spc="790">
                <a:solidFill>
                  <a:srgbClr val="3F3F42"/>
                </a:solidFill>
                <a:latin typeface="Times New Roman"/>
                <a:cs typeface="Times New Roman"/>
              </a:rPr>
              <a:t>;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46249" y="8385995"/>
            <a:ext cx="640715" cy="318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2921" sz="2025" spc="2385">
                <a:solidFill>
                  <a:srgbClr val="2A282A"/>
                </a:solidFill>
                <a:latin typeface="Times New Roman"/>
                <a:cs typeface="Times New Roman"/>
              </a:rPr>
              <a:t>J</a:t>
            </a:r>
            <a:r>
              <a:rPr dirty="0" smtClean="0" baseline="-32921" sz="2025" spc="2385">
                <a:solidFill>
                  <a:srgbClr val="2A282A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32921" sz="2025" spc="60">
                <a:solidFill>
                  <a:srgbClr val="2A282A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32921" sz="2025" spc="300">
                <a:solidFill>
                  <a:srgbClr val="525256"/>
                </a:solidFill>
                <a:latin typeface="Times New Roman"/>
                <a:cs typeface="Times New Roman"/>
              </a:rPr>
              <a:t>,</a:t>
            </a:r>
            <a:r>
              <a:rPr dirty="0" smtClean="0" sz="1150" spc="155">
                <a:solidFill>
                  <a:srgbClr val="525256"/>
                </a:solidFill>
                <a:latin typeface="Times New Roman"/>
                <a:cs typeface="Times New Roman"/>
              </a:rPr>
              <a:t>06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51461" y="9091917"/>
            <a:ext cx="5899785" cy="345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04950" algn="l"/>
              </a:tabLst>
            </a:pPr>
            <a:r>
              <a:rPr dirty="0" smtClean="0" sz="1750" spc="295">
                <a:solidFill>
                  <a:srgbClr val="3F3F42"/>
                </a:solidFill>
                <a:latin typeface="Times New Roman"/>
                <a:cs typeface="Times New Roman"/>
              </a:rPr>
              <a:t>ul_l</a:t>
            </a:r>
            <a:r>
              <a:rPr dirty="0" smtClean="0" sz="1750" spc="19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210">
                <a:solidFill>
                  <a:srgbClr val="3F3F42"/>
                </a:solidFill>
                <a:latin typeface="Times New Roman"/>
                <a:cs typeface="Times New Roman"/>
              </a:rPr>
              <a:t>l</a:t>
            </a:r>
            <a:r>
              <a:rPr dirty="0" smtClean="0" sz="1750" spc="21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35">
                <a:solidFill>
                  <a:srgbClr val="3F3F42"/>
                </a:solidFill>
                <a:latin typeface="Times New Roman"/>
                <a:cs typeface="Times New Roman"/>
              </a:rPr>
              <a:t>6</a:t>
            </a:r>
            <a:r>
              <a:rPr dirty="0" smtClean="0" sz="1750" spc="-21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70" i="1">
                <a:solidFill>
                  <a:srgbClr val="3F3F42"/>
                </a:solidFill>
                <a:latin typeface="Times New Roman"/>
                <a:cs typeface="Times New Roman"/>
              </a:rPr>
              <a:t>.</a:t>
            </a:r>
            <a:r>
              <a:rPr dirty="0" smtClean="0" sz="1900" spc="45" i="1">
                <a:solidFill>
                  <a:srgbClr val="3F3F42"/>
                </a:solidFill>
                <a:latin typeface="Times New Roman"/>
                <a:cs typeface="Times New Roman"/>
              </a:rPr>
              <a:t>.</a:t>
            </a:r>
            <a:r>
              <a:rPr dirty="0" smtClean="0" sz="1900" spc="65" i="1">
                <a:solidFill>
                  <a:srgbClr val="3F3F42"/>
                </a:solidFill>
                <a:latin typeface="Times New Roman"/>
                <a:cs typeface="Times New Roman"/>
              </a:rPr>
              <a:t>hi</a:t>
            </a:r>
            <a:r>
              <a:rPr dirty="0" smtClean="0" sz="1900" spc="65" i="1">
                <a:solidFill>
                  <a:srgbClr val="3F3F42"/>
                </a:solidFill>
                <a:latin typeface="Times New Roman"/>
                <a:cs typeface="Times New Roman"/>
              </a:rPr>
              <a:t>	</a:t>
            </a:r>
            <a:r>
              <a:rPr dirty="0" smtClean="0" sz="1900" spc="1115">
                <a:solidFill>
                  <a:srgbClr val="3F3F42"/>
                </a:solidFill>
                <a:latin typeface="Times New Roman"/>
                <a:cs typeface="Times New Roman"/>
              </a:rPr>
              <a:t>)</a:t>
            </a:r>
            <a:r>
              <a:rPr dirty="0" smtClean="0" sz="1900" spc="-17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-315" i="1">
                <a:solidFill>
                  <a:srgbClr val="3F3F42"/>
                </a:solidFill>
                <a:latin typeface="Arial"/>
                <a:cs typeface="Arial"/>
              </a:rPr>
              <a:t>4-&gt;</a:t>
            </a:r>
            <a:r>
              <a:rPr dirty="0" smtClean="0" sz="2200" spc="-210" i="1">
                <a:solidFill>
                  <a:srgbClr val="3F3F42"/>
                </a:solidFill>
                <a:latin typeface="Arial"/>
                <a:cs typeface="Arial"/>
              </a:rPr>
              <a:t> </a:t>
            </a:r>
            <a:r>
              <a:rPr dirty="0" smtClean="0" sz="1500" spc="0">
                <a:solidFill>
                  <a:srgbClr val="525256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-10">
                <a:solidFill>
                  <a:srgbClr val="525256"/>
                </a:solidFill>
                <a:latin typeface="Times New Roman"/>
                <a:cs typeface="Times New Roman"/>
              </a:rPr>
              <a:t>New</a:t>
            </a:r>
            <a:r>
              <a:rPr dirty="0" smtClean="0" sz="1500" spc="3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35">
                <a:solidFill>
                  <a:srgbClr val="3F3F42"/>
                </a:solidFill>
                <a:latin typeface="Times New Roman"/>
                <a:cs typeface="Times New Roman"/>
              </a:rPr>
              <a:t>Word</a:t>
            </a:r>
            <a:r>
              <a:rPr dirty="0" smtClean="0" sz="1500" spc="14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0">
                <a:solidFill>
                  <a:srgbClr val="3F3F42"/>
                </a:solidFill>
                <a:latin typeface="Times New Roman"/>
                <a:cs typeface="Times New Roman"/>
              </a:rPr>
              <a:t>Dictionary</a:t>
            </a:r>
            <a:r>
              <a:rPr dirty="0" smtClean="0" sz="1500" spc="5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5">
                <a:solidFill>
                  <a:srgbClr val="525256"/>
                </a:solidFill>
                <a:latin typeface="Times New Roman"/>
                <a:cs typeface="Times New Roman"/>
              </a:rPr>
              <a:t>Webster's</a:t>
            </a:r>
            <a:r>
              <a:rPr dirty="0" smtClean="0" sz="1500" spc="20">
                <a:solidFill>
                  <a:srgbClr val="525256"/>
                </a:solidFill>
                <a:latin typeface="Times New Roman"/>
                <a:cs typeface="Times New Roman"/>
              </a:rPr>
              <a:t>)</a:t>
            </a:r>
            <a:r>
              <a:rPr dirty="0" smtClean="0" sz="1500" spc="90">
                <a:solidFill>
                  <a:srgbClr val="52525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215" i="1">
                <a:solidFill>
                  <a:srgbClr val="525256"/>
                </a:solidFill>
                <a:latin typeface="Times New Roman"/>
                <a:cs typeface="Times New Roman"/>
              </a:rPr>
              <a:t>I.Y</a:t>
            </a:r>
            <a:r>
              <a:rPr dirty="0" smtClean="0" sz="1500" spc="-185" i="1">
                <a:solidFill>
                  <a:srgbClr val="525256"/>
                </a:solidFill>
                <a:latin typeface="Times New Roman"/>
                <a:cs typeface="Times New Roman"/>
              </a:rPr>
              <a:t>"</a:t>
            </a:r>
            <a:r>
              <a:rPr dirty="0" smtClean="0" sz="1700" spc="-100">
                <a:solidFill>
                  <a:srgbClr val="3F3F42"/>
                </a:solidFill>
                <a:latin typeface="Times New Roman"/>
                <a:cs typeface="Times New Roman"/>
              </a:rPr>
              <a:t>.)</a:t>
            </a:r>
            <a:r>
              <a:rPr dirty="0" smtClean="0" sz="1700" spc="-155">
                <a:solidFill>
                  <a:srgbClr val="3F3F42"/>
                </a:solidFill>
                <a:latin typeface="Times New Roman"/>
                <a:cs typeface="Times New Roman"/>
              </a:rPr>
              <a:t>Ali</a:t>
            </a:r>
            <a:r>
              <a:rPr dirty="0" smtClean="0" sz="1700" spc="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245">
                <a:solidFill>
                  <a:srgbClr val="3F3F42"/>
                </a:solidFill>
                <a:latin typeface="Times New Roman"/>
                <a:cs typeface="Times New Roman"/>
              </a:rPr>
              <a:t>L:-</a:t>
            </a:r>
            <a:r>
              <a:rPr dirty="0" smtClean="0" sz="1500" spc="-245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90">
                <a:solidFill>
                  <a:srgbClr val="3F3F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65">
                <a:solidFill>
                  <a:srgbClr val="3F3F42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-95">
                <a:solidFill>
                  <a:srgbClr val="3F3F42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550">
                <a:solidFill>
                  <a:srgbClr val="3F3F42"/>
                </a:solidFill>
                <a:latin typeface="Arial"/>
                <a:cs typeface="Arial"/>
              </a:rPr>
              <a:t>&gt;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6067" y="373901"/>
            <a:ext cx="2046152" cy="0"/>
          </a:xfrm>
          <a:custGeom>
            <a:avLst/>
            <a:gdLst/>
            <a:ahLst/>
            <a:cxnLst/>
            <a:rect l="l" t="t" r="r" b="b"/>
            <a:pathLst>
              <a:path w="2046152" h="0">
                <a:moveTo>
                  <a:pt x="0" y="0"/>
                </a:moveTo>
                <a:lnTo>
                  <a:pt x="2046152" y="0"/>
                </a:lnTo>
              </a:path>
            </a:pathLst>
          </a:custGeom>
          <a:ln w="12000">
            <a:solidFill>
              <a:srgbClr val="4F647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51386" y="628713"/>
            <a:ext cx="3551554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56385" algn="l"/>
              </a:tabLst>
            </a:pPr>
            <a:r>
              <a:rPr dirty="0" smtClean="0" sz="1650" spc="325">
                <a:solidFill>
                  <a:srgbClr val="49494B"/>
                </a:solidFill>
                <a:latin typeface="Times New Roman"/>
                <a:cs typeface="Times New Roman"/>
              </a:rPr>
              <a:t>14·</a:t>
            </a:r>
            <a:r>
              <a:rPr dirty="0" smtClean="0" sz="1650" spc="18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85">
                <a:solidFill>
                  <a:srgbClr val="49494B"/>
                </a:solidFill>
                <a:latin typeface="Times New Roman"/>
                <a:cs typeface="Times New Roman"/>
              </a:rPr>
              <a:t>4-JI</a:t>
            </a:r>
            <a:r>
              <a:rPr dirty="0" smtClean="0" sz="1650" spc="18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685">
                <a:solidFill>
                  <a:srgbClr val="49494B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685">
                <a:solidFill>
                  <a:srgbClr val="49494B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370">
                <a:solidFill>
                  <a:srgbClr val="49494B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18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00">
                <a:solidFill>
                  <a:srgbClr val="49494B"/>
                </a:solidFill>
                <a:latin typeface="Times New Roman"/>
                <a:cs typeface="Times New Roman"/>
              </a:rPr>
              <a:t>l</a:t>
            </a:r>
            <a:r>
              <a:rPr dirty="0" smtClean="0" sz="1650" spc="18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00">
                <a:solidFill>
                  <a:srgbClr val="49494B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245">
                <a:solidFill>
                  <a:srgbClr val="49494B"/>
                </a:solidFill>
                <a:latin typeface="Times New Roman"/>
                <a:cs typeface="Times New Roman"/>
              </a:rPr>
              <a:t>u..)</a:t>
            </a:r>
            <a:r>
              <a:rPr dirty="0" smtClean="0" sz="1650" spc="240">
                <a:solidFill>
                  <a:srgbClr val="49494B"/>
                </a:solidFill>
                <a:latin typeface="Times New Roman"/>
                <a:cs typeface="Times New Roman"/>
              </a:rPr>
              <a:t>.,.L,U...li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81080" y="628713"/>
            <a:ext cx="123507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85">
                <a:solidFill>
                  <a:srgbClr val="49494B"/>
                </a:solidFill>
                <a:latin typeface="Times New Roman"/>
                <a:cs typeface="Times New Roman"/>
              </a:rPr>
              <a:t>,</a:t>
            </a:r>
            <a:r>
              <a:rPr dirty="0" smtClean="0" sz="1650" spc="300">
                <a:solidFill>
                  <a:srgbClr val="49494B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41062" sz="1725" spc="240">
                <a:solidFill>
                  <a:srgbClr val="49494B"/>
                </a:solidFill>
                <a:latin typeface="Times New Roman"/>
                <a:cs typeface="Times New Roman"/>
              </a:rPr>
              <a:t>0</a:t>
            </a:r>
            <a:r>
              <a:rPr dirty="0" smtClean="0" baseline="41062" sz="1725" spc="225">
                <a:solidFill>
                  <a:srgbClr val="49494B"/>
                </a:solidFill>
                <a:latin typeface="Times New Roman"/>
                <a:cs typeface="Times New Roman"/>
              </a:rPr>
              <a:t>7</a:t>
            </a:r>
            <a:r>
              <a:rPr dirty="0" smtClean="0" sz="1500" spc="-110">
                <a:solidFill>
                  <a:srgbClr val="6E6E70"/>
                </a:solidFill>
                <a:latin typeface="Times New Roman"/>
                <a:cs typeface="Times New Roman"/>
              </a:rPr>
              <a:t>&gt;</a:t>
            </a:r>
            <a:r>
              <a:rPr dirty="0" smtClean="0" sz="1500" spc="-60">
                <a:solidFill>
                  <a:srgbClr val="6E6E70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-55">
                <a:solidFill>
                  <a:srgbClr val="6E6E70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-85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35">
                <a:solidFill>
                  <a:srgbClr val="38383B"/>
                </a:solidFill>
                <a:latin typeface="Times New Roman"/>
                <a:cs typeface="Times New Roman"/>
              </a:rPr>
              <a:t>ee;</a:t>
            </a:r>
            <a:r>
              <a:rPr dirty="0" smtClean="0" sz="1500" spc="15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80">
                <a:solidFill>
                  <a:srgbClr val="38383B"/>
                </a:solidFill>
                <a:latin typeface="Times New Roman"/>
                <a:cs typeface="Times New Roman"/>
              </a:rPr>
              <a:t>yJ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5368" y="977534"/>
            <a:ext cx="23558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195">
                <a:solidFill>
                  <a:srgbClr val="49494B"/>
                </a:solidFill>
                <a:latin typeface="Arial"/>
                <a:cs typeface="Arial"/>
              </a:rPr>
              <a:t>j..?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5440" y="1021984"/>
            <a:ext cx="765175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345">
                <a:solidFill>
                  <a:srgbClr val="5B5B5D"/>
                </a:solidFill>
                <a:latin typeface="Arial"/>
                <a:cs typeface="Arial"/>
              </a:rPr>
              <a:t>I</a:t>
            </a:r>
            <a:r>
              <a:rPr dirty="0" smtClean="0" sz="1450" spc="235">
                <a:solidFill>
                  <a:srgbClr val="38383B"/>
                </a:solidFill>
                <a:latin typeface="Arial"/>
                <a:cs typeface="Arial"/>
              </a:rPr>
              <a:t>u;JU</a:t>
            </a:r>
            <a:r>
              <a:rPr dirty="0" smtClean="0" sz="1450" spc="125">
                <a:solidFill>
                  <a:srgbClr val="38383B"/>
                </a:solidFill>
                <a:latin typeface="Arial"/>
                <a:cs typeface="Arial"/>
              </a:rPr>
              <a:t>-</a:t>
            </a:r>
            <a:r>
              <a:rPr dirty="0" smtClean="0" sz="1450" spc="-325">
                <a:solidFill>
                  <a:srgbClr val="5B5B5D"/>
                </a:solidFill>
                <a:latin typeface="Arial"/>
                <a:cs typeface="Arial"/>
              </a:rPr>
              <a:t>1</a:t>
            </a:r>
            <a:endParaRPr sz="14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95532" y="736234"/>
            <a:ext cx="832485" cy="572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50570" algn="l"/>
              </a:tabLst>
            </a:pPr>
            <a:r>
              <a:rPr dirty="0" smtClean="0" sz="3700" spc="-1100">
                <a:solidFill>
                  <a:srgbClr val="5B5B5D"/>
                </a:solidFill>
                <a:latin typeface="Arial"/>
                <a:cs typeface="Arial"/>
              </a:rPr>
              <a:t>c</a:t>
            </a:r>
            <a:r>
              <a:rPr dirty="0" smtClean="0" sz="3700" spc="-570">
                <a:solidFill>
                  <a:srgbClr val="38383B"/>
                </a:solidFill>
                <a:latin typeface="Arial"/>
                <a:cs typeface="Arial"/>
              </a:rPr>
              <a:t>,.</a:t>
            </a:r>
            <a:r>
              <a:rPr dirty="0" smtClean="0" sz="3700" spc="-560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3700" spc="-780">
                <a:solidFill>
                  <a:srgbClr val="38383B"/>
                </a:solidFill>
                <a:latin typeface="Arial"/>
                <a:cs typeface="Arial"/>
              </a:rPr>
              <a:t>Li</a:t>
            </a:r>
            <a:r>
              <a:rPr dirty="0" smtClean="0" sz="3700" spc="-780">
                <a:solidFill>
                  <a:srgbClr val="38383B"/>
                </a:solidFill>
                <a:latin typeface="Arial"/>
                <a:cs typeface="Arial"/>
              </a:rPr>
              <a:t>	</a:t>
            </a:r>
            <a:r>
              <a:rPr dirty="0" smtClean="0" sz="1450" spc="135">
                <a:solidFill>
                  <a:srgbClr val="6E6E70"/>
                </a:solidFill>
                <a:latin typeface="Arial"/>
                <a:cs typeface="Arial"/>
              </a:rPr>
              <a:t>I</a:t>
            </a:r>
            <a:endParaRPr sz="14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25623" y="996584"/>
            <a:ext cx="2619375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20065" algn="l"/>
              </a:tabLst>
            </a:pPr>
            <a:r>
              <a:rPr dirty="0" smtClean="0" sz="1450" spc="2014">
                <a:solidFill>
                  <a:srgbClr val="5B5B5D"/>
                </a:solidFill>
                <a:latin typeface="Arial"/>
                <a:cs typeface="Arial"/>
              </a:rPr>
              <a:t>\</a:t>
            </a:r>
            <a:r>
              <a:rPr dirty="0" smtClean="0" sz="1450" spc="2014">
                <a:solidFill>
                  <a:srgbClr val="5B5B5D"/>
                </a:solidFill>
                <a:latin typeface="Arial"/>
                <a:cs typeface="Arial"/>
              </a:rPr>
              <a:t>	</a:t>
            </a:r>
            <a:r>
              <a:rPr dirty="0" smtClean="0" sz="1450" spc="730">
                <a:solidFill>
                  <a:srgbClr val="49494B"/>
                </a:solidFill>
                <a:latin typeface="Times New Roman"/>
                <a:cs typeface="Times New Roman"/>
              </a:rPr>
              <a:t>J</a:t>
            </a:r>
            <a:r>
              <a:rPr dirty="0" smtClean="0" sz="1450" spc="10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65">
                <a:solidFill>
                  <a:srgbClr val="49494B"/>
                </a:solidFill>
                <a:latin typeface="Times New Roman"/>
                <a:cs typeface="Times New Roman"/>
              </a:rPr>
              <a:t>Lr-..</a:t>
            </a:r>
            <a:r>
              <a:rPr dirty="0" smtClean="0" sz="1450" spc="-55">
                <a:solidFill>
                  <a:srgbClr val="49494B"/>
                </a:solidFill>
                <a:latin typeface="Times New Roman"/>
                <a:cs typeface="Times New Roman"/>
              </a:rPr>
              <a:t>)</a:t>
            </a:r>
            <a:r>
              <a:rPr dirty="0" smtClean="0" sz="1450" spc="-50">
                <a:solidFill>
                  <a:srgbClr val="49494B"/>
                </a:solidFill>
                <a:latin typeface="Times New Roman"/>
                <a:cs typeface="Times New Roman"/>
              </a:rPr>
              <a:t>l:i\</a:t>
            </a:r>
            <a:r>
              <a:rPr dirty="0" smtClean="0" sz="1450" spc="-65">
                <a:solidFill>
                  <a:srgbClr val="49494B"/>
                </a:solidFill>
                <a:latin typeface="Times New Roman"/>
                <a:cs typeface="Times New Roman"/>
              </a:rPr>
              <a:t>J</a:t>
            </a:r>
            <a:r>
              <a:rPr dirty="0" smtClean="0" sz="1450" spc="-6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13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254">
                <a:solidFill>
                  <a:srgbClr val="5B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450" spc="-40">
                <a:solidFill>
                  <a:srgbClr val="49494B"/>
                </a:solidFill>
                <a:latin typeface="Arial"/>
                <a:cs typeface="Arial"/>
              </a:rPr>
              <a:t>_,LJI</a:t>
            </a:r>
            <a:r>
              <a:rPr dirty="0" smtClean="0" sz="1450" spc="60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650" spc="5" i="1">
                <a:solidFill>
                  <a:srgbClr val="49494B"/>
                </a:solidFill>
                <a:latin typeface="Arial"/>
                <a:cs typeface="Arial"/>
              </a:rPr>
              <a:t>,:r</a:t>
            </a:r>
            <a:r>
              <a:rPr dirty="0" smtClean="0" sz="1650" spc="204" i="1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600" spc="-150">
                <a:solidFill>
                  <a:srgbClr val="49494B"/>
                </a:solidFill>
                <a:latin typeface="Arial"/>
                <a:cs typeface="Arial"/>
              </a:rPr>
              <a:t>-4..W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1371" y="1340652"/>
            <a:ext cx="1704339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54330" algn="l"/>
              </a:tabLst>
            </a:pPr>
            <a:r>
              <a:rPr dirty="0" smtClean="0" sz="1600" spc="-180">
                <a:solidFill>
                  <a:srgbClr val="5B5B5D"/>
                </a:solidFill>
                <a:latin typeface="Times New Roman"/>
                <a:cs typeface="Times New Roman"/>
              </a:rPr>
              <a:t>c..</a:t>
            </a:r>
            <a:r>
              <a:rPr dirty="0" smtClean="0" sz="1600" spc="-185">
                <a:solidFill>
                  <a:srgbClr val="5B5B5D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-160">
                <a:solidFill>
                  <a:srgbClr val="5B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-160">
                <a:solidFill>
                  <a:srgbClr val="5B5B5D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5">
                <a:solidFill>
                  <a:srgbClr val="38383B"/>
                </a:solidFill>
                <a:latin typeface="Times New Roman"/>
                <a:cs typeface="Times New Roman"/>
              </a:rPr>
              <a:t>,a·i</a:t>
            </a:r>
            <a:r>
              <a:rPr dirty="0" smtClean="0" sz="1600" spc="10">
                <a:solidFill>
                  <a:srgbClr val="38383B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135">
                <a:solidFill>
                  <a:srgbClr val="38383B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-170">
                <a:solidFill>
                  <a:srgbClr val="5B5B5D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-17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4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480">
                <a:solidFill>
                  <a:srgbClr val="5B5B5D"/>
                </a:solidFill>
                <a:latin typeface="Times New Roman"/>
                <a:cs typeface="Times New Roman"/>
              </a:rPr>
              <a:t>c</a:t>
            </a:r>
            <a:r>
              <a:rPr dirty="0" smtClean="0" sz="1600" spc="48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2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50">
                <a:solidFill>
                  <a:srgbClr val="5B5B5D"/>
                </a:solidFill>
                <a:latin typeface="Times New Roman"/>
                <a:cs typeface="Times New Roman"/>
              </a:rPr>
              <a:t>l:-JI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91539" y="1264452"/>
            <a:ext cx="3823335" cy="345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00075" algn="l"/>
              </a:tabLst>
            </a:pPr>
            <a:r>
              <a:rPr dirty="0" smtClean="0" sz="1600" spc="1110">
                <a:solidFill>
                  <a:srgbClr val="38383B"/>
                </a:solidFill>
                <a:latin typeface="Times New Roman"/>
                <a:cs typeface="Times New Roman"/>
              </a:rPr>
              <a:t>4-</a:t>
            </a:r>
            <a:r>
              <a:rPr dirty="0" smtClean="0" sz="1600" spc="1110">
                <a:solidFill>
                  <a:srgbClr val="38383B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735">
                <a:solidFill>
                  <a:srgbClr val="38383B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459">
                <a:solidFill>
                  <a:srgbClr val="38383B"/>
                </a:solidFill>
                <a:latin typeface="Times New Roman"/>
                <a:cs typeface="Times New Roman"/>
              </a:rPr>
              <a:t>'</a:t>
            </a:r>
            <a:r>
              <a:rPr dirty="0" smtClean="0" sz="1600" spc="-170">
                <a:solidFill>
                  <a:srgbClr val="6E6E70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25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80">
                <a:solidFill>
                  <a:srgbClr val="49494B"/>
                </a:solidFill>
                <a:latin typeface="Times New Roman"/>
                <a:cs typeface="Times New Roman"/>
              </a:rPr>
              <a:t>\_,_LJI</a:t>
            </a:r>
            <a:r>
              <a:rPr dirty="0" smtClean="0" sz="1600" spc="15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75">
                <a:solidFill>
                  <a:srgbClr val="49494B"/>
                </a:solidFill>
                <a:latin typeface="Times New Roman"/>
                <a:cs typeface="Times New Roman"/>
              </a:rPr>
              <a:t>ULS'</a:t>
            </a:r>
            <a:r>
              <a:rPr dirty="0" smtClean="0" sz="1600" spc="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-270" i="1">
                <a:solidFill>
                  <a:srgbClr val="49494B"/>
                </a:solidFill>
                <a:latin typeface="Arial"/>
                <a:cs typeface="Arial"/>
              </a:rPr>
              <a:t>J1</a:t>
            </a:r>
            <a:r>
              <a:rPr dirty="0" smtClean="0" sz="2200" spc="-325" i="1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750" spc="-180">
                <a:solidFill>
                  <a:srgbClr val="5B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750" spc="-180" u="sng">
                <a:solidFill>
                  <a:srgbClr val="5B5B5D"/>
                </a:solidFill>
                <a:latin typeface="Times New Roman"/>
                <a:cs typeface="Times New Roman"/>
              </a:rPr>
              <a:t>  </a:t>
            </a:r>
            <a:r>
              <a:rPr dirty="0" smtClean="0" sz="1750" spc="-195" u="sng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280">
                <a:solidFill>
                  <a:srgbClr val="5B5B5D"/>
                </a:solidFill>
                <a:latin typeface="Times New Roman"/>
                <a:cs typeface="Times New Roman"/>
              </a:rPr>
              <a:t>,_}1</a:t>
            </a:r>
            <a:r>
              <a:rPr dirty="0" smtClean="0" sz="1750" spc="7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85">
                <a:solidFill>
                  <a:srgbClr val="38383B"/>
                </a:solidFill>
                <a:latin typeface="Times New Roman"/>
                <a:cs typeface="Times New Roman"/>
              </a:rPr>
              <a:t>-L:..</a:t>
            </a:r>
            <a:r>
              <a:rPr dirty="0" smtClean="0" sz="1750" spc="-240">
                <a:solidFill>
                  <a:srgbClr val="38383B"/>
                </a:solidFill>
                <a:latin typeface="Times New Roman"/>
                <a:cs typeface="Times New Roman"/>
              </a:rPr>
              <a:t>o</a:t>
            </a:r>
            <a:r>
              <a:rPr dirty="0" smtClean="0" sz="1750" spc="-35">
                <a:solidFill>
                  <a:srgbClr val="5B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750" spc="-4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190">
                <a:solidFill>
                  <a:srgbClr val="49494B"/>
                </a:solidFill>
                <a:latin typeface="Arial"/>
                <a:cs typeface="Arial"/>
              </a:rPr>
              <a:t>..L9</a:t>
            </a:r>
            <a:r>
              <a:rPr dirty="0" smtClean="0" sz="1450" spc="30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600" spc="2030">
                <a:solidFill>
                  <a:srgbClr val="49494B"/>
                </a:solidFill>
                <a:latin typeface="Times New Roman"/>
                <a:cs typeface="Times New Roman"/>
              </a:rPr>
              <a:t>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5368" y="1613592"/>
            <a:ext cx="6084570" cy="702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54405" algn="l"/>
                <a:tab pos="3029585" algn="l"/>
                <a:tab pos="3798570" algn="l"/>
                <a:tab pos="5751195" algn="l"/>
              </a:tabLst>
            </a:pPr>
            <a:r>
              <a:rPr dirty="0" smtClean="0" sz="1500" spc="4360">
                <a:solidFill>
                  <a:srgbClr val="38383B"/>
                </a:solidFill>
                <a:latin typeface="Times New Roman"/>
                <a:cs typeface="Times New Roman"/>
              </a:rPr>
              <a:t>W</a:t>
            </a:r>
            <a:r>
              <a:rPr dirty="0" smtClean="0" sz="1500" spc="4360">
                <a:solidFill>
                  <a:srgbClr val="38383B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140">
                <a:solidFill>
                  <a:srgbClr val="5B5B5D"/>
                </a:solidFill>
                <a:latin typeface="Times New Roman"/>
                <a:cs typeface="Times New Roman"/>
              </a:rPr>
              <a:t>\\</a:t>
            </a:r>
            <a:r>
              <a:rPr dirty="0" smtClean="0" sz="1500" spc="245">
                <a:solidFill>
                  <a:srgbClr val="5B5B5D"/>
                </a:solidFill>
                <a:latin typeface="Times New Roman"/>
                <a:cs typeface="Times New Roman"/>
              </a:rPr>
              <a:t>JS</a:t>
            </a:r>
            <a:r>
              <a:rPr dirty="0" smtClean="0" sz="1500" spc="24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8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120">
                <a:solidFill>
                  <a:srgbClr val="49494B"/>
                </a:solidFill>
                <a:latin typeface="Times New Roman"/>
                <a:cs typeface="Times New Roman"/>
              </a:rPr>
              <a:t>4.oJU-I</a:t>
            </a:r>
            <a:r>
              <a:rPr dirty="0" smtClean="0" sz="1800" spc="70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95">
                <a:solidFill>
                  <a:srgbClr val="49494B"/>
                </a:solidFill>
                <a:latin typeface="Times New Roman"/>
                <a:cs typeface="Times New Roman"/>
              </a:rPr>
              <a:t>l:5</a:t>
            </a:r>
            <a:r>
              <a:rPr dirty="0" smtClean="0" sz="1800" spc="70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110">
                <a:solidFill>
                  <a:srgbClr val="49494B"/>
                </a:solidFill>
                <a:latin typeface="Times New Roman"/>
                <a:cs typeface="Times New Roman"/>
              </a:rPr>
              <a:t>J</a:t>
            </a:r>
            <a:r>
              <a:rPr dirty="0" smtClean="0" sz="1800" spc="110" u="sng">
                <a:solidFill>
                  <a:srgbClr val="49494B"/>
                </a:solidFill>
                <a:latin typeface="Times New Roman"/>
                <a:cs typeface="Times New Roman"/>
              </a:rPr>
              <a:t> 	</a:t>
            </a:r>
            <a:r>
              <a:rPr dirty="0" smtClean="0" sz="1800" spc="70">
                <a:solidFill>
                  <a:srgbClr val="49494B"/>
                </a:solidFill>
                <a:latin typeface="Times New Roman"/>
                <a:cs typeface="Times New Roman"/>
              </a:rPr>
              <a:t>,</a:t>
            </a:r>
            <a:r>
              <a:rPr dirty="0" smtClean="0" sz="1800" spc="-210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40">
                <a:solidFill>
                  <a:srgbClr val="6E6E70"/>
                </a:solidFill>
                <a:latin typeface="Times New Roman"/>
                <a:cs typeface="Times New Roman"/>
              </a:rPr>
              <a:t>l</a:t>
            </a:r>
            <a:r>
              <a:rPr dirty="0" smtClean="0" sz="1800" spc="-270">
                <a:solidFill>
                  <a:srgbClr val="38383B"/>
                </a:solidFill>
                <a:latin typeface="Times New Roman"/>
                <a:cs typeface="Times New Roman"/>
              </a:rPr>
              <a:t>·</a:t>
            </a:r>
            <a:r>
              <a:rPr dirty="0" smtClean="0" sz="1800" spc="-120">
                <a:solidFill>
                  <a:srgbClr val="5B5B5D"/>
                </a:solidFill>
                <a:latin typeface="Times New Roman"/>
                <a:cs typeface="Times New Roman"/>
              </a:rPr>
              <a:t>-·</a:t>
            </a:r>
            <a:r>
              <a:rPr dirty="0" smtClean="0" sz="1800" spc="19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75">
                <a:solidFill>
                  <a:srgbClr val="5B5B5D"/>
                </a:solidFill>
                <a:latin typeface="Arial"/>
                <a:cs typeface="Arial"/>
              </a:rPr>
              <a:t>"'J</a:t>
            </a:r>
            <a:r>
              <a:rPr dirty="0" smtClean="0" sz="1250" spc="175">
                <a:solidFill>
                  <a:srgbClr val="5B5B5D"/>
                </a:solidFill>
                <a:latin typeface="Arial"/>
                <a:cs typeface="Arial"/>
              </a:rPr>
              <a:t>	</a:t>
            </a:r>
            <a:r>
              <a:rPr dirty="0" smtClean="0" sz="2300" spc="10">
                <a:solidFill>
                  <a:srgbClr val="6E6E70"/>
                </a:solidFill>
                <a:latin typeface="Arial"/>
                <a:cs typeface="Arial"/>
              </a:rPr>
              <a:t>,</a:t>
            </a:r>
            <a:r>
              <a:rPr dirty="0" smtClean="0" sz="2300" spc="-150">
                <a:solidFill>
                  <a:srgbClr val="6E6E70"/>
                </a:solidFill>
                <a:latin typeface="Arial"/>
                <a:cs typeface="Arial"/>
              </a:rPr>
              <a:t>(</a:t>
            </a:r>
            <a:r>
              <a:rPr dirty="0" smtClean="0" sz="2300" spc="-254">
                <a:solidFill>
                  <a:srgbClr val="49494B"/>
                </a:solidFill>
                <a:latin typeface="Arial"/>
                <a:cs typeface="Arial"/>
              </a:rPr>
              <a:t>CI</a:t>
            </a:r>
            <a:r>
              <a:rPr dirty="0" smtClean="0" sz="2300" spc="-28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2300" spc="-125">
                <a:solidFill>
                  <a:srgbClr val="5B5B5D"/>
                </a:solidFill>
                <a:latin typeface="Arial"/>
                <a:cs typeface="Arial"/>
              </a:rPr>
              <a:t>...</a:t>
            </a:r>
            <a:r>
              <a:rPr dirty="0" smtClean="0" sz="2300" spc="-90">
                <a:solidFill>
                  <a:srgbClr val="5B5B5D"/>
                </a:solidFill>
                <a:latin typeface="Arial"/>
                <a:cs typeface="Arial"/>
              </a:rPr>
              <a:t>.</a:t>
            </a:r>
            <a:r>
              <a:rPr dirty="0" smtClean="0" sz="2300" spc="-125">
                <a:solidFill>
                  <a:srgbClr val="38383B"/>
                </a:solidFill>
                <a:latin typeface="Arial"/>
                <a:cs typeface="Arial"/>
              </a:rPr>
              <a:t>.</a:t>
            </a:r>
            <a:r>
              <a:rPr dirty="0" smtClean="0" sz="2300" spc="-135">
                <a:solidFill>
                  <a:srgbClr val="5B5B5D"/>
                </a:solidFill>
                <a:latin typeface="Arial"/>
                <a:cs typeface="Arial"/>
              </a:rPr>
              <a:t>.</a:t>
            </a:r>
            <a:r>
              <a:rPr dirty="0" smtClean="0" sz="2300" spc="-30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600" spc="35">
                <a:solidFill>
                  <a:srgbClr val="5B5B5D"/>
                </a:solidFill>
                <a:latin typeface="Times New Roman"/>
                <a:cs typeface="Times New Roman"/>
              </a:rPr>
              <a:t>o)..)</a:t>
            </a:r>
            <a:r>
              <a:rPr dirty="0" smtClean="0" sz="1600" spc="2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5">
                <a:solidFill>
                  <a:srgbClr val="5B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2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890">
                <a:solidFill>
                  <a:srgbClr val="5B5B5D"/>
                </a:solidFill>
                <a:latin typeface="Times New Roman"/>
                <a:cs typeface="Times New Roman"/>
              </a:rPr>
              <a:t>'t</a:t>
            </a:r>
            <a:r>
              <a:rPr dirty="0" smtClean="0" sz="1600" spc="890">
                <a:solidFill>
                  <a:srgbClr val="5B5B5D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890">
                <a:solidFill>
                  <a:srgbClr val="5B5B5D"/>
                </a:solidFill>
                <a:latin typeface="Times New Roman"/>
                <a:cs typeface="Times New Roman"/>
              </a:rPr>
              <a:t>l'</a:t>
            </a:r>
            <a:endParaRPr sz="1600">
              <a:latin typeface="Times New Roman"/>
              <a:cs typeface="Times New Roman"/>
            </a:endParaRPr>
          </a:p>
          <a:p>
            <a:pPr marL="1428750">
              <a:lnSpc>
                <a:spcPct val="100000"/>
              </a:lnSpc>
              <a:spcBef>
                <a:spcPts val="95"/>
              </a:spcBef>
              <a:tabLst>
                <a:tab pos="1953895" algn="l"/>
                <a:tab pos="5285105" algn="l"/>
              </a:tabLst>
            </a:pPr>
            <a:r>
              <a:rPr dirty="0" smtClean="0" sz="1400" spc="655">
                <a:solidFill>
                  <a:srgbClr val="49494B"/>
                </a:solidFill>
                <a:latin typeface="Arial"/>
                <a:cs typeface="Arial"/>
              </a:rPr>
              <a:t>.J</a:t>
            </a:r>
            <a:r>
              <a:rPr dirty="0" smtClean="0" sz="1400" spc="655">
                <a:solidFill>
                  <a:srgbClr val="49494B"/>
                </a:solidFill>
                <a:latin typeface="Arial"/>
                <a:cs typeface="Arial"/>
              </a:rPr>
              <a:t>	</a:t>
            </a:r>
            <a:r>
              <a:rPr dirty="0" smtClean="0" sz="1400" spc="470">
                <a:solidFill>
                  <a:srgbClr val="49494B"/>
                </a:solidFill>
                <a:latin typeface="Arial"/>
                <a:cs typeface="Arial"/>
              </a:rPr>
              <a:t>\</a:t>
            </a:r>
            <a:r>
              <a:rPr dirty="0" smtClean="0" sz="1400" spc="944">
                <a:solidFill>
                  <a:srgbClr val="49494B"/>
                </a:solidFill>
                <a:latin typeface="Arial"/>
                <a:cs typeface="Arial"/>
              </a:rPr>
              <a:t>0</a:t>
            </a:r>
            <a:r>
              <a:rPr dirty="0" smtClean="0" sz="1400" spc="470">
                <a:solidFill>
                  <a:srgbClr val="49494B"/>
                </a:solidFill>
                <a:latin typeface="Arial"/>
                <a:cs typeface="Arial"/>
              </a:rPr>
              <a:t>\</a:t>
            </a:r>
            <a:r>
              <a:rPr dirty="0" smtClean="0" sz="1400" spc="470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400" spc="80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400" spc="910">
                <a:solidFill>
                  <a:srgbClr val="49494B"/>
                </a:solidFill>
                <a:latin typeface="Arial"/>
                <a:cs typeface="Arial"/>
              </a:rPr>
              <a:t>J</a:t>
            </a:r>
            <a:r>
              <a:rPr dirty="0" smtClean="0" sz="1450" spc="70">
                <a:solidFill>
                  <a:srgbClr val="49494B"/>
                </a:solidFill>
                <a:latin typeface="Arial"/>
                <a:cs typeface="Arial"/>
              </a:rPr>
              <a:t>':?</a:t>
            </a:r>
            <a:r>
              <a:rPr dirty="0" smtClean="0" sz="1450" spc="75">
                <a:solidFill>
                  <a:srgbClr val="49494B"/>
                </a:solidFill>
                <a:latin typeface="Arial"/>
                <a:cs typeface="Arial"/>
              </a:rPr>
              <a:t>)</a:t>
            </a:r>
            <a:r>
              <a:rPr dirty="0" smtClean="0" sz="1450" spc="60">
                <a:solidFill>
                  <a:srgbClr val="49494B"/>
                </a:solidFill>
                <a:latin typeface="Arial"/>
                <a:cs typeface="Arial"/>
              </a:rPr>
              <a:t>..</a:t>
            </a:r>
            <a:r>
              <a:rPr dirty="0" smtClean="0" sz="1450" spc="75">
                <a:solidFill>
                  <a:srgbClr val="49494B"/>
                </a:solidFill>
                <a:latin typeface="Arial"/>
                <a:cs typeface="Arial"/>
              </a:rPr>
              <a:t>)</a:t>
            </a:r>
            <a:r>
              <a:rPr dirty="0" smtClean="0" sz="1450" spc="95">
                <a:solidFill>
                  <a:srgbClr val="49494B"/>
                </a:solidFill>
                <a:latin typeface="Arial"/>
                <a:cs typeface="Arial"/>
              </a:rPr>
              <a:t>l'1_p1</a:t>
            </a:r>
            <a:r>
              <a:rPr dirty="0" smtClean="0" sz="1450" spc="-200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850" spc="2505">
                <a:solidFill>
                  <a:srgbClr val="5B5B5D"/>
                </a:solidFill>
                <a:latin typeface="Arial"/>
                <a:cs typeface="Arial"/>
              </a:rPr>
              <a:t>J</a:t>
            </a:r>
            <a:r>
              <a:rPr dirty="0" smtClean="0" sz="1850" spc="-17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300" spc="-45" i="1">
                <a:solidFill>
                  <a:srgbClr val="5B5B5D"/>
                </a:solidFill>
                <a:latin typeface="Times New Roman"/>
                <a:cs typeface="Times New Roman"/>
              </a:rPr>
              <a:t>(.)</a:t>
            </a:r>
            <a:r>
              <a:rPr dirty="0" smtClean="0" sz="1300" spc="-100" i="1">
                <a:solidFill>
                  <a:srgbClr val="5B5B5D"/>
                </a:solidFill>
                <a:latin typeface="Times New Roman"/>
                <a:cs typeface="Times New Roman"/>
              </a:rPr>
              <a:t>A</a:t>
            </a:r>
            <a:r>
              <a:rPr dirty="0" smtClean="0" sz="1300" spc="130" i="1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1805">
                <a:solidFill>
                  <a:srgbClr val="49494B"/>
                </a:solidFill>
                <a:latin typeface="Times New Roman"/>
                <a:cs typeface="Times New Roman"/>
              </a:rPr>
              <a:t>W</a:t>
            </a:r>
            <a:r>
              <a:rPr dirty="0" smtClean="0" sz="2150" spc="1805">
                <a:solidFill>
                  <a:srgbClr val="49494B"/>
                </a:solidFill>
                <a:latin typeface="Times New Roman"/>
                <a:cs typeface="Times New Roman"/>
              </a:rPr>
              <a:t>	</a:t>
            </a:r>
            <a:r>
              <a:rPr dirty="0" smtClean="0" sz="2150" spc="530">
                <a:solidFill>
                  <a:srgbClr val="49494B"/>
                </a:solidFill>
                <a:latin typeface="Times New Roman"/>
                <a:cs typeface="Times New Roman"/>
              </a:rPr>
              <a:t>\</a:t>
            </a:r>
            <a:r>
              <a:rPr dirty="0" smtClean="0" sz="2150" spc="-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10">
                <a:solidFill>
                  <a:srgbClr val="5B5B5D"/>
                </a:solidFill>
                <a:latin typeface="Times New Roman"/>
                <a:cs typeface="Times New Roman"/>
              </a:rPr>
              <a:t>o.Jb</a:t>
            </a:r>
            <a:r>
              <a:rPr dirty="0" smtClean="0" sz="1500" spc="6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70">
                <a:solidFill>
                  <a:srgbClr val="5B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105">
                <a:solidFill>
                  <a:srgbClr val="5B5B5D"/>
                </a:solidFill>
                <a:latin typeface="Times New Roman"/>
                <a:cs typeface="Times New Roman"/>
              </a:rPr>
              <a:t>J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9368" y="2474738"/>
            <a:ext cx="55753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75" i="1">
                <a:solidFill>
                  <a:srgbClr val="38383B"/>
                </a:solidFill>
                <a:latin typeface="Arial"/>
                <a:cs typeface="Arial"/>
              </a:rPr>
              <a:t>w._rj</a:t>
            </a:r>
            <a:endParaRPr sz="15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01195" y="2411238"/>
            <a:ext cx="1404620" cy="32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50" spc="235">
                <a:solidFill>
                  <a:srgbClr val="49494B"/>
                </a:solidFill>
                <a:latin typeface="Arial"/>
                <a:cs typeface="Arial"/>
              </a:rPr>
              <a:t>L:JI</a:t>
            </a:r>
            <a:r>
              <a:rPr dirty="0" smtClean="0" sz="2050" spc="-21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450" spc="894">
                <a:solidFill>
                  <a:srgbClr val="49494B"/>
                </a:solidFill>
                <a:latin typeface="Arial"/>
                <a:cs typeface="Arial"/>
              </a:rPr>
              <a:t>j--t</a:t>
            </a:r>
            <a:r>
              <a:rPr dirty="0" smtClean="0" sz="1450" spc="-70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450" spc="265">
                <a:solidFill>
                  <a:srgbClr val="6E6E70"/>
                </a:solidFill>
                <a:latin typeface="Arial"/>
                <a:cs typeface="Arial"/>
              </a:rPr>
              <a:t>l</a:t>
            </a:r>
            <a:endParaRPr sz="14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37601" y="2487438"/>
            <a:ext cx="135763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025">
                <a:solidFill>
                  <a:srgbClr val="5B5B5D"/>
                </a:solidFill>
                <a:latin typeface="Arial"/>
                <a:cs typeface="Arial"/>
              </a:rPr>
              <a:t>J</a:t>
            </a:r>
            <a:r>
              <a:rPr dirty="0" smtClean="0" sz="1450" spc="102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16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685">
                <a:solidFill>
                  <a:srgbClr val="5B5B5D"/>
                </a:solidFill>
                <a:latin typeface="Arial"/>
                <a:cs typeface="Arial"/>
              </a:rPr>
              <a:t>llh</a:t>
            </a:r>
            <a:r>
              <a:rPr dirty="0" smtClean="0" sz="1450" spc="-17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235">
                <a:solidFill>
                  <a:srgbClr val="49494B"/>
                </a:solidFill>
                <a:latin typeface="Arial"/>
                <a:cs typeface="Arial"/>
              </a:rPr>
              <a:t>o.;b</a:t>
            </a:r>
            <a:r>
              <a:rPr dirty="0" smtClean="0" sz="1450" spc="-24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450" spc="145">
                <a:solidFill>
                  <a:srgbClr val="6E6E70"/>
                </a:solidFill>
                <a:latin typeface="Arial"/>
                <a:cs typeface="Arial"/>
              </a:rPr>
              <a:t>l</a:t>
            </a:r>
            <a:endParaRPr sz="14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31735" y="2379488"/>
            <a:ext cx="688975" cy="361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300" spc="15">
                <a:solidFill>
                  <a:srgbClr val="49494B"/>
                </a:solidFill>
                <a:latin typeface="Times New Roman"/>
                <a:cs typeface="Times New Roman"/>
              </a:rPr>
              <a:t>Jk-</a:t>
            </a:r>
            <a:r>
              <a:rPr dirty="0" smtClean="0" sz="2300" spc="1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2300" spc="-27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2300" spc="-160">
                <a:solidFill>
                  <a:srgbClr val="5B5B5D"/>
                </a:solidFill>
                <a:latin typeface="Times New Roman"/>
                <a:cs typeface="Times New Roman"/>
              </a:rPr>
              <a:t>--'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35370" y="2717845"/>
            <a:ext cx="2882900" cy="346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385">
                <a:solidFill>
                  <a:srgbClr val="5B5B5D"/>
                </a:solidFill>
                <a:latin typeface="Arial"/>
                <a:cs typeface="Arial"/>
              </a:rPr>
              <a:t>,</a:t>
            </a:r>
            <a:r>
              <a:rPr dirty="0" smtClean="0" sz="1250" spc="38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250" spc="14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250" spc="645">
                <a:solidFill>
                  <a:srgbClr val="38383B"/>
                </a:solidFill>
                <a:latin typeface="Arial"/>
                <a:cs typeface="Arial"/>
              </a:rPr>
              <a:t>L..,</a:t>
            </a:r>
            <a:r>
              <a:rPr dirty="0" smtClean="0" sz="1250" spc="-114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250" spc="-125">
                <a:solidFill>
                  <a:srgbClr val="5B5B5D"/>
                </a:solidFill>
                <a:latin typeface="Arial"/>
                <a:cs typeface="Arial"/>
              </a:rPr>
              <a:t>\</a:t>
            </a:r>
            <a:r>
              <a:rPr dirty="0" smtClean="0" sz="1250" spc="-12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250" spc="-12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650" spc="300">
                <a:solidFill>
                  <a:srgbClr val="49494B"/>
                </a:solidFill>
                <a:latin typeface="Times New Roman"/>
                <a:cs typeface="Times New Roman"/>
              </a:rPr>
              <a:t>L</a:t>
            </a:r>
            <a:r>
              <a:rPr dirty="0" smtClean="0" sz="1650" spc="-125">
                <a:solidFill>
                  <a:srgbClr val="38383B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-140">
                <a:solidFill>
                  <a:srgbClr val="38383B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-114">
                <a:solidFill>
                  <a:srgbClr val="5B5B5D"/>
                </a:solidFill>
                <a:latin typeface="Times New Roman"/>
                <a:cs typeface="Times New Roman"/>
              </a:rPr>
              <a:t>..</a:t>
            </a:r>
            <a:r>
              <a:rPr dirty="0" smtClean="0" sz="1650" spc="-310">
                <a:solidFill>
                  <a:srgbClr val="5B5B5D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-120">
                <a:solidFill>
                  <a:srgbClr val="38383B"/>
                </a:solidFill>
                <a:latin typeface="Times New Roman"/>
                <a:cs typeface="Times New Roman"/>
              </a:rPr>
              <a:t>.h.ll</a:t>
            </a:r>
            <a:r>
              <a:rPr dirty="0" smtClean="0" sz="1650" spc="4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15">
                <a:solidFill>
                  <a:srgbClr val="49494B"/>
                </a:solidFill>
                <a:latin typeface="Times New Roman"/>
                <a:cs typeface="Times New Roman"/>
              </a:rPr>
              <a:t>ul</a:t>
            </a:r>
            <a:r>
              <a:rPr dirty="0" smtClean="0" sz="1650" spc="190">
                <a:solidFill>
                  <a:srgbClr val="49494B"/>
                </a:solidFill>
                <a:latin typeface="Times New Roman"/>
                <a:cs typeface="Times New Roman"/>
              </a:rPr>
              <a:t>)</a:t>
            </a:r>
            <a:r>
              <a:rPr dirty="0" smtClean="0" sz="1650" spc="-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360">
                <a:solidFill>
                  <a:srgbClr val="49494B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180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50">
                <a:solidFill>
                  <a:srgbClr val="49494B"/>
                </a:solidFill>
                <a:latin typeface="Times New Roman"/>
                <a:cs typeface="Times New Roman"/>
              </a:rPr>
              <a:t>WI</a:t>
            </a:r>
            <a:r>
              <a:rPr dirty="0" smtClean="0" sz="1650" spc="110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-215" i="1">
                <a:solidFill>
                  <a:srgbClr val="5B5B5D"/>
                </a:solidFill>
                <a:latin typeface="Times New Roman"/>
                <a:cs typeface="Times New Roman"/>
              </a:rPr>
              <a:t>4.-!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18796" y="2686095"/>
            <a:ext cx="2576195" cy="384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260">
                <a:solidFill>
                  <a:srgbClr val="49494B"/>
                </a:solidFill>
                <a:latin typeface="Arial"/>
                <a:cs typeface="Arial"/>
              </a:rPr>
              <a:t>LJ</a:t>
            </a:r>
            <a:r>
              <a:rPr dirty="0" smtClean="0" sz="1450" spc="-9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650" spc="4385">
                <a:solidFill>
                  <a:srgbClr val="38383B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-60">
                <a:solidFill>
                  <a:srgbClr val="5B5B5D"/>
                </a:solidFill>
                <a:latin typeface="Times New Roman"/>
                <a:cs typeface="Times New Roman"/>
              </a:rPr>
              <a:t>/U</a:t>
            </a:r>
            <a:r>
              <a:rPr dirty="0" smtClean="0" sz="1650" spc="114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30">
                <a:solidFill>
                  <a:srgbClr val="49494B"/>
                </a:solidFill>
                <a:latin typeface="Times New Roman"/>
                <a:cs typeface="Times New Roman"/>
              </a:rPr>
              <a:t>..)..u</a:t>
            </a:r>
            <a:r>
              <a:rPr dirty="0" smtClean="0" sz="1300" spc="-180">
                <a:solidFill>
                  <a:srgbClr val="49494B"/>
                </a:solidFill>
                <a:latin typeface="Times New Roman"/>
                <a:cs typeface="Times New Roman"/>
              </a:rPr>
              <a:t>!</a:t>
            </a:r>
            <a:r>
              <a:rPr dirty="0" smtClean="0" sz="1350" spc="325">
                <a:solidFill>
                  <a:srgbClr val="49494B"/>
                </a:solidFill>
                <a:latin typeface="Times New Roman"/>
                <a:cs typeface="Times New Roman"/>
              </a:rPr>
              <a:t>J</a:t>
            </a:r>
            <a:r>
              <a:rPr dirty="0" smtClean="0" sz="1350" spc="130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2450" spc="-300">
                <a:solidFill>
                  <a:srgbClr val="5B5B5D"/>
                </a:solidFill>
                <a:latin typeface="Times New Roman"/>
                <a:cs typeface="Times New Roman"/>
              </a:rPr>
              <a:t>J.oL: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99368" y="3137473"/>
            <a:ext cx="151257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28750" algn="l"/>
              </a:tabLst>
            </a:pPr>
            <a:r>
              <a:rPr dirty="0" smtClean="0" sz="1650" spc="-80">
                <a:solidFill>
                  <a:srgbClr val="49494B"/>
                </a:solidFill>
                <a:latin typeface="Times New Roman"/>
                <a:cs typeface="Times New Roman"/>
              </a:rPr>
              <a:t>j-!J.:.ll.Jl:;:.&gt;l</a:t>
            </a:r>
            <a:r>
              <a:rPr dirty="0" smtClean="0" sz="1650" spc="-80">
                <a:solidFill>
                  <a:srgbClr val="49494B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140">
                <a:solidFill>
                  <a:srgbClr val="5B5B5D"/>
                </a:solidFill>
                <a:latin typeface="Times New Roman"/>
                <a:cs typeface="Times New Roman"/>
              </a:rPr>
              <a:t>,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26312" y="3086673"/>
            <a:ext cx="2737485" cy="32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1800">
                <a:solidFill>
                  <a:srgbClr val="49494B"/>
                </a:solidFill>
                <a:latin typeface="Arial"/>
                <a:cs typeface="Arial"/>
              </a:rPr>
              <a:t>I</a:t>
            </a:r>
            <a:r>
              <a:rPr dirty="0" smtClean="0" sz="2050" spc="-305">
                <a:solidFill>
                  <a:srgbClr val="5B5B5D"/>
                </a:solidFill>
                <a:latin typeface="Arial"/>
                <a:cs typeface="Arial"/>
              </a:rPr>
              <a:t>Jl..l:-11</a:t>
            </a:r>
            <a:r>
              <a:rPr dirty="0" smtClean="0" sz="2050" spc="-18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500" spc="105">
                <a:solidFill>
                  <a:srgbClr val="49494B"/>
                </a:solidFill>
                <a:latin typeface="Times New Roman"/>
                <a:cs typeface="Times New Roman"/>
              </a:rPr>
              <a:t>c:?'JJ</a:t>
            </a:r>
            <a:r>
              <a:rPr dirty="0" smtClean="0" sz="1500" spc="10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30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00">
                <a:solidFill>
                  <a:srgbClr val="5B5B5D"/>
                </a:solidFill>
                <a:latin typeface="Times New Roman"/>
                <a:cs typeface="Times New Roman"/>
              </a:rPr>
              <a:t>,</a:t>
            </a:r>
            <a:r>
              <a:rPr dirty="0" smtClean="0" sz="1500" spc="-14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25">
                <a:solidFill>
                  <a:srgbClr val="5B5B5D"/>
                </a:solidFill>
                <a:latin typeface="Times New Roman"/>
                <a:cs typeface="Times New Roman"/>
              </a:rPr>
              <a:t>o..)</a:t>
            </a:r>
            <a:r>
              <a:rPr dirty="0" smtClean="0" sz="1500" spc="9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00">
                <a:solidFill>
                  <a:srgbClr val="5B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12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615">
                <a:solidFill>
                  <a:srgbClr val="49494B"/>
                </a:solidFill>
                <a:latin typeface="Arial"/>
                <a:cs typeface="Arial"/>
              </a:rPr>
              <a:t>J</a:t>
            </a:r>
            <a:r>
              <a:rPr dirty="0" smtClean="0" sz="1500" spc="-235">
                <a:solidFill>
                  <a:srgbClr val="6E6E70"/>
                </a:solidFill>
                <a:latin typeface="Arial"/>
                <a:cs typeface="Arial"/>
              </a:rPr>
              <a:t>I</a:t>
            </a:r>
            <a:r>
              <a:rPr dirty="0" smtClean="0" sz="1500" spc="-220">
                <a:solidFill>
                  <a:srgbClr val="49494B"/>
                </a:solidFill>
                <a:latin typeface="Arial"/>
                <a:cs typeface="Arial"/>
              </a:rPr>
              <a:t>--LA&gt;</a:t>
            </a:r>
            <a:r>
              <a:rPr dirty="0" smtClean="0" sz="1500" spc="-204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500" spc="260">
                <a:solidFill>
                  <a:srgbClr val="6E6E70"/>
                </a:solidFill>
                <a:latin typeface="Arial"/>
                <a:cs typeface="Arial"/>
              </a:rPr>
              <a:t>I</a:t>
            </a:r>
            <a:endParaRPr sz="1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31735" y="3061273"/>
            <a:ext cx="497205" cy="354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50" spc="140">
                <a:solidFill>
                  <a:srgbClr val="49494B"/>
                </a:solidFill>
                <a:latin typeface="Times New Roman"/>
                <a:cs typeface="Times New Roman"/>
              </a:rPr>
              <a:t>4-;;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49805" y="3156523"/>
            <a:ext cx="250190" cy="585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6520">
              <a:lnSpc>
                <a:spcPct val="100000"/>
              </a:lnSpc>
            </a:pPr>
            <a:r>
              <a:rPr dirty="0" smtClean="0" sz="1500" spc="-335">
                <a:solidFill>
                  <a:srgbClr val="7E8082"/>
                </a:solidFill>
                <a:latin typeface="Arial"/>
                <a:cs typeface="Arial"/>
              </a:rPr>
              <a:t>1_,</a:t>
            </a:r>
            <a:endParaRPr sz="15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6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550" spc="5">
                <a:solidFill>
                  <a:srgbClr val="6E6E70"/>
                </a:solidFill>
                <a:latin typeface="Times New Roman"/>
                <a:cs typeface="Times New Roman"/>
              </a:rPr>
              <a:t>l:l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79448" y="3487572"/>
            <a:ext cx="247078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300">
                <a:solidFill>
                  <a:srgbClr val="6E6E70"/>
                </a:solidFill>
                <a:latin typeface="Arial"/>
                <a:cs typeface="Arial"/>
              </a:rPr>
              <a:t>I</a:t>
            </a:r>
            <a:r>
              <a:rPr dirty="0" smtClean="0" sz="1300" spc="390">
                <a:solidFill>
                  <a:srgbClr val="49494B"/>
                </a:solidFill>
                <a:latin typeface="Times New Roman"/>
                <a:cs typeface="Times New Roman"/>
              </a:rPr>
              <a:t>ul.A.,</a:t>
            </a:r>
            <a:r>
              <a:rPr dirty="0" smtClean="0" sz="1300" spc="-18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140">
                <a:solidFill>
                  <a:srgbClr val="6E6E70"/>
                </a:solidFill>
                <a:latin typeface="Times New Roman"/>
                <a:cs typeface="Times New Roman"/>
              </a:rPr>
              <a:t>\</a:t>
            </a:r>
            <a:r>
              <a:rPr dirty="0" smtClean="0" sz="1300" spc="-140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125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85">
                <a:solidFill>
                  <a:srgbClr val="5B5B5D"/>
                </a:solidFill>
                <a:latin typeface="Times New Roman"/>
                <a:cs typeface="Times New Roman"/>
              </a:rPr>
              <a:t>u..)</a:t>
            </a:r>
            <a:r>
              <a:rPr dirty="0" smtClean="0" sz="1300" spc="-95">
                <a:solidFill>
                  <a:srgbClr val="5B5B5D"/>
                </a:solidFill>
                <a:latin typeface="Times New Roman"/>
                <a:cs typeface="Times New Roman"/>
              </a:rPr>
              <a:t>.,.L,U'</a:t>
            </a:r>
            <a:r>
              <a:rPr dirty="0" smtClean="0" sz="1300" spc="16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335">
                <a:solidFill>
                  <a:srgbClr val="5B5B5D"/>
                </a:solidFill>
                <a:latin typeface="Arial"/>
                <a:cs typeface="Arial"/>
              </a:rPr>
              <a:t>&lt;..W.JJ</a:t>
            </a:r>
            <a:r>
              <a:rPr dirty="0" smtClean="0" sz="1600" spc="3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500" spc="-40">
                <a:solidFill>
                  <a:srgbClr val="49494B"/>
                </a:solidFill>
                <a:latin typeface="Arial"/>
                <a:cs typeface="Arial"/>
              </a:rPr>
              <a:t>,j_.;·-U</a:t>
            </a:r>
            <a:endParaRPr sz="15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90526" y="3468522"/>
            <a:ext cx="1784350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721485" algn="l"/>
              </a:tabLst>
            </a:pPr>
            <a:r>
              <a:rPr dirty="0" smtClean="0" sz="1450" spc="1200">
                <a:solidFill>
                  <a:srgbClr val="5B5B5D"/>
                </a:solidFill>
                <a:latin typeface="Arial"/>
                <a:cs typeface="Arial"/>
              </a:rPr>
              <a:t>WI</a:t>
            </a:r>
            <a:r>
              <a:rPr dirty="0" smtClean="0" sz="1450" spc="120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14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695">
                <a:solidFill>
                  <a:srgbClr val="5B5B5D"/>
                </a:solidFill>
                <a:latin typeface="Arial"/>
                <a:cs typeface="Arial"/>
              </a:rPr>
              <a:t>)</a:t>
            </a:r>
            <a:r>
              <a:rPr dirty="0" smtClean="0" sz="1450" spc="-180">
                <a:solidFill>
                  <a:srgbClr val="7E8082"/>
                </a:solidFill>
                <a:latin typeface="Arial"/>
                <a:cs typeface="Arial"/>
              </a:rPr>
              <a:t>\</a:t>
            </a:r>
            <a:r>
              <a:rPr dirty="0" smtClean="0" sz="1450" spc="170">
                <a:solidFill>
                  <a:srgbClr val="7E8082"/>
                </a:solidFill>
                <a:latin typeface="Arial"/>
                <a:cs typeface="Arial"/>
              </a:rPr>
              <a:t> </a:t>
            </a:r>
            <a:r>
              <a:rPr dirty="0" smtClean="0" sz="1700" spc="-265">
                <a:solidFill>
                  <a:srgbClr val="5B5B5D"/>
                </a:solidFill>
                <a:latin typeface="Times New Roman"/>
                <a:cs typeface="Times New Roman"/>
              </a:rPr>
              <a:t>o..U</a:t>
            </a:r>
            <a:r>
              <a:rPr dirty="0" smtClean="0" sz="1700" spc="-175">
                <a:solidFill>
                  <a:srgbClr val="5B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700" spc="-17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10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60">
                <a:solidFill>
                  <a:srgbClr val="5B5B5D"/>
                </a:solidFill>
                <a:latin typeface="Times New Roman"/>
                <a:cs typeface="Times New Roman"/>
              </a:rPr>
              <a:t>..ll</a:t>
            </a:r>
            <a:r>
              <a:rPr dirty="0" smtClean="0" sz="1750" spc="-60" u="sng">
                <a:solidFill>
                  <a:srgbClr val="5B5B5D"/>
                </a:solidFill>
                <a:latin typeface="Times New Roman"/>
                <a:cs typeface="Times New Roman"/>
              </a:rPr>
              <a:t> 	</a:t>
            </a:r>
            <a:r>
              <a:rPr dirty="0" smtClean="0" sz="1750" spc="-50">
                <a:solidFill>
                  <a:srgbClr val="5B5B5D"/>
                </a:solidFill>
                <a:latin typeface="Times New Roman"/>
                <a:cs typeface="Times New Roman"/>
              </a:rPr>
              <a:t>,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09517" y="3676685"/>
            <a:ext cx="3874770" cy="835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3150" spc="1405">
                <a:solidFill>
                  <a:srgbClr val="49494B"/>
                </a:solidFill>
                <a:latin typeface="Times New Roman"/>
                <a:cs typeface="Times New Roman"/>
              </a:rPr>
              <a:t>.w</a:t>
            </a:r>
            <a:endParaRPr sz="3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mtClean="0" sz="2200" spc="-130">
                <a:solidFill>
                  <a:srgbClr val="5B5B5D"/>
                </a:solidFill>
                <a:latin typeface="Times New Roman"/>
                <a:cs typeface="Times New Roman"/>
              </a:rPr>
              <a:t>4--J</a:t>
            </a:r>
            <a:r>
              <a:rPr dirty="0" smtClean="0" sz="2200" spc="-1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4185">
                <a:solidFill>
                  <a:srgbClr val="5B5B5D"/>
                </a:solidFill>
                <a:latin typeface="Times New Roman"/>
                <a:cs typeface="Times New Roman"/>
              </a:rPr>
              <a:t>W</a:t>
            </a:r>
            <a:r>
              <a:rPr dirty="0" smtClean="0" sz="1500" spc="-105">
                <a:solidFill>
                  <a:srgbClr val="6E6E70"/>
                </a:solidFill>
                <a:latin typeface="Arial"/>
                <a:cs typeface="Arial"/>
              </a:rPr>
              <a:t>?}I</a:t>
            </a:r>
            <a:r>
              <a:rPr dirty="0" smtClean="0" sz="1500" spc="-75">
                <a:solidFill>
                  <a:srgbClr val="6E6E70"/>
                </a:solidFill>
                <a:latin typeface="Arial"/>
                <a:cs typeface="Arial"/>
              </a:rPr>
              <a:t> </a:t>
            </a:r>
            <a:r>
              <a:rPr dirty="0" smtClean="0" sz="1550" spc="0">
                <a:solidFill>
                  <a:srgbClr val="7E8082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-5">
                <a:solidFill>
                  <a:srgbClr val="7E8082"/>
                </a:solidFill>
                <a:latin typeface="Times New Roman"/>
                <a:cs typeface="Times New Roman"/>
              </a:rPr>
              <a:t>C</a:t>
            </a:r>
            <a:r>
              <a:rPr dirty="0" smtClean="0" sz="1550" spc="0">
                <a:solidFill>
                  <a:srgbClr val="5B5B5D"/>
                </a:solidFill>
                <a:latin typeface="Times New Roman"/>
                <a:cs typeface="Times New Roman"/>
              </a:rPr>
              <a:t>handler</a:t>
            </a:r>
            <a:r>
              <a:rPr dirty="0" smtClean="0" sz="1550" spc="5">
                <a:solidFill>
                  <a:srgbClr val="5B5B5D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-7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320" i="1">
                <a:solidFill>
                  <a:srgbClr val="6E6E70"/>
                </a:solidFill>
                <a:latin typeface="Times New Roman"/>
                <a:cs typeface="Times New Roman"/>
              </a:rPr>
              <a:t>}JjU,</a:t>
            </a:r>
            <a:r>
              <a:rPr dirty="0" smtClean="0" sz="1450" spc="114" i="1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150">
                <a:solidFill>
                  <a:srgbClr val="5B5B5D"/>
                </a:solidFill>
                <a:latin typeface="Arial"/>
                <a:cs typeface="Arial"/>
              </a:rPr>
              <a:t>w</a:t>
            </a:r>
            <a:r>
              <a:rPr dirty="0" smtClean="0" sz="1600" spc="150" i="1">
                <a:solidFill>
                  <a:srgbClr val="49494B"/>
                </a:solidFill>
                <a:latin typeface="Arial"/>
                <a:cs typeface="Arial"/>
              </a:rPr>
              <a:t>_y</a:t>
            </a:r>
            <a:r>
              <a:rPr dirty="0" smtClean="0" sz="1600" spc="-175" i="1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350" spc="325">
                <a:solidFill>
                  <a:srgbClr val="5B5B5D"/>
                </a:solidFill>
                <a:latin typeface="Times New Roman"/>
                <a:cs typeface="Times New Roman"/>
              </a:rPr>
              <a:t>J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93367" y="4254106"/>
            <a:ext cx="610870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>
                <a:solidFill>
                  <a:srgbClr val="49494B"/>
                </a:solidFill>
                <a:latin typeface="Arial"/>
                <a:cs typeface="Arial"/>
              </a:rPr>
              <a:t>4--</a:t>
            </a:r>
            <a:r>
              <a:rPr dirty="0" smtClean="0" sz="1500" spc="60">
                <a:solidFill>
                  <a:srgbClr val="49494B"/>
                </a:solidFill>
                <a:latin typeface="Arial"/>
                <a:cs typeface="Arial"/>
              </a:rPr>
              <a:t>J</a:t>
            </a:r>
            <a:r>
              <a:rPr dirty="0" smtClean="0" sz="1500" spc="-95">
                <a:solidFill>
                  <a:srgbClr val="6E6E70"/>
                </a:solidFill>
                <a:latin typeface="Arial"/>
                <a:cs typeface="Arial"/>
              </a:rPr>
              <a:t>I</a:t>
            </a:r>
            <a:r>
              <a:rPr dirty="0" smtClean="0" sz="1500" spc="-425">
                <a:solidFill>
                  <a:srgbClr val="49494B"/>
                </a:solidFill>
                <a:latin typeface="Arial"/>
                <a:cs typeface="Arial"/>
              </a:rPr>
              <a:t>--LA&gt;</a:t>
            </a:r>
            <a:endParaRPr sz="15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25444" y="4241406"/>
            <a:ext cx="46037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5">
                <a:solidFill>
                  <a:srgbClr val="49494B"/>
                </a:solidFill>
                <a:latin typeface="Times New Roman"/>
                <a:cs typeface="Times New Roman"/>
              </a:rPr>
              <a:t>4l?</a:t>
            </a:r>
            <a:r>
              <a:rPr dirty="0" smtClean="0" sz="1600" spc="-30">
                <a:solidFill>
                  <a:srgbClr val="49494B"/>
                </a:solidFill>
                <a:latin typeface="Times New Roman"/>
                <a:cs typeface="Times New Roman"/>
              </a:rPr>
              <a:t>·</a:t>
            </a:r>
            <a:r>
              <a:rPr dirty="0" smtClean="0" sz="1600" spc="-120">
                <a:solidFill>
                  <a:srgbClr val="6E6E70"/>
                </a:solidFill>
                <a:latin typeface="Times New Roman"/>
                <a:cs typeface="Times New Roman"/>
              </a:rPr>
              <a:t>t</a:t>
            </a:r>
            <a:r>
              <a:rPr dirty="0" smtClean="0" sz="1600" spc="-170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60">
                <a:solidFill>
                  <a:srgbClr val="7E8082"/>
                </a:solidFill>
                <a:latin typeface="Arial"/>
                <a:cs typeface="Arial"/>
              </a:rPr>
              <a:t>I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81366" y="4578485"/>
            <a:ext cx="2154555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360">
                <a:solidFill>
                  <a:srgbClr val="6E6E70"/>
                </a:solidFill>
                <a:latin typeface="Arial"/>
                <a:cs typeface="Arial"/>
              </a:rPr>
              <a:t>_os&gt;</a:t>
            </a:r>
            <a:r>
              <a:rPr dirty="0" smtClean="0" sz="1600" spc="-145">
                <a:solidFill>
                  <a:srgbClr val="6E6E70"/>
                </a:solidFill>
                <a:latin typeface="Arial"/>
                <a:cs typeface="Arial"/>
              </a:rPr>
              <a:t> </a:t>
            </a:r>
            <a:r>
              <a:rPr dirty="0" smtClean="0" sz="1500" spc="480">
                <a:solidFill>
                  <a:srgbClr val="5B5B5D"/>
                </a:solidFill>
                <a:latin typeface="Times New Roman"/>
                <a:cs typeface="Times New Roman"/>
              </a:rPr>
              <a:t>u</a:t>
            </a:r>
            <a:r>
              <a:rPr dirty="0" smtClean="0" sz="1500" spc="48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3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890">
                <a:solidFill>
                  <a:srgbClr val="5B5B5D"/>
                </a:solidFill>
                <a:latin typeface="Times New Roman"/>
                <a:cs typeface="Times New Roman"/>
              </a:rPr>
              <a:t>W</a:t>
            </a:r>
            <a:r>
              <a:rPr dirty="0" smtClean="0" sz="1500" spc="-19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315">
                <a:solidFill>
                  <a:srgbClr val="7E8082"/>
                </a:solidFill>
                <a:latin typeface="Times New Roman"/>
                <a:cs typeface="Times New Roman"/>
              </a:rPr>
              <a:t>I</a:t>
            </a:r>
            <a:r>
              <a:rPr dirty="0" smtClean="0" sz="1500" spc="320">
                <a:solidFill>
                  <a:srgbClr val="5B5B5D"/>
                </a:solidFill>
                <a:latin typeface="Times New Roman"/>
                <a:cs typeface="Times New Roman"/>
              </a:rPr>
              <a:t>J</a:t>
            </a:r>
            <a:r>
              <a:rPr dirty="0" smtClean="0" sz="1500" spc="9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760">
                <a:solidFill>
                  <a:srgbClr val="49494B"/>
                </a:solidFill>
                <a:latin typeface="Arial"/>
                <a:cs typeface="Arial"/>
              </a:rPr>
              <a:t>J</a:t>
            </a:r>
            <a:r>
              <a:rPr dirty="0" smtClean="0" sz="1500" spc="-25">
                <a:solidFill>
                  <a:srgbClr val="6E6E70"/>
                </a:solidFill>
                <a:latin typeface="Arial"/>
                <a:cs typeface="Arial"/>
              </a:rPr>
              <a:t>\...</a:t>
            </a:r>
            <a:r>
              <a:rPr dirty="0" smtClean="0" sz="1500" spc="-60">
                <a:solidFill>
                  <a:srgbClr val="6E6E70"/>
                </a:solidFill>
                <a:latin typeface="Arial"/>
                <a:cs typeface="Arial"/>
              </a:rPr>
              <a:t>u</a:t>
            </a:r>
            <a:r>
              <a:rPr dirty="0" smtClean="0" sz="1500" spc="50">
                <a:solidFill>
                  <a:srgbClr val="6E6E70"/>
                </a:solidFill>
                <a:latin typeface="Arial"/>
                <a:cs typeface="Arial"/>
              </a:rPr>
              <a:t>\'1</a:t>
            </a:r>
            <a:r>
              <a:rPr dirty="0" smtClean="0" sz="1500" spc="-185">
                <a:solidFill>
                  <a:srgbClr val="6E6E70"/>
                </a:solidFill>
                <a:latin typeface="Arial"/>
                <a:cs typeface="Arial"/>
              </a:rPr>
              <a:t> </a:t>
            </a:r>
            <a:r>
              <a:rPr dirty="0" smtClean="0" sz="1700" spc="310">
                <a:solidFill>
                  <a:srgbClr val="6E6E70"/>
                </a:solidFill>
                <a:latin typeface="Times New Roman"/>
                <a:cs typeface="Times New Roman"/>
              </a:rPr>
              <a:t>.,h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71575" y="4559435"/>
            <a:ext cx="1572260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190">
                <a:solidFill>
                  <a:srgbClr val="5B5B5D"/>
                </a:solidFill>
                <a:latin typeface="Arial"/>
                <a:cs typeface="Arial"/>
              </a:rPr>
              <a:t>..</a:t>
            </a:r>
            <a:r>
              <a:rPr dirty="0" smtClean="0" sz="1500" spc="-220">
                <a:solidFill>
                  <a:srgbClr val="5B5B5D"/>
                </a:solidFill>
                <a:latin typeface="Arial"/>
                <a:cs typeface="Arial"/>
              </a:rPr>
              <a:t>)</a:t>
            </a:r>
            <a:r>
              <a:rPr dirty="0" smtClean="0" sz="1500" spc="-285">
                <a:solidFill>
                  <a:srgbClr val="5B5B5D"/>
                </a:solidFill>
                <a:latin typeface="Arial"/>
                <a:cs typeface="Arial"/>
              </a:rPr>
              <a:t>,;1._,11</a:t>
            </a:r>
            <a:r>
              <a:rPr dirty="0" smtClean="0" sz="1500" spc="-9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250" spc="0" i="1">
                <a:solidFill>
                  <a:srgbClr val="5B5B5D"/>
                </a:solidFill>
                <a:latin typeface="Arial"/>
                <a:cs typeface="Arial"/>
              </a:rPr>
              <a:t>,J2</a:t>
            </a:r>
            <a:r>
              <a:rPr dirty="0" smtClean="0" sz="1250" spc="-120" i="1">
                <a:solidFill>
                  <a:srgbClr val="5B5B5D"/>
                </a:solidFill>
                <a:latin typeface="Arial"/>
                <a:cs typeface="Arial"/>
              </a:rPr>
              <a:t>-</a:t>
            </a:r>
            <a:r>
              <a:rPr dirty="0" smtClean="0" sz="1250" spc="-65" i="1">
                <a:solidFill>
                  <a:srgbClr val="6E6E70"/>
                </a:solidFill>
                <a:latin typeface="Arial"/>
                <a:cs typeface="Arial"/>
              </a:rPr>
              <a:t>..</a:t>
            </a:r>
            <a:r>
              <a:rPr dirty="0" smtClean="0" sz="1250" spc="-120" i="1">
                <a:solidFill>
                  <a:srgbClr val="6E6E70"/>
                </a:solidFill>
                <a:latin typeface="Arial"/>
                <a:cs typeface="Arial"/>
              </a:rPr>
              <a:t> </a:t>
            </a:r>
            <a:r>
              <a:rPr dirty="0" smtClean="0" sz="1850" spc="-215" i="1">
                <a:solidFill>
                  <a:srgbClr val="5B5B5D"/>
                </a:solidFill>
                <a:latin typeface="Arial"/>
                <a:cs typeface="Arial"/>
              </a:rPr>
              <a:t>.a::</a:t>
            </a:r>
            <a:r>
              <a:rPr dirty="0" smtClean="0" sz="1850" spc="-90" i="1">
                <a:solidFill>
                  <a:srgbClr val="5B5B5D"/>
                </a:solidFill>
                <a:latin typeface="Arial"/>
                <a:cs typeface="Arial"/>
              </a:rPr>
              <a:t>i</a:t>
            </a:r>
            <a:r>
              <a:rPr dirty="0" smtClean="0" sz="1350" spc="40">
                <a:solidFill>
                  <a:srgbClr val="5B5B5D"/>
                </a:solidFill>
                <a:latin typeface="Times New Roman"/>
                <a:cs typeface="Times New Roman"/>
              </a:rPr>
              <a:t>.J</a:t>
            </a:r>
            <a:r>
              <a:rPr dirty="0" smtClean="0" sz="1350" spc="4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2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1215">
                <a:solidFill>
                  <a:srgbClr val="6E6E70"/>
                </a:solidFill>
                <a:latin typeface="Times New Roman"/>
                <a:cs typeface="Times New Roman"/>
              </a:rPr>
              <a:t>'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43715" y="4603885"/>
            <a:ext cx="842644" cy="6102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125">
                <a:solidFill>
                  <a:srgbClr val="5B5B5D"/>
                </a:solidFill>
                <a:latin typeface="Arial"/>
                <a:cs typeface="Arial"/>
              </a:rPr>
              <a:t>(</a:t>
            </a:r>
            <a:r>
              <a:rPr dirty="0" smtClean="0" sz="1500" spc="-110">
                <a:solidFill>
                  <a:srgbClr val="5B5B5D"/>
                </a:solidFill>
                <a:latin typeface="Arial"/>
                <a:cs typeface="Arial"/>
              </a:rPr>
              <a:t>.</a:t>
            </a:r>
            <a:r>
              <a:rPr dirty="0" smtClean="0" sz="1500" spc="-125">
                <a:solidFill>
                  <a:srgbClr val="5B5B5D"/>
                </a:solidFill>
                <a:latin typeface="Arial"/>
                <a:cs typeface="Arial"/>
              </a:rPr>
              <a:t>)</a:t>
            </a:r>
            <a:r>
              <a:rPr dirty="0" smtClean="0" sz="1500" spc="-120">
                <a:solidFill>
                  <a:srgbClr val="5B5B5D"/>
                </a:solidFill>
                <a:latin typeface="Arial"/>
                <a:cs typeface="Arial"/>
              </a:rPr>
              <a:t>J..l.l</a:t>
            </a:r>
            <a:endParaRPr sz="15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9"/>
              </a:spcBef>
            </a:pPr>
            <a:endParaRPr sz="650"/>
          </a:p>
          <a:p>
            <a:pPr marL="133985">
              <a:lnSpc>
                <a:spcPct val="100000"/>
              </a:lnSpc>
            </a:pPr>
            <a:r>
              <a:rPr dirty="0" smtClean="0" sz="1500" spc="960">
                <a:solidFill>
                  <a:srgbClr val="5B5B5D"/>
                </a:solidFill>
                <a:latin typeface="Times New Roman"/>
                <a:cs typeface="Times New Roman"/>
              </a:rPr>
              <a:t>-</a:t>
            </a:r>
            <a:r>
              <a:rPr dirty="0" smtClean="0" sz="1500" spc="-15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185" i="1">
                <a:solidFill>
                  <a:srgbClr val="49494B"/>
                </a:solidFill>
                <a:latin typeface="Arial"/>
                <a:cs typeface="Arial"/>
              </a:rPr>
              <a:t>.a::i</a:t>
            </a:r>
            <a:r>
              <a:rPr dirty="0" smtClean="0" sz="1850" spc="45" i="1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800" spc="60">
                <a:solidFill>
                  <a:srgbClr val="5B5B5D"/>
                </a:solidFill>
                <a:latin typeface="Times New Roman"/>
                <a:cs typeface="Times New Roman"/>
              </a:rPr>
              <a:t>t</a:t>
            </a:r>
            <a:r>
              <a:rPr dirty="0" smtClean="0" sz="1800" spc="-165">
                <a:solidFill>
                  <a:srgbClr val="5B5B5D"/>
                </a:solidFill>
                <a:latin typeface="Times New Roman"/>
                <a:cs typeface="Times New Roman"/>
              </a:rPr>
              <a:t>..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01779" y="4527685"/>
            <a:ext cx="603885" cy="1398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3975">
              <a:lnSpc>
                <a:spcPct val="100000"/>
              </a:lnSpc>
            </a:pPr>
            <a:r>
              <a:rPr dirty="0" smtClean="0" sz="2100" spc="-35">
                <a:solidFill>
                  <a:srgbClr val="5B5B5D"/>
                </a:solidFill>
                <a:latin typeface="Arial"/>
                <a:cs typeface="Arial"/>
              </a:rPr>
              <a:t>4</a:t>
            </a:r>
            <a:r>
              <a:rPr dirty="0" smtClean="0" sz="2100" spc="-25">
                <a:solidFill>
                  <a:srgbClr val="5B5B5D"/>
                </a:solidFill>
                <a:latin typeface="Arial"/>
                <a:cs typeface="Arial"/>
              </a:rPr>
              <a:t>\.i</a:t>
            </a:r>
            <a:r>
              <a:rPr dirty="0" smtClean="0" sz="2100" spc="-90">
                <a:solidFill>
                  <a:srgbClr val="5B5B5D"/>
                </a:solidFill>
                <a:latin typeface="Arial"/>
                <a:cs typeface="Arial"/>
              </a:rPr>
              <a:t>.</a:t>
            </a:r>
            <a:r>
              <a:rPr dirty="0" smtClean="0" sz="1200" spc="405">
                <a:solidFill>
                  <a:srgbClr val="6E6E70"/>
                </a:solidFill>
                <a:latin typeface="Arial"/>
                <a:cs typeface="Arial"/>
              </a:rPr>
              <a:t>J</a:t>
            </a:r>
            <a:endParaRPr sz="1200">
              <a:latin typeface="Arial"/>
              <a:cs typeface="Arial"/>
            </a:endParaRPr>
          </a:p>
          <a:p>
            <a:pPr algn="just" marL="12700" marR="33655" indent="294005">
              <a:lnSpc>
                <a:spcPct val="126200"/>
              </a:lnSpc>
              <a:spcBef>
                <a:spcPts val="455"/>
              </a:spcBef>
            </a:pPr>
            <a:r>
              <a:rPr dirty="0" smtClean="0" sz="1500" spc="-175">
                <a:solidFill>
                  <a:srgbClr val="6E6E70"/>
                </a:solidFill>
                <a:latin typeface="Arial"/>
                <a:cs typeface="Arial"/>
              </a:rPr>
              <a:t>01.,;</a:t>
            </a:r>
            <a:r>
              <a:rPr dirty="0" smtClean="0" sz="1500" spc="-125">
                <a:solidFill>
                  <a:srgbClr val="6E6E70"/>
                </a:solidFill>
                <a:latin typeface="Arial"/>
                <a:cs typeface="Arial"/>
              </a:rPr>
              <a:t> </a:t>
            </a:r>
            <a:r>
              <a:rPr dirty="0" smtClean="0" sz="2100" spc="-200">
                <a:solidFill>
                  <a:srgbClr val="49494B"/>
                </a:solidFill>
                <a:latin typeface="Arial"/>
                <a:cs typeface="Arial"/>
              </a:rPr>
              <a:t>w</a:t>
            </a:r>
            <a:r>
              <a:rPr dirty="0" smtClean="0" sz="2100" spc="-360">
                <a:solidFill>
                  <a:srgbClr val="5B5B5D"/>
                </a:solidFill>
                <a:latin typeface="Arial"/>
                <a:cs typeface="Arial"/>
              </a:rPr>
              <a:t>..,_....;</a:t>
            </a:r>
            <a:r>
              <a:rPr dirty="0" smtClean="0" sz="2100" spc="-32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650" spc="170">
                <a:solidFill>
                  <a:srgbClr val="49494B"/>
                </a:solidFill>
                <a:latin typeface="Arial"/>
                <a:cs typeface="Arial"/>
              </a:rPr>
              <a:t>W</a:t>
            </a:r>
            <a:r>
              <a:rPr dirty="0" smtClean="0" sz="1600" spc="0" u="sng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5" u="sng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60">
                <a:solidFill>
                  <a:srgbClr val="6E6E70"/>
                </a:solidFill>
                <a:latin typeface="Times New Roman"/>
                <a:cs typeface="Times New Roman"/>
              </a:rPr>
              <a:t>,.:1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93367" y="4870475"/>
            <a:ext cx="4585970" cy="354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55">
                <a:solidFill>
                  <a:srgbClr val="49494B"/>
                </a:solidFill>
                <a:latin typeface="Arial"/>
                <a:cs typeface="Arial"/>
              </a:rPr>
              <a:t>t5.YJ</a:t>
            </a:r>
            <a:r>
              <a:rPr dirty="0" smtClean="0" sz="1500" spc="-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650" spc="10">
                <a:solidFill>
                  <a:srgbClr val="5B5B5D"/>
                </a:solidFill>
                <a:latin typeface="Times New Roman"/>
                <a:cs typeface="Times New Roman"/>
              </a:rPr>
              <a:t>.l:</a:t>
            </a:r>
            <a:r>
              <a:rPr dirty="0" smtClean="0" sz="1650" spc="70">
                <a:solidFill>
                  <a:srgbClr val="5B5B5D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-290">
                <a:solidFill>
                  <a:srgbClr val="7E8082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75">
                <a:solidFill>
                  <a:srgbClr val="7E8082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110">
                <a:solidFill>
                  <a:srgbClr val="5B5B5D"/>
                </a:solidFill>
                <a:latin typeface="Arial"/>
                <a:cs typeface="Arial"/>
              </a:rPr>
              <a:t>o.J</a:t>
            </a:r>
            <a:r>
              <a:rPr dirty="0" smtClean="0" sz="1450" spc="-35">
                <a:solidFill>
                  <a:srgbClr val="5B5B5D"/>
                </a:solidFill>
                <a:latin typeface="Arial"/>
                <a:cs typeface="Arial"/>
              </a:rPr>
              <a:t>b</a:t>
            </a:r>
            <a:r>
              <a:rPr dirty="0" smtClean="0" sz="1500" spc="210">
                <a:solidFill>
                  <a:srgbClr val="5B5B5D"/>
                </a:solidFill>
                <a:latin typeface="Arial"/>
                <a:cs typeface="Arial"/>
              </a:rPr>
              <a:t>)</a:t>
            </a:r>
            <a:r>
              <a:rPr dirty="0" smtClean="0" sz="1500" spc="145">
                <a:solidFill>
                  <a:srgbClr val="5B5B5D"/>
                </a:solidFill>
                <a:latin typeface="Arial"/>
                <a:cs typeface="Arial"/>
              </a:rPr>
              <a:t>'I</a:t>
            </a:r>
            <a:r>
              <a:rPr dirty="0" smtClean="0" sz="1500" spc="14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500" spc="-18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2100" spc="-125">
                <a:solidFill>
                  <a:srgbClr val="5B5B5D"/>
                </a:solidFill>
                <a:latin typeface="Times New Roman"/>
                <a:cs typeface="Times New Roman"/>
              </a:rPr>
              <a:t>J.,;-..o</a:t>
            </a:r>
            <a:r>
              <a:rPr dirty="0" smtClean="0" sz="2100" spc="-1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45" i="1">
                <a:solidFill>
                  <a:srgbClr val="5B5B5D"/>
                </a:solidFill>
                <a:latin typeface="Times New Roman"/>
                <a:cs typeface="Times New Roman"/>
              </a:rPr>
              <a:t>(.)</a:t>
            </a:r>
            <a:r>
              <a:rPr dirty="0" smtClean="0" sz="1300" spc="-100" i="1">
                <a:solidFill>
                  <a:srgbClr val="5B5B5D"/>
                </a:solidFill>
                <a:latin typeface="Times New Roman"/>
                <a:cs typeface="Times New Roman"/>
              </a:rPr>
              <a:t>A</a:t>
            </a:r>
            <a:r>
              <a:rPr dirty="0" smtClean="0" sz="1300" spc="80" i="1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30">
                <a:solidFill>
                  <a:srgbClr val="5B5B5D"/>
                </a:solidFill>
                <a:latin typeface="Times New Roman"/>
                <a:cs typeface="Times New Roman"/>
              </a:rPr>
              <a:t>.,.L,U</a:t>
            </a:r>
            <a:r>
              <a:rPr dirty="0" smtClean="0" sz="1650" spc="7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2250" spc="-335">
                <a:solidFill>
                  <a:srgbClr val="5B5B5D"/>
                </a:solidFill>
                <a:latin typeface="Times New Roman"/>
                <a:cs typeface="Times New Roman"/>
              </a:rPr>
              <a:t>4-.a..</a:t>
            </a:r>
            <a:r>
              <a:rPr dirty="0" smtClean="0" sz="2250" spc="-120">
                <a:solidFill>
                  <a:srgbClr val="5B5B5D"/>
                </a:solidFill>
                <a:latin typeface="Times New Roman"/>
                <a:cs typeface="Times New Roman"/>
              </a:rPr>
              <a:t>:</a:t>
            </a:r>
            <a:r>
              <a:rPr dirty="0" smtClean="0" sz="1050" spc="395" i="1">
                <a:solidFill>
                  <a:srgbClr val="5B5B5D"/>
                </a:solidFill>
                <a:latin typeface="Arial"/>
                <a:cs typeface="Arial"/>
              </a:rPr>
              <a:t>.,a</a:t>
            </a:r>
            <a:r>
              <a:rPr dirty="0" smtClean="0" sz="1050" spc="125" i="1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500" spc="120">
                <a:solidFill>
                  <a:srgbClr val="5B5B5D"/>
                </a:solidFill>
                <a:latin typeface="Times New Roman"/>
                <a:cs typeface="Times New Roman"/>
              </a:rPr>
              <a:t>o..</a:t>
            </a:r>
            <a:r>
              <a:rPr dirty="0" smtClean="0" sz="1500" spc="229">
                <a:solidFill>
                  <a:srgbClr val="5B5B5D"/>
                </a:solidFill>
                <a:latin typeface="Times New Roman"/>
                <a:cs typeface="Times New Roman"/>
              </a:rPr>
              <a:t>)</a:t>
            </a:r>
            <a:r>
              <a:rPr dirty="0" smtClean="0" sz="2100" spc="235">
                <a:solidFill>
                  <a:srgbClr val="6E6E70"/>
                </a:solidFill>
                <a:latin typeface="Arial"/>
                <a:cs typeface="Arial"/>
              </a:rPr>
              <a:t>l</a:t>
            </a:r>
            <a:r>
              <a:rPr dirty="0" smtClean="0" sz="2100" spc="-35">
                <a:solidFill>
                  <a:srgbClr val="6E6E70"/>
                </a:solidFill>
                <a:latin typeface="Times New Roman"/>
                <a:cs typeface="Times New Roman"/>
              </a:rPr>
              <a:t>Ji</a:t>
            </a:r>
            <a:r>
              <a:rPr dirty="0" smtClean="0" sz="2100" spc="-75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75">
                <a:solidFill>
                  <a:srgbClr val="5B5B5D"/>
                </a:solidFill>
                <a:latin typeface="Times New Roman"/>
                <a:cs typeface="Times New Roman"/>
              </a:rPr>
              <a:t>..).JI</a:t>
            </a:r>
            <a:r>
              <a:rPr dirty="0" smtClean="0" sz="1500" spc="-175" u="sng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80" u="sng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60">
                <a:solidFill>
                  <a:srgbClr val="5B5B5D"/>
                </a:solidFill>
                <a:latin typeface="Times New Roman"/>
                <a:cs typeface="Times New Roman"/>
              </a:rPr>
              <a:t>,ll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93367" y="5271054"/>
            <a:ext cx="2223770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290">
                <a:solidFill>
                  <a:srgbClr val="49494B"/>
                </a:solidFill>
                <a:latin typeface="Times New Roman"/>
                <a:cs typeface="Times New Roman"/>
              </a:rPr>
              <a:t>U;</a:t>
            </a:r>
            <a:r>
              <a:rPr dirty="0" smtClean="0" sz="1550" spc="610">
                <a:solidFill>
                  <a:srgbClr val="49494B"/>
                </a:solidFill>
                <a:latin typeface="Times New Roman"/>
                <a:cs typeface="Times New Roman"/>
              </a:rPr>
              <a:t>M</a:t>
            </a:r>
            <a:r>
              <a:rPr dirty="0" smtClean="0" sz="1550" spc="-250">
                <a:solidFill>
                  <a:srgbClr val="6E6E70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100">
                <a:solidFill>
                  <a:srgbClr val="6E6E70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450">
                <a:solidFill>
                  <a:srgbClr val="49494B"/>
                </a:solidFill>
                <a:latin typeface="Times New Roman"/>
                <a:cs typeface="Times New Roman"/>
              </a:rPr>
              <a:t>L</a:t>
            </a:r>
            <a:r>
              <a:rPr dirty="0" smtClean="0" sz="1550" spc="55">
                <a:solidFill>
                  <a:srgbClr val="49494B"/>
                </a:solidFill>
                <a:latin typeface="Times New Roman"/>
                <a:cs typeface="Times New Roman"/>
              </a:rPr>
              <a:t>·</a:t>
            </a:r>
            <a:r>
              <a:rPr dirty="0" smtClean="0" sz="1550" spc="-70">
                <a:solidFill>
                  <a:srgbClr val="6E6E70"/>
                </a:solidFill>
                <a:latin typeface="Times New Roman"/>
                <a:cs typeface="Times New Roman"/>
              </a:rPr>
              <a:t>..</a:t>
            </a:r>
            <a:r>
              <a:rPr dirty="0" smtClean="0" sz="1550" spc="-330">
                <a:solidFill>
                  <a:srgbClr val="6E6E70"/>
                </a:solidFill>
                <a:latin typeface="Times New Roman"/>
                <a:cs typeface="Times New Roman"/>
              </a:rPr>
              <a:t>.</a:t>
            </a:r>
            <a:r>
              <a:rPr dirty="0" smtClean="0" sz="1700" spc="-60">
                <a:solidFill>
                  <a:srgbClr val="5B5B5D"/>
                </a:solidFill>
                <a:latin typeface="Arial"/>
                <a:cs typeface="Arial"/>
              </a:rPr>
              <a:t>.k</a:t>
            </a:r>
            <a:r>
              <a:rPr dirty="0" smtClean="0" sz="1700" spc="-13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850" spc="60" i="1">
                <a:solidFill>
                  <a:srgbClr val="5B5B5D"/>
                </a:solidFill>
                <a:latin typeface="Times New Roman"/>
                <a:cs typeface="Times New Roman"/>
              </a:rPr>
              <a:t>tY-</a:t>
            </a:r>
            <a:r>
              <a:rPr dirty="0" smtClean="0" sz="1850" spc="-50" i="1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10">
                <a:solidFill>
                  <a:srgbClr val="5B5B5D"/>
                </a:solidFill>
                <a:latin typeface="Times New Roman"/>
                <a:cs typeface="Times New Roman"/>
              </a:rPr>
              <a:t>4</a:t>
            </a:r>
            <a:r>
              <a:rPr dirty="0" smtClean="0" sz="1550" spc="13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65">
                <a:solidFill>
                  <a:srgbClr val="5B5B5D"/>
                </a:solidFill>
                <a:latin typeface="Times New Roman"/>
                <a:cs typeface="Times New Roman"/>
              </a:rPr>
              <a:t>4l</a:t>
            </a:r>
            <a:r>
              <a:rPr dirty="0" smtClean="0" sz="1500" spc="25">
                <a:solidFill>
                  <a:srgbClr val="5B5B5D"/>
                </a:solidFill>
                <a:latin typeface="Times New Roman"/>
                <a:cs typeface="Times New Roman"/>
              </a:rPr>
              <a:t>?</a:t>
            </a:r>
            <a:r>
              <a:rPr dirty="0" smtClean="0" sz="1500" spc="40">
                <a:solidFill>
                  <a:srgbClr val="7E8082"/>
                </a:solidFill>
                <a:latin typeface="Times New Roman"/>
                <a:cs typeface="Times New Roman"/>
              </a:rPr>
              <a:t>·ti.J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71460" y="5232954"/>
            <a:ext cx="2675890" cy="709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58495" algn="l"/>
              </a:tabLst>
            </a:pPr>
            <a:r>
              <a:rPr dirty="0" smtClean="0" sz="1500" spc="1720">
                <a:solidFill>
                  <a:srgbClr val="5B5B5D"/>
                </a:solidFill>
                <a:latin typeface="Times New Roman"/>
                <a:cs typeface="Times New Roman"/>
              </a:rPr>
              <a:t>)</a:t>
            </a:r>
            <a:r>
              <a:rPr dirty="0" smtClean="0" sz="1500" spc="1720">
                <a:solidFill>
                  <a:srgbClr val="5B5B5D"/>
                </a:solidFill>
                <a:latin typeface="Times New Roman"/>
                <a:cs typeface="Times New Roman"/>
              </a:rPr>
              <a:t>	</a:t>
            </a:r>
            <a:r>
              <a:rPr dirty="0" smtClean="0" sz="2150" spc="3904">
                <a:solidFill>
                  <a:srgbClr val="49494B"/>
                </a:solidFill>
                <a:latin typeface="Times New Roman"/>
                <a:cs typeface="Times New Roman"/>
              </a:rPr>
              <a:t>W</a:t>
            </a:r>
            <a:r>
              <a:rPr dirty="0" smtClean="0" sz="1850" spc="-210" i="1">
                <a:solidFill>
                  <a:srgbClr val="6E6E70"/>
                </a:solidFill>
                <a:latin typeface="Arial"/>
                <a:cs typeface="Arial"/>
              </a:rPr>
              <a:t>?}\</a:t>
            </a:r>
            <a:r>
              <a:rPr dirty="0" smtClean="0" sz="1850" spc="-180" i="1">
                <a:solidFill>
                  <a:srgbClr val="6E6E70"/>
                </a:solidFill>
                <a:latin typeface="Arial"/>
                <a:cs typeface="Arial"/>
              </a:rPr>
              <a:t> </a:t>
            </a:r>
            <a:r>
              <a:rPr dirty="0" smtClean="0" sz="1550" spc="1315">
                <a:solidFill>
                  <a:srgbClr val="6E6E70"/>
                </a:solidFill>
                <a:latin typeface="Arial"/>
                <a:cs typeface="Arial"/>
              </a:rPr>
              <a:t>0</a:t>
            </a:r>
            <a:r>
              <a:rPr dirty="0" smtClean="0" sz="1550" spc="-155">
                <a:solidFill>
                  <a:srgbClr val="6E6E70"/>
                </a:solidFill>
                <a:latin typeface="Arial"/>
                <a:cs typeface="Arial"/>
              </a:rPr>
              <a:t> </a:t>
            </a:r>
            <a:r>
              <a:rPr dirty="0" smtClean="0" sz="1550" spc="5">
                <a:solidFill>
                  <a:srgbClr val="6E6E70"/>
                </a:solidFill>
                <a:latin typeface="Times New Roman"/>
                <a:cs typeface="Times New Roman"/>
              </a:rPr>
              <a:t>(AnsofO</a:t>
            </a:r>
            <a:endParaRPr sz="1550">
              <a:latin typeface="Times New Roman"/>
              <a:cs typeface="Times New Roman"/>
            </a:endParaRPr>
          </a:p>
          <a:p>
            <a:pPr marL="34290">
              <a:lnSpc>
                <a:spcPct val="100000"/>
              </a:lnSpc>
              <a:spcBef>
                <a:spcPts val="215"/>
              </a:spcBef>
            </a:pPr>
            <a:r>
              <a:rPr dirty="0" smtClean="0" sz="2250" spc="55" i="1">
                <a:solidFill>
                  <a:srgbClr val="5B5B5D"/>
                </a:solidFill>
                <a:latin typeface="Times New Roman"/>
                <a:cs typeface="Times New Roman"/>
              </a:rPr>
              <a:t>y</a:t>
            </a:r>
            <a:r>
              <a:rPr dirty="0" smtClean="0" sz="2250" spc="114" i="1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2250" spc="270">
                <a:solidFill>
                  <a:srgbClr val="5B5B5D"/>
                </a:solidFill>
                <a:latin typeface="Times New Roman"/>
                <a:cs typeface="Times New Roman"/>
              </a:rPr>
              <a:t>..)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93367" y="5600825"/>
            <a:ext cx="729615" cy="337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-330" i="1">
                <a:solidFill>
                  <a:srgbClr val="49494B"/>
                </a:solidFill>
                <a:latin typeface="Arial"/>
                <a:cs typeface="Arial"/>
              </a:rPr>
              <a:t>4.!</a:t>
            </a:r>
            <a:r>
              <a:rPr dirty="0" smtClean="0" sz="2150" spc="-50" i="1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650" spc="-105">
                <a:solidFill>
                  <a:srgbClr val="49494B"/>
                </a:solidFill>
                <a:latin typeface="Arial"/>
                <a:cs typeface="Arial"/>
              </a:rPr>
              <a:t>\l:A</a:t>
            </a:r>
            <a:r>
              <a:rPr dirty="0" smtClean="0" sz="1650" spc="-100">
                <a:solidFill>
                  <a:srgbClr val="49494B"/>
                </a:solidFill>
                <a:latin typeface="Arial"/>
                <a:cs typeface="Arial"/>
              </a:rPr>
              <a:t>J</a:t>
            </a:r>
            <a:r>
              <a:rPr dirty="0" smtClean="0" sz="1650" spc="355">
                <a:solidFill>
                  <a:srgbClr val="6E6E70"/>
                </a:solidFill>
                <a:latin typeface="Arial"/>
                <a:cs typeface="Arial"/>
              </a:rPr>
              <a:t>I</a:t>
            </a:r>
            <a:endParaRPr sz="16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94049" y="5638925"/>
            <a:ext cx="881380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710">
                <a:solidFill>
                  <a:srgbClr val="49494B"/>
                </a:solidFill>
                <a:latin typeface="Arial"/>
                <a:cs typeface="Arial"/>
              </a:rPr>
              <a:t>\</a:t>
            </a:r>
            <a:r>
              <a:rPr dirty="0" smtClean="0" sz="1650" spc="3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850" spc="2280">
                <a:solidFill>
                  <a:srgbClr val="5B5B5D"/>
                </a:solidFill>
                <a:latin typeface="Arial"/>
                <a:cs typeface="Arial"/>
              </a:rPr>
              <a:t>J</a:t>
            </a:r>
            <a:r>
              <a:rPr dirty="0" smtClean="0" sz="1650" spc="215">
                <a:solidFill>
                  <a:srgbClr val="5B5B5D"/>
                </a:solidFill>
                <a:latin typeface="Arial"/>
                <a:cs typeface="Arial"/>
              </a:rPr>
              <a:t>\</a:t>
            </a:r>
            <a:r>
              <a:rPr dirty="0" smtClean="0" sz="1650" spc="185">
                <a:solidFill>
                  <a:srgbClr val="5B5B5D"/>
                </a:solidFill>
                <a:latin typeface="Arial"/>
                <a:cs typeface="Arial"/>
              </a:rPr>
              <a:t>'</a:t>
            </a:r>
            <a:r>
              <a:rPr dirty="0" smtClean="0" sz="1650" spc="220">
                <a:solidFill>
                  <a:srgbClr val="7E8082"/>
                </a:solidFill>
                <a:latin typeface="Arial"/>
                <a:cs typeface="Arial"/>
              </a:rPr>
              <a:t>I</a:t>
            </a:r>
            <a:endParaRPr sz="16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60532" y="5664325"/>
            <a:ext cx="1332865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15620" algn="l"/>
              </a:tabLst>
            </a:pPr>
            <a:r>
              <a:rPr dirty="0" smtClean="0" sz="1350" spc="840">
                <a:solidFill>
                  <a:srgbClr val="5B5B5D"/>
                </a:solidFill>
                <a:latin typeface="Times New Roman"/>
                <a:cs typeface="Times New Roman"/>
              </a:rPr>
              <a:t>J</a:t>
            </a:r>
            <a:r>
              <a:rPr dirty="0" smtClean="0" sz="1350" spc="840">
                <a:solidFill>
                  <a:srgbClr val="5B5B5D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-30">
                <a:solidFill>
                  <a:srgbClr val="6E6E70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-40">
                <a:solidFill>
                  <a:srgbClr val="6E6E70"/>
                </a:solidFill>
                <a:latin typeface="Times New Roman"/>
                <a:cs typeface="Times New Roman"/>
              </a:rPr>
              <a:t>J</a:t>
            </a:r>
            <a:r>
              <a:rPr dirty="0" smtClean="0" sz="1500" spc="-35">
                <a:solidFill>
                  <a:srgbClr val="49494B"/>
                </a:solidFill>
                <a:latin typeface="Times New Roman"/>
                <a:cs typeface="Times New Roman"/>
              </a:rPr>
              <a:t>t.:ll</a:t>
            </a:r>
            <a:r>
              <a:rPr dirty="0" smtClean="0" sz="1500" spc="140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35">
                <a:solidFill>
                  <a:srgbClr val="49494B"/>
                </a:solidFill>
                <a:latin typeface="Arial"/>
                <a:cs typeface="Arial"/>
              </a:rPr>
              <a:t>4,1</a:t>
            </a:r>
            <a:endParaRPr sz="16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87367" y="5932831"/>
            <a:ext cx="3052445" cy="686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415">
              <a:lnSpc>
                <a:spcPct val="100000"/>
              </a:lnSpc>
            </a:pPr>
            <a:r>
              <a:rPr dirty="0" smtClean="0" sz="2100" spc="-340">
                <a:solidFill>
                  <a:srgbClr val="49494B"/>
                </a:solidFill>
                <a:latin typeface="Arial"/>
                <a:cs typeface="Arial"/>
              </a:rPr>
              <a:t>4-J41.i.</a:t>
            </a:r>
            <a:r>
              <a:rPr dirty="0" smtClean="0" sz="2100" spc="1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600" spc="210" i="1">
                <a:solidFill>
                  <a:srgbClr val="49494B"/>
                </a:solidFill>
                <a:latin typeface="Times New Roman"/>
                <a:cs typeface="Times New Roman"/>
              </a:rPr>
              <a:t>J--</a:t>
            </a:r>
            <a:r>
              <a:rPr dirty="0" smtClean="0" sz="1600" spc="195" i="1">
                <a:solidFill>
                  <a:srgbClr val="49494B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160" i="1">
                <a:solidFill>
                  <a:srgbClr val="49494B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160" i="1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80" i="1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60" i="1">
                <a:solidFill>
                  <a:srgbClr val="49494B"/>
                </a:solidFill>
                <a:latin typeface="Times New Roman"/>
                <a:cs typeface="Times New Roman"/>
              </a:rPr>
              <a:t>4..J\.JJ</a:t>
            </a:r>
            <a:r>
              <a:rPr dirty="0" smtClean="0" sz="1500" spc="-160" i="1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05" i="1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45">
                <a:solidFill>
                  <a:srgbClr val="49494B"/>
                </a:solidFill>
                <a:latin typeface="Arial"/>
                <a:cs typeface="Arial"/>
              </a:rPr>
              <a:t>j--t</a:t>
            </a:r>
            <a:r>
              <a:rPr dirty="0" smtClean="0" sz="1450" spc="60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450" spc="-445">
                <a:solidFill>
                  <a:srgbClr val="A5A5A5"/>
                </a:solidFill>
                <a:latin typeface="Arial"/>
                <a:cs typeface="Arial"/>
              </a:rPr>
              <a:t>·</a:t>
            </a:r>
            <a:r>
              <a:rPr dirty="0" smtClean="0" sz="1450" spc="-75">
                <a:solidFill>
                  <a:srgbClr val="5B5B5D"/>
                </a:solidFill>
                <a:latin typeface="Arial"/>
                <a:cs typeface="Arial"/>
              </a:rPr>
              <a:t>;;</a:t>
            </a:r>
            <a:r>
              <a:rPr dirty="0" smtClean="0" sz="1450" spc="-3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700" spc="-315">
                <a:solidFill>
                  <a:srgbClr val="38383B"/>
                </a:solidFill>
                <a:latin typeface="Times New Roman"/>
                <a:cs typeface="Times New Roman"/>
              </a:rPr>
              <a:t>41</a:t>
            </a:r>
            <a:r>
              <a:rPr dirty="0" smtClean="0" sz="1700" spc="-150">
                <a:solidFill>
                  <a:srgbClr val="38383B"/>
                </a:solidFill>
                <a:latin typeface="Times New Roman"/>
                <a:cs typeface="Times New Roman"/>
              </a:rPr>
              <a:t>?</a:t>
            </a:r>
            <a:r>
              <a:rPr dirty="0" smtClean="0" sz="1700" spc="-215">
                <a:solidFill>
                  <a:srgbClr val="5B5B5D"/>
                </a:solidFill>
                <a:latin typeface="Times New Roman"/>
                <a:cs typeface="Times New Roman"/>
              </a:rPr>
              <a:t>·1</a:t>
            </a:r>
            <a:r>
              <a:rPr dirty="0" smtClean="0" sz="1700" spc="-150">
                <a:solidFill>
                  <a:srgbClr val="5B5B5D"/>
                </a:solidFill>
                <a:latin typeface="Times New Roman"/>
                <a:cs typeface="Times New Roman"/>
              </a:rPr>
              <a:t>\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9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650" spc="15" i="1">
                <a:solidFill>
                  <a:srgbClr val="49494B"/>
                </a:solidFill>
                <a:latin typeface="Times New Roman"/>
                <a:cs typeface="Times New Roman"/>
              </a:rPr>
              <a:t>0.J--:A}</a:t>
            </a:r>
            <a:r>
              <a:rPr dirty="0" smtClean="0" sz="1650" spc="-50" i="1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215">
                <a:solidFill>
                  <a:srgbClr val="38383B"/>
                </a:solidFill>
                <a:latin typeface="Times New Roman"/>
                <a:cs typeface="Times New Roman"/>
              </a:rPr>
              <a:t>J_r.</a:t>
            </a:r>
            <a:r>
              <a:rPr dirty="0" smtClean="0" sz="1800" spc="-10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54">
                <a:solidFill>
                  <a:srgbClr val="38383B"/>
                </a:solidFill>
                <a:latin typeface="Arial"/>
                <a:cs typeface="Arial"/>
              </a:rPr>
              <a:t>.,</a:t>
            </a:r>
            <a:r>
              <a:rPr dirty="0" smtClean="0" sz="1550" spc="254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550" spc="-175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550" spc="310">
                <a:solidFill>
                  <a:srgbClr val="38383B"/>
                </a:solidFill>
                <a:latin typeface="Arial"/>
                <a:cs typeface="Arial"/>
              </a:rPr>
              <a:t>)</a:t>
            </a:r>
            <a:r>
              <a:rPr dirty="0" smtClean="0" sz="1550" spc="254">
                <a:solidFill>
                  <a:srgbClr val="38383B"/>
                </a:solidFill>
                <a:latin typeface="Arial"/>
                <a:cs typeface="Arial"/>
              </a:rPr>
              <a:t>I</a:t>
            </a:r>
            <a:r>
              <a:rPr dirty="0" smtClean="0" sz="1550" spc="310">
                <a:solidFill>
                  <a:srgbClr val="38383B"/>
                </a:solidFill>
                <a:latin typeface="Arial"/>
                <a:cs typeface="Arial"/>
              </a:rPr>
              <a:t>I</a:t>
            </a:r>
            <a:r>
              <a:rPr dirty="0" smtClean="0" sz="1600" spc="-760" i="1">
                <a:solidFill>
                  <a:srgbClr val="5B5B5D"/>
                </a:solidFill>
                <a:latin typeface="Arial"/>
                <a:cs typeface="Arial"/>
              </a:rPr>
              <a:t>&lt;</a:t>
            </a:r>
            <a:r>
              <a:rPr dirty="0" smtClean="0" sz="1600" spc="-40" i="1">
                <a:solidFill>
                  <a:srgbClr val="38383B"/>
                </a:solidFill>
                <a:latin typeface="Arial"/>
                <a:cs typeface="Arial"/>
              </a:rPr>
              <a:t>.r-4:-u</a:t>
            </a:r>
            <a:r>
              <a:rPr dirty="0" smtClean="0" sz="1600" spc="85" i="1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550" spc="3860">
                <a:solidFill>
                  <a:srgbClr val="38383B"/>
                </a:solidFill>
                <a:latin typeface="Arial"/>
                <a:cs typeface="Arial"/>
              </a:rPr>
              <a:t>w</a:t>
            </a:r>
            <a:endParaRPr sz="15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53596" y="6015381"/>
            <a:ext cx="319024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380490" algn="l"/>
                <a:tab pos="1934845" algn="l"/>
              </a:tabLst>
            </a:pPr>
            <a:r>
              <a:rPr dirty="0" smtClean="0" sz="1450" spc="-65">
                <a:solidFill>
                  <a:srgbClr val="49494B"/>
                </a:solidFill>
                <a:latin typeface="Arial"/>
                <a:cs typeface="Arial"/>
              </a:rPr>
              <a:t>':</a:t>
            </a:r>
            <a:r>
              <a:rPr dirty="0" smtClean="0" sz="1450" spc="-100">
                <a:solidFill>
                  <a:srgbClr val="49494B"/>
                </a:solidFill>
                <a:latin typeface="Arial"/>
                <a:cs typeface="Arial"/>
              </a:rPr>
              <a:t>?</a:t>
            </a:r>
            <a:r>
              <a:rPr dirty="0" smtClean="0" sz="1450" spc="-280">
                <a:solidFill>
                  <a:srgbClr val="5B5B5D"/>
                </a:solidFill>
                <a:latin typeface="Arial"/>
                <a:cs typeface="Arial"/>
              </a:rPr>
              <a:t>.</a:t>
            </a:r>
            <a:r>
              <a:rPr dirty="0" smtClean="0" sz="1450" spc="-1210">
                <a:solidFill>
                  <a:srgbClr val="5B5B5D"/>
                </a:solidFill>
                <a:latin typeface="Arial"/>
                <a:cs typeface="Arial"/>
              </a:rPr>
              <a:t>U</a:t>
            </a:r>
            <a:r>
              <a:rPr dirty="0" smtClean="0" sz="1450" spc="-35">
                <a:solidFill>
                  <a:srgbClr val="5B5B5D"/>
                </a:solidFill>
                <a:latin typeface="Arial"/>
                <a:cs typeface="Arial"/>
              </a:rPr>
              <a:t>.</a:t>
            </a:r>
            <a:r>
              <a:rPr dirty="0" smtClean="0" sz="1450" spc="-3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3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75">
                <a:solidFill>
                  <a:srgbClr val="5B5B5D"/>
                </a:solidFill>
                <a:latin typeface="Arial"/>
                <a:cs typeface="Arial"/>
              </a:rPr>
              <a:t>I</a:t>
            </a:r>
            <a:r>
              <a:rPr dirty="0" smtClean="0" sz="1450" spc="-16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-90">
                <a:solidFill>
                  <a:srgbClr val="49494B"/>
                </a:solidFill>
                <a:latin typeface="Arial"/>
                <a:cs typeface="Arial"/>
              </a:rPr>
              <a:t>(</a:t>
            </a:r>
            <a:r>
              <a:rPr dirty="0" smtClean="0" sz="1450" spc="-80">
                <a:solidFill>
                  <a:srgbClr val="49494B"/>
                </a:solidFill>
                <a:latin typeface="Arial"/>
                <a:cs typeface="Arial"/>
              </a:rPr>
              <a:t>.</a:t>
            </a:r>
            <a:r>
              <a:rPr dirty="0" smtClean="0" sz="1450" spc="-90">
                <a:solidFill>
                  <a:srgbClr val="49494B"/>
                </a:solidFill>
                <a:latin typeface="Arial"/>
                <a:cs typeface="Arial"/>
              </a:rPr>
              <a:t>)</a:t>
            </a:r>
            <a:r>
              <a:rPr dirty="0" smtClean="0" sz="1450" spc="-85">
                <a:solidFill>
                  <a:srgbClr val="49494B"/>
                </a:solidFill>
                <a:latin typeface="Arial"/>
                <a:cs typeface="Arial"/>
              </a:rPr>
              <a:t>..Ll.l</a:t>
            </a:r>
            <a:r>
              <a:rPr dirty="0" smtClean="0" sz="1450" spc="-85">
                <a:solidFill>
                  <a:srgbClr val="49494B"/>
                </a:solidFill>
                <a:latin typeface="Arial"/>
                <a:cs typeface="Arial"/>
              </a:rPr>
              <a:t>	</a:t>
            </a:r>
            <a:r>
              <a:rPr dirty="0" smtClean="0" sz="1450" spc="-5" u="sng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-160" u="sng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-250">
                <a:solidFill>
                  <a:srgbClr val="5B5B5D"/>
                </a:solidFill>
                <a:latin typeface="Arial"/>
                <a:cs typeface="Arial"/>
              </a:rPr>
              <a:t>,</a:t>
            </a:r>
            <a:r>
              <a:rPr dirty="0" smtClean="0" sz="1450" spc="-25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4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204">
                <a:solidFill>
                  <a:srgbClr val="5B5B5D"/>
                </a:solidFill>
                <a:latin typeface="Arial"/>
                <a:cs typeface="Arial"/>
              </a:rPr>
              <a:t>,</a:t>
            </a:r>
            <a:r>
              <a:rPr dirty="0" smtClean="0" sz="1450" spc="204">
                <a:solidFill>
                  <a:srgbClr val="5B5B5D"/>
                </a:solidFill>
                <a:latin typeface="Arial"/>
                <a:cs typeface="Arial"/>
              </a:rPr>
              <a:t>	</a:t>
            </a:r>
            <a:r>
              <a:rPr dirty="0" smtClean="0" sz="1450" spc="1510">
                <a:solidFill>
                  <a:srgbClr val="49494B"/>
                </a:solidFill>
                <a:latin typeface="Arial"/>
                <a:cs typeface="Arial"/>
              </a:rPr>
              <a:t>I</a:t>
            </a:r>
            <a:r>
              <a:rPr dirty="0" smtClean="0" sz="1450" spc="120">
                <a:solidFill>
                  <a:srgbClr val="38383B"/>
                </a:solidFill>
                <a:latin typeface="Arial"/>
                <a:cs typeface="Arial"/>
              </a:rPr>
              <a:t>(</a:t>
            </a:r>
            <a:r>
              <a:rPr dirty="0" smtClean="0" sz="1450" spc="95">
                <a:solidFill>
                  <a:srgbClr val="38383B"/>
                </a:solidFill>
                <a:latin typeface="Arial"/>
                <a:cs typeface="Arial"/>
              </a:rPr>
              <a:t>.</a:t>
            </a:r>
            <a:r>
              <a:rPr dirty="0" smtClean="0" sz="1450" spc="120">
                <a:solidFill>
                  <a:srgbClr val="38383B"/>
                </a:solidFill>
                <a:latin typeface="Arial"/>
                <a:cs typeface="Arial"/>
              </a:rPr>
              <a:t>)</a:t>
            </a:r>
            <a:r>
              <a:rPr dirty="0" smtClean="0" sz="1450" spc="95">
                <a:solidFill>
                  <a:srgbClr val="38383B"/>
                </a:solidFill>
                <a:latin typeface="Arial"/>
                <a:cs typeface="Arial"/>
              </a:rPr>
              <a:t>.t</a:t>
            </a:r>
            <a:r>
              <a:rPr dirty="0" smtClean="0" sz="1450" spc="-20">
                <a:solidFill>
                  <a:srgbClr val="38383B"/>
                </a:solidFill>
                <a:latin typeface="Arial"/>
                <a:cs typeface="Arial"/>
              </a:rPr>
              <a:t>i</a:t>
            </a:r>
            <a:r>
              <a:rPr dirty="0" smtClean="0" sz="1450" spc="1605">
                <a:solidFill>
                  <a:srgbClr val="5B5B5D"/>
                </a:solidFill>
                <a:latin typeface="Arial"/>
                <a:cs typeface="Arial"/>
              </a:rPr>
              <a:t>l</a:t>
            </a:r>
            <a:endParaRPr sz="14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75612" y="6301022"/>
            <a:ext cx="2078355" cy="324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240">
                <a:solidFill>
                  <a:srgbClr val="5B5B5D"/>
                </a:solidFill>
                <a:latin typeface="Arial"/>
                <a:cs typeface="Arial"/>
              </a:rPr>
              <a:t>l</a:t>
            </a:r>
            <a:r>
              <a:rPr dirty="0" smtClean="0" sz="1550" spc="-26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500" spc="-325">
                <a:solidFill>
                  <a:srgbClr val="38383B"/>
                </a:solidFill>
                <a:latin typeface="Times New Roman"/>
                <a:cs typeface="Times New Roman"/>
              </a:rPr>
              <a:t>o</a:t>
            </a:r>
            <a:r>
              <a:rPr dirty="0" smtClean="0" sz="1500" spc="229">
                <a:solidFill>
                  <a:srgbClr val="5B5B5D"/>
                </a:solidFill>
                <a:latin typeface="Times New Roman"/>
                <a:cs typeface="Times New Roman"/>
              </a:rPr>
              <a:t>).)</a:t>
            </a:r>
            <a:r>
              <a:rPr dirty="0" smtClean="0" sz="1500" spc="229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8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04">
                <a:solidFill>
                  <a:srgbClr val="5B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13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125" i="1">
                <a:solidFill>
                  <a:srgbClr val="38383B"/>
                </a:solidFill>
                <a:latin typeface="Times New Roman"/>
                <a:cs typeface="Times New Roman"/>
              </a:rPr>
              <a:t>L..4..,</a:t>
            </a:r>
            <a:r>
              <a:rPr dirty="0" smtClean="0" sz="1400" spc="125" i="1">
                <a:solidFill>
                  <a:srgbClr val="38383B"/>
                </a:solidFill>
                <a:latin typeface="Times New Roman"/>
                <a:cs typeface="Times New Roman"/>
              </a:rPr>
              <a:t>  </a:t>
            </a:r>
            <a:r>
              <a:rPr dirty="0" smtClean="0" sz="1400" spc="-175" i="1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20" i="1">
                <a:solidFill>
                  <a:srgbClr val="49494B"/>
                </a:solidFill>
                <a:latin typeface="Times New Roman"/>
                <a:cs typeface="Times New Roman"/>
              </a:rPr>
              <a:t>y..</a:t>
            </a:r>
            <a:r>
              <a:rPr dirty="0" smtClean="0" sz="1950" spc="35" i="1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2050" spc="-475">
                <a:solidFill>
                  <a:srgbClr val="49494B"/>
                </a:solidFill>
                <a:latin typeface="Times New Roman"/>
                <a:cs typeface="Times New Roman"/>
              </a:rPr>
              <a:t>Loi</a:t>
            </a:r>
            <a:r>
              <a:rPr dirty="0" smtClean="0" sz="2050" spc="-7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2050" spc="-185">
                <a:solidFill>
                  <a:srgbClr val="5B5B5D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43478" sz="1725" spc="270">
                <a:solidFill>
                  <a:srgbClr val="5B5B5D"/>
                </a:solidFill>
                <a:latin typeface="Times New Roman"/>
                <a:cs typeface="Times New Roman"/>
              </a:rPr>
              <a:t>09</a:t>
            </a:r>
            <a:endParaRPr baseline="43478" sz="1725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221765" y="6364522"/>
            <a:ext cx="76581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285">
                <a:solidFill>
                  <a:srgbClr val="5B5B5D"/>
                </a:solidFill>
                <a:latin typeface="Arial"/>
                <a:cs typeface="Arial"/>
              </a:rPr>
              <a:t>&gt;</a:t>
            </a:r>
            <a:r>
              <a:rPr dirty="0" smtClean="0" sz="1050" spc="-285">
                <a:solidFill>
                  <a:srgbClr val="5B5B5D"/>
                </a:solidFill>
                <a:latin typeface="Arial"/>
                <a:cs typeface="Arial"/>
              </a:rPr>
              <a:t>  </a:t>
            </a:r>
            <a:r>
              <a:rPr dirty="0" smtClean="0" sz="1050" spc="9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550" spc="90">
                <a:solidFill>
                  <a:srgbClr val="49494B"/>
                </a:solidFill>
                <a:latin typeface="Arial"/>
                <a:cs typeface="Arial"/>
              </a:rPr>
              <a:t>IJ.</a:t>
            </a:r>
            <a:r>
              <a:rPr dirty="0" smtClean="0" sz="1550" spc="300">
                <a:solidFill>
                  <a:srgbClr val="49494B"/>
                </a:solidFill>
                <a:latin typeface="Arial"/>
                <a:cs typeface="Arial"/>
              </a:rPr>
              <a:t>A</a:t>
            </a:r>
            <a:r>
              <a:rPr dirty="0" smtClean="0" sz="1550" spc="-140">
                <a:solidFill>
                  <a:srgbClr val="6E6E70"/>
                </a:solidFill>
                <a:latin typeface="Arial"/>
                <a:cs typeface="Arial"/>
              </a:rPr>
              <a:t>i_,</a:t>
            </a:r>
            <a:endParaRPr sz="15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205390" y="6752083"/>
            <a:ext cx="2259330" cy="553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30">
                <a:solidFill>
                  <a:srgbClr val="38383B"/>
                </a:solidFill>
                <a:latin typeface="Times New Roman"/>
                <a:cs typeface="Times New Roman"/>
              </a:rPr>
              <a:t>.J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49"/>
              </a:spcBef>
            </a:pPr>
            <a:endParaRPr sz="850"/>
          </a:p>
          <a:p>
            <a:pPr marL="102235">
              <a:lnSpc>
                <a:spcPct val="100000"/>
              </a:lnSpc>
              <a:tabLst>
                <a:tab pos="450850" algn="l"/>
                <a:tab pos="1782445" algn="l"/>
              </a:tabLst>
            </a:pPr>
            <a:r>
              <a:rPr dirty="0" smtClean="0" sz="1500" spc="-195">
                <a:solidFill>
                  <a:srgbClr val="5B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-195">
                <a:solidFill>
                  <a:srgbClr val="5B5B5D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760">
                <a:solidFill>
                  <a:srgbClr val="38383B"/>
                </a:solidFill>
                <a:latin typeface="Times New Roman"/>
                <a:cs typeface="Times New Roman"/>
              </a:rPr>
              <a:t>.J</a:t>
            </a:r>
            <a:r>
              <a:rPr dirty="0" smtClean="0" sz="1500" spc="760">
                <a:solidFill>
                  <a:srgbClr val="38383B"/>
                </a:solidFill>
                <a:latin typeface="Times New Roman"/>
                <a:cs typeface="Times New Roman"/>
              </a:rPr>
              <a:t>  </a:t>
            </a:r>
            <a:r>
              <a:rPr dirty="0" smtClean="0" sz="1500" spc="-15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655">
                <a:solidFill>
                  <a:srgbClr val="38383B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925">
                <a:solidFill>
                  <a:srgbClr val="38383B"/>
                </a:solidFill>
                <a:latin typeface="Times New Roman"/>
                <a:cs typeface="Times New Roman"/>
              </a:rPr>
              <a:t>J</a:t>
            </a:r>
            <a:r>
              <a:rPr dirty="0" smtClean="0" sz="1500" spc="92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5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00">
                <a:solidFill>
                  <a:srgbClr val="49494B"/>
                </a:solidFill>
                <a:latin typeface="Times New Roman"/>
                <a:cs typeface="Times New Roman"/>
              </a:rPr>
              <a:t>,</a:t>
            </a:r>
            <a:r>
              <a:rPr dirty="0" smtClean="0" sz="1500" spc="100">
                <a:solidFill>
                  <a:srgbClr val="49494B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330">
                <a:solidFill>
                  <a:srgbClr val="5B5B5D"/>
                </a:solidFill>
                <a:latin typeface="Arial"/>
                <a:cs typeface="Arial"/>
              </a:rPr>
              <a:t>I</a:t>
            </a:r>
            <a:r>
              <a:rPr dirty="0" smtClean="0" sz="1500" spc="-135">
                <a:solidFill>
                  <a:srgbClr val="49494B"/>
                </a:solidFill>
                <a:latin typeface="Arial"/>
                <a:cs typeface="Arial"/>
              </a:rPr>
              <a:t>t5J..l.l</a:t>
            </a:r>
            <a:endParaRPr sz="15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17435" y="6593333"/>
            <a:ext cx="5206365" cy="710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45085">
              <a:lnSpc>
                <a:spcPct val="100000"/>
              </a:lnSpc>
              <a:tabLst>
                <a:tab pos="4295775" algn="l"/>
                <a:tab pos="4984750" algn="l"/>
              </a:tabLst>
            </a:pPr>
            <a:r>
              <a:rPr dirty="0" smtClean="0" sz="2550" spc="-375">
                <a:solidFill>
                  <a:srgbClr val="38383B"/>
                </a:solidFill>
                <a:latin typeface="Arial"/>
                <a:cs typeface="Arial"/>
              </a:rPr>
              <a:t>4-i4</a:t>
            </a:r>
            <a:r>
              <a:rPr dirty="0" smtClean="0" sz="2550" spc="-215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2150" spc="4045">
                <a:solidFill>
                  <a:srgbClr val="38383B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-200">
                <a:solidFill>
                  <a:srgbClr val="38383B"/>
                </a:solidFill>
                <a:latin typeface="Times New Roman"/>
                <a:cs typeface="Times New Roman"/>
              </a:rPr>
              <a:t>?</a:t>
            </a:r>
            <a:r>
              <a:rPr dirty="0" smtClean="0" sz="1650" spc="-254">
                <a:solidFill>
                  <a:srgbClr val="38383B"/>
                </a:solidFill>
                <a:latin typeface="Times New Roman"/>
                <a:cs typeface="Times New Roman"/>
              </a:rPr>
              <a:t>}</a:t>
            </a:r>
            <a:r>
              <a:rPr dirty="0" smtClean="0" sz="1650" spc="-235">
                <a:solidFill>
                  <a:srgbClr val="5B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2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330">
                <a:solidFill>
                  <a:srgbClr val="38383B"/>
                </a:solidFill>
                <a:latin typeface="Times New Roman"/>
                <a:cs typeface="Times New Roman"/>
              </a:rPr>
              <a:t>o</a:t>
            </a:r>
            <a:r>
              <a:rPr dirty="0" smtClean="0" sz="1500" spc="75">
                <a:solidFill>
                  <a:srgbClr val="5B5B5D"/>
                </a:solidFill>
                <a:latin typeface="Times New Roman"/>
                <a:cs typeface="Times New Roman"/>
              </a:rPr>
              <a:t>.Jb</a:t>
            </a:r>
            <a:r>
              <a:rPr dirty="0" smtClean="0" sz="1500" spc="7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6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385">
                <a:solidFill>
                  <a:srgbClr val="49494B"/>
                </a:solidFill>
                <a:latin typeface="Arial"/>
                <a:cs typeface="Arial"/>
              </a:rPr>
              <a:t>I</a:t>
            </a:r>
            <a:r>
              <a:rPr dirty="0" smtClean="0" sz="1400" spc="-200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550" spc="15">
                <a:solidFill>
                  <a:srgbClr val="5B5B5D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15">
                <a:solidFill>
                  <a:srgbClr val="5B5B5D"/>
                </a:solidFill>
                <a:latin typeface="Times New Roman"/>
                <a:cs typeface="Times New Roman"/>
              </a:rPr>
              <a:t>S</a:t>
            </a:r>
            <a:r>
              <a:rPr dirty="0" smtClean="0" sz="1550" spc="-65">
                <a:solidFill>
                  <a:srgbClr val="5B5B5D"/>
                </a:solidFill>
                <a:latin typeface="Times New Roman"/>
                <a:cs typeface="Times New Roman"/>
              </a:rPr>
              <a:t>t</a:t>
            </a:r>
            <a:r>
              <a:rPr dirty="0" smtClean="0" sz="1550" spc="-10">
                <a:solidFill>
                  <a:srgbClr val="38383B"/>
                </a:solidFill>
                <a:latin typeface="Times New Roman"/>
                <a:cs typeface="Times New Roman"/>
              </a:rPr>
              <a:t>rickland</a:t>
            </a:r>
            <a:r>
              <a:rPr dirty="0" smtClean="0" sz="1550" spc="11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0">
                <a:solidFill>
                  <a:srgbClr val="49494B"/>
                </a:solidFill>
                <a:latin typeface="Times New Roman"/>
                <a:cs typeface="Times New Roman"/>
              </a:rPr>
              <a:t>and</a:t>
            </a:r>
            <a:r>
              <a:rPr dirty="0" smtClean="0" sz="1550" spc="-2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">
                <a:solidFill>
                  <a:srgbClr val="38383B"/>
                </a:solidFill>
                <a:latin typeface="Times New Roman"/>
                <a:cs typeface="Times New Roman"/>
              </a:rPr>
              <a:t>Thom</a:t>
            </a:r>
            <a:r>
              <a:rPr dirty="0" smtClean="0" sz="1550" spc="20">
                <a:solidFill>
                  <a:srgbClr val="38383B"/>
                </a:solidFill>
                <a:latin typeface="Times New Roman"/>
                <a:cs typeface="Times New Roman"/>
              </a:rPr>
              <a:t>p</a:t>
            </a:r>
            <a:r>
              <a:rPr dirty="0" smtClean="0" sz="1550" spc="20">
                <a:solidFill>
                  <a:srgbClr val="5B5B5D"/>
                </a:solidFill>
                <a:latin typeface="Times New Roman"/>
                <a:cs typeface="Times New Roman"/>
              </a:rPr>
              <a:t>s</a:t>
            </a:r>
            <a:r>
              <a:rPr dirty="0" smtClean="0" sz="1550" spc="10">
                <a:solidFill>
                  <a:srgbClr val="5B5B5D"/>
                </a:solidFill>
                <a:latin typeface="Times New Roman"/>
                <a:cs typeface="Times New Roman"/>
              </a:rPr>
              <a:t>o</a:t>
            </a:r>
            <a:r>
              <a:rPr dirty="0" smtClean="0" sz="1550" spc="20">
                <a:solidFill>
                  <a:srgbClr val="38383B"/>
                </a:solidFill>
                <a:latin typeface="Times New Roman"/>
                <a:cs typeface="Times New Roman"/>
              </a:rPr>
              <a:t>n</a:t>
            </a:r>
            <a:r>
              <a:rPr dirty="0" smtClean="0" sz="1550" spc="55">
                <a:solidFill>
                  <a:srgbClr val="5B5B5D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55">
                <a:solidFill>
                  <a:srgbClr val="5B5B5D"/>
                </a:solidFill>
                <a:latin typeface="Times New Roman"/>
                <a:cs typeface="Times New Roman"/>
              </a:rPr>
              <a:t>	</a:t>
            </a:r>
            <a:r>
              <a:rPr dirty="0" smtClean="0" sz="1450" spc="-80" i="1">
                <a:solidFill>
                  <a:srgbClr val="49494B"/>
                </a:solidFill>
                <a:latin typeface="Times New Roman"/>
                <a:cs typeface="Times New Roman"/>
              </a:rPr>
              <a:t>JjY\5"</a:t>
            </a:r>
            <a:r>
              <a:rPr dirty="0" smtClean="0" sz="1450" spc="-80" i="1">
                <a:solidFill>
                  <a:srgbClr val="49494B"/>
                </a:solidFill>
                <a:latin typeface="Times New Roman"/>
                <a:cs typeface="Times New Roman"/>
              </a:rPr>
              <a:t>	</a:t>
            </a:r>
            <a:r>
              <a:rPr dirty="0" smtClean="0" sz="1400" spc="-260">
                <a:solidFill>
                  <a:srgbClr val="6E6E70"/>
                </a:solidFill>
                <a:latin typeface="Arial"/>
                <a:cs typeface="Arial"/>
              </a:rPr>
              <a:t>I</a:t>
            </a:r>
            <a:r>
              <a:rPr dirty="0" smtClean="0" sz="1400" spc="245">
                <a:solidFill>
                  <a:srgbClr val="49494B"/>
                </a:solidFill>
                <a:latin typeface="Arial"/>
                <a:cs typeface="Arial"/>
              </a:rPr>
              <a:t>J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9"/>
              </a:spcBef>
            </a:pPr>
            <a:endParaRPr sz="600"/>
          </a:p>
          <a:p>
            <a:pPr algn="r" marR="12700">
              <a:lnSpc>
                <a:spcPct val="100000"/>
              </a:lnSpc>
            </a:pPr>
            <a:r>
              <a:rPr dirty="0" smtClean="0" sz="1500" spc="260">
                <a:solidFill>
                  <a:srgbClr val="7E8082"/>
                </a:solidFill>
                <a:latin typeface="Arial"/>
                <a:cs typeface="Arial"/>
              </a:rPr>
              <a:t>I</a:t>
            </a:r>
            <a:endParaRPr sz="15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53250" y="6988199"/>
            <a:ext cx="2512695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71090" algn="l"/>
              </a:tabLst>
            </a:pPr>
            <a:r>
              <a:rPr dirty="0" smtClean="0" sz="2100" spc="-35">
                <a:solidFill>
                  <a:srgbClr val="49494B"/>
                </a:solidFill>
                <a:latin typeface="Arial"/>
                <a:cs typeface="Arial"/>
              </a:rPr>
              <a:t>4</a:t>
            </a:r>
            <a:r>
              <a:rPr dirty="0" smtClean="0" sz="2100" spc="-25">
                <a:solidFill>
                  <a:srgbClr val="49494B"/>
                </a:solidFill>
                <a:latin typeface="Arial"/>
                <a:cs typeface="Arial"/>
              </a:rPr>
              <a:t>\.i.</a:t>
            </a:r>
            <a:r>
              <a:rPr dirty="0" smtClean="0" sz="2100" spc="-2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2100" spc="-19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750" spc="35" i="1">
                <a:solidFill>
                  <a:srgbClr val="49494B"/>
                </a:solidFill>
                <a:latin typeface="Arial"/>
                <a:cs typeface="Arial"/>
              </a:rPr>
              <a:t>..Li</a:t>
            </a:r>
            <a:r>
              <a:rPr dirty="0" smtClean="0" sz="1750" spc="-335" i="1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300" spc="30">
                <a:solidFill>
                  <a:srgbClr val="38383B"/>
                </a:solidFill>
                <a:latin typeface="Times New Roman"/>
                <a:cs typeface="Times New Roman"/>
              </a:rPr>
              <a:t>.J</a:t>
            </a:r>
            <a:r>
              <a:rPr dirty="0" smtClean="0" sz="1300" spc="3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5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150">
                <a:solidFill>
                  <a:srgbClr val="49494B"/>
                </a:solidFill>
                <a:latin typeface="Times New Roman"/>
                <a:cs typeface="Times New Roman"/>
              </a:rPr>
              <a:t>,</a:t>
            </a:r>
            <a:r>
              <a:rPr dirty="0" smtClean="0" sz="1300" spc="-9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0">
                <a:solidFill>
                  <a:srgbClr val="49494B"/>
                </a:solidFill>
                <a:latin typeface="Times New Roman"/>
                <a:cs typeface="Times New Roman"/>
              </a:rPr>
              <a:t>;;4t;·,U</a:t>
            </a:r>
            <a:r>
              <a:rPr dirty="0" smtClean="0" sz="1600" spc="8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0" i="1">
                <a:solidFill>
                  <a:srgbClr val="38383B"/>
                </a:solidFill>
                <a:latin typeface="Times New Roman"/>
                <a:cs typeface="Times New Roman"/>
              </a:rPr>
              <a:t>t</a:t>
            </a:r>
            <a:r>
              <a:rPr dirty="0" smtClean="0" sz="1600" spc="30" i="1">
                <a:solidFill>
                  <a:srgbClr val="38383B"/>
                </a:solidFill>
                <a:latin typeface="Times New Roman"/>
                <a:cs typeface="Times New Roman"/>
              </a:rPr>
              <a:t>).;;-</a:t>
            </a:r>
            <a:r>
              <a:rPr dirty="0" smtClean="0" sz="1600" spc="30" i="1">
                <a:solidFill>
                  <a:srgbClr val="38383B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125">
                <a:solidFill>
                  <a:srgbClr val="49494B"/>
                </a:solidFill>
                <a:latin typeface="Arial"/>
                <a:cs typeface="Arial"/>
              </a:rPr>
              <a:t>tl</a:t>
            </a:r>
            <a:endParaRPr sz="15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63191" y="7337339"/>
            <a:ext cx="4620260" cy="345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  <a:tab pos="2788285" algn="l"/>
                <a:tab pos="3844925" algn="l"/>
              </a:tabLst>
            </a:pPr>
            <a:r>
              <a:rPr dirty="0" smtClean="0" sz="2100" spc="640">
                <a:solidFill>
                  <a:srgbClr val="38383B"/>
                </a:solidFill>
                <a:latin typeface="Arial"/>
                <a:cs typeface="Arial"/>
              </a:rPr>
              <a:t>i</a:t>
            </a:r>
            <a:r>
              <a:rPr dirty="0" smtClean="0" sz="2100" spc="640">
                <a:solidFill>
                  <a:srgbClr val="38383B"/>
                </a:solidFill>
                <a:latin typeface="Arial"/>
                <a:cs typeface="Arial"/>
              </a:rPr>
              <a:t>	</a:t>
            </a:r>
            <a:r>
              <a:rPr dirty="0" smtClean="0" sz="1650" spc="1430">
                <a:solidFill>
                  <a:srgbClr val="38383B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143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605">
                <a:solidFill>
                  <a:srgbClr val="38383B"/>
                </a:solidFill>
                <a:latin typeface="Times New Roman"/>
                <a:cs typeface="Times New Roman"/>
              </a:rPr>
              <a:t>?}l</a:t>
            </a:r>
            <a:r>
              <a:rPr dirty="0" smtClean="0" sz="1650" spc="60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220">
                <a:solidFill>
                  <a:srgbClr val="38383B"/>
                </a:solidFill>
                <a:latin typeface="Arial"/>
                <a:cs typeface="Arial"/>
              </a:rPr>
              <a:t>J</a:t>
            </a:r>
            <a:r>
              <a:rPr dirty="0" smtClean="0" sz="2200" spc="260">
                <a:solidFill>
                  <a:srgbClr val="5B5B5D"/>
                </a:solidFill>
                <a:latin typeface="Arial"/>
                <a:cs typeface="Arial"/>
              </a:rPr>
              <a:t>l</a:t>
            </a:r>
            <a:r>
              <a:rPr dirty="0" smtClean="0" sz="1550" spc="-45">
                <a:solidFill>
                  <a:srgbClr val="5B5B5D"/>
                </a:solidFill>
                <a:latin typeface="Times New Roman"/>
                <a:cs typeface="Times New Roman"/>
              </a:rPr>
              <a:t>&lt;Thomas</a:t>
            </a:r>
            <a:r>
              <a:rPr dirty="0" smtClean="0" sz="1550" spc="-25">
                <a:solidFill>
                  <a:srgbClr val="5B5B5D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-25">
                <a:solidFill>
                  <a:srgbClr val="5B5B5D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375">
                <a:solidFill>
                  <a:srgbClr val="5B5B5D"/>
                </a:solidFill>
                <a:latin typeface="Times New Roman"/>
                <a:cs typeface="Times New Roman"/>
              </a:rPr>
              <a:t>lA;</a:t>
            </a:r>
            <a:r>
              <a:rPr dirty="0" smtClean="0" sz="1550" spc="-16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60">
                <a:solidFill>
                  <a:srgbClr val="5B5B5D"/>
                </a:solidFill>
                <a:latin typeface="Times New Roman"/>
                <a:cs typeface="Times New Roman"/>
              </a:rPr>
              <a:t>_;t</a:t>
            </a:r>
            <a:r>
              <a:rPr dirty="0" smtClean="0" sz="1650" spc="-229">
                <a:solidFill>
                  <a:srgbClr val="38383B"/>
                </a:solidFill>
                <a:latin typeface="Times New Roman"/>
                <a:cs typeface="Times New Roman"/>
              </a:rPr>
              <a:t>.</a:t>
            </a:r>
            <a:r>
              <a:rPr dirty="0" smtClean="0" sz="1350" spc="215">
                <a:solidFill>
                  <a:srgbClr val="38383B"/>
                </a:solidFill>
                <a:latin typeface="Times New Roman"/>
                <a:cs typeface="Times New Roman"/>
              </a:rPr>
              <a:t>.</a:t>
            </a:r>
            <a:r>
              <a:rPr dirty="0" smtClean="0" sz="1350" spc="-65">
                <a:solidFill>
                  <a:srgbClr val="38383B"/>
                </a:solidFill>
                <a:latin typeface="Times New Roman"/>
                <a:cs typeface="Times New Roman"/>
              </a:rPr>
              <a:t>!</a:t>
            </a:r>
            <a:r>
              <a:rPr dirty="0" smtClean="0" sz="1350" spc="85">
                <a:solidFill>
                  <a:srgbClr val="5B5B5D"/>
                </a:solidFill>
                <a:latin typeface="Times New Roman"/>
                <a:cs typeface="Times New Roman"/>
              </a:rPr>
              <a:t>iJ</a:t>
            </a:r>
            <a:r>
              <a:rPr dirty="0" smtClean="0" sz="1350" spc="-9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25">
                <a:solidFill>
                  <a:srgbClr val="6E6E70"/>
                </a:solidFill>
                <a:latin typeface="Arial"/>
                <a:cs typeface="Arial"/>
              </a:rPr>
              <a:t>&lt;</a:t>
            </a:r>
            <a:r>
              <a:rPr dirty="0" smtClean="0" sz="950" spc="-225">
                <a:solidFill>
                  <a:srgbClr val="6E6E70"/>
                </a:solidFill>
                <a:latin typeface="Arial"/>
                <a:cs typeface="Arial"/>
              </a:rPr>
              <a:t>	</a:t>
            </a:r>
            <a:r>
              <a:rPr dirty="0" smtClean="0" sz="950" spc="-225">
                <a:solidFill>
                  <a:srgbClr val="6E6E70"/>
                </a:solidFill>
                <a:latin typeface="Arial"/>
                <a:cs typeface="Arial"/>
              </a:rPr>
              <a:t>&gt;</a:t>
            </a:r>
            <a:r>
              <a:rPr dirty="0" smtClean="0" sz="950" spc="105">
                <a:solidFill>
                  <a:srgbClr val="6E6E70"/>
                </a:solidFill>
                <a:latin typeface="Arial"/>
                <a:cs typeface="Arial"/>
              </a:rPr>
              <a:t> </a:t>
            </a:r>
            <a:r>
              <a:rPr dirty="0" smtClean="0" sz="1650" spc="3720">
                <a:solidFill>
                  <a:srgbClr val="38383B"/>
                </a:solidFill>
                <a:latin typeface="Times New Roman"/>
                <a:cs typeface="Times New Roman"/>
              </a:rPr>
              <a:t>W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45654" y="7362776"/>
            <a:ext cx="16954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40">
                <a:solidFill>
                  <a:srgbClr val="6E6E70"/>
                </a:solidFill>
                <a:latin typeface="Times New Roman"/>
                <a:cs typeface="Times New Roman"/>
              </a:rPr>
              <a:t>20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523357" y="7426239"/>
            <a:ext cx="450850" cy="575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27305">
              <a:lnSpc>
                <a:spcPct val="100000"/>
              </a:lnSpc>
            </a:pPr>
            <a:r>
              <a:rPr dirty="0" smtClean="0" sz="1500" spc="375">
                <a:solidFill>
                  <a:srgbClr val="38383B"/>
                </a:solidFill>
                <a:latin typeface="Arial"/>
                <a:cs typeface="Arial"/>
              </a:rPr>
              <a:t>lJA</a:t>
            </a:r>
            <a:endParaRPr sz="15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11"/>
              </a:spcBef>
            </a:pPr>
            <a:endParaRPr sz="650"/>
          </a:p>
          <a:p>
            <a:pPr algn="r" marR="12700">
              <a:lnSpc>
                <a:spcPct val="100000"/>
              </a:lnSpc>
            </a:pPr>
            <a:r>
              <a:rPr dirty="0" smtClean="0" sz="1650" spc="20">
                <a:solidFill>
                  <a:srgbClr val="5B5B5D"/>
                </a:solidFill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159462" y="7757926"/>
            <a:ext cx="1057275" cy="2819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56235" algn="l"/>
              </a:tabLst>
            </a:pPr>
            <a:r>
              <a:rPr dirty="0" smtClean="0" sz="1500" spc="310">
                <a:solidFill>
                  <a:srgbClr val="38383B"/>
                </a:solidFill>
                <a:latin typeface="Arial"/>
                <a:cs typeface="Arial"/>
              </a:rPr>
              <a:t>,</a:t>
            </a:r>
            <a:r>
              <a:rPr dirty="0" smtClean="0" sz="1500" spc="310">
                <a:solidFill>
                  <a:srgbClr val="38383B"/>
                </a:solidFill>
                <a:latin typeface="Arial"/>
                <a:cs typeface="Arial"/>
              </a:rPr>
              <a:t>	</a:t>
            </a:r>
            <a:r>
              <a:rPr dirty="0" smtClean="0" sz="1500" spc="1505">
                <a:solidFill>
                  <a:srgbClr val="38383B"/>
                </a:solidFill>
                <a:latin typeface="Arial"/>
                <a:cs typeface="Arial"/>
              </a:rPr>
              <a:t>I</a:t>
            </a:r>
            <a:r>
              <a:rPr dirty="0" smtClean="0" baseline="-12962" sz="2250" spc="652">
                <a:solidFill>
                  <a:srgbClr val="38383B"/>
                </a:solidFill>
                <a:latin typeface="Arial"/>
                <a:cs typeface="Arial"/>
              </a:rPr>
              <a:t>0</a:t>
            </a:r>
            <a:r>
              <a:rPr dirty="0" smtClean="0" sz="1500" spc="330">
                <a:solidFill>
                  <a:srgbClr val="38383B"/>
                </a:solidFill>
                <a:latin typeface="Arial"/>
                <a:cs typeface="Arial"/>
              </a:rPr>
              <a:t>.l</a:t>
            </a:r>
            <a:r>
              <a:rPr dirty="0" smtClean="0" sz="1500" spc="-5">
                <a:solidFill>
                  <a:srgbClr val="38383B"/>
                </a:solidFill>
                <a:latin typeface="Arial"/>
                <a:cs typeface="Arial"/>
              </a:rPr>
              <a:t>l</a:t>
            </a:r>
            <a:r>
              <a:rPr dirty="0" smtClean="0" sz="1500" spc="135">
                <a:solidFill>
                  <a:srgbClr val="5B5B5D"/>
                </a:solidFill>
                <a:latin typeface="Arial"/>
                <a:cs typeface="Arial"/>
              </a:rPr>
              <a:t>l</a:t>
            </a:r>
            <a:endParaRPr sz="1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641572" y="7738876"/>
            <a:ext cx="287655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54480" algn="l"/>
              </a:tabLst>
            </a:pPr>
            <a:r>
              <a:rPr dirty="0" smtClean="0" sz="1500" spc="-320">
                <a:solidFill>
                  <a:srgbClr val="38383B"/>
                </a:solidFill>
                <a:latin typeface="Arial"/>
                <a:cs typeface="Arial"/>
              </a:rPr>
              <a:t>4</a:t>
            </a:r>
            <a:r>
              <a:rPr dirty="0" smtClean="0" sz="1500" spc="105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700" spc="165">
                <a:solidFill>
                  <a:srgbClr val="38383B"/>
                </a:solidFill>
                <a:latin typeface="Times New Roman"/>
                <a:cs typeface="Times New Roman"/>
              </a:rPr>
              <a:t>4</a:t>
            </a:r>
            <a:r>
              <a:rPr dirty="0" smtClean="0" sz="700" spc="6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0">
                <a:solidFill>
                  <a:srgbClr val="49494B"/>
                </a:solidFill>
                <a:latin typeface="Times New Roman"/>
                <a:cs typeface="Times New Roman"/>
              </a:rPr>
              <a:t>t</a:t>
            </a:r>
            <a:r>
              <a:rPr dirty="0" smtClean="0" sz="1600" spc="40">
                <a:solidFill>
                  <a:srgbClr val="49494B"/>
                </a:solidFill>
                <a:latin typeface="Times New Roman"/>
                <a:cs typeface="Times New Roman"/>
              </a:rPr>
              <a:t>;</a:t>
            </a:r>
            <a:r>
              <a:rPr dirty="0" smtClean="0" sz="1600" spc="-45">
                <a:solidFill>
                  <a:srgbClr val="6E6E70"/>
                </a:solidFill>
                <a:latin typeface="Times New Roman"/>
                <a:cs typeface="Times New Roman"/>
              </a:rPr>
              <a:t>·</a:t>
            </a:r>
            <a:r>
              <a:rPr dirty="0" smtClean="0" sz="1600" spc="40">
                <a:solidFill>
                  <a:srgbClr val="6E6E70"/>
                </a:solidFill>
                <a:latin typeface="Times New Roman"/>
                <a:cs typeface="Times New Roman"/>
              </a:rPr>
              <a:t>t</a:t>
            </a:r>
            <a:r>
              <a:rPr dirty="0" smtClean="0" sz="1500" spc="330">
                <a:solidFill>
                  <a:srgbClr val="5B5B5D"/>
                </a:solidFill>
                <a:latin typeface="Arial"/>
                <a:cs typeface="Arial"/>
              </a:rPr>
              <a:t>I</a:t>
            </a:r>
            <a:r>
              <a:rPr dirty="0" smtClean="0" sz="1650" spc="-229">
                <a:solidFill>
                  <a:srgbClr val="5B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160">
                <a:solidFill>
                  <a:srgbClr val="38383B"/>
                </a:solidFill>
                <a:latin typeface="Times New Roman"/>
                <a:cs typeface="Times New Roman"/>
              </a:rPr>
              <a:t>+.,</a:t>
            </a:r>
            <a:r>
              <a:rPr dirty="0" smtClean="0" sz="1650" spc="305">
                <a:solidFill>
                  <a:srgbClr val="38383B"/>
                </a:solidFill>
                <a:latin typeface="Times New Roman"/>
                <a:cs typeface="Times New Roman"/>
              </a:rPr>
              <a:t>a</a:t>
            </a:r>
            <a:r>
              <a:rPr dirty="0" smtClean="0" sz="1650" spc="335">
                <a:solidFill>
                  <a:srgbClr val="5B5B5D"/>
                </a:solidFill>
                <a:latin typeface="Times New Roman"/>
                <a:cs typeface="Times New Roman"/>
              </a:rPr>
              <a:t>;</a:t>
            </a:r>
            <a:r>
              <a:rPr dirty="0" smtClean="0" sz="1650" spc="335">
                <a:solidFill>
                  <a:srgbClr val="5B5B5D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-20">
                <a:solidFill>
                  <a:srgbClr val="38383B"/>
                </a:solidFill>
                <a:latin typeface="Times New Roman"/>
                <a:cs typeface="Times New Roman"/>
              </a:rPr>
              <a:t>.h.63-IJ</a:t>
            </a:r>
            <a:r>
              <a:rPr dirty="0" smtClean="0" sz="1500" spc="14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55">
                <a:solidFill>
                  <a:srgbClr val="38383B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7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80">
                <a:solidFill>
                  <a:srgbClr val="38383B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130">
                <a:solidFill>
                  <a:srgbClr val="38383B"/>
                </a:solidFill>
                <a:latin typeface="Times New Roman"/>
                <a:cs typeface="Times New Roman"/>
              </a:rPr>
              <a:t>.UJI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81366" y="7929587"/>
            <a:ext cx="2586355" cy="4610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50">
                <a:solidFill>
                  <a:srgbClr val="38383B"/>
                </a:solidFill>
                <a:latin typeface="Times New Roman"/>
                <a:cs typeface="Times New Roman"/>
              </a:rPr>
              <a:t>4.....kl9</a:t>
            </a:r>
            <a:r>
              <a:rPr dirty="0" smtClean="0" sz="1600" spc="12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2950" spc="204">
                <a:solidFill>
                  <a:srgbClr val="38383B"/>
                </a:solidFill>
                <a:latin typeface="Times New Roman"/>
                <a:cs typeface="Times New Roman"/>
              </a:rPr>
              <a:t>u&gt;.</a:t>
            </a:r>
            <a:r>
              <a:rPr dirty="0" smtClean="0" sz="2950" spc="-45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335">
                <a:solidFill>
                  <a:srgbClr val="38383B"/>
                </a:solidFill>
                <a:latin typeface="Arial"/>
                <a:cs typeface="Arial"/>
              </a:rPr>
              <a:t>4---!</a:t>
            </a:r>
            <a:r>
              <a:rPr dirty="0" smtClean="0" sz="2100" spc="-125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250" spc="60">
                <a:solidFill>
                  <a:srgbClr val="38383B"/>
                </a:solidFill>
                <a:latin typeface="Arial"/>
                <a:cs typeface="Arial"/>
              </a:rPr>
              <a:t>:l</a:t>
            </a:r>
            <a:r>
              <a:rPr dirty="0" smtClean="0" sz="1250" spc="170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600" spc="5">
                <a:solidFill>
                  <a:srgbClr val="38383B"/>
                </a:solidFill>
                <a:latin typeface="Times New Roman"/>
                <a:cs typeface="Times New Roman"/>
              </a:rPr>
              <a:t>6_,</a:t>
            </a:r>
            <a:r>
              <a:rPr dirty="0" smtClean="0" sz="1600" spc="-50">
                <a:solidFill>
                  <a:srgbClr val="38383B"/>
                </a:solidFill>
                <a:latin typeface="Times New Roman"/>
                <a:cs typeface="Times New Roman"/>
              </a:rPr>
              <a:t>!</a:t>
            </a:r>
            <a:r>
              <a:rPr dirty="0" smtClean="0" sz="1600" spc="-370">
                <a:solidFill>
                  <a:srgbClr val="5B5B5D"/>
                </a:solidFill>
                <a:latin typeface="Times New Roman"/>
                <a:cs typeface="Times New Roman"/>
              </a:rPr>
              <a:t>1</a:t>
            </a:r>
            <a:r>
              <a:rPr dirty="0" smtClean="0" sz="1600" spc="-8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90">
                <a:solidFill>
                  <a:srgbClr val="38383B"/>
                </a:solidFill>
                <a:latin typeface="Times New Roman"/>
                <a:cs typeface="Times New Roman"/>
              </a:rPr>
              <a:t>4:JI.J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603336" y="8088337"/>
            <a:ext cx="2436495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25805" algn="l"/>
              </a:tabLst>
            </a:pPr>
            <a:r>
              <a:rPr dirty="0" smtClean="0" sz="1650" spc="685" i="1">
                <a:solidFill>
                  <a:srgbClr val="38383B"/>
                </a:solidFill>
                <a:latin typeface="Times New Roman"/>
                <a:cs typeface="Times New Roman"/>
              </a:rPr>
              <a:t>G)</a:t>
            </a:r>
            <a:r>
              <a:rPr dirty="0" smtClean="0" sz="1650" spc="355" i="1">
                <a:solidFill>
                  <a:srgbClr val="38383B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355" i="1">
                <a:solidFill>
                  <a:srgbClr val="38383B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1495">
                <a:solidFill>
                  <a:srgbClr val="38383B"/>
                </a:solidFill>
                <a:latin typeface="Times New Roman"/>
                <a:cs typeface="Times New Roman"/>
              </a:rPr>
              <a:t>J</a:t>
            </a:r>
            <a:r>
              <a:rPr dirty="0" smtClean="0" sz="1350" spc="149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11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140">
                <a:solidFill>
                  <a:srgbClr val="38383B"/>
                </a:solidFill>
                <a:latin typeface="Times New Roman"/>
                <a:cs typeface="Times New Roman"/>
              </a:rPr>
              <a:t>,</a:t>
            </a:r>
            <a:r>
              <a:rPr dirty="0" smtClean="0" sz="1350" spc="-11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0">
                <a:solidFill>
                  <a:srgbClr val="38383B"/>
                </a:solidFill>
                <a:latin typeface="Times New Roman"/>
                <a:cs typeface="Times New Roman"/>
              </a:rPr>
              <a:t>4-:J</a:t>
            </a:r>
            <a:r>
              <a:rPr dirty="0" smtClean="0" sz="1600" spc="4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0">
                <a:solidFill>
                  <a:srgbClr val="38383B"/>
                </a:solidFill>
                <a:latin typeface="Times New Roman"/>
                <a:cs typeface="Times New Roman"/>
              </a:rPr>
              <a:t>.J.J</a:t>
            </a:r>
            <a:r>
              <a:rPr dirty="0" smtClean="0" sz="1600" spc="17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90">
                <a:solidFill>
                  <a:srgbClr val="38383B"/>
                </a:solidFill>
                <a:latin typeface="Times New Roman"/>
                <a:cs typeface="Times New Roman"/>
              </a:rPr>
              <a:t>4</a:t>
            </a:r>
            <a:r>
              <a:rPr dirty="0" smtClean="0" sz="1500" spc="14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95">
                <a:solidFill>
                  <a:srgbClr val="38383B"/>
                </a:solidFill>
                <a:latin typeface="Times New Roman"/>
                <a:cs typeface="Times New Roman"/>
              </a:rPr>
              <a:t>41?·t\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131758" y="8113737"/>
            <a:ext cx="835660" cy="586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88290">
              <a:lnSpc>
                <a:spcPct val="100000"/>
              </a:lnSpc>
            </a:pPr>
            <a:r>
              <a:rPr dirty="0" smtClean="0" sz="1500" spc="1485">
                <a:solidFill>
                  <a:srgbClr val="38383B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1590">
                <a:solidFill>
                  <a:srgbClr val="38383B"/>
                </a:solidFill>
                <a:latin typeface="Times New Roman"/>
                <a:cs typeface="Times New Roman"/>
              </a:rPr>
              <a:t>j</a:t>
            </a:r>
            <a:r>
              <a:rPr dirty="0" smtClean="0" sz="1500" spc="-145">
                <a:solidFill>
                  <a:srgbClr val="7E8082"/>
                </a:solidFill>
                <a:latin typeface="Times New Roman"/>
                <a:cs typeface="Times New Roman"/>
              </a:rPr>
              <a:t>l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6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600" spc="-70">
                <a:solidFill>
                  <a:srgbClr val="49494B"/>
                </a:solidFill>
                <a:latin typeface="Arial"/>
                <a:cs typeface="Arial"/>
              </a:rPr>
              <a:t>.</a:t>
            </a:r>
            <a:r>
              <a:rPr dirty="0" smtClean="0" baseline="43209" sz="1350" spc="120">
                <a:solidFill>
                  <a:srgbClr val="5B5B5D"/>
                </a:solidFill>
                <a:latin typeface="Times New Roman"/>
                <a:cs typeface="Times New Roman"/>
              </a:rPr>
              <a:t>(21</a:t>
            </a:r>
            <a:r>
              <a:rPr dirty="0" smtClean="0" baseline="43209" sz="1350" spc="60">
                <a:solidFill>
                  <a:srgbClr val="5B5B5D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-160">
                <a:solidFill>
                  <a:srgbClr val="38383B"/>
                </a:solidFill>
                <a:latin typeface="Arial"/>
                <a:cs typeface="Arial"/>
              </a:rPr>
              <a:t>.</a:t>
            </a:r>
            <a:r>
              <a:rPr dirty="0" smtClean="0" baseline="43209" sz="1350" spc="-337">
                <a:solidFill>
                  <a:srgbClr val="38383B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120">
                <a:solidFill>
                  <a:srgbClr val="38383B"/>
                </a:solidFill>
                <a:latin typeface="Arial"/>
                <a:cs typeface="Arial"/>
              </a:rPr>
              <a:t>,,</a:t>
            </a:r>
            <a:r>
              <a:rPr dirty="0" smtClean="0" sz="1600" spc="-350">
                <a:solidFill>
                  <a:srgbClr val="38383B"/>
                </a:solidFill>
                <a:latin typeface="Arial"/>
                <a:cs typeface="Arial"/>
              </a:rPr>
              <a:t>.</a:t>
            </a:r>
            <a:r>
              <a:rPr dirty="0" smtClean="0" sz="1600" spc="45" i="1">
                <a:solidFill>
                  <a:srgbClr val="38383B"/>
                </a:solidFill>
                <a:latin typeface="Arial"/>
                <a:cs typeface="Arial"/>
              </a:rPr>
              <a:t>.</a:t>
            </a:r>
            <a:r>
              <a:rPr dirty="0" smtClean="0" sz="1600" spc="45" i="1">
                <a:solidFill>
                  <a:srgbClr val="38383B"/>
                </a:solidFill>
                <a:latin typeface="Arial"/>
                <a:cs typeface="Arial"/>
              </a:rPr>
              <a:t>.</a:t>
            </a:r>
            <a:r>
              <a:rPr dirty="0" smtClean="0" sz="1600" spc="-445" i="1">
                <a:solidFill>
                  <a:srgbClr val="38383B"/>
                </a:solidFill>
                <a:latin typeface="Arial"/>
                <a:cs typeface="Arial"/>
              </a:rPr>
              <a:t>r</a:t>
            </a:r>
            <a:r>
              <a:rPr dirty="0" smtClean="0" baseline="43209" sz="1350" spc="82">
                <a:solidFill>
                  <a:srgbClr val="38383B"/>
                </a:solidFill>
                <a:latin typeface="Times New Roman"/>
                <a:cs typeface="Times New Roman"/>
              </a:rPr>
              <a:t>;</a:t>
            </a:r>
            <a:r>
              <a:rPr dirty="0" smtClean="0" baseline="43209" sz="1350" spc="-52">
                <a:solidFill>
                  <a:srgbClr val="38383B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459" i="1">
                <a:solidFill>
                  <a:srgbClr val="38383B"/>
                </a:solidFill>
                <a:latin typeface="Arial"/>
                <a:cs typeface="Arial"/>
              </a:rPr>
              <a:t>-</a:t>
            </a:r>
            <a:r>
              <a:rPr dirty="0" smtClean="0" baseline="43209" sz="1350" spc="97">
                <a:solidFill>
                  <a:srgbClr val="38383B"/>
                </a:solidFill>
                <a:latin typeface="Times New Roman"/>
                <a:cs typeface="Times New Roman"/>
              </a:rPr>
              <a:t>(</a:t>
            </a:r>
            <a:r>
              <a:rPr dirty="0" smtClean="0" baseline="43209" sz="1350" spc="-150">
                <a:solidFill>
                  <a:srgbClr val="38383B"/>
                </a:solidFill>
                <a:latin typeface="Times New Roman"/>
                <a:cs typeface="Times New Roman"/>
              </a:rPr>
              <a:t>"</a:t>
            </a:r>
            <a:r>
              <a:rPr dirty="0" smtClean="0" sz="1300" spc="295">
                <a:solidFill>
                  <a:srgbClr val="5B5B5D"/>
                </a:solidFill>
                <a:latin typeface="Times New Roman"/>
                <a:cs typeface="Times New Roman"/>
              </a:rPr>
              <a:t>J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75366" y="8791051"/>
            <a:ext cx="4389755" cy="337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335">
                <a:solidFill>
                  <a:srgbClr val="38383B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133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5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65">
                <a:solidFill>
                  <a:srgbClr val="38383B"/>
                </a:solidFill>
                <a:latin typeface="Times New Roman"/>
                <a:cs typeface="Times New Roman"/>
              </a:rPr>
              <a:t>?}l</a:t>
            </a:r>
            <a:r>
              <a:rPr dirty="0" smtClean="0" sz="1650" spc="9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385">
                <a:solidFill>
                  <a:srgbClr val="38383B"/>
                </a:solidFill>
                <a:latin typeface="Arial"/>
                <a:cs typeface="Arial"/>
              </a:rPr>
              <a:t>o</a:t>
            </a:r>
            <a:r>
              <a:rPr dirty="0" smtClean="0" sz="1450" spc="-50">
                <a:solidFill>
                  <a:srgbClr val="5B5B5D"/>
                </a:solidFill>
                <a:latin typeface="Arial"/>
                <a:cs typeface="Arial"/>
              </a:rPr>
              <a:t>.</a:t>
            </a:r>
            <a:r>
              <a:rPr dirty="0" smtClean="0" sz="1450" spc="-185">
                <a:solidFill>
                  <a:srgbClr val="5B5B5D"/>
                </a:solidFill>
                <a:latin typeface="Arial"/>
                <a:cs typeface="Arial"/>
              </a:rPr>
              <a:t>J</a:t>
            </a:r>
            <a:r>
              <a:rPr dirty="0" smtClean="0" sz="1450" spc="-25">
                <a:solidFill>
                  <a:srgbClr val="38383B"/>
                </a:solidFill>
                <a:latin typeface="Arial"/>
                <a:cs typeface="Arial"/>
              </a:rPr>
              <a:t>b?JI</a:t>
            </a:r>
            <a:r>
              <a:rPr dirty="0" smtClean="0" sz="1450" spc="-160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550" spc="15">
                <a:solidFill>
                  <a:srgbClr val="38383B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10">
                <a:solidFill>
                  <a:srgbClr val="38383B"/>
                </a:solidFill>
                <a:latin typeface="Times New Roman"/>
                <a:cs typeface="Times New Roman"/>
              </a:rPr>
              <a:t>Jauch</a:t>
            </a:r>
            <a:r>
              <a:rPr dirty="0" smtClean="0" sz="1550" spc="1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90">
                <a:solidFill>
                  <a:srgbClr val="38383B"/>
                </a:solidFill>
                <a:latin typeface="Times New Roman"/>
                <a:cs typeface="Times New Roman"/>
              </a:rPr>
              <a:t>&amp;</a:t>
            </a:r>
            <a:r>
              <a:rPr dirty="0" smtClean="0" sz="1500" spc="9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4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0">
                <a:solidFill>
                  <a:srgbClr val="38383B"/>
                </a:solidFill>
                <a:latin typeface="Times New Roman"/>
                <a:cs typeface="Times New Roman"/>
              </a:rPr>
              <a:t>Glueck</a:t>
            </a:r>
            <a:r>
              <a:rPr dirty="0" smtClean="0" sz="1550" spc="5">
                <a:solidFill>
                  <a:srgbClr val="38383B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5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764">
                <a:solidFill>
                  <a:srgbClr val="38383B"/>
                </a:solidFill>
                <a:latin typeface="Times New Roman"/>
                <a:cs typeface="Times New Roman"/>
              </a:rPr>
              <a:t>&amp;</a:t>
            </a:r>
            <a:r>
              <a:rPr dirty="0" smtClean="0" sz="1600" spc="1764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7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890">
                <a:solidFill>
                  <a:srgbClr val="38383B"/>
                </a:solidFill>
                <a:latin typeface="Times New Roman"/>
                <a:cs typeface="Times New Roman"/>
              </a:rPr>
              <a:t>J</a:t>
            </a:r>
            <a:r>
              <a:rPr dirty="0" smtClean="0" sz="1600" spc="-5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-60" i="1">
                <a:solidFill>
                  <a:srgbClr val="38383B"/>
                </a:solidFill>
                <a:latin typeface="Arial"/>
                <a:cs typeface="Arial"/>
              </a:rPr>
              <a:t>&lt;fy.-</a:t>
            </a:r>
            <a:endParaRPr sz="21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603718" y="8740251"/>
            <a:ext cx="885190" cy="40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50" spc="-380" i="1">
                <a:solidFill>
                  <a:srgbClr val="38383B"/>
                </a:solidFill>
                <a:latin typeface="Times New Roman"/>
                <a:cs typeface="Times New Roman"/>
              </a:rPr>
              <a:t>J.S</a:t>
            </a:r>
            <a:r>
              <a:rPr dirty="0" smtClean="0" sz="2550" spc="10" i="1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10">
                <a:solidFill>
                  <a:srgbClr val="38383B"/>
                </a:solidFill>
                <a:latin typeface="Times New Roman"/>
                <a:cs typeface="Times New Roman"/>
              </a:rPr>
              <a:t>J_r-J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75366" y="9160519"/>
            <a:ext cx="610235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6395" algn="l"/>
              </a:tabLst>
            </a:pPr>
            <a:r>
              <a:rPr dirty="0" smtClean="0" sz="1900" spc="50" i="1">
                <a:solidFill>
                  <a:srgbClr val="38383B"/>
                </a:solidFill>
                <a:latin typeface="Times New Roman"/>
                <a:cs typeface="Times New Roman"/>
              </a:rPr>
              <a:t>;s</a:t>
            </a:r>
            <a:r>
              <a:rPr dirty="0" smtClean="0" sz="1900" spc="50" i="1">
                <a:solidFill>
                  <a:srgbClr val="38383B"/>
                </a:solidFill>
                <a:latin typeface="Times New Roman"/>
                <a:cs typeface="Times New Roman"/>
              </a:rPr>
              <a:t>	</a:t>
            </a:r>
            <a:r>
              <a:rPr dirty="0" smtClean="0" sz="1900" spc="-265" i="1">
                <a:solidFill>
                  <a:srgbClr val="49494B"/>
                </a:solidFill>
                <a:latin typeface="Times New Roman"/>
                <a:cs typeface="Times New Roman"/>
              </a:rPr>
              <a:t>:.</a:t>
            </a:r>
            <a:r>
              <a:rPr dirty="0" smtClean="0" sz="1900" spc="-215" i="1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140">
                <a:solidFill>
                  <a:srgbClr val="38383B"/>
                </a:solidFill>
                <a:latin typeface="Times New Roman"/>
                <a:cs typeface="Times New Roman"/>
              </a:rPr>
              <a:t>''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009451" y="9135119"/>
            <a:ext cx="4970780" cy="358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30350" algn="l"/>
              </a:tabLst>
            </a:pPr>
            <a:r>
              <a:rPr dirty="0" smtClean="0" sz="1900" spc="-190">
                <a:solidFill>
                  <a:srgbClr val="38383B"/>
                </a:solidFill>
                <a:latin typeface="Times New Roman"/>
                <a:cs typeface="Times New Roman"/>
              </a:rPr>
              <a:t>.</a:t>
            </a:r>
            <a:r>
              <a:rPr dirty="0" smtClean="0" sz="1900" spc="-350">
                <a:solidFill>
                  <a:srgbClr val="38383B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-20202" sz="1650" spc="1350">
                <a:solidFill>
                  <a:srgbClr val="38383B"/>
                </a:solidFill>
                <a:latin typeface="Times New Roman"/>
                <a:cs typeface="Times New Roman"/>
              </a:rPr>
              <a:t>,</a:t>
            </a:r>
            <a:r>
              <a:rPr dirty="0" smtClean="0" baseline="-20202" sz="1650" spc="1350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0202" sz="1650" spc="-179">
                <a:solidFill>
                  <a:srgbClr val="38383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90">
                <a:solidFill>
                  <a:srgbClr val="38383B"/>
                </a:solidFill>
                <a:latin typeface="Arial"/>
                <a:cs typeface="Arial"/>
              </a:rPr>
              <a:t>)</a:t>
            </a:r>
            <a:r>
              <a:rPr dirty="0" smtClean="0" sz="1550" spc="70">
                <a:solidFill>
                  <a:srgbClr val="38383B"/>
                </a:solidFill>
                <a:latin typeface="Arial"/>
                <a:cs typeface="Arial"/>
              </a:rPr>
              <a:t>II</a:t>
            </a:r>
            <a:r>
              <a:rPr dirty="0" smtClean="0" sz="1550" spc="70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550" spc="65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baseline="-20202" sz="1650" spc="22">
                <a:solidFill>
                  <a:srgbClr val="49494B"/>
                </a:solidFill>
                <a:latin typeface="Times New Roman"/>
                <a:cs typeface="Times New Roman"/>
              </a:rPr>
              <a:t>..</a:t>
            </a:r>
            <a:r>
              <a:rPr dirty="0" smtClean="0" baseline="-20202" sz="1650" spc="22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0202" sz="1650" spc="-89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80">
                <a:solidFill>
                  <a:srgbClr val="38383B"/>
                </a:solidFill>
                <a:latin typeface="Arial"/>
                <a:cs typeface="Arial"/>
              </a:rPr>
              <a:t>)</a:t>
            </a:r>
            <a:r>
              <a:rPr dirty="0" smtClean="0" sz="1550" spc="320">
                <a:solidFill>
                  <a:srgbClr val="38383B"/>
                </a:solidFill>
                <a:latin typeface="Arial"/>
                <a:cs typeface="Arial"/>
              </a:rPr>
              <a:t>I</a:t>
            </a:r>
            <a:r>
              <a:rPr dirty="0" smtClean="0" sz="1400" spc="-80">
                <a:solidFill>
                  <a:srgbClr val="38383B"/>
                </a:solidFill>
                <a:latin typeface="Arial"/>
                <a:cs typeface="Arial"/>
              </a:rPr>
              <a:t>.h..,</a:t>
            </a:r>
            <a:r>
              <a:rPr dirty="0" smtClean="0" sz="1400" spc="-80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400" spc="-185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400" spc="-90">
                <a:solidFill>
                  <a:srgbClr val="38383B"/>
                </a:solidFill>
                <a:latin typeface="Arial"/>
                <a:cs typeface="Arial"/>
              </a:rPr>
              <a:t>..</a:t>
            </a:r>
            <a:r>
              <a:rPr dirty="0" smtClean="0" sz="1400" spc="-90">
                <a:solidFill>
                  <a:srgbClr val="38383B"/>
                </a:solidFill>
                <a:latin typeface="Arial"/>
                <a:cs typeface="Arial"/>
              </a:rPr>
              <a:t>	</a:t>
            </a:r>
            <a:r>
              <a:rPr dirty="0" smtClean="0" sz="1400" spc="-90">
                <a:solidFill>
                  <a:srgbClr val="49494B"/>
                </a:solidFill>
                <a:latin typeface="Arial"/>
                <a:cs typeface="Arial"/>
              </a:rPr>
              <a:t>..</a:t>
            </a:r>
            <a:r>
              <a:rPr dirty="0" smtClean="0" sz="1400" spc="-60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400" spc="125">
                <a:solidFill>
                  <a:srgbClr val="38383B"/>
                </a:solidFill>
                <a:latin typeface="Arial"/>
                <a:cs typeface="Arial"/>
              </a:rPr>
              <a:t>''</a:t>
            </a:r>
            <a:r>
              <a:rPr dirty="0" smtClean="0" sz="1400" spc="-50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550" spc="-75">
                <a:solidFill>
                  <a:srgbClr val="38383B"/>
                </a:solidFill>
                <a:latin typeface="Arial"/>
                <a:cs typeface="Arial"/>
              </a:rPr>
              <a:t>U.oL:J</a:t>
            </a:r>
            <a:r>
              <a:rPr dirty="0" smtClean="0" sz="1550" spc="-165">
                <a:solidFill>
                  <a:srgbClr val="38383B"/>
                </a:solidFill>
                <a:latin typeface="Arial"/>
                <a:cs typeface="Arial"/>
              </a:rPr>
              <a:t>I</a:t>
            </a:r>
            <a:r>
              <a:rPr dirty="0" smtClean="0" baseline="-18518" sz="1800" spc="607">
                <a:solidFill>
                  <a:srgbClr val="49494B"/>
                </a:solidFill>
                <a:latin typeface="Arial"/>
                <a:cs typeface="Arial"/>
              </a:rPr>
              <a:t>J</a:t>
            </a:r>
            <a:r>
              <a:rPr dirty="0" smtClean="0" baseline="-18518" sz="1800" spc="607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baseline="-18518" sz="1800" spc="-179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550" spc="270">
                <a:solidFill>
                  <a:srgbClr val="49494B"/>
                </a:solidFill>
                <a:latin typeface="Arial"/>
                <a:cs typeface="Arial"/>
              </a:rPr>
              <a:t>,</a:t>
            </a:r>
            <a:r>
              <a:rPr dirty="0" smtClean="0" sz="1550" spc="280">
                <a:solidFill>
                  <a:srgbClr val="38383B"/>
                </a:solidFill>
                <a:latin typeface="Arial"/>
                <a:cs typeface="Arial"/>
              </a:rPr>
              <a:t>ilil.</a:t>
            </a:r>
            <a:r>
              <a:rPr dirty="0" smtClean="0" sz="1550" spc="440">
                <a:solidFill>
                  <a:srgbClr val="38383B"/>
                </a:solidFill>
                <a:latin typeface="Arial"/>
                <a:cs typeface="Arial"/>
              </a:rPr>
              <a:t>d</a:t>
            </a:r>
            <a:r>
              <a:rPr dirty="0" smtClean="0" sz="1550" spc="240">
                <a:solidFill>
                  <a:srgbClr val="5B5B5D"/>
                </a:solidFill>
                <a:latin typeface="Arial"/>
                <a:cs typeface="Arial"/>
              </a:rPr>
              <a:t>l</a:t>
            </a:r>
            <a:r>
              <a:rPr dirty="0" smtClean="0" sz="1550" spc="2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550" spc="270">
                <a:solidFill>
                  <a:srgbClr val="49494B"/>
                </a:solidFill>
                <a:latin typeface="Arial"/>
                <a:cs typeface="Arial"/>
              </a:rPr>
              <a:t>,</a:t>
            </a:r>
            <a:r>
              <a:rPr dirty="0" smtClean="0" sz="1950" spc="-330">
                <a:solidFill>
                  <a:srgbClr val="49494B"/>
                </a:solidFill>
                <a:latin typeface="Times New Roman"/>
                <a:cs typeface="Times New Roman"/>
              </a:rPr>
              <a:t>o.J....&gt;</a:t>
            </a:r>
            <a:r>
              <a:rPr dirty="0" smtClean="0" sz="1950" spc="-254">
                <a:solidFill>
                  <a:srgbClr val="49494B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-17777" sz="1875" spc="-270" i="1">
                <a:solidFill>
                  <a:srgbClr val="38383B"/>
                </a:solidFill>
                <a:latin typeface="Times New Roman"/>
                <a:cs typeface="Times New Roman"/>
              </a:rPr>
              <a:t>Y</a:t>
            </a:r>
            <a:r>
              <a:rPr dirty="0" smtClean="0" sz="1550" spc="-140">
                <a:solidFill>
                  <a:srgbClr val="49494B"/>
                </a:solidFill>
                <a:latin typeface="Arial"/>
                <a:cs typeface="Arial"/>
              </a:rPr>
              <a:t>.</a:t>
            </a:r>
            <a:r>
              <a:rPr dirty="0" smtClean="0" sz="1550" spc="-615">
                <a:solidFill>
                  <a:srgbClr val="49494B"/>
                </a:solidFill>
                <a:latin typeface="Arial"/>
                <a:cs typeface="Arial"/>
              </a:rPr>
              <a:t>1</a:t>
            </a:r>
            <a:r>
              <a:rPr dirty="0" smtClean="0" baseline="-17777" sz="1875" spc="104" i="1">
                <a:solidFill>
                  <a:srgbClr val="38383B"/>
                </a:solidFill>
                <a:latin typeface="Times New Roman"/>
                <a:cs typeface="Times New Roman"/>
              </a:rPr>
              <a:t>'</a:t>
            </a:r>
            <a:r>
              <a:rPr dirty="0" smtClean="0" sz="1550" spc="-270">
                <a:solidFill>
                  <a:srgbClr val="49494B"/>
                </a:solidFill>
                <a:latin typeface="Arial"/>
                <a:cs typeface="Arial"/>
              </a:rPr>
              <a:t>1</a:t>
            </a:r>
            <a:r>
              <a:rPr dirty="0" smtClean="0" sz="1550" spc="-12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400" spc="20">
                <a:solidFill>
                  <a:srgbClr val="38383B"/>
                </a:solidFill>
                <a:latin typeface="Arial"/>
                <a:cs typeface="Arial"/>
              </a:rPr>
              <a:t>4.h;l\</a:t>
            </a:r>
            <a:r>
              <a:rPr dirty="0" smtClean="0" sz="1400" spc="20">
                <a:solidFill>
                  <a:srgbClr val="38383B"/>
                </a:solidFill>
                <a:latin typeface="Arial"/>
                <a:cs typeface="Arial"/>
              </a:rPr>
              <a:t>)</a:t>
            </a:r>
            <a:r>
              <a:rPr dirty="0" smtClean="0" sz="1400" spc="-160">
                <a:solidFill>
                  <a:srgbClr val="38383B"/>
                </a:solidFill>
                <a:latin typeface="Arial"/>
                <a:cs typeface="Arial"/>
              </a:rPr>
              <a:t> </a:t>
            </a:r>
            <a:r>
              <a:rPr dirty="0" smtClean="0" sz="1400" spc="-480">
                <a:solidFill>
                  <a:srgbClr val="49494B"/>
                </a:solidFill>
                <a:latin typeface="Arial"/>
                <a:cs typeface="Arial"/>
              </a:rPr>
              <a:t>'</a:t>
            </a:r>
            <a:r>
              <a:rPr dirty="0" smtClean="0" baseline="-20202" sz="1650" spc="-300">
                <a:solidFill>
                  <a:srgbClr val="38383B"/>
                </a:solidFill>
                <a:latin typeface="Times New Roman"/>
                <a:cs typeface="Times New Roman"/>
              </a:rPr>
              <a:t>"</a:t>
            </a:r>
            <a:r>
              <a:rPr dirty="0" smtClean="0" sz="1400" spc="-680">
                <a:solidFill>
                  <a:srgbClr val="49494B"/>
                </a:solidFill>
                <a:latin typeface="Arial"/>
                <a:cs typeface="Arial"/>
              </a:rPr>
              <a:t>·</a:t>
            </a:r>
            <a:r>
              <a:rPr dirty="0" smtClean="0" baseline="-20202" sz="1650" spc="-97">
                <a:solidFill>
                  <a:srgbClr val="38383B"/>
                </a:solidFill>
                <a:latin typeface="Times New Roman"/>
                <a:cs typeface="Times New Roman"/>
              </a:rPr>
              <a:t>"</a:t>
            </a:r>
            <a:r>
              <a:rPr dirty="0" smtClean="0" baseline="-20202" sz="1650" spc="-75">
                <a:solidFill>
                  <a:srgbClr val="38383B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-20202" sz="1650" spc="-494">
                <a:solidFill>
                  <a:srgbClr val="38383B"/>
                </a:solidFill>
                <a:latin typeface="Times New Roman"/>
                <a:cs typeface="Times New Roman"/>
              </a:rPr>
              <a:t>J</a:t>
            </a:r>
            <a:r>
              <a:rPr dirty="0" smtClean="0" sz="2100" spc="-160">
                <a:solidFill>
                  <a:srgbClr val="5B5B5D"/>
                </a:solidFill>
                <a:latin typeface="Arial"/>
                <a:cs typeface="Arial"/>
              </a:rPr>
              <a:t>:</a:t>
            </a:r>
            <a:r>
              <a:rPr dirty="0" smtClean="0" sz="2100" spc="-705">
                <a:solidFill>
                  <a:srgbClr val="5B5B5D"/>
                </a:solidFill>
                <a:latin typeface="Arial"/>
                <a:cs typeface="Arial"/>
              </a:rPr>
              <a:t>L</a:t>
            </a:r>
            <a:r>
              <a:rPr dirty="0" smtClean="0" baseline="-20202" sz="1650" spc="232">
                <a:solidFill>
                  <a:srgbClr val="6E6E70"/>
                </a:solidFill>
                <a:latin typeface="Times New Roman"/>
                <a:cs typeface="Times New Roman"/>
              </a:rPr>
              <a:t>.</a:t>
            </a:r>
            <a:endParaRPr baseline="-20202" sz="16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577418" y="9310365"/>
            <a:ext cx="313690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175">
                <a:solidFill>
                  <a:srgbClr val="49494B"/>
                </a:solidFill>
                <a:latin typeface="Times New Roman"/>
                <a:cs typeface="Times New Roman"/>
              </a:rPr>
              <a:t>.....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689933" y="879335"/>
            <a:ext cx="303847" cy="0"/>
          </a:xfrm>
          <a:custGeom>
            <a:avLst/>
            <a:gdLst/>
            <a:ahLst/>
            <a:cxnLst/>
            <a:rect l="l" t="t" r="r" b="b"/>
            <a:pathLst>
              <a:path w="303847" h="0">
                <a:moveTo>
                  <a:pt x="0" y="0"/>
                </a:moveTo>
                <a:lnTo>
                  <a:pt x="303847" y="0"/>
                </a:lnTo>
              </a:path>
            </a:pathLst>
          </a:custGeom>
          <a:ln w="8382">
            <a:solidFill>
              <a:srgbClr val="48484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50" spc="365" i="1">
                <a:solidFill>
                  <a:srgbClr val="111111"/>
                </a:solidFill>
                <a:latin typeface="Arial"/>
                <a:cs typeface="Arial"/>
              </a:rPr>
              <a:t>6</a:t>
            </a:fld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17694" y="9334713"/>
            <a:ext cx="2329000" cy="0"/>
          </a:xfrm>
          <a:custGeom>
            <a:avLst/>
            <a:gdLst/>
            <a:ahLst/>
            <a:cxnLst/>
            <a:rect l="l" t="t" r="r" b="b"/>
            <a:pathLst>
              <a:path w="2329000" h="0">
                <a:moveTo>
                  <a:pt x="0" y="0"/>
                </a:moveTo>
                <a:lnTo>
                  <a:pt x="2329000" y="0"/>
                </a:lnTo>
              </a:path>
            </a:pathLst>
          </a:custGeom>
          <a:ln w="17380">
            <a:solidFill>
              <a:srgbClr val="54575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17285" y="533679"/>
            <a:ext cx="279082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11530" algn="l"/>
              </a:tabLst>
            </a:pPr>
            <a:r>
              <a:rPr dirty="0" smtClean="0" sz="1900" spc="2600">
                <a:solidFill>
                  <a:srgbClr val="494B4D"/>
                </a:solidFill>
                <a:latin typeface="Arial"/>
                <a:cs typeface="Arial"/>
              </a:rPr>
              <a:t>J</a:t>
            </a:r>
            <a:r>
              <a:rPr dirty="0" smtClean="0" sz="1900" spc="2600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1650" spc="-285">
                <a:solidFill>
                  <a:srgbClr val="38383A"/>
                </a:solidFill>
                <a:latin typeface="Times New Roman"/>
                <a:cs typeface="Times New Roman"/>
              </a:rPr>
              <a:t>4</a:t>
            </a:r>
            <a:r>
              <a:rPr dirty="0" smtClean="0" sz="1650" spc="-28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8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75">
                <a:solidFill>
                  <a:srgbClr val="38383A"/>
                </a:solidFill>
                <a:latin typeface="Times New Roman"/>
                <a:cs typeface="Times New Roman"/>
              </a:rPr>
              <a:t>4t;·4-1J</a:t>
            </a:r>
            <a:r>
              <a:rPr dirty="0" smtClean="0" sz="1350" spc="-75">
                <a:solidFill>
                  <a:srgbClr val="38383A"/>
                </a:solidFill>
                <a:latin typeface="Times New Roman"/>
                <a:cs typeface="Times New Roman"/>
              </a:rPr>
              <a:t>  </a:t>
            </a:r>
            <a:r>
              <a:rPr dirty="0" smtClean="0" sz="1350" spc="-3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5">
                <a:solidFill>
                  <a:srgbClr val="38383A"/>
                </a:solidFill>
                <a:latin typeface="Times New Roman"/>
                <a:cs typeface="Times New Roman"/>
              </a:rPr>
              <a:t>L..,\</a:t>
            </a:r>
            <a:r>
              <a:rPr dirty="0" smtClean="0" sz="1650" spc="45">
                <a:solidFill>
                  <a:srgbClr val="38383A"/>
                </a:solidFill>
                <a:latin typeface="Times New Roman"/>
                <a:cs typeface="Times New Roman"/>
              </a:rPr>
              <a:t>11</a:t>
            </a:r>
            <a:r>
              <a:rPr dirty="0" smtClean="0" sz="1650" spc="-3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5">
                <a:solidFill>
                  <a:srgbClr val="38383A"/>
                </a:solidFill>
                <a:latin typeface="Arial"/>
                <a:cs typeface="Arial"/>
              </a:rPr>
              <a:t>Jl..u,</a:t>
            </a:r>
            <a:r>
              <a:rPr dirty="0" smtClean="0" sz="1550" spc="5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50">
                <a:solidFill>
                  <a:srgbClr val="38383A"/>
                </a:solidFill>
                <a:latin typeface="Arial"/>
                <a:cs typeface="Arial"/>
              </a:rPr>
              <a:t>\</a:t>
            </a:r>
            <a:endParaRPr sz="1550">
              <a:latin typeface="Arial"/>
              <a:cs typeface="Arial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50" spc="365" i="1">
                <a:solidFill>
                  <a:srgbClr val="111111"/>
                </a:solidFill>
                <a:latin typeface="Arial"/>
                <a:cs typeface="Arial"/>
              </a:rPr>
              <a:t>6</a:t>
            </a:fld>
            <a:endParaRPr sz="12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96426" y="565429"/>
            <a:ext cx="191198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71525" algn="l"/>
                <a:tab pos="1182370" algn="l"/>
              </a:tabLst>
            </a:pPr>
            <a:r>
              <a:rPr dirty="0" smtClean="0" sz="1550" spc="3265">
                <a:solidFill>
                  <a:srgbClr val="494B4D"/>
                </a:solidFill>
                <a:latin typeface="Arial"/>
                <a:cs typeface="Arial"/>
              </a:rPr>
              <a:t>0</a:t>
            </a:r>
            <a:r>
              <a:rPr dirty="0" smtClean="0" sz="1550" spc="3265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1350" spc="-170">
                <a:solidFill>
                  <a:srgbClr val="38383A"/>
                </a:solidFill>
                <a:latin typeface="Times New Roman"/>
                <a:cs typeface="Times New Roman"/>
              </a:rPr>
              <a:t>4-4</a:t>
            </a:r>
            <a:r>
              <a:rPr dirty="0" smtClean="0" sz="1350" spc="-170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400" spc="25">
                <a:solidFill>
                  <a:srgbClr val="38383A"/>
                </a:solidFill>
                <a:latin typeface="Arial"/>
                <a:cs typeface="Arial"/>
              </a:rPr>
              <a:t>..liJ</a:t>
            </a:r>
            <a:r>
              <a:rPr dirty="0" smtClean="0" sz="1400" spc="-15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650" spc="-195">
                <a:solidFill>
                  <a:srgbClr val="494B4D"/>
                </a:solidFill>
                <a:latin typeface="Times New Roman"/>
                <a:cs typeface="Times New Roman"/>
              </a:rPr>
              <a:t>.4</a:t>
            </a:r>
            <a:r>
              <a:rPr dirty="0" smtClean="0" sz="1650" spc="-13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25">
                <a:solidFill>
                  <a:srgbClr val="494B4D"/>
                </a:solidFill>
                <a:latin typeface="Times New Roman"/>
                <a:cs typeface="Times New Roman"/>
              </a:rPr>
              <a:t>_.11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43793" y="911309"/>
            <a:ext cx="87566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91770" algn="l"/>
              </a:tabLst>
            </a:pPr>
            <a:r>
              <a:rPr dirty="0" smtClean="0" sz="1050" spc="-295">
                <a:solidFill>
                  <a:srgbClr val="5B5B5D"/>
                </a:solidFill>
                <a:latin typeface="Arial"/>
                <a:cs typeface="Arial"/>
              </a:rPr>
              <a:t>&lt;</a:t>
            </a:r>
            <a:r>
              <a:rPr dirty="0" smtClean="0" sz="1050" spc="-295">
                <a:solidFill>
                  <a:srgbClr val="5B5B5D"/>
                </a:solidFill>
                <a:latin typeface="Arial"/>
                <a:cs typeface="Arial"/>
              </a:rPr>
              <a:t>	</a:t>
            </a:r>
            <a:r>
              <a:rPr dirty="0" smtClean="0" sz="950" spc="-235">
                <a:solidFill>
                  <a:srgbClr val="5B5B5D"/>
                </a:solidFill>
                <a:latin typeface="Arial"/>
                <a:cs typeface="Arial"/>
              </a:rPr>
              <a:t>&gt;</a:t>
            </a:r>
            <a:r>
              <a:rPr dirty="0" smtClean="0" sz="950" spc="9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350" spc="-409" i="1" u="heavy">
                <a:solidFill>
                  <a:srgbClr val="494B4D"/>
                </a:solidFill>
                <a:latin typeface="Arial"/>
                <a:cs typeface="Arial"/>
              </a:rPr>
              <a:t>A</a:t>
            </a:r>
            <a:r>
              <a:rPr dirty="0" smtClean="0" sz="1350" spc="-5" i="1" u="heavy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350" spc="-5" i="1" u="heavy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350" spc="-125" i="1" u="heavy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-110" u="heavy">
                <a:solidFill>
                  <a:srgbClr val="38383A"/>
                </a:solidFill>
                <a:latin typeface="Times New Roman"/>
                <a:cs typeface="Times New Roman"/>
              </a:rPr>
              <a:t>la</a:t>
            </a:r>
            <a:r>
              <a:rPr dirty="0" smtClean="0" sz="1450" spc="-290" u="heavy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390" u="heavy">
                <a:solidFill>
                  <a:srgbClr val="5B5B5D"/>
                </a:solidFill>
                <a:latin typeface="Times New Roman"/>
                <a:cs typeface="Times New Roman"/>
              </a:rPr>
              <a:t>·</a:t>
            </a:r>
            <a:r>
              <a:rPr dirty="0" smtClean="0" sz="1450" spc="390" u="heavy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235" u="heavy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215" u="heavy">
                <a:solidFill>
                  <a:srgbClr val="494B4D"/>
                </a:solidFill>
                <a:latin typeface="Arial"/>
                <a:cs typeface="Arial"/>
              </a:rPr>
              <a:t>1</a:t>
            </a:r>
            <a:r>
              <a:rPr dirty="0" smtClean="0" sz="1350" spc="-110">
                <a:solidFill>
                  <a:srgbClr val="494B4D"/>
                </a:solidFill>
                <a:latin typeface="Arial"/>
                <a:cs typeface="Arial"/>
              </a:rPr>
              <a:t>\</a:t>
            </a:r>
            <a:endParaRPr sz="1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84347" y="892185"/>
            <a:ext cx="160655" cy="171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55">
                <a:solidFill>
                  <a:srgbClr val="5B5B5D"/>
                </a:solidFill>
                <a:latin typeface="Arial"/>
                <a:cs typeface="Arial"/>
              </a:rPr>
              <a:t>22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22820" y="883221"/>
            <a:ext cx="272415" cy="257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2345" sz="2025" spc="284">
                <a:solidFill>
                  <a:srgbClr val="494B4D"/>
                </a:solidFill>
                <a:latin typeface="Arial"/>
                <a:cs typeface="Arial"/>
              </a:rPr>
              <a:t>"</a:t>
            </a:r>
            <a:r>
              <a:rPr dirty="0" smtClean="0" sz="900" spc="-10">
                <a:solidFill>
                  <a:srgbClr val="494B4D"/>
                </a:solidFill>
                <a:latin typeface="Times New Roman"/>
                <a:cs typeface="Times New Roman"/>
              </a:rPr>
              <a:t>11</a:t>
            </a:r>
            <a:r>
              <a:rPr dirty="0" smtClean="0" sz="900" spc="-6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8518" sz="1350" spc="-44">
                <a:solidFill>
                  <a:srgbClr val="494B4D"/>
                </a:solidFill>
                <a:latin typeface="Times New Roman"/>
                <a:cs typeface="Times New Roman"/>
              </a:rPr>
              <a:t>\</a:t>
            </a:r>
            <a:endParaRPr baseline="-18518" sz="13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61925" y="981159"/>
            <a:ext cx="22606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40">
                <a:solidFill>
                  <a:srgbClr val="494B4D"/>
                </a:solidFill>
                <a:latin typeface="Times New Roman"/>
                <a:cs typeface="Times New Roman"/>
              </a:rPr>
              <a:t>·-</a:t>
            </a:r>
            <a:r>
              <a:rPr dirty="0" smtClean="0" sz="900" spc="-12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21604" sz="1350" spc="-135">
                <a:solidFill>
                  <a:srgbClr val="494B4D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30">
                <a:solidFill>
                  <a:srgbClr val="494B4D"/>
                </a:solidFill>
                <a:latin typeface="Times New Roman"/>
                <a:cs typeface="Times New Roman"/>
              </a:rPr>
              <a:t>\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97444" y="1064828"/>
            <a:ext cx="6667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75">
                <a:solidFill>
                  <a:srgbClr val="5B5B5D"/>
                </a:solidFill>
                <a:latin typeface="Times New Roman"/>
                <a:cs typeface="Times New Roman"/>
              </a:rPr>
              <a:t>•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08785" y="912428"/>
            <a:ext cx="922019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530">
                <a:solidFill>
                  <a:srgbClr val="38383A"/>
                </a:solidFill>
                <a:latin typeface="Times New Roman"/>
                <a:cs typeface="Times New Roman"/>
              </a:rPr>
              <a:t>4-</a:t>
            </a:r>
            <a:r>
              <a:rPr dirty="0" smtClean="0" sz="700" spc="530">
                <a:solidFill>
                  <a:srgbClr val="38383A"/>
                </a:solidFill>
                <a:latin typeface="Times New Roman"/>
                <a:cs typeface="Times New Roman"/>
              </a:rPr>
              <a:t>  </a:t>
            </a:r>
            <a:r>
              <a:rPr dirty="0" smtClean="0" sz="700" spc="1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270">
                <a:solidFill>
                  <a:srgbClr val="38383A"/>
                </a:solidFill>
                <a:latin typeface="Times New Roman"/>
                <a:cs typeface="Times New Roman"/>
              </a:rPr>
              <a:t>4.-</a:t>
            </a:r>
            <a:r>
              <a:rPr dirty="0" smtClean="0" sz="700" spc="270">
                <a:solidFill>
                  <a:srgbClr val="38383A"/>
                </a:solidFill>
                <a:latin typeface="Times New Roman"/>
                <a:cs typeface="Times New Roman"/>
              </a:rPr>
              <a:t>  </a:t>
            </a:r>
            <a:r>
              <a:rPr dirty="0" smtClean="0" sz="700" spc="-9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160" i="1">
                <a:solidFill>
                  <a:srgbClr val="38383A"/>
                </a:solidFill>
                <a:latin typeface="Times New Roman"/>
                <a:cs typeface="Times New Roman"/>
              </a:rPr>
              <a:t>t'.JU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7840" y="1352062"/>
            <a:ext cx="995044" cy="609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51535" algn="l"/>
              </a:tabLst>
            </a:pPr>
            <a:r>
              <a:rPr dirty="0" smtClean="0" sz="1650" spc="-80">
                <a:solidFill>
                  <a:srgbClr val="38383A"/>
                </a:solidFill>
                <a:latin typeface="Times New Roman"/>
                <a:cs typeface="Times New Roman"/>
              </a:rPr>
              <a:t>(</a:t>
            </a:r>
            <a:r>
              <a:rPr dirty="0" smtClean="0" sz="1650" spc="-6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90">
                <a:solidFill>
                  <a:srgbClr val="38383A"/>
                </a:solidFill>
                <a:latin typeface="Times New Roman"/>
                <a:cs typeface="Times New Roman"/>
              </a:rPr>
              <a:t>_,.c\</a:t>
            </a:r>
            <a:r>
              <a:rPr dirty="0" smtClean="0" sz="1650" spc="-120">
                <a:solidFill>
                  <a:srgbClr val="38383A"/>
                </a:solidFill>
                <a:latin typeface="Times New Roman"/>
                <a:cs typeface="Times New Roman"/>
              </a:rPr>
              <a:t>11</a:t>
            </a:r>
            <a:r>
              <a:rPr dirty="0" smtClean="0" sz="1650" spc="-120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509">
                <a:solidFill>
                  <a:srgbClr val="38383A"/>
                </a:solidFill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2"/>
              </a:spcBef>
            </a:pPr>
            <a:endParaRPr sz="850"/>
          </a:p>
          <a:p>
            <a:pPr marL="41910">
              <a:lnSpc>
                <a:spcPct val="100000"/>
              </a:lnSpc>
            </a:pPr>
            <a:r>
              <a:rPr dirty="0" smtClean="0" sz="1550" spc="155">
                <a:solidFill>
                  <a:srgbClr val="38383A"/>
                </a:solidFill>
                <a:latin typeface="Arial"/>
                <a:cs typeface="Arial"/>
              </a:rPr>
              <a:t>L:..J</a:t>
            </a:r>
            <a:r>
              <a:rPr dirty="0" smtClean="0" sz="1550" spc="15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-18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275">
                <a:solidFill>
                  <a:srgbClr val="5B5B5D"/>
                </a:solidFill>
                <a:latin typeface="Arial"/>
                <a:cs typeface="Arial"/>
              </a:rPr>
              <a:t>,</a:t>
            </a:r>
            <a:endParaRPr sz="15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18966" y="1326662"/>
            <a:ext cx="2643505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256155" algn="l"/>
              </a:tabLst>
            </a:pPr>
            <a:r>
              <a:rPr dirty="0" smtClean="0" sz="1550" spc="509">
                <a:solidFill>
                  <a:srgbClr val="38383A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755">
                <a:solidFill>
                  <a:srgbClr val="38383A"/>
                </a:solidFill>
                <a:latin typeface="Times New Roman"/>
                <a:cs typeface="Times New Roman"/>
              </a:rPr>
              <a:t>Quinn</a:t>
            </a:r>
            <a:r>
              <a:rPr dirty="0" smtClean="0" sz="1550" spc="509">
                <a:solidFill>
                  <a:srgbClr val="38383A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7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1350" i="1">
                <a:solidFill>
                  <a:srgbClr val="494B4D"/>
                </a:solidFill>
                <a:latin typeface="Times New Roman"/>
                <a:cs typeface="Times New Roman"/>
              </a:rPr>
              <a:t>(</a:t>
            </a:r>
            <a:r>
              <a:rPr dirty="0" smtClean="0" sz="1300" spc="1225" i="1">
                <a:solidFill>
                  <a:srgbClr val="494B4D"/>
                </a:solidFill>
                <a:latin typeface="Times New Roman"/>
                <a:cs typeface="Times New Roman"/>
              </a:rPr>
              <a:t>f</a:t>
            </a:r>
            <a:r>
              <a:rPr dirty="0" smtClean="0" sz="1850" spc="95">
                <a:solidFill>
                  <a:srgbClr val="38383A"/>
                </a:solidFill>
                <a:latin typeface="Times New Roman"/>
                <a:cs typeface="Times New Roman"/>
              </a:rPr>
              <a:t>wy.</a:t>
            </a:r>
            <a:r>
              <a:rPr dirty="0" smtClean="0" sz="1850" spc="95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600">
                <a:solidFill>
                  <a:srgbClr val="38383A"/>
                </a:solidFill>
                <a:latin typeface="Times New Roman"/>
                <a:cs typeface="Times New Roman"/>
              </a:rPr>
              <a:t>UI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47979" y="1345712"/>
            <a:ext cx="51054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295">
                <a:solidFill>
                  <a:srgbClr val="38383A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6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385">
                <a:solidFill>
                  <a:srgbClr val="38383A"/>
                </a:solidFill>
                <a:latin typeface="Times New Roman"/>
                <a:cs typeface="Times New Roman"/>
              </a:rPr>
              <a:t>LJ-4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91469" y="1256812"/>
            <a:ext cx="817244" cy="708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 spc="260">
                <a:solidFill>
                  <a:srgbClr val="494B4D"/>
                </a:solidFill>
                <a:latin typeface="Times New Roman"/>
                <a:cs typeface="Times New Roman"/>
              </a:rPr>
              <a:t>JJ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/>
          </a:p>
          <a:p>
            <a:pPr marL="204470">
              <a:lnSpc>
                <a:spcPct val="100000"/>
              </a:lnSpc>
            </a:pPr>
            <a:r>
              <a:rPr dirty="0" smtClean="0" sz="1650" spc="-215">
                <a:solidFill>
                  <a:srgbClr val="38383A"/>
                </a:solidFill>
                <a:latin typeface="Times New Roman"/>
                <a:cs typeface="Times New Roman"/>
              </a:rPr>
              <a:t>Ua;L</a:t>
            </a:r>
            <a:r>
              <a:rPr dirty="0" smtClean="0" sz="1650" spc="-25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405">
                <a:solidFill>
                  <a:srgbClr val="5B5B5D"/>
                </a:solidFill>
                <a:latin typeface="Times New Roman"/>
                <a:cs typeface="Times New Roman"/>
              </a:rPr>
              <a:t>1</a:t>
            </a:r>
            <a:r>
              <a:rPr dirty="0" smtClean="0" sz="1650" spc="-19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10">
                <a:solidFill>
                  <a:srgbClr val="494B4D"/>
                </a:solidFill>
                <a:latin typeface="Arial"/>
                <a:cs typeface="Arial"/>
              </a:rPr>
              <a:t>Ji</a:t>
            </a:r>
            <a:endParaRPr sz="15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34981" y="1625477"/>
            <a:ext cx="3889375" cy="354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73120" algn="l"/>
              </a:tabLst>
            </a:pPr>
            <a:r>
              <a:rPr dirty="0" smtClean="0" sz="1750" spc="-320">
                <a:solidFill>
                  <a:srgbClr val="5B5B5D"/>
                </a:solidFill>
                <a:latin typeface="Arial"/>
                <a:cs typeface="Arial"/>
              </a:rPr>
              <a:t>l</a:t>
            </a:r>
            <a:r>
              <a:rPr dirty="0" smtClean="0" sz="1750" spc="875">
                <a:solidFill>
                  <a:srgbClr val="38383A"/>
                </a:solidFill>
                <a:latin typeface="Arial"/>
                <a:cs typeface="Arial"/>
              </a:rPr>
              <a:t>r.</a:t>
            </a:r>
            <a:r>
              <a:rPr dirty="0" smtClean="0" sz="1750" spc="14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285">
                <a:solidFill>
                  <a:srgbClr val="38383A"/>
                </a:solidFill>
                <a:latin typeface="Arial"/>
                <a:cs typeface="Arial"/>
              </a:rPr>
              <a:t>J</a:t>
            </a:r>
            <a:r>
              <a:rPr dirty="0" smtClean="0" sz="1550" spc="20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275">
                <a:solidFill>
                  <a:srgbClr val="494B4D"/>
                </a:solidFill>
                <a:latin typeface="Arial"/>
                <a:cs typeface="Arial"/>
              </a:rPr>
              <a:t>,</a:t>
            </a:r>
            <a:r>
              <a:rPr dirty="0" smtClean="0" sz="1550" spc="-5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550" spc="20">
                <a:solidFill>
                  <a:srgbClr val="38383A"/>
                </a:solidFill>
                <a:latin typeface="Arial"/>
                <a:cs typeface="Arial"/>
              </a:rPr>
              <a:t>L..;L:-</a:t>
            </a:r>
            <a:r>
              <a:rPr dirty="0" smtClean="0" sz="1550" spc="80">
                <a:solidFill>
                  <a:srgbClr val="38383A"/>
                </a:solidFill>
                <a:latin typeface="Arial"/>
                <a:cs typeface="Arial"/>
              </a:rPr>
              <a:t>J</a:t>
            </a:r>
            <a:r>
              <a:rPr dirty="0" smtClean="0" sz="1550" spc="50">
                <a:solidFill>
                  <a:srgbClr val="5B5B5D"/>
                </a:solidFill>
                <a:latin typeface="Arial"/>
                <a:cs typeface="Arial"/>
              </a:rPr>
              <a:t>IJ</a:t>
            </a:r>
            <a:r>
              <a:rPr dirty="0" smtClean="0" sz="1550" spc="-254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750" spc="620">
                <a:solidFill>
                  <a:srgbClr val="494B4D"/>
                </a:solidFill>
                <a:latin typeface="Arial"/>
                <a:cs typeface="Arial"/>
              </a:rPr>
              <a:t>L;</a:t>
            </a:r>
            <a:r>
              <a:rPr dirty="0" smtClean="0" sz="1750" spc="500">
                <a:solidFill>
                  <a:srgbClr val="494B4D"/>
                </a:solidFill>
                <a:latin typeface="Arial"/>
                <a:cs typeface="Arial"/>
              </a:rPr>
              <a:t>)</a:t>
            </a:r>
            <a:r>
              <a:rPr dirty="0" smtClean="0" sz="1750" spc="415">
                <a:solidFill>
                  <a:srgbClr val="494B4D"/>
                </a:solidFill>
                <a:latin typeface="Arial"/>
                <a:cs typeface="Arial"/>
              </a:rPr>
              <a:t>l</a:t>
            </a:r>
            <a:r>
              <a:rPr dirty="0" smtClean="0" sz="1650" spc="265">
                <a:solidFill>
                  <a:srgbClr val="38383A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-145">
                <a:solidFill>
                  <a:srgbClr val="5B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220">
                <a:solidFill>
                  <a:srgbClr val="38383A"/>
                </a:solidFill>
                <a:latin typeface="Times New Roman"/>
                <a:cs typeface="Times New Roman"/>
              </a:rPr>
              <a:t>..LA\</a:t>
            </a:r>
            <a:r>
              <a:rPr dirty="0" smtClean="0" sz="1650" spc="-210">
                <a:solidFill>
                  <a:srgbClr val="38383A"/>
                </a:solidFill>
                <a:latin typeface="Times New Roman"/>
                <a:cs typeface="Times New Roman"/>
              </a:rPr>
              <a:t>1</a:t>
            </a:r>
            <a:r>
              <a:rPr dirty="0" smtClean="0" sz="1650" spc="-495">
                <a:solidFill>
                  <a:srgbClr val="5B5B5D"/>
                </a:solidFill>
                <a:latin typeface="Times New Roman"/>
                <a:cs typeface="Times New Roman"/>
              </a:rPr>
              <a:t>1</a:t>
            </a:r>
            <a:r>
              <a:rPr dirty="0" smtClean="0" sz="1650" spc="-1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2250" spc="-345">
                <a:solidFill>
                  <a:srgbClr val="38383A"/>
                </a:solidFill>
                <a:latin typeface="Times New Roman"/>
                <a:cs typeface="Times New Roman"/>
              </a:rPr>
              <a:t>4-:-i</a:t>
            </a:r>
            <a:r>
              <a:rPr dirty="0" smtClean="0" sz="2250" spc="-345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400" spc="215">
                <a:solidFill>
                  <a:srgbClr val="38383A"/>
                </a:solidFill>
                <a:latin typeface="Arial"/>
                <a:cs typeface="Arial"/>
              </a:rPr>
              <a:t>l5:.:;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85085" y="2007365"/>
            <a:ext cx="1158240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42315" algn="l"/>
              </a:tabLst>
            </a:pPr>
            <a:r>
              <a:rPr dirty="0" smtClean="0" sz="1550" spc="-195">
                <a:solidFill>
                  <a:srgbClr val="5B5B5D"/>
                </a:solidFill>
                <a:latin typeface="Arial"/>
                <a:cs typeface="Arial"/>
              </a:rPr>
              <a:t>.</a:t>
            </a:r>
            <a:r>
              <a:rPr dirty="0" smtClean="0" sz="1550" spc="-475">
                <a:solidFill>
                  <a:srgbClr val="5B5B5D"/>
                </a:solidFill>
                <a:latin typeface="Arial"/>
                <a:cs typeface="Arial"/>
              </a:rPr>
              <a:t>&lt;</a:t>
            </a:r>
            <a:r>
              <a:rPr dirty="0" smtClean="0" baseline="42328" sz="1575" spc="-127">
                <a:solidFill>
                  <a:srgbClr val="5B5B5D"/>
                </a:solidFill>
                <a:latin typeface="Arial"/>
                <a:cs typeface="Arial"/>
              </a:rPr>
              <a:t>2</a:t>
            </a:r>
            <a:r>
              <a:rPr dirty="0" smtClean="0" baseline="42328" sz="1575" spc="-60">
                <a:solidFill>
                  <a:srgbClr val="5B5B5D"/>
                </a:solidFill>
                <a:latin typeface="Arial"/>
                <a:cs typeface="Arial"/>
              </a:rPr>
              <a:t>3</a:t>
            </a:r>
            <a:r>
              <a:rPr dirty="0" smtClean="0" sz="1050" spc="-240">
                <a:solidFill>
                  <a:srgbClr val="5B5B5D"/>
                </a:solidFill>
                <a:latin typeface="Arial"/>
                <a:cs typeface="Arial"/>
              </a:rPr>
              <a:t>&gt;</a:t>
            </a:r>
            <a:r>
              <a:rPr dirty="0" smtClean="0" sz="1050" spc="1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-25">
                <a:solidFill>
                  <a:srgbClr val="494B4D"/>
                </a:solidFill>
                <a:latin typeface="Arial"/>
                <a:cs typeface="Arial"/>
              </a:rPr>
              <a:t>\\;J\</a:t>
            </a:r>
            <a:r>
              <a:rPr dirty="0" smtClean="0" sz="1450" spc="-25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1950" spc="-25">
                <a:solidFill>
                  <a:srgbClr val="38383A"/>
                </a:solidFill>
                <a:latin typeface="Arial"/>
                <a:cs typeface="Arial"/>
              </a:rPr>
              <a:t>L;JI</a:t>
            </a:r>
            <a:endParaRPr sz="19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13069" y="1981965"/>
            <a:ext cx="1405890" cy="33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-385">
                <a:solidFill>
                  <a:srgbClr val="38383A"/>
                </a:solidFill>
                <a:latin typeface="Times New Roman"/>
                <a:cs typeface="Times New Roman"/>
              </a:rPr>
              <a:t>LJ-4</a:t>
            </a:r>
            <a:r>
              <a:rPr dirty="0" smtClean="0" sz="1700" spc="-38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3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-375">
                <a:solidFill>
                  <a:srgbClr val="38383A"/>
                </a:solidFill>
                <a:latin typeface="Times New Roman"/>
                <a:cs typeface="Times New Roman"/>
              </a:rPr>
              <a:t>..lS'h1J</a:t>
            </a:r>
            <a:r>
              <a:rPr dirty="0" smtClean="0" sz="2150" spc="-1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-290">
                <a:solidFill>
                  <a:srgbClr val="494B4D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0" u="sng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0" u="sng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30">
                <a:solidFill>
                  <a:srgbClr val="38383A"/>
                </a:solidFill>
                <a:latin typeface="Times New Roman"/>
                <a:cs typeface="Times New Roman"/>
              </a:rPr>
              <a:t>-6.:</a:t>
            </a:r>
            <a:r>
              <a:rPr dirty="0" smtClean="0" sz="1650" spc="-20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0">
                <a:solidFill>
                  <a:srgbClr val="494B4D"/>
                </a:solidFill>
                <a:latin typeface="Times New Roman"/>
                <a:cs typeface="Times New Roman"/>
              </a:rPr>
              <a:t>;j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17391" y="2475609"/>
            <a:ext cx="1407160" cy="637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5110">
              <a:lnSpc>
                <a:spcPct val="100000"/>
              </a:lnSpc>
            </a:pPr>
            <a:r>
              <a:rPr dirty="0" smtClean="0" sz="1250" spc="45">
                <a:solidFill>
                  <a:srgbClr val="494B4D"/>
                </a:solidFill>
                <a:latin typeface="Times New Roman"/>
                <a:cs typeface="Times New Roman"/>
              </a:rPr>
              <a:t>oy4-</a:t>
            </a:r>
            <a:r>
              <a:rPr dirty="0" smtClean="0" sz="1250" spc="45">
                <a:solidFill>
                  <a:srgbClr val="494B4D"/>
                </a:solidFill>
                <a:latin typeface="Times New Roman"/>
                <a:cs typeface="Times New Roman"/>
              </a:rPr>
              <a:t>  </a:t>
            </a:r>
            <a:r>
              <a:rPr dirty="0" smtClean="0" sz="1250" spc="-13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25" i="1">
                <a:solidFill>
                  <a:srgbClr val="38383A"/>
                </a:solidFill>
                <a:latin typeface="Times New Roman"/>
                <a:cs typeface="Times New Roman"/>
              </a:rPr>
              <a:t>.</a:t>
            </a:r>
            <a:r>
              <a:rPr dirty="0" smtClean="0" sz="1250" spc="-10" i="1">
                <a:solidFill>
                  <a:srgbClr val="38383A"/>
                </a:solidFill>
                <a:latin typeface="Times New Roman"/>
                <a:cs typeface="Times New Roman"/>
              </a:rPr>
              <a:t>.</a:t>
            </a:r>
            <a:r>
              <a:rPr dirty="0" smtClean="0" sz="700" spc="70" i="1">
                <a:solidFill>
                  <a:srgbClr val="38383A"/>
                </a:solidFill>
                <a:latin typeface="Times New Roman"/>
                <a:cs typeface="Times New Roman"/>
              </a:rPr>
              <a:t>A</a:t>
            </a:r>
            <a:r>
              <a:rPr dirty="0" smtClean="0" sz="700" spc="70" i="1">
                <a:solidFill>
                  <a:srgbClr val="38383A"/>
                </a:solidFill>
                <a:latin typeface="Times New Roman"/>
                <a:cs typeface="Times New Roman"/>
              </a:rPr>
              <a:t>  </a:t>
            </a:r>
            <a:r>
              <a:rPr dirty="0" smtClean="0" sz="700" spc="-30" i="1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155">
                <a:solidFill>
                  <a:srgbClr val="38383A"/>
                </a:solidFill>
                <a:latin typeface="Times New Roman"/>
                <a:cs typeface="Times New Roman"/>
              </a:rPr>
              <a:t>.t._l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8"/>
              </a:spcBef>
            </a:pPr>
            <a:endParaRPr sz="500"/>
          </a:p>
          <a:p>
            <a:pPr marL="12700">
              <a:lnSpc>
                <a:spcPct val="100000"/>
              </a:lnSpc>
              <a:tabLst>
                <a:tab pos="547370" algn="l"/>
              </a:tabLst>
            </a:pPr>
            <a:r>
              <a:rPr dirty="0" smtClean="0" sz="1550" spc="1970">
                <a:solidFill>
                  <a:srgbClr val="38383A"/>
                </a:solidFill>
                <a:latin typeface="Arial"/>
                <a:cs typeface="Arial"/>
              </a:rPr>
              <a:t>I</a:t>
            </a:r>
            <a:r>
              <a:rPr dirty="0" smtClean="0" sz="1550" spc="1970">
                <a:solidFill>
                  <a:srgbClr val="38383A"/>
                </a:solidFill>
                <a:latin typeface="Arial"/>
                <a:cs typeface="Arial"/>
              </a:rPr>
              <a:t>	</a:t>
            </a:r>
            <a:r>
              <a:rPr dirty="0" smtClean="0" sz="1550" spc="835">
                <a:solidFill>
                  <a:srgbClr val="38383A"/>
                </a:solidFill>
                <a:latin typeface="Arial"/>
                <a:cs typeface="Arial"/>
              </a:rPr>
              <a:t>IJ</a:t>
            </a:r>
            <a:r>
              <a:rPr dirty="0" smtClean="0" sz="1550" spc="-229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900" spc="-350">
                <a:solidFill>
                  <a:srgbClr val="38383A"/>
                </a:solidFill>
                <a:latin typeface="Times New Roman"/>
                <a:cs typeface="Times New Roman"/>
              </a:rPr>
              <a:t>.)_)</a:t>
            </a:r>
            <a:r>
              <a:rPr dirty="0" smtClean="0" sz="1900" spc="-350" u="sng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40" u="sng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375">
                <a:solidFill>
                  <a:srgbClr val="38383A"/>
                </a:solidFill>
                <a:latin typeface="Times New Roman"/>
                <a:cs typeface="Times New Roman"/>
              </a:rPr>
              <a:t>,.11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48814" y="2367659"/>
            <a:ext cx="2454910" cy="405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93850" algn="l"/>
              </a:tabLst>
            </a:pPr>
            <a:r>
              <a:rPr dirty="0" smtClean="0" sz="1750" spc="1225">
                <a:solidFill>
                  <a:srgbClr val="5B5B5D"/>
                </a:solidFill>
                <a:latin typeface="Times New Roman"/>
                <a:cs typeface="Times New Roman"/>
              </a:rPr>
              <a:t>0</a:t>
            </a:r>
            <a:r>
              <a:rPr dirty="0" smtClean="0" sz="1750" spc="-12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">
                <a:solidFill>
                  <a:srgbClr val="5B5B5D"/>
                </a:solidFill>
                <a:latin typeface="Arial"/>
                <a:cs typeface="Arial"/>
              </a:rPr>
              <a:t>(</a:t>
            </a:r>
            <a:r>
              <a:rPr dirty="0" smtClean="0" sz="1400" spc="20">
                <a:solidFill>
                  <a:srgbClr val="38383A"/>
                </a:solidFill>
                <a:latin typeface="Arial"/>
                <a:cs typeface="Arial"/>
              </a:rPr>
              <a:t>Drucker)</a:t>
            </a:r>
            <a:r>
              <a:rPr dirty="0" smtClean="0" sz="1400" spc="-17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900" spc="260" i="1">
                <a:solidFill>
                  <a:srgbClr val="38383A"/>
                </a:solidFill>
                <a:latin typeface="Times New Roman"/>
                <a:cs typeface="Times New Roman"/>
              </a:rPr>
              <a:t>.</a:t>
            </a:r>
            <a:r>
              <a:rPr dirty="0" smtClean="0" sz="1900" spc="225" i="1">
                <a:solidFill>
                  <a:srgbClr val="38383A"/>
                </a:solidFill>
                <a:latin typeface="Times New Roman"/>
                <a:cs typeface="Times New Roman"/>
              </a:rPr>
              <a:t>?</a:t>
            </a:r>
            <a:r>
              <a:rPr dirty="0" smtClean="0" sz="1900" spc="-325" i="1">
                <a:solidFill>
                  <a:srgbClr val="5B5B5D"/>
                </a:solidFill>
                <a:latin typeface="Times New Roman"/>
                <a:cs typeface="Times New Roman"/>
              </a:rPr>
              <a:t>.J</a:t>
            </a:r>
            <a:r>
              <a:rPr dirty="0" smtClean="0" sz="1900" spc="-325" i="1">
                <a:solidFill>
                  <a:srgbClr val="5B5B5D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-245" i="1">
                <a:solidFill>
                  <a:srgbClr val="38383A"/>
                </a:solidFill>
                <a:latin typeface="Arial"/>
                <a:cs typeface="Arial"/>
              </a:rPr>
              <a:t>&lt;.S..r.</a:t>
            </a:r>
            <a:r>
              <a:rPr dirty="0" smtClean="0" sz="1500" spc="-65" i="1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700" spc="-160" i="1">
                <a:solidFill>
                  <a:srgbClr val="38383A"/>
                </a:solidFill>
                <a:latin typeface="Arial"/>
                <a:cs typeface="Arial"/>
              </a:rPr>
              <a:t>0:&gt;-</a:t>
            </a:r>
            <a:r>
              <a:rPr dirty="0" smtClean="0" sz="1700" spc="-70" i="1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2600" spc="-445">
                <a:solidFill>
                  <a:srgbClr val="38383A"/>
                </a:solidFill>
                <a:latin typeface="Arial"/>
                <a:cs typeface="Arial"/>
              </a:rPr>
              <a:t>tJ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66707" y="2812002"/>
            <a:ext cx="2771775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49070" algn="l"/>
              </a:tabLst>
            </a:pPr>
            <a:r>
              <a:rPr dirty="0" smtClean="0" sz="1550" spc="2210">
                <a:solidFill>
                  <a:srgbClr val="38383A"/>
                </a:solidFill>
                <a:latin typeface="Arial"/>
                <a:cs typeface="Arial"/>
              </a:rPr>
              <a:t>J</a:t>
            </a:r>
            <a:r>
              <a:rPr dirty="0" smtClean="0" sz="1550" spc="170">
                <a:solidFill>
                  <a:srgbClr val="38383A"/>
                </a:solidFill>
                <a:latin typeface="Arial"/>
                <a:cs typeface="Arial"/>
              </a:rPr>
              <a:t>Lj;IJI</a:t>
            </a:r>
            <a:r>
              <a:rPr dirty="0" smtClean="0" sz="1550" spc="18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-80">
                <a:solidFill>
                  <a:srgbClr val="38383A"/>
                </a:solidFill>
                <a:latin typeface="Arial"/>
                <a:cs typeface="Arial"/>
              </a:rPr>
              <a:t>LA</a:t>
            </a:r>
            <a:r>
              <a:rPr dirty="0" smtClean="0" sz="1550" spc="-5" u="sng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-5" u="sng">
                <a:solidFill>
                  <a:srgbClr val="38383A"/>
                </a:solidFill>
                <a:latin typeface="Arial"/>
                <a:cs typeface="Arial"/>
              </a:rPr>
              <a:t>	</a:t>
            </a:r>
            <a:r>
              <a:rPr dirty="0" smtClean="0" sz="1550" spc="-35">
                <a:solidFill>
                  <a:srgbClr val="38383A"/>
                </a:solidFill>
                <a:latin typeface="Arial"/>
                <a:cs typeface="Arial"/>
              </a:rPr>
              <a:t>,l</a:t>
            </a:r>
            <a:r>
              <a:rPr dirty="0" smtClean="0" sz="1550" spc="65">
                <a:solidFill>
                  <a:srgbClr val="38383A"/>
                </a:solidFill>
                <a:latin typeface="Arial"/>
                <a:cs typeface="Arial"/>
              </a:rPr>
              <a:t>J</a:t>
            </a:r>
            <a:r>
              <a:rPr dirty="0" smtClean="0" sz="1550" spc="15">
                <a:solidFill>
                  <a:srgbClr val="5B5B5D"/>
                </a:solidFill>
                <a:latin typeface="Arial"/>
                <a:cs typeface="Arial"/>
              </a:rPr>
              <a:t>I</a:t>
            </a:r>
            <a:r>
              <a:rPr dirty="0" smtClean="0" sz="1550" spc="90">
                <a:solidFill>
                  <a:srgbClr val="38383A"/>
                </a:solidFill>
                <a:latin typeface="Arial"/>
                <a:cs typeface="Arial"/>
              </a:rPr>
              <a:t>,;:JyJ</a:t>
            </a:r>
            <a:r>
              <a:rPr dirty="0" smtClean="0" sz="1550" spc="9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-5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900" spc="80">
                <a:solidFill>
                  <a:srgbClr val="38383A"/>
                </a:solidFill>
                <a:latin typeface="Times New Roman"/>
                <a:cs typeface="Times New Roman"/>
              </a:rPr>
              <a:t>IJ-1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64770" y="2856452"/>
            <a:ext cx="103822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80">
                <a:solidFill>
                  <a:srgbClr val="38383A"/>
                </a:solidFill>
                <a:latin typeface="Arial"/>
                <a:cs typeface="Arial"/>
              </a:rPr>
              <a:t>)</a:t>
            </a:r>
            <a:r>
              <a:rPr dirty="0" smtClean="0" sz="1550" spc="210">
                <a:solidFill>
                  <a:srgbClr val="38383A"/>
                </a:solidFill>
                <a:latin typeface="Arial"/>
                <a:cs typeface="Arial"/>
              </a:rPr>
              <a:t>_;JI</a:t>
            </a:r>
            <a:r>
              <a:rPr dirty="0" smtClean="0" sz="1550" spc="-6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480">
                <a:solidFill>
                  <a:srgbClr val="38383A"/>
                </a:solidFill>
                <a:latin typeface="Arial"/>
                <a:cs typeface="Arial"/>
              </a:rPr>
              <a:t>¥;J</a:t>
            </a:r>
            <a:endParaRPr sz="15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53064" y="3152578"/>
            <a:ext cx="1707514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2410" algn="l"/>
                <a:tab pos="892810" algn="l"/>
                <a:tab pos="1454150" algn="l"/>
              </a:tabLst>
            </a:pPr>
            <a:r>
              <a:rPr dirty="0" smtClean="0" sz="950" spc="-85">
                <a:solidFill>
                  <a:srgbClr val="38383A"/>
                </a:solidFill>
                <a:latin typeface="Arial"/>
                <a:cs typeface="Arial"/>
              </a:rPr>
              <a:t>•</a:t>
            </a:r>
            <a:r>
              <a:rPr dirty="0" smtClean="0" sz="950" spc="-15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950" spc="-235">
                <a:solidFill>
                  <a:srgbClr val="747577"/>
                </a:solidFill>
                <a:latin typeface="Arial"/>
                <a:cs typeface="Arial"/>
              </a:rPr>
              <a:t>&lt;</a:t>
            </a:r>
            <a:r>
              <a:rPr dirty="0" smtClean="0" sz="950" spc="-235">
                <a:solidFill>
                  <a:srgbClr val="747577"/>
                </a:solidFill>
                <a:latin typeface="Arial"/>
                <a:cs typeface="Arial"/>
              </a:rPr>
              <a:t>	</a:t>
            </a:r>
            <a:r>
              <a:rPr dirty="0" smtClean="0" sz="1050" spc="-240">
                <a:solidFill>
                  <a:srgbClr val="747577"/>
                </a:solidFill>
                <a:latin typeface="Arial"/>
                <a:cs typeface="Arial"/>
              </a:rPr>
              <a:t>&gt;</a:t>
            </a:r>
            <a:r>
              <a:rPr dirty="0" smtClean="0" sz="1050" spc="55">
                <a:solidFill>
                  <a:srgbClr val="747577"/>
                </a:solidFill>
                <a:latin typeface="Arial"/>
                <a:cs typeface="Arial"/>
              </a:rPr>
              <a:t> </a:t>
            </a:r>
            <a:r>
              <a:rPr dirty="0" smtClean="0" sz="1550" spc="155">
                <a:solidFill>
                  <a:srgbClr val="494B4D"/>
                </a:solidFill>
                <a:latin typeface="Arial"/>
                <a:cs typeface="Arial"/>
              </a:rPr>
              <a:t>JW</a:t>
            </a:r>
            <a:r>
              <a:rPr dirty="0" smtClean="0" sz="1550" spc="155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1200" spc="254">
                <a:solidFill>
                  <a:srgbClr val="494B4D"/>
                </a:solidFill>
                <a:latin typeface="Arial"/>
                <a:cs typeface="Arial"/>
              </a:rPr>
              <a:t>I</a:t>
            </a:r>
            <a:r>
              <a:rPr dirty="0" smtClean="0" sz="1200" spc="-40">
                <a:solidFill>
                  <a:srgbClr val="38383A"/>
                </a:solidFill>
                <a:latin typeface="Arial"/>
                <a:cs typeface="Arial"/>
              </a:rPr>
              <a:t>.</a:t>
            </a:r>
            <a:r>
              <a:rPr dirty="0" smtClean="0" sz="1200" spc="-130">
                <a:solidFill>
                  <a:srgbClr val="38383A"/>
                </a:solidFill>
                <a:latin typeface="Arial"/>
                <a:cs typeface="Arial"/>
              </a:rPr>
              <a:t>.</a:t>
            </a:r>
            <a:r>
              <a:rPr dirty="0" smtClean="0" sz="1650" spc="-254">
                <a:solidFill>
                  <a:srgbClr val="38383A"/>
                </a:solidFill>
                <a:latin typeface="Times New Roman"/>
                <a:cs typeface="Times New Roman"/>
              </a:rPr>
              <a:t>ts:.::..o</a:t>
            </a:r>
            <a:r>
              <a:rPr dirty="0" smtClean="0" sz="1650" spc="-254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60">
                <a:solidFill>
                  <a:srgbClr val="38383A"/>
                </a:solidFill>
                <a:latin typeface="Arial"/>
                <a:cs typeface="Arial"/>
              </a:rPr>
              <a:t>l.o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39967" y="3146155"/>
            <a:ext cx="15684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60">
                <a:solidFill>
                  <a:srgbClr val="5B5B5D"/>
                </a:solidFill>
                <a:latin typeface="Times New Roman"/>
                <a:cs typeface="Times New Roman"/>
              </a:rPr>
              <a:t>24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43338" y="3177978"/>
            <a:ext cx="104457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94335" algn="l"/>
                <a:tab pos="1002665" algn="l"/>
              </a:tabLst>
            </a:pPr>
            <a:r>
              <a:rPr dirty="0" smtClean="0" sz="1150" spc="160">
                <a:solidFill>
                  <a:srgbClr val="38383A"/>
                </a:solidFill>
                <a:latin typeface="Times New Roman"/>
                <a:cs typeface="Times New Roman"/>
              </a:rPr>
              <a:t>I-</a:t>
            </a:r>
            <a:r>
              <a:rPr dirty="0" smtClean="0" sz="1150" spc="3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250" spc="190">
                <a:solidFill>
                  <a:srgbClr val="494B4D"/>
                </a:solidFill>
                <a:latin typeface="Times New Roman"/>
                <a:cs typeface="Times New Roman"/>
              </a:rPr>
              <a:t>A</a:t>
            </a:r>
            <a:r>
              <a:rPr dirty="0" smtClean="0" sz="250" spc="190">
                <a:solidFill>
                  <a:srgbClr val="494B4D"/>
                </a:solidFill>
                <a:latin typeface="Times New Roman"/>
                <a:cs typeface="Times New Roman"/>
              </a:rPr>
              <a:t>	</a:t>
            </a:r>
            <a:r>
              <a:rPr dirty="0" smtClean="0" sz="1450" spc="-45">
                <a:solidFill>
                  <a:srgbClr val="38383A"/>
                </a:solidFill>
                <a:latin typeface="Times New Roman"/>
                <a:cs typeface="Times New Roman"/>
              </a:rPr>
              <a:t>\.h;</a:t>
            </a:r>
            <a:r>
              <a:rPr dirty="0" smtClean="0" sz="1450" spc="-45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450" spc="-190">
                <a:solidFill>
                  <a:srgbClr val="747577"/>
                </a:solidFill>
                <a:latin typeface="Times New Roman"/>
                <a:cs typeface="Times New Roman"/>
              </a:rPr>
              <a:t>\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63228" y="3165278"/>
            <a:ext cx="71374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74040" algn="l"/>
              </a:tabLst>
            </a:pPr>
            <a:r>
              <a:rPr dirty="0" smtClean="0" sz="1550" spc="-75">
                <a:solidFill>
                  <a:srgbClr val="494B4D"/>
                </a:solidFill>
                <a:latin typeface="Arial"/>
                <a:cs typeface="Arial"/>
              </a:rPr>
              <a:t>l::JI</a:t>
            </a:r>
            <a:r>
              <a:rPr dirty="0" smtClean="0" sz="1550" spc="-75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1550" spc="-190">
                <a:solidFill>
                  <a:srgbClr val="38383A"/>
                </a:solidFill>
                <a:latin typeface="Arial"/>
                <a:cs typeface="Arial"/>
              </a:rPr>
              <a:t>....</a:t>
            </a:r>
            <a:endParaRPr sz="15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17662" y="3146228"/>
            <a:ext cx="964565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63880" algn="l"/>
              </a:tabLst>
            </a:pPr>
            <a:r>
              <a:rPr dirty="0" smtClean="0" sz="1550" spc="560">
                <a:solidFill>
                  <a:srgbClr val="38383A"/>
                </a:solidFill>
                <a:latin typeface="Arial"/>
                <a:cs typeface="Arial"/>
              </a:rPr>
              <a:t>I</a:t>
            </a:r>
            <a:r>
              <a:rPr dirty="0" smtClean="0" sz="1550" spc="13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220">
                <a:solidFill>
                  <a:srgbClr val="5B5B5D"/>
                </a:solidFill>
                <a:latin typeface="Arial"/>
                <a:cs typeface="Arial"/>
              </a:rPr>
              <a:t>I</a:t>
            </a:r>
            <a:r>
              <a:rPr dirty="0" smtClean="0" sz="1550" spc="220">
                <a:solidFill>
                  <a:srgbClr val="5B5B5D"/>
                </a:solidFill>
                <a:latin typeface="Arial"/>
                <a:cs typeface="Arial"/>
              </a:rPr>
              <a:t>	</a:t>
            </a:r>
            <a:r>
              <a:rPr dirty="0" smtClean="0" sz="1700" spc="-325">
                <a:solidFill>
                  <a:srgbClr val="38383A"/>
                </a:solidFill>
                <a:latin typeface="Arial"/>
                <a:cs typeface="Arial"/>
              </a:rPr>
              <a:t>..L.A.:.:J</a:t>
            </a:r>
            <a:endParaRPr sz="17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90353" y="3302435"/>
            <a:ext cx="1551305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90955" algn="l"/>
              </a:tabLst>
            </a:pPr>
            <a:r>
              <a:rPr dirty="0" smtClean="0" sz="1250" spc="95">
                <a:solidFill>
                  <a:srgbClr val="494B4D"/>
                </a:solidFill>
                <a:latin typeface="Arial"/>
                <a:cs typeface="Arial"/>
              </a:rPr>
              <a:t>Jf..T</a:t>
            </a:r>
            <a:r>
              <a:rPr dirty="0" smtClean="0" sz="1250" spc="95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1250" spc="1595" i="1">
                <a:solidFill>
                  <a:srgbClr val="38383A"/>
                </a:solidFill>
                <a:latin typeface="Arial"/>
                <a:cs typeface="Arial"/>
              </a:rPr>
              <a:t>\</a:t>
            </a:r>
            <a:endParaRPr sz="12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28940" y="3219885"/>
            <a:ext cx="1032510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2905" algn="l"/>
                <a:tab pos="956944" algn="l"/>
              </a:tabLst>
            </a:pPr>
            <a:r>
              <a:rPr dirty="0" smtClean="0" sz="1250" spc="405">
                <a:solidFill>
                  <a:srgbClr val="5B5B5D"/>
                </a:solidFill>
                <a:latin typeface="Arial"/>
                <a:cs typeface="Arial"/>
              </a:rPr>
              <a:t>J</a:t>
            </a:r>
            <a:r>
              <a:rPr dirty="0" smtClean="0" sz="1250" spc="405">
                <a:solidFill>
                  <a:srgbClr val="5B5B5D"/>
                </a:solidFill>
                <a:latin typeface="Arial"/>
                <a:cs typeface="Arial"/>
              </a:rPr>
              <a:t>	</a:t>
            </a:r>
            <a:r>
              <a:rPr dirty="0" smtClean="0" sz="1900" spc="-305" i="1">
                <a:solidFill>
                  <a:srgbClr val="5B5B5D"/>
                </a:solidFill>
                <a:latin typeface="Times New Roman"/>
                <a:cs typeface="Times New Roman"/>
              </a:rPr>
              <a:t>.J</a:t>
            </a:r>
            <a:r>
              <a:rPr dirty="0" smtClean="0" sz="1900" spc="-150" i="1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1085" i="1">
                <a:solidFill>
                  <a:srgbClr val="38383A"/>
                </a:solidFill>
                <a:latin typeface="Times New Roman"/>
                <a:cs typeface="Times New Roman"/>
              </a:rPr>
              <a:t>r</a:t>
            </a:r>
            <a:r>
              <a:rPr dirty="0" smtClean="0" sz="1900" spc="1085" i="1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900" spc="-229">
                <a:solidFill>
                  <a:srgbClr val="494B4D"/>
                </a:solidFill>
                <a:latin typeface="Times New Roman"/>
                <a:cs typeface="Times New Roman"/>
              </a:rPr>
              <a:t>..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54641" y="3497935"/>
            <a:ext cx="90170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20">
                <a:solidFill>
                  <a:srgbClr val="494B4D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94111" y="3549928"/>
            <a:ext cx="2804160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  <a:tab pos="1025525" algn="l"/>
              </a:tabLst>
            </a:pPr>
            <a:r>
              <a:rPr dirty="0" smtClean="0" sz="1400" spc="140">
                <a:solidFill>
                  <a:srgbClr val="38383A"/>
                </a:solidFill>
                <a:latin typeface="Arial"/>
                <a:cs typeface="Arial"/>
              </a:rPr>
              <a:t>Jl</a:t>
            </a:r>
            <a:r>
              <a:rPr dirty="0" smtClean="0" sz="1400" spc="140">
                <a:solidFill>
                  <a:srgbClr val="38383A"/>
                </a:solidFill>
                <a:latin typeface="Arial"/>
                <a:cs typeface="Arial"/>
              </a:rPr>
              <a:t>	</a:t>
            </a:r>
            <a:r>
              <a:rPr dirty="0" smtClean="0" sz="1550" spc="430">
                <a:solidFill>
                  <a:srgbClr val="38383A"/>
                </a:solidFill>
                <a:latin typeface="Arial"/>
                <a:cs typeface="Arial"/>
              </a:rPr>
              <a:t>ly.</a:t>
            </a:r>
            <a:r>
              <a:rPr dirty="0" smtClean="0" sz="1550" spc="434">
                <a:solidFill>
                  <a:srgbClr val="38383A"/>
                </a:solidFill>
                <a:latin typeface="Arial"/>
                <a:cs typeface="Arial"/>
              </a:rPr>
              <a:t>)</a:t>
            </a:r>
            <a:r>
              <a:rPr dirty="0" smtClean="0" sz="1550" spc="434">
                <a:solidFill>
                  <a:srgbClr val="38383A"/>
                </a:solidFill>
                <a:latin typeface="Arial"/>
                <a:cs typeface="Arial"/>
              </a:rPr>
              <a:t>	</a:t>
            </a:r>
            <a:r>
              <a:rPr dirty="0" smtClean="0" sz="1800" spc="1550">
                <a:solidFill>
                  <a:srgbClr val="38383A"/>
                </a:solidFill>
                <a:latin typeface="Arial"/>
                <a:cs typeface="Arial"/>
              </a:rPr>
              <a:t>§</a:t>
            </a:r>
            <a:r>
              <a:rPr dirty="0" smtClean="0" sz="1800" spc="-22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300" spc="-70">
                <a:solidFill>
                  <a:srgbClr val="38383A"/>
                </a:solidFill>
                <a:latin typeface="Times New Roman"/>
                <a:cs typeface="Times New Roman"/>
              </a:rPr>
              <a:t>(.)-.4</a:t>
            </a:r>
            <a:r>
              <a:rPr dirty="0" smtClean="0" sz="1300" spc="-7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5">
                <a:solidFill>
                  <a:srgbClr val="38383A"/>
                </a:solidFill>
                <a:latin typeface="Arial"/>
                <a:cs typeface="Arial"/>
              </a:rPr>
              <a:t>_r.SI</a:t>
            </a:r>
            <a:r>
              <a:rPr dirty="0" smtClean="0" sz="1400" spc="6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2100" spc="3090">
                <a:solidFill>
                  <a:srgbClr val="38383A"/>
                </a:solidFill>
                <a:latin typeface="Arial"/>
                <a:cs typeface="Arial"/>
              </a:rPr>
              <a:t>W</a:t>
            </a:r>
            <a:endParaRPr sz="21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83575" y="3549928"/>
            <a:ext cx="2449830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00" spc="260">
                <a:solidFill>
                  <a:srgbClr val="5B5B5D"/>
                </a:solidFill>
                <a:latin typeface="Arial"/>
                <a:cs typeface="Arial"/>
              </a:rPr>
              <a:t>l</a:t>
            </a:r>
            <a:r>
              <a:rPr dirty="0" smtClean="0" sz="1400" spc="1330">
                <a:solidFill>
                  <a:srgbClr val="494B4D"/>
                </a:solidFill>
                <a:latin typeface="Arial"/>
                <a:cs typeface="Arial"/>
              </a:rPr>
              <a:t>0</a:t>
            </a:r>
            <a:r>
              <a:rPr dirty="0" smtClean="0" sz="1400" spc="-13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494B4D"/>
                </a:solidFill>
                <a:latin typeface="Arial"/>
                <a:cs typeface="Arial"/>
              </a:rPr>
              <a:t>(</a:t>
            </a:r>
            <a:r>
              <a:rPr dirty="0" smtClean="0" sz="1400" spc="20">
                <a:solidFill>
                  <a:srgbClr val="494B4D"/>
                </a:solidFill>
                <a:latin typeface="Arial"/>
                <a:cs typeface="Arial"/>
              </a:rPr>
              <a:t>Mintzberg</a:t>
            </a:r>
            <a:r>
              <a:rPr dirty="0" smtClean="0" sz="1400" spc="15">
                <a:solidFill>
                  <a:srgbClr val="494B4D"/>
                </a:solidFill>
                <a:latin typeface="Arial"/>
                <a:cs typeface="Arial"/>
              </a:rPr>
              <a:t>)</a:t>
            </a:r>
            <a:r>
              <a:rPr dirty="0" smtClean="0" sz="1400" spc="9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450">
                <a:solidFill>
                  <a:srgbClr val="38383A"/>
                </a:solidFill>
                <a:latin typeface="Arial"/>
                <a:cs typeface="Arial"/>
              </a:rPr>
              <a:t>(</a:t>
            </a:r>
            <a:r>
              <a:rPr dirty="0" smtClean="0" sz="1450" spc="465">
                <a:solidFill>
                  <a:srgbClr val="38383A"/>
                </a:solidFill>
                <a:latin typeface="Arial"/>
                <a:cs typeface="Arial"/>
              </a:rPr>
              <a:t>f..?</a:t>
            </a:r>
            <a:r>
              <a:rPr dirty="0" smtClean="0" sz="1450" spc="-18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400" spc="80">
                <a:solidFill>
                  <a:srgbClr val="38383A"/>
                </a:solidFill>
                <a:latin typeface="Arial"/>
                <a:cs typeface="Arial"/>
              </a:rPr>
              <a:t>JSIJ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91091" y="3897449"/>
            <a:ext cx="1440815" cy="360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270">
                <a:solidFill>
                  <a:srgbClr val="5B5B5D"/>
                </a:solidFill>
                <a:latin typeface="Arial"/>
                <a:cs typeface="Arial"/>
              </a:rPr>
              <a:t>l</a:t>
            </a:r>
            <a:r>
              <a:rPr dirty="0" smtClean="0" sz="1550" spc="95">
                <a:solidFill>
                  <a:srgbClr val="5B5B5D"/>
                </a:solidFill>
                <a:latin typeface="Arial"/>
                <a:cs typeface="Arial"/>
              </a:rPr>
              <a:t>)</a:t>
            </a:r>
            <a:r>
              <a:rPr dirty="0" smtClean="0" sz="1550" spc="-10">
                <a:solidFill>
                  <a:srgbClr val="38383A"/>
                </a:solidFill>
                <a:latin typeface="Arial"/>
                <a:cs typeface="Arial"/>
              </a:rPr>
              <a:t>yA</a:t>
            </a:r>
            <a:r>
              <a:rPr dirty="0" smtClean="0" sz="1550" spc="30">
                <a:solidFill>
                  <a:srgbClr val="38383A"/>
                </a:solidFill>
                <a:latin typeface="Arial"/>
                <a:cs typeface="Arial"/>
              </a:rPr>
              <a:t>l</a:t>
            </a:r>
            <a:r>
              <a:rPr dirty="0" smtClean="0" sz="1550" spc="220">
                <a:solidFill>
                  <a:srgbClr val="5B5B5D"/>
                </a:solidFill>
                <a:latin typeface="Arial"/>
                <a:cs typeface="Arial"/>
              </a:rPr>
              <a:t>l</a:t>
            </a:r>
            <a:r>
              <a:rPr dirty="0" smtClean="0" sz="1550" spc="-27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2300" spc="-459" i="1">
                <a:solidFill>
                  <a:srgbClr val="494B4D"/>
                </a:solidFill>
                <a:latin typeface="Arial"/>
                <a:cs typeface="Arial"/>
              </a:rPr>
              <a:t>&lt;-&gt;.r:-</a:t>
            </a:r>
            <a:r>
              <a:rPr dirty="0" smtClean="0" sz="2300" spc="-120" i="1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2050" spc="100">
                <a:solidFill>
                  <a:srgbClr val="38383A"/>
                </a:solidFill>
                <a:latin typeface="Arial"/>
                <a:cs typeface="Arial"/>
              </a:rPr>
              <a:t>tj</a:t>
            </a:r>
            <a:r>
              <a:rPr dirty="0" smtClean="0" sz="2050" spc="-26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2050" spc="1105">
                <a:solidFill>
                  <a:srgbClr val="38383A"/>
                </a:solidFill>
                <a:latin typeface="Arial"/>
                <a:cs typeface="Arial"/>
              </a:rPr>
              <a:t>(</a:t>
            </a:r>
            <a:endParaRPr sz="20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762403" y="3859349"/>
            <a:ext cx="2152650" cy="407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937385" algn="l"/>
              </a:tabLst>
            </a:pPr>
            <a:r>
              <a:rPr dirty="0" smtClean="0" sz="2250" spc="-310">
                <a:solidFill>
                  <a:srgbClr val="38383A"/>
                </a:solidFill>
                <a:latin typeface="Times New Roman"/>
                <a:cs typeface="Times New Roman"/>
              </a:rPr>
              <a:t>4-</a:t>
            </a:r>
            <a:r>
              <a:rPr dirty="0" smtClean="0" sz="2250" spc="-130">
                <a:solidFill>
                  <a:srgbClr val="38383A"/>
                </a:solidFill>
                <a:latin typeface="Times New Roman"/>
                <a:cs typeface="Times New Roman"/>
              </a:rPr>
              <a:t>i</a:t>
            </a:r>
            <a:r>
              <a:rPr dirty="0" smtClean="0" sz="2250" spc="-195">
                <a:solidFill>
                  <a:srgbClr val="5B5B5D"/>
                </a:solidFill>
                <a:latin typeface="Times New Roman"/>
                <a:cs typeface="Times New Roman"/>
              </a:rPr>
              <a:t>i</a:t>
            </a:r>
            <a:r>
              <a:rPr dirty="0" smtClean="0" sz="2250" spc="-180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-125">
                <a:solidFill>
                  <a:srgbClr val="494B4D"/>
                </a:solidFill>
                <a:latin typeface="Times New Roman"/>
                <a:cs typeface="Times New Roman"/>
              </a:rPr>
              <a:t>lfi</a:t>
            </a:r>
            <a:r>
              <a:rPr dirty="0" smtClean="0" sz="2150" spc="13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95">
                <a:solidFill>
                  <a:srgbClr val="5B5B5D"/>
                </a:solidFill>
                <a:latin typeface="Times New Roman"/>
                <a:cs typeface="Times New Roman"/>
              </a:rPr>
              <a:t>,</a:t>
            </a:r>
            <a:r>
              <a:rPr dirty="0" smtClean="0" sz="2600" spc="-355">
                <a:solidFill>
                  <a:srgbClr val="38383A"/>
                </a:solidFill>
                <a:latin typeface="Times New Roman"/>
                <a:cs typeface="Times New Roman"/>
              </a:rPr>
              <a:t>J...AJ</a:t>
            </a:r>
            <a:r>
              <a:rPr dirty="0" smtClean="0" sz="2600" spc="-11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35">
                <a:solidFill>
                  <a:srgbClr val="494B4D"/>
                </a:solidFill>
                <a:latin typeface="Arial"/>
                <a:cs typeface="Arial"/>
              </a:rPr>
              <a:t>clJlS'</a:t>
            </a:r>
            <a:r>
              <a:rPr dirty="0" smtClean="0" sz="1650" spc="35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1450" spc="1019">
                <a:solidFill>
                  <a:srgbClr val="38383A"/>
                </a:solidFill>
                <a:latin typeface="Times New Roman"/>
                <a:cs typeface="Times New Roman"/>
              </a:rPr>
              <a:t>J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39413" y="3967299"/>
            <a:ext cx="1054100" cy="10267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90">
                <a:solidFill>
                  <a:srgbClr val="38383A"/>
                </a:solidFill>
                <a:latin typeface="Arial"/>
                <a:cs typeface="Arial"/>
              </a:rPr>
              <a:t>l</a:t>
            </a:r>
            <a:r>
              <a:rPr dirty="0" smtClean="0" sz="1650" spc="330">
                <a:solidFill>
                  <a:srgbClr val="38383A"/>
                </a:solidFill>
                <a:latin typeface="Arial"/>
                <a:cs typeface="Arial"/>
              </a:rPr>
              <a:t>5</a:t>
            </a:r>
            <a:r>
              <a:rPr dirty="0" smtClean="0" sz="1550" spc="-15">
                <a:solidFill>
                  <a:srgbClr val="38383A"/>
                </a:solidFill>
                <a:latin typeface="Arial"/>
                <a:cs typeface="Arial"/>
              </a:rPr>
              <a:t>_r</a:t>
            </a:r>
            <a:r>
              <a:rPr dirty="0" smtClean="0" sz="1550" spc="110">
                <a:solidFill>
                  <a:srgbClr val="38383A"/>
                </a:solidFill>
                <a:latin typeface="Arial"/>
                <a:cs typeface="Arial"/>
              </a:rPr>
              <a:t>3</a:t>
            </a:r>
            <a:r>
              <a:rPr dirty="0" smtClean="0" sz="1550" spc="-400">
                <a:solidFill>
                  <a:srgbClr val="5B5B5D"/>
                </a:solidFill>
                <a:latin typeface="Arial"/>
                <a:cs typeface="Arial"/>
              </a:rPr>
              <a:t>1</a:t>
            </a:r>
            <a:r>
              <a:rPr dirty="0" smtClean="0" sz="1550" spc="-12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750" spc="-160">
                <a:solidFill>
                  <a:srgbClr val="38383A"/>
                </a:solidFill>
                <a:latin typeface="Arial"/>
                <a:cs typeface="Arial"/>
              </a:rPr>
              <a:t>.h1.&gt;</a:t>
            </a:r>
            <a:endParaRPr sz="1750">
              <a:latin typeface="Arial"/>
              <a:cs typeface="Arial"/>
            </a:endParaRPr>
          </a:p>
          <a:p>
            <a:pPr marL="317500">
              <a:lnSpc>
                <a:spcPts val="2385"/>
              </a:lnSpc>
            </a:pPr>
            <a:r>
              <a:rPr dirty="0" smtClean="0" sz="1450" spc="-145">
                <a:solidFill>
                  <a:srgbClr val="5B5B5D"/>
                </a:solidFill>
                <a:latin typeface="Arial"/>
                <a:cs typeface="Arial"/>
              </a:rPr>
              <a:t>•</a:t>
            </a:r>
            <a:r>
              <a:rPr dirty="0" smtClean="0" sz="1450" spc="-405">
                <a:solidFill>
                  <a:srgbClr val="5B5B5D"/>
                </a:solidFill>
                <a:latin typeface="Arial"/>
                <a:cs typeface="Arial"/>
              </a:rPr>
              <a:t>&lt;25&gt;</a:t>
            </a:r>
            <a:r>
              <a:rPr dirty="0" smtClean="0" sz="1450" spc="-405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1450" spc="160">
                <a:solidFill>
                  <a:srgbClr val="5B5B5D"/>
                </a:solidFill>
                <a:latin typeface="Arial"/>
                <a:cs typeface="Arial"/>
              </a:rPr>
              <a:t> </a:t>
            </a:r>
            <a:r>
              <a:rPr dirty="0" smtClean="0" sz="2200" spc="-90">
                <a:solidFill>
                  <a:srgbClr val="38383A"/>
                </a:solidFill>
                <a:latin typeface="Arial"/>
                <a:cs typeface="Arial"/>
              </a:rPr>
              <a:t>lrJI</a:t>
            </a:r>
            <a:endParaRPr sz="22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0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56845">
              <a:lnSpc>
                <a:spcPct val="100000"/>
              </a:lnSpc>
            </a:pPr>
            <a:r>
              <a:rPr dirty="0" smtClean="0" sz="1400" spc="204">
                <a:solidFill>
                  <a:srgbClr val="38383A"/>
                </a:solidFill>
                <a:latin typeface="Arial"/>
                <a:cs typeface="Arial"/>
              </a:rPr>
              <a:t>-··</a:t>
            </a:r>
            <a:r>
              <a:rPr dirty="0" smtClean="0" sz="1400" spc="-9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400" spc="-35">
                <a:solidFill>
                  <a:srgbClr val="38383A"/>
                </a:solidFill>
                <a:latin typeface="Arial"/>
                <a:cs typeface="Arial"/>
              </a:rPr>
              <a:t>.</a:t>
            </a:r>
            <a:r>
              <a:rPr dirty="0" smtClean="0" sz="1400" spc="-165">
                <a:solidFill>
                  <a:srgbClr val="38383A"/>
                </a:solidFill>
                <a:latin typeface="Arial"/>
                <a:cs typeface="Arial"/>
              </a:rPr>
              <a:t>.</a:t>
            </a:r>
            <a:r>
              <a:rPr dirty="0" smtClean="0" sz="1400" spc="315">
                <a:solidFill>
                  <a:srgbClr val="494B4D"/>
                </a:solidFill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94111" y="4313994"/>
            <a:ext cx="2759075" cy="6858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66750">
              <a:lnSpc>
                <a:spcPts val="4070"/>
              </a:lnSpc>
              <a:tabLst>
                <a:tab pos="1593850" algn="l"/>
                <a:tab pos="2619375" algn="l"/>
              </a:tabLst>
            </a:pPr>
            <a:r>
              <a:rPr dirty="0" smtClean="0" sz="3700" spc="-45">
                <a:solidFill>
                  <a:srgbClr val="5B5B5D"/>
                </a:solidFill>
                <a:latin typeface="Arial"/>
                <a:cs typeface="Arial"/>
              </a:rPr>
              <a:t>.</a:t>
            </a:r>
            <a:r>
              <a:rPr dirty="0" smtClean="0" sz="3700" spc="-45">
                <a:solidFill>
                  <a:srgbClr val="5B5B5D"/>
                </a:solidFill>
                <a:latin typeface="Arial"/>
                <a:cs typeface="Arial"/>
              </a:rPr>
              <a:t>	</a:t>
            </a:r>
            <a:r>
              <a:rPr dirty="0" smtClean="0" sz="3700" spc="-175">
                <a:solidFill>
                  <a:srgbClr val="494B4D"/>
                </a:solidFill>
                <a:latin typeface="Arial"/>
                <a:cs typeface="Arial"/>
              </a:rPr>
              <a:t>.</a:t>
            </a:r>
            <a:r>
              <a:rPr dirty="0" smtClean="0" sz="3700" spc="-175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3700" spc="-45">
                <a:solidFill>
                  <a:srgbClr val="494B4D"/>
                </a:solidFill>
                <a:latin typeface="Arial"/>
                <a:cs typeface="Arial"/>
              </a:rPr>
              <a:t>.</a:t>
            </a:r>
            <a:endParaRPr sz="3700">
              <a:latin typeface="Arial"/>
              <a:cs typeface="Arial"/>
            </a:endParaRPr>
          </a:p>
          <a:p>
            <a:pPr marL="12700">
              <a:lnSpc>
                <a:spcPts val="1235"/>
              </a:lnSpc>
              <a:tabLst>
                <a:tab pos="1222375" algn="l"/>
              </a:tabLst>
            </a:pPr>
            <a:r>
              <a:rPr dirty="0" smtClean="0" sz="1400" spc="140">
                <a:solidFill>
                  <a:srgbClr val="494B4D"/>
                </a:solidFill>
                <a:latin typeface="Arial"/>
                <a:cs typeface="Arial"/>
              </a:rPr>
              <a:t>Jl</a:t>
            </a:r>
            <a:r>
              <a:rPr dirty="0" smtClean="0" sz="1400" spc="-4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600" spc="40">
                <a:solidFill>
                  <a:srgbClr val="38383A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3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5">
                <a:solidFill>
                  <a:srgbClr val="38383A"/>
                </a:solidFill>
                <a:latin typeface="Times New Roman"/>
                <a:cs typeface="Times New Roman"/>
              </a:rPr>
              <a:t>_,11</a:t>
            </a:r>
            <a:r>
              <a:rPr dirty="0" smtClean="0" sz="1600" spc="55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400" spc="15">
                <a:solidFill>
                  <a:srgbClr val="38383A"/>
                </a:solidFill>
                <a:latin typeface="Arial"/>
                <a:cs typeface="Arial"/>
              </a:rPr>
              <a:t>..LS'I</a:t>
            </a:r>
            <a:r>
              <a:rPr dirty="0" smtClean="0" sz="1400" spc="4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600" spc="-160">
                <a:solidFill>
                  <a:srgbClr val="38383A"/>
                </a:solidFill>
                <a:latin typeface="Times New Roman"/>
                <a:cs typeface="Times New Roman"/>
              </a:rPr>
              <a:t>..Li</a:t>
            </a:r>
            <a:r>
              <a:rPr dirty="0" smtClean="0" sz="1600" spc="3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35">
                <a:solidFill>
                  <a:srgbClr val="494B4D"/>
                </a:solidFill>
                <a:latin typeface="Times New Roman"/>
                <a:cs typeface="Times New Roman"/>
              </a:rPr>
              <a:t>l&amp;=.C•!</a:t>
            </a:r>
            <a:r>
              <a:rPr dirty="0" smtClean="0" sz="1500" spc="-13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50">
                <a:solidFill>
                  <a:srgbClr val="494B4D"/>
                </a:solidFill>
                <a:latin typeface="Arial"/>
                <a:cs typeface="Arial"/>
              </a:rPr>
              <a:t>01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747304" y="4667648"/>
            <a:ext cx="1560195" cy="345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275">
                <a:solidFill>
                  <a:srgbClr val="38383A"/>
                </a:solidFill>
                <a:latin typeface="Arial"/>
                <a:cs typeface="Arial"/>
              </a:rPr>
              <a:t>)</a:t>
            </a:r>
            <a:r>
              <a:rPr dirty="0" smtClean="0" sz="1400" spc="240">
                <a:solidFill>
                  <a:srgbClr val="38383A"/>
                </a:solidFill>
                <a:latin typeface="Arial"/>
                <a:cs typeface="Arial"/>
              </a:rPr>
              <a:t>'lJI</a:t>
            </a:r>
            <a:r>
              <a:rPr dirty="0" smtClean="0" sz="1400" spc="-17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2200" spc="1810" i="1">
                <a:solidFill>
                  <a:srgbClr val="38383A"/>
                </a:solidFill>
                <a:latin typeface="Arial"/>
                <a:cs typeface="Arial"/>
              </a:rPr>
              <a:t>w</a:t>
            </a:r>
            <a:r>
              <a:rPr dirty="0" smtClean="0" sz="2200" spc="-135" i="1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400" spc="-35">
                <a:solidFill>
                  <a:srgbClr val="38383A"/>
                </a:solidFill>
                <a:latin typeface="Arial"/>
                <a:cs typeface="Arial"/>
              </a:rPr>
              <a:t>...JL..:JI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81898" y="4997689"/>
            <a:ext cx="2454275" cy="377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57400" algn="l"/>
              </a:tabLst>
            </a:pPr>
            <a:r>
              <a:rPr dirty="0" smtClean="0" sz="2400">
                <a:solidFill>
                  <a:srgbClr val="38383A"/>
                </a:solidFill>
                <a:latin typeface="Times New Roman"/>
                <a:cs typeface="Times New Roman"/>
              </a:rPr>
              <a:t>.)y</a:t>
            </a:r>
            <a:r>
              <a:rPr dirty="0" smtClean="0" sz="2400" spc="26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1430">
                <a:solidFill>
                  <a:srgbClr val="38383A"/>
                </a:solidFill>
                <a:latin typeface="Times New Roman"/>
                <a:cs typeface="Times New Roman"/>
              </a:rPr>
              <a:t>bb&gt;U.</a:t>
            </a:r>
            <a:r>
              <a:rPr dirty="0" smtClean="0" sz="1700" spc="1430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940">
                <a:solidFill>
                  <a:srgbClr val="38383A"/>
                </a:solidFill>
                <a:latin typeface="Times New Roman"/>
                <a:cs typeface="Times New Roman"/>
              </a:rPr>
              <a:t>Ji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98889" y="5086589"/>
            <a:ext cx="2322195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08380" algn="l"/>
                <a:tab pos="1547495" algn="l"/>
              </a:tabLst>
            </a:pPr>
            <a:r>
              <a:rPr dirty="0" smtClean="0" sz="1700" spc="1415">
                <a:solidFill>
                  <a:srgbClr val="38383A"/>
                </a:solidFill>
                <a:latin typeface="Times New Roman"/>
                <a:cs typeface="Times New Roman"/>
              </a:rPr>
              <a:t>4</a:t>
            </a:r>
            <a:r>
              <a:rPr dirty="0" smtClean="0" sz="1700" spc="1415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1980">
                <a:solidFill>
                  <a:srgbClr val="494B4D"/>
                </a:solidFill>
                <a:latin typeface="Times New Roman"/>
                <a:cs typeface="Times New Roman"/>
              </a:rPr>
              <a:t>4</a:t>
            </a:r>
            <a:r>
              <a:rPr dirty="0" smtClean="0" sz="1700" spc="1980">
                <a:solidFill>
                  <a:srgbClr val="494B4D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1540">
                <a:solidFill>
                  <a:srgbClr val="494B4D"/>
                </a:solidFill>
                <a:latin typeface="Times New Roman"/>
                <a:cs typeface="Times New Roman"/>
              </a:rPr>
              <a:t>J</a:t>
            </a:r>
            <a:r>
              <a:rPr dirty="0" smtClean="0" sz="1700" spc="154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4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2125">
                <a:solidFill>
                  <a:srgbClr val="38383A"/>
                </a:solidFill>
                <a:latin typeface="Times New Roman"/>
                <a:cs typeface="Times New Roman"/>
              </a:rPr>
              <a:t>,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59909" y="5086589"/>
            <a:ext cx="2186305" cy="9829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700" spc="2360">
                <a:solidFill>
                  <a:srgbClr val="38383A"/>
                </a:solidFill>
                <a:latin typeface="Times New Roman"/>
                <a:cs typeface="Times New Roman"/>
              </a:rPr>
              <a:t>\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0"/>
              </a:spcBef>
            </a:pPr>
            <a:endParaRPr sz="800"/>
          </a:p>
          <a:p>
            <a:pPr algn="r" marR="50165">
              <a:lnSpc>
                <a:spcPct val="100000"/>
              </a:lnSpc>
              <a:tabLst>
                <a:tab pos="1297305" algn="l"/>
                <a:tab pos="1767205" algn="l"/>
              </a:tabLst>
            </a:pPr>
            <a:r>
              <a:rPr dirty="0" smtClean="0" sz="1750" spc="-120">
                <a:solidFill>
                  <a:srgbClr val="38383A"/>
                </a:solidFill>
                <a:latin typeface="Times New Roman"/>
                <a:cs typeface="Times New Roman"/>
              </a:rPr>
              <a:t>.)</a:t>
            </a:r>
            <a:r>
              <a:rPr dirty="0" smtClean="0" sz="1750" spc="-114">
                <a:solidFill>
                  <a:srgbClr val="38383A"/>
                </a:solidFill>
                <a:latin typeface="Times New Roman"/>
                <a:cs typeface="Times New Roman"/>
              </a:rPr>
              <a:t>.;.j</a:t>
            </a:r>
            <a:r>
              <a:rPr dirty="0" smtClean="0" sz="1750" spc="-229">
                <a:solidFill>
                  <a:srgbClr val="38383A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190">
                <a:solidFill>
                  <a:srgbClr val="494B4D"/>
                </a:solidFill>
                <a:latin typeface="Arial"/>
                <a:cs typeface="Arial"/>
              </a:rPr>
              <a:t>J</a:t>
            </a:r>
            <a:r>
              <a:rPr dirty="0" smtClean="0" sz="1550" spc="-12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550" spc="95">
                <a:solidFill>
                  <a:srgbClr val="38383A"/>
                </a:solidFill>
                <a:latin typeface="Arial"/>
                <a:cs typeface="Arial"/>
              </a:rPr>
              <a:t>4:J</a:t>
            </a:r>
            <a:r>
              <a:rPr dirty="0" smtClean="0" sz="1550" spc="6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80">
                <a:solidFill>
                  <a:srgbClr val="38383A"/>
                </a:solidFill>
                <a:latin typeface="Arial"/>
                <a:cs typeface="Arial"/>
              </a:rPr>
              <a:t>.J</a:t>
            </a:r>
            <a:r>
              <a:rPr dirty="0" smtClean="0" sz="1550" spc="80">
                <a:solidFill>
                  <a:srgbClr val="38383A"/>
                </a:solidFill>
                <a:latin typeface="Arial"/>
                <a:cs typeface="Arial"/>
              </a:rPr>
              <a:t>	</a:t>
            </a:r>
            <a:r>
              <a:rPr dirty="0" smtClean="0" sz="1750" spc="229" i="1">
                <a:solidFill>
                  <a:srgbClr val="38383A"/>
                </a:solidFill>
                <a:latin typeface="Times New Roman"/>
                <a:cs typeface="Times New Roman"/>
              </a:rPr>
              <a:t>j</a:t>
            </a:r>
            <a:r>
              <a:rPr dirty="0" smtClean="0" sz="1750" spc="229" i="1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5" i="1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60">
                <a:solidFill>
                  <a:srgbClr val="494B4D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660">
                <a:solidFill>
                  <a:srgbClr val="494B4D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730">
                <a:solidFill>
                  <a:srgbClr val="494B4D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1030">
                <a:solidFill>
                  <a:srgbClr val="494B4D"/>
                </a:solidFill>
                <a:latin typeface="Times New Roman"/>
                <a:cs typeface="Times New Roman"/>
              </a:rPr>
              <a:t>J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"/>
              </a:spcBef>
            </a:pPr>
            <a:endParaRPr sz="850"/>
          </a:p>
          <a:p>
            <a:pPr algn="r" marR="95885">
              <a:lnSpc>
                <a:spcPct val="100000"/>
              </a:lnSpc>
            </a:pPr>
            <a:r>
              <a:rPr dirty="0" smtClean="0" sz="1550" spc="360" i="1">
                <a:solidFill>
                  <a:srgbClr val="38383A"/>
                </a:solidFill>
                <a:latin typeface="Arial"/>
                <a:cs typeface="Arial"/>
              </a:rPr>
              <a:t>))</a:t>
            </a:r>
            <a:r>
              <a:rPr dirty="0" smtClean="0" sz="1550" spc="295" i="1">
                <a:solidFill>
                  <a:srgbClr val="38383A"/>
                </a:solidFill>
                <a:latin typeface="Arial"/>
                <a:cs typeface="Arial"/>
              </a:rPr>
              <a:t>\</a:t>
            </a:r>
            <a:endParaRPr sz="15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99904" y="5421935"/>
            <a:ext cx="3218815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35" i="1">
                <a:solidFill>
                  <a:srgbClr val="38383A"/>
                </a:solidFill>
                <a:latin typeface="Times New Roman"/>
                <a:cs typeface="Times New Roman"/>
              </a:rPr>
              <a:t>U'a</a:t>
            </a:r>
            <a:r>
              <a:rPr dirty="0" smtClean="0" sz="1300" spc="-90" i="1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75" i="1">
                <a:solidFill>
                  <a:srgbClr val="494B4D"/>
                </a:solidFill>
                <a:latin typeface="Times New Roman"/>
                <a:cs typeface="Times New Roman"/>
              </a:rPr>
              <a:t>..</a:t>
            </a:r>
            <a:r>
              <a:rPr dirty="0" smtClean="0" sz="1300" spc="-60" i="1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204" i="1">
                <a:solidFill>
                  <a:srgbClr val="38383A"/>
                </a:solidFill>
                <a:latin typeface="Times New Roman"/>
                <a:cs typeface="Times New Roman"/>
              </a:rPr>
              <a:t>,a</a:t>
            </a:r>
            <a:r>
              <a:rPr dirty="0" smtClean="0" sz="1300" spc="235" i="1">
                <a:solidFill>
                  <a:srgbClr val="38383A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190">
                <a:solidFill>
                  <a:srgbClr val="494B4D"/>
                </a:solidFill>
                <a:latin typeface="Arial"/>
                <a:cs typeface="Arial"/>
              </a:rPr>
              <a:t>J</a:t>
            </a:r>
            <a:r>
              <a:rPr dirty="0" smtClean="0" sz="1550" spc="-12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750" spc="295">
                <a:solidFill>
                  <a:srgbClr val="494B4D"/>
                </a:solidFill>
                <a:latin typeface="Times New Roman"/>
                <a:cs typeface="Times New Roman"/>
              </a:rPr>
              <a:t>J5l.</a:t>
            </a:r>
            <a:r>
              <a:rPr dirty="0" smtClean="0" sz="1750" spc="-7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1440" i="1">
                <a:solidFill>
                  <a:srgbClr val="38383A"/>
                </a:solidFill>
                <a:latin typeface="Arial"/>
                <a:cs typeface="Arial"/>
              </a:rPr>
              <a:t>.</a:t>
            </a:r>
            <a:r>
              <a:rPr dirty="0" smtClean="0" sz="1950" spc="1780" i="1">
                <a:solidFill>
                  <a:srgbClr val="38383A"/>
                </a:solidFill>
                <a:latin typeface="Arial"/>
                <a:cs typeface="Arial"/>
              </a:rPr>
              <a:t>r</a:t>
            </a:r>
            <a:r>
              <a:rPr dirty="0" smtClean="0" sz="1950" spc="45">
                <a:solidFill>
                  <a:srgbClr val="38383A"/>
                </a:solidFill>
                <a:latin typeface="Arial"/>
                <a:cs typeface="Arial"/>
              </a:rPr>
              <a:t>\</a:t>
            </a:r>
            <a:r>
              <a:rPr dirty="0" smtClean="0" sz="1550" spc="30">
                <a:solidFill>
                  <a:srgbClr val="38383A"/>
                </a:solidFill>
                <a:latin typeface="Arial"/>
                <a:cs typeface="Arial"/>
              </a:rPr>
              <a:t>.,.ZJ</a:t>
            </a:r>
            <a:r>
              <a:rPr dirty="0" smtClean="0" sz="1550" spc="2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114">
                <a:solidFill>
                  <a:srgbClr val="494B4D"/>
                </a:solidFill>
                <a:latin typeface="Arial"/>
                <a:cs typeface="Arial"/>
              </a:rPr>
              <a:t>'</a:t>
            </a:r>
            <a:r>
              <a:rPr dirty="0" smtClean="0" sz="1550" spc="17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550" spc="295">
                <a:solidFill>
                  <a:srgbClr val="494B4D"/>
                </a:solidFill>
                <a:latin typeface="Arial"/>
                <a:cs typeface="Arial"/>
              </a:rPr>
              <a:t>1-UiJ</a:t>
            </a:r>
            <a:endParaRPr sz="15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61829" y="5765200"/>
            <a:ext cx="1296670" cy="681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57530">
              <a:lnSpc>
                <a:spcPct val="100000"/>
              </a:lnSpc>
            </a:pPr>
            <a:r>
              <a:rPr dirty="0" smtClean="0" sz="1350" spc="409">
                <a:solidFill>
                  <a:srgbClr val="38383A"/>
                </a:solidFill>
                <a:latin typeface="Arial"/>
                <a:cs typeface="Arial"/>
              </a:rPr>
              <a:t>.G</a:t>
            </a:r>
            <a:r>
              <a:rPr dirty="0" smtClean="0" sz="1350" spc="-4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2000" spc="-340" i="1">
                <a:solidFill>
                  <a:srgbClr val="38383A"/>
                </a:solidFill>
                <a:latin typeface="Arial"/>
                <a:cs typeface="Arial"/>
              </a:rPr>
              <a:t>r..&gt;..;&gt;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6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700" spc="229" i="1">
                <a:solidFill>
                  <a:srgbClr val="38383A"/>
                </a:solidFill>
                <a:latin typeface="Times New Roman"/>
                <a:cs typeface="Times New Roman"/>
              </a:rPr>
              <a:t>\</a:t>
            </a:r>
            <a:r>
              <a:rPr dirty="0" smtClean="0" sz="1700" spc="280" i="1">
                <a:solidFill>
                  <a:srgbClr val="38383A"/>
                </a:solidFill>
                <a:latin typeface="Times New Roman"/>
                <a:cs typeface="Times New Roman"/>
              </a:rPr>
              <a:t>)</a:t>
            </a:r>
            <a:r>
              <a:rPr dirty="0" smtClean="0" sz="1700" spc="320" i="1">
                <a:solidFill>
                  <a:srgbClr val="38383A"/>
                </a:solidFill>
                <a:latin typeface="Times New Roman"/>
                <a:cs typeface="Times New Roman"/>
              </a:rPr>
              <a:t>._rAj\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48383" y="5841400"/>
            <a:ext cx="17049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440">
                <a:solidFill>
                  <a:srgbClr val="38383A"/>
                </a:solidFill>
                <a:latin typeface="Arial"/>
                <a:cs typeface="Arial"/>
              </a:rPr>
              <a:t>I</a:t>
            </a:r>
            <a:r>
              <a:rPr dirty="0" smtClean="0" sz="1400" spc="44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400" spc="-18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400" spc="-55">
                <a:solidFill>
                  <a:srgbClr val="38383A"/>
                </a:solidFill>
                <a:latin typeface="Arial"/>
                <a:cs typeface="Arial"/>
              </a:rPr>
              <a:t>...JL.-::JI</a:t>
            </a:r>
            <a:r>
              <a:rPr dirty="0" smtClean="0" sz="1400" spc="-5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400" spc="7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400" spc="-30">
                <a:solidFill>
                  <a:srgbClr val="38383A"/>
                </a:solidFill>
                <a:latin typeface="Arial"/>
                <a:cs typeface="Arial"/>
              </a:rPr>
              <a:t>..LS'\0:_-&gt;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33961" y="5803300"/>
            <a:ext cx="500380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-10">
                <a:solidFill>
                  <a:srgbClr val="38383A"/>
                </a:solidFill>
                <a:latin typeface="Arial"/>
                <a:cs typeface="Arial"/>
              </a:rPr>
              <a:t>b</a:t>
            </a:r>
            <a:r>
              <a:rPr dirty="0" smtClean="0" sz="1700" spc="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700" spc="-135">
                <a:solidFill>
                  <a:srgbClr val="38383A"/>
                </a:solidFill>
                <a:latin typeface="Arial"/>
                <a:cs typeface="Arial"/>
              </a:rPr>
              <a:t>b:L\</a:t>
            </a:r>
            <a:endParaRPr sz="17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120373" y="5733450"/>
            <a:ext cx="989330" cy="353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50" spc="80">
                <a:solidFill>
                  <a:srgbClr val="38383A"/>
                </a:solidFill>
                <a:latin typeface="Arial"/>
                <a:cs typeface="Arial"/>
              </a:rPr>
              <a:t>l:.d</a:t>
            </a:r>
            <a:r>
              <a:rPr dirty="0" smtClean="0" sz="2250" spc="18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195">
                <a:solidFill>
                  <a:srgbClr val="38383A"/>
                </a:solidFill>
                <a:latin typeface="Arial"/>
                <a:cs typeface="Arial"/>
              </a:rPr>
              <a:t>j;IJI</a:t>
            </a:r>
            <a:endParaRPr sz="15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999938" y="5973023"/>
            <a:ext cx="3582035" cy="546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350" spc="-165">
                <a:solidFill>
                  <a:srgbClr val="494B4D"/>
                </a:solidFill>
                <a:latin typeface="Arial"/>
                <a:cs typeface="Arial"/>
              </a:rPr>
              <a:t>J.</a:t>
            </a:r>
            <a:r>
              <a:rPr dirty="0" smtClean="0" sz="2350" spc="-7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700" spc="-130">
                <a:solidFill>
                  <a:srgbClr val="494B4D"/>
                </a:solidFill>
                <a:latin typeface="Times New Roman"/>
                <a:cs typeface="Times New Roman"/>
              </a:rPr>
              <a:t>'4.4</a:t>
            </a:r>
            <a:r>
              <a:rPr dirty="0" smtClean="0" sz="1700" spc="-204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55">
                <a:solidFill>
                  <a:srgbClr val="38383A"/>
                </a:solidFill>
                <a:latin typeface="Times New Roman"/>
                <a:cs typeface="Times New Roman"/>
              </a:rPr>
              <a:t>b</a:t>
            </a:r>
            <a:r>
              <a:rPr dirty="0" smtClean="0" sz="1700" spc="145">
                <a:solidFill>
                  <a:srgbClr val="5B5B5D"/>
                </a:solidFill>
                <a:latin typeface="Times New Roman"/>
                <a:cs typeface="Times New Roman"/>
              </a:rPr>
              <a:t>'</a:t>
            </a:r>
            <a:r>
              <a:rPr dirty="0" smtClean="0" sz="750" spc="40" i="1">
                <a:solidFill>
                  <a:srgbClr val="38383A"/>
                </a:solidFill>
                <a:latin typeface="Times New Roman"/>
                <a:cs typeface="Times New Roman"/>
              </a:rPr>
              <a:t>A</a:t>
            </a:r>
            <a:r>
              <a:rPr dirty="0" smtClean="0" sz="750" spc="40" i="1">
                <a:solidFill>
                  <a:srgbClr val="38383A"/>
                </a:solidFill>
                <a:latin typeface="Times New Roman"/>
                <a:cs typeface="Times New Roman"/>
              </a:rPr>
              <a:t>  </a:t>
            </a:r>
            <a:r>
              <a:rPr dirty="0" smtClean="0" sz="750" spc="-65" i="1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254">
                <a:solidFill>
                  <a:srgbClr val="38383A"/>
                </a:solidFill>
                <a:latin typeface="Times New Roman"/>
                <a:cs typeface="Times New Roman"/>
              </a:rPr>
              <a:t>4.k.&gt;</a:t>
            </a:r>
            <a:r>
              <a:rPr dirty="0" smtClean="0" sz="1800" spc="-254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1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3300" spc="2950">
                <a:solidFill>
                  <a:srgbClr val="38383A"/>
                </a:solidFill>
                <a:latin typeface="Times New Roman"/>
                <a:cs typeface="Times New Roman"/>
              </a:rPr>
              <a:t>w</a:t>
            </a:r>
            <a:r>
              <a:rPr dirty="0" smtClean="0" sz="3300" spc="10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15">
                <a:solidFill>
                  <a:srgbClr val="38383A"/>
                </a:solidFill>
                <a:latin typeface="Arial"/>
                <a:cs typeface="Arial"/>
              </a:rPr>
              <a:t>I</a:t>
            </a:r>
            <a:r>
              <a:rPr dirty="0" smtClean="0" sz="1550" spc="-15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400" spc="450">
                <a:solidFill>
                  <a:srgbClr val="494B4D"/>
                </a:solidFill>
                <a:latin typeface="Arial"/>
                <a:cs typeface="Arial"/>
              </a:rPr>
              <a:t>0§;</a:t>
            </a:r>
            <a:r>
              <a:rPr dirty="0" smtClean="0" sz="1400" spc="-25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00" spc="-50">
                <a:solidFill>
                  <a:srgbClr val="38383A"/>
                </a:solidFill>
                <a:latin typeface="Arial"/>
                <a:cs typeface="Arial"/>
              </a:rPr>
              <a:t>01</a:t>
            </a:r>
            <a:r>
              <a:rPr dirty="0" smtClean="0" sz="1400" spc="-16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-590">
                <a:solidFill>
                  <a:srgbClr val="38383A"/>
                </a:solidFill>
                <a:latin typeface="Arial"/>
                <a:cs typeface="Arial"/>
              </a:rPr>
              <a:t>o</a:t>
            </a:r>
            <a:r>
              <a:rPr dirty="0" smtClean="0" baseline="-16516" sz="2775" spc="-345">
                <a:solidFill>
                  <a:srgbClr val="38383A"/>
                </a:solidFill>
                <a:latin typeface="Arial"/>
                <a:cs typeface="Arial"/>
              </a:rPr>
              <a:t>.</a:t>
            </a:r>
            <a:r>
              <a:rPr dirty="0" smtClean="0" baseline="-16516" sz="2775" spc="-405">
                <a:solidFill>
                  <a:srgbClr val="38383A"/>
                </a:solidFill>
                <a:latin typeface="Arial"/>
                <a:cs typeface="Arial"/>
              </a:rPr>
              <a:t>.</a:t>
            </a:r>
            <a:r>
              <a:rPr dirty="0" smtClean="0" sz="1550" spc="-40">
                <a:solidFill>
                  <a:srgbClr val="38383A"/>
                </a:solidFill>
                <a:latin typeface="Arial"/>
                <a:cs typeface="Arial"/>
              </a:rPr>
              <a:t>.JJ,r4JI</a:t>
            </a:r>
            <a:endParaRPr sz="15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56609" y="6220745"/>
            <a:ext cx="95885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00" spc="-200">
                <a:solidFill>
                  <a:srgbClr val="38383A"/>
                </a:solidFill>
                <a:latin typeface="Times New Roman"/>
                <a:cs typeface="Times New Roman"/>
              </a:rPr>
              <a:t>..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011525" y="6428348"/>
            <a:ext cx="240665" cy="358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0465" sz="2325" spc="-292">
                <a:solidFill>
                  <a:srgbClr val="5B5B5D"/>
                </a:solidFill>
                <a:latin typeface="Arial"/>
                <a:cs typeface="Arial"/>
              </a:rPr>
              <a:t>.</a:t>
            </a:r>
            <a:r>
              <a:rPr dirty="0" smtClean="0" baseline="-30465" sz="2325" spc="-780">
                <a:solidFill>
                  <a:srgbClr val="5B5B5D"/>
                </a:solidFill>
                <a:latin typeface="Arial"/>
                <a:cs typeface="Arial"/>
              </a:rPr>
              <a:t>&lt;</a:t>
            </a:r>
            <a:r>
              <a:rPr dirty="0" smtClean="0" sz="1100" spc="-90">
                <a:solidFill>
                  <a:srgbClr val="5B5B5D"/>
                </a:solidFill>
                <a:latin typeface="Arial"/>
                <a:cs typeface="Arial"/>
              </a:rPr>
              <a:t>26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25886" y="6520011"/>
            <a:ext cx="62865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240">
                <a:solidFill>
                  <a:srgbClr val="747577"/>
                </a:solidFill>
                <a:latin typeface="Arial"/>
                <a:cs typeface="Arial"/>
              </a:rPr>
              <a:t>&gt;</a:t>
            </a:r>
            <a:r>
              <a:rPr dirty="0" smtClean="0" sz="1050" spc="55">
                <a:solidFill>
                  <a:srgbClr val="747577"/>
                </a:solidFill>
                <a:latin typeface="Arial"/>
                <a:cs typeface="Arial"/>
              </a:rPr>
              <a:t> </a:t>
            </a:r>
            <a:r>
              <a:rPr dirty="0" smtClean="0" sz="1700" spc="-10">
                <a:solidFill>
                  <a:srgbClr val="38383A"/>
                </a:solidFill>
                <a:latin typeface="Times New Roman"/>
                <a:cs typeface="Times New Roman"/>
              </a:rPr>
              <a:t>44b·</a:t>
            </a:r>
            <a:r>
              <a:rPr dirty="0" smtClean="0" sz="1700" spc="-10">
                <a:solidFill>
                  <a:srgbClr val="38383A"/>
                </a:solidFill>
                <a:latin typeface="Times New Roman"/>
                <a:cs typeface="Times New Roman"/>
              </a:rPr>
              <a:t>\l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143321" y="6558111"/>
            <a:ext cx="12471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460">
                <a:solidFill>
                  <a:srgbClr val="38383A"/>
                </a:solidFill>
                <a:latin typeface="Arial"/>
                <a:cs typeface="Arial"/>
              </a:rPr>
              <a:t>I</a:t>
            </a:r>
            <a:r>
              <a:rPr dirty="0" smtClean="0" sz="1400" spc="95" i="1">
                <a:solidFill>
                  <a:srgbClr val="38383A"/>
                </a:solidFill>
                <a:latin typeface="Arial"/>
                <a:cs typeface="Arial"/>
              </a:rPr>
              <a:t>:</a:t>
            </a:r>
            <a:r>
              <a:rPr dirty="0" smtClean="0" sz="1400" spc="95" i="1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400" spc="40" i="1">
                <a:solidFill>
                  <a:srgbClr val="38383A"/>
                </a:solidFill>
                <a:latin typeface="Arial"/>
                <a:cs typeface="Arial"/>
              </a:rPr>
              <a:t>:</a:t>
            </a:r>
            <a:r>
              <a:rPr dirty="0" smtClean="0" sz="1400" spc="-105" i="1">
                <a:solidFill>
                  <a:srgbClr val="38383A"/>
                </a:solidFill>
                <a:latin typeface="Arial"/>
                <a:cs typeface="Arial"/>
              </a:rPr>
              <a:t>..</a:t>
            </a:r>
            <a:r>
              <a:rPr dirty="0" smtClean="0" sz="1400" spc="-20" i="1">
                <a:solidFill>
                  <a:srgbClr val="38383A"/>
                </a:solidFill>
                <a:latin typeface="Arial"/>
                <a:cs typeface="Arial"/>
              </a:rPr>
              <a:t>.</a:t>
            </a:r>
            <a:r>
              <a:rPr dirty="0" smtClean="0" sz="1150" spc="-285" i="1">
                <a:solidFill>
                  <a:srgbClr val="494B4D"/>
                </a:solidFill>
                <a:latin typeface="Arial"/>
                <a:cs typeface="Arial"/>
              </a:rPr>
              <a:t>11</a:t>
            </a:r>
            <a:r>
              <a:rPr dirty="0" smtClean="0" sz="1150" spc="-285" i="1">
                <a:solidFill>
                  <a:srgbClr val="494B4D"/>
                </a:solidFill>
                <a:latin typeface="Arial"/>
                <a:cs typeface="Arial"/>
              </a:rPr>
              <a:t>  </a:t>
            </a:r>
            <a:r>
              <a:rPr dirty="0" smtClean="0" sz="1150" spc="-135" i="1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38383A"/>
                </a:solidFill>
                <a:latin typeface="Arial"/>
                <a:cs typeface="Arial"/>
              </a:rPr>
              <a:t>I_,.JI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634146" y="6494610"/>
            <a:ext cx="945515" cy="730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4315">
              <a:lnSpc>
                <a:spcPct val="100000"/>
              </a:lnSpc>
            </a:pPr>
            <a:r>
              <a:rPr dirty="0" smtClean="0" sz="1900" spc="250">
                <a:solidFill>
                  <a:srgbClr val="38383A"/>
                </a:solidFill>
                <a:latin typeface="Arial"/>
                <a:cs typeface="Arial"/>
              </a:rPr>
              <a:t>_,l</a:t>
            </a:r>
            <a:r>
              <a:rPr dirty="0" smtClean="0" sz="1900" spc="-21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65">
                <a:solidFill>
                  <a:srgbClr val="38383A"/>
                </a:solidFill>
                <a:latin typeface="Arial"/>
                <a:cs typeface="Arial"/>
              </a:rPr>
              <a:t>WJ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850" spc="595">
                <a:solidFill>
                  <a:srgbClr val="38383A"/>
                </a:solidFill>
                <a:latin typeface="Arial"/>
                <a:cs typeface="Arial"/>
              </a:rPr>
              <a:t>t;J</a:t>
            </a:r>
            <a:endParaRPr sz="18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94111" y="6925802"/>
            <a:ext cx="3438525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02310" algn="l"/>
                <a:tab pos="2185035" algn="l"/>
              </a:tabLst>
            </a:pPr>
            <a:r>
              <a:rPr dirty="0" smtClean="0" sz="1900" spc="-155">
                <a:solidFill>
                  <a:srgbClr val="38383A"/>
                </a:solidFill>
                <a:latin typeface="Times New Roman"/>
                <a:cs typeface="Times New Roman"/>
              </a:rPr>
              <a:t>J.&gt;-1</a:t>
            </a:r>
            <a:r>
              <a:rPr dirty="0" smtClean="0" sz="1900" spc="-155">
                <a:solidFill>
                  <a:srgbClr val="38383A"/>
                </a:solidFill>
                <a:latin typeface="Times New Roman"/>
                <a:cs typeface="Times New Roman"/>
              </a:rPr>
              <a:t>)1</a:t>
            </a:r>
            <a:r>
              <a:rPr dirty="0" smtClean="0" sz="1900" spc="-155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700" spc="990">
                <a:solidFill>
                  <a:srgbClr val="38383A"/>
                </a:solidFill>
                <a:latin typeface="Arial"/>
                <a:cs typeface="Arial"/>
              </a:rPr>
              <a:t>4</a:t>
            </a:r>
            <a:r>
              <a:rPr dirty="0" smtClean="0" sz="700" spc="990">
                <a:solidFill>
                  <a:srgbClr val="38383A"/>
                </a:solidFill>
                <a:latin typeface="Arial"/>
                <a:cs typeface="Arial"/>
              </a:rPr>
              <a:t>  </a:t>
            </a:r>
            <a:r>
              <a:rPr dirty="0" smtClean="0" sz="1500" spc="5">
                <a:solidFill>
                  <a:srgbClr val="38383A"/>
                </a:solidFill>
                <a:latin typeface="Times New Roman"/>
                <a:cs typeface="Times New Roman"/>
              </a:rPr>
              <a:t>it"i</a:t>
            </a:r>
            <a:r>
              <a:rPr dirty="0" smtClean="0" sz="1500" spc="5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315">
                <a:solidFill>
                  <a:srgbClr val="38383A"/>
                </a:solidFill>
                <a:latin typeface="Times New Roman"/>
                <a:cs typeface="Times New Roman"/>
              </a:rPr>
              <a:t>o).)</a:t>
            </a:r>
            <a:r>
              <a:rPr dirty="0" smtClean="0" sz="1550" spc="31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6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45">
                <a:solidFill>
                  <a:srgbClr val="38383A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445">
                <a:solidFill>
                  <a:srgbClr val="38383A"/>
                </a:solidFill>
                <a:latin typeface="Times New Roman"/>
                <a:cs typeface="Times New Roman"/>
              </a:rPr>
              <a:t>0</a:t>
            </a:r>
            <a:r>
              <a:rPr dirty="0" smtClean="0" sz="1550" spc="44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340">
                <a:solidFill>
                  <a:srgbClr val="38383A"/>
                </a:solidFill>
                <a:latin typeface="Times New Roman"/>
                <a:cs typeface="Times New Roman"/>
              </a:rPr>
              <a:t>J_,.AJI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564193" y="6938502"/>
            <a:ext cx="539750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100">
                <a:solidFill>
                  <a:srgbClr val="38383A"/>
                </a:solidFill>
                <a:latin typeface="Arial"/>
                <a:cs typeface="Arial"/>
              </a:rPr>
              <a:t>\..lZ</a:t>
            </a:r>
            <a:r>
              <a:rPr dirty="0" smtClean="0" sz="1800" spc="-3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650" spc="-305" i="1">
                <a:solidFill>
                  <a:srgbClr val="38383A"/>
                </a:solidFill>
                <a:latin typeface="Arial"/>
                <a:cs typeface="Arial"/>
              </a:rPr>
              <a:t>l.A</a:t>
            </a:r>
            <a:endParaRPr sz="16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92202" y="7294990"/>
            <a:ext cx="3811270" cy="311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550">
                <a:solidFill>
                  <a:srgbClr val="38383A"/>
                </a:solidFill>
                <a:latin typeface="Times New Roman"/>
                <a:cs typeface="Times New Roman"/>
              </a:rPr>
              <a:t>Lui</a:t>
            </a:r>
            <a:r>
              <a:rPr dirty="0" smtClean="0" sz="1700" spc="6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5">
                <a:solidFill>
                  <a:srgbClr val="38383A"/>
                </a:solidFill>
                <a:latin typeface="Arial"/>
                <a:cs typeface="Arial"/>
              </a:rPr>
              <a:t>t</a:t>
            </a:r>
            <a:r>
              <a:rPr dirty="0" smtClean="0" sz="1400" spc="-9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baseline="-9803" sz="2550" spc="-412">
                <a:solidFill>
                  <a:srgbClr val="38383A"/>
                </a:solidFill>
                <a:latin typeface="Times New Roman"/>
                <a:cs typeface="Times New Roman"/>
              </a:rPr>
              <a:t>8</a:t>
            </a:r>
            <a:r>
              <a:rPr dirty="0" smtClean="0" baseline="-9803" sz="2550" spc="-277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50">
                <a:solidFill>
                  <a:srgbClr val="494B4D"/>
                </a:solidFill>
                <a:latin typeface="Times New Roman"/>
                <a:cs typeface="Times New Roman"/>
              </a:rPr>
              <a:t>.</a:t>
            </a:r>
            <a:r>
              <a:rPr dirty="0" smtClean="0" sz="1700" spc="-250">
                <a:solidFill>
                  <a:srgbClr val="494B4D"/>
                </a:solidFill>
                <a:latin typeface="Times New Roman"/>
                <a:cs typeface="Times New Roman"/>
              </a:rPr>
              <a:t>.</a:t>
            </a:r>
            <a:r>
              <a:rPr dirty="0" smtClean="0" sz="650" spc="-40">
                <a:solidFill>
                  <a:srgbClr val="494B4D"/>
                </a:solidFill>
                <a:latin typeface="Times New Roman"/>
                <a:cs typeface="Times New Roman"/>
              </a:rPr>
              <a:t>s</a:t>
            </a:r>
            <a:r>
              <a:rPr dirty="0" smtClean="0" sz="650" spc="-45">
                <a:solidFill>
                  <a:srgbClr val="494B4D"/>
                </a:solidFill>
                <a:latin typeface="Times New Roman"/>
                <a:cs typeface="Times New Roman"/>
              </a:rPr>
              <a:t>;</a:t>
            </a:r>
            <a:r>
              <a:rPr dirty="0" smtClean="0" sz="650" spc="150">
                <a:solidFill>
                  <a:srgbClr val="494B4D"/>
                </a:solidFill>
                <a:latin typeface="Times New Roman"/>
                <a:cs typeface="Times New Roman"/>
              </a:rPr>
              <a:t>..</a:t>
            </a:r>
            <a:r>
              <a:rPr dirty="0" smtClean="0" sz="650" spc="160">
                <a:solidFill>
                  <a:srgbClr val="494B4D"/>
                </a:solidFill>
                <a:latin typeface="Times New Roman"/>
                <a:cs typeface="Times New Roman"/>
              </a:rPr>
              <a:t>.</a:t>
            </a:r>
            <a:r>
              <a:rPr dirty="0" smtClean="0" sz="1150" spc="-165">
                <a:solidFill>
                  <a:srgbClr val="38383A"/>
                </a:solidFill>
                <a:latin typeface="Times New Roman"/>
                <a:cs typeface="Times New Roman"/>
              </a:rPr>
              <a:t>J</a:t>
            </a:r>
            <a:r>
              <a:rPr dirty="0" smtClean="0" sz="1150" spc="-16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9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95">
                <a:solidFill>
                  <a:srgbClr val="38383A"/>
                </a:solidFill>
                <a:latin typeface="Arial"/>
                <a:cs typeface="Arial"/>
              </a:rPr>
              <a:t>u.tl}l</a:t>
            </a:r>
            <a:r>
              <a:rPr dirty="0" smtClean="0" sz="1550" spc="-18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50">
                <a:solidFill>
                  <a:srgbClr val="38383A"/>
                </a:solidFill>
                <a:latin typeface="Arial"/>
                <a:cs typeface="Arial"/>
              </a:rPr>
              <a:t>JJ_)</a:t>
            </a:r>
            <a:r>
              <a:rPr dirty="0" smtClean="0" sz="1550" spc="30">
                <a:solidFill>
                  <a:srgbClr val="38383A"/>
                </a:solidFill>
                <a:latin typeface="Arial"/>
                <a:cs typeface="Arial"/>
              </a:rPr>
              <a:t>;JI</a:t>
            </a:r>
            <a:r>
              <a:rPr dirty="0" smtClean="0" sz="1550" spc="3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9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700" spc="420">
                <a:solidFill>
                  <a:srgbClr val="38383A"/>
                </a:solidFill>
                <a:latin typeface="Times New Roman"/>
                <a:cs typeface="Times New Roman"/>
              </a:rPr>
              <a:t>.A</a:t>
            </a:r>
            <a:r>
              <a:rPr dirty="0" smtClean="0" sz="1700" spc="42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04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55">
                <a:solidFill>
                  <a:srgbClr val="38383A"/>
                </a:solidFill>
                <a:latin typeface="Times New Roman"/>
                <a:cs typeface="Times New Roman"/>
              </a:rPr>
              <a:t>4</a:t>
            </a:r>
            <a:r>
              <a:rPr dirty="0" smtClean="0" sz="1700" spc="30">
                <a:solidFill>
                  <a:srgbClr val="38383A"/>
                </a:solidFill>
                <a:latin typeface="Times New Roman"/>
                <a:cs typeface="Times New Roman"/>
              </a:rPr>
              <a:t>b</a:t>
            </a:r>
            <a:r>
              <a:rPr dirty="0" smtClean="0" sz="1700" spc="-204">
                <a:solidFill>
                  <a:srgbClr val="5B5B5D"/>
                </a:solidFill>
                <a:latin typeface="Times New Roman"/>
                <a:cs typeface="Times New Roman"/>
              </a:rPr>
              <a:t>·</a:t>
            </a:r>
            <a:r>
              <a:rPr dirty="0" smtClean="0" sz="1700" spc="-80">
                <a:solidFill>
                  <a:srgbClr val="38383A"/>
                </a:solidFill>
                <a:latin typeface="Times New Roman"/>
                <a:cs typeface="Times New Roman"/>
              </a:rPr>
              <a:t>tl</a:t>
            </a:r>
            <a:r>
              <a:rPr dirty="0" smtClean="0" sz="1700" spc="5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75">
                <a:solidFill>
                  <a:srgbClr val="38383A"/>
                </a:solidFill>
                <a:latin typeface="Arial"/>
                <a:cs typeface="Arial"/>
              </a:rPr>
              <a:t>Jl.uiJ</a:t>
            </a:r>
            <a:endParaRPr sz="15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840237" y="7288640"/>
            <a:ext cx="1767839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87045" algn="l"/>
              </a:tabLst>
            </a:pPr>
            <a:r>
              <a:rPr dirty="0" smtClean="0" sz="1550" spc="775">
                <a:solidFill>
                  <a:srgbClr val="38383A"/>
                </a:solidFill>
                <a:latin typeface="Arial"/>
                <a:cs typeface="Arial"/>
              </a:rPr>
              <a:t>J</a:t>
            </a:r>
            <a:r>
              <a:rPr dirty="0" smtClean="0" sz="1550" spc="-9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650" spc="155">
                <a:solidFill>
                  <a:srgbClr val="38383A"/>
                </a:solidFill>
                <a:latin typeface="Arial"/>
                <a:cs typeface="Arial"/>
              </a:rPr>
              <a:t>t</a:t>
            </a:r>
            <a:r>
              <a:rPr dirty="0" smtClean="0" sz="1650" spc="155">
                <a:solidFill>
                  <a:srgbClr val="38383A"/>
                </a:solidFill>
                <a:latin typeface="Arial"/>
                <a:cs typeface="Arial"/>
              </a:rPr>
              <a:t>	</a:t>
            </a:r>
            <a:r>
              <a:rPr dirty="0" smtClean="0" sz="1650" spc="155">
                <a:solidFill>
                  <a:srgbClr val="38383A"/>
                </a:solidFill>
                <a:latin typeface="Arial"/>
                <a:cs typeface="Arial"/>
              </a:rPr>
              <a:t>.</a:t>
            </a:r>
            <a:r>
              <a:rPr dirty="0" smtClean="0" sz="1650" spc="190">
                <a:solidFill>
                  <a:srgbClr val="38383A"/>
                </a:solidFill>
                <a:latin typeface="Arial"/>
                <a:cs typeface="Arial"/>
              </a:rPr>
              <a:t>)</a:t>
            </a:r>
            <a:r>
              <a:rPr dirty="0" smtClean="0" sz="1650" spc="-2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750" spc="-265">
                <a:solidFill>
                  <a:srgbClr val="38383A"/>
                </a:solidFill>
                <a:latin typeface="Times New Roman"/>
                <a:cs typeface="Times New Roman"/>
              </a:rPr>
              <a:t>--4J.:&gt;..:J</a:t>
            </a:r>
            <a:r>
              <a:rPr dirty="0" smtClean="0" sz="1750" spc="16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090">
                <a:solidFill>
                  <a:srgbClr val="38383A"/>
                </a:solidFill>
                <a:latin typeface="Arial"/>
                <a:cs typeface="Arial"/>
              </a:rPr>
              <a:t>o</a:t>
            </a:r>
            <a:r>
              <a:rPr dirty="0" smtClean="0" sz="1550" spc="109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11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434">
                <a:solidFill>
                  <a:srgbClr val="38383A"/>
                </a:solidFill>
                <a:latin typeface="Arial"/>
                <a:cs typeface="Arial"/>
              </a:rPr>
              <a:t>l</a:t>
            </a:r>
            <a:endParaRPr sz="15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105452" y="7636685"/>
            <a:ext cx="201930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81685" algn="l"/>
              </a:tabLst>
            </a:pPr>
            <a:r>
              <a:rPr dirty="0" smtClean="0" sz="1450" spc="420">
                <a:solidFill>
                  <a:srgbClr val="494B4D"/>
                </a:solidFill>
                <a:latin typeface="Arial"/>
                <a:cs typeface="Arial"/>
              </a:rPr>
              <a:t>-:</a:t>
            </a:r>
            <a:r>
              <a:rPr dirty="0" smtClean="0" sz="1450" spc="19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125">
                <a:solidFill>
                  <a:srgbClr val="38383A"/>
                </a:solidFill>
                <a:latin typeface="Arial"/>
                <a:cs typeface="Arial"/>
              </a:rPr>
              <a:t>\;J\</a:t>
            </a:r>
            <a:r>
              <a:rPr dirty="0" smtClean="0" sz="1450" spc="125">
                <a:solidFill>
                  <a:srgbClr val="38383A"/>
                </a:solidFill>
                <a:latin typeface="Arial"/>
                <a:cs typeface="Arial"/>
              </a:rPr>
              <a:t>	</a:t>
            </a:r>
            <a:r>
              <a:rPr dirty="0" smtClean="0" sz="1550" spc="495">
                <a:solidFill>
                  <a:srgbClr val="38383A"/>
                </a:solidFill>
                <a:latin typeface="Arial"/>
                <a:cs typeface="Arial"/>
              </a:rPr>
              <a:t>I_</a:t>
            </a:r>
            <a:r>
              <a:rPr dirty="0" smtClean="0" sz="1550" spc="760">
                <a:solidFill>
                  <a:srgbClr val="38383A"/>
                </a:solidFill>
                <a:latin typeface="Arial"/>
                <a:cs typeface="Arial"/>
              </a:rPr>
              <a:t>#</a:t>
            </a:r>
            <a:r>
              <a:rPr dirty="0" smtClean="0" sz="1550" spc="290">
                <a:solidFill>
                  <a:srgbClr val="494B4D"/>
                </a:solidFill>
                <a:latin typeface="Arial"/>
                <a:cs typeface="Arial"/>
              </a:rPr>
              <a:t>I</a:t>
            </a:r>
            <a:r>
              <a:rPr dirty="0" smtClean="0" sz="1900" spc="2315">
                <a:solidFill>
                  <a:srgbClr val="38383A"/>
                </a:solidFill>
                <a:latin typeface="Arial"/>
                <a:cs typeface="Arial"/>
              </a:rPr>
              <a:t>J</a:t>
            </a:r>
            <a:r>
              <a:rPr dirty="0" smtClean="0" sz="1900" spc="-24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800" spc="-65" i="1">
                <a:solidFill>
                  <a:srgbClr val="38383A"/>
                </a:solidFill>
                <a:latin typeface="Arial"/>
                <a:cs typeface="Arial"/>
              </a:rPr>
              <a:t>,:r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677781" y="7598585"/>
            <a:ext cx="167005" cy="346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00" spc="125" i="1">
                <a:solidFill>
                  <a:srgbClr val="38383A"/>
                </a:solidFill>
                <a:latin typeface="Times New Roman"/>
                <a:cs typeface="Times New Roman"/>
              </a:rPr>
              <a:t>y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370724" y="7681135"/>
            <a:ext cx="2453640" cy="14789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563370">
              <a:lnSpc>
                <a:spcPct val="100000"/>
              </a:lnSpc>
            </a:pPr>
            <a:r>
              <a:rPr dirty="0" smtClean="0" sz="1500" spc="1230" i="1">
                <a:solidFill>
                  <a:srgbClr val="38383A"/>
                </a:solidFill>
                <a:latin typeface="Arial"/>
                <a:cs typeface="Arial"/>
              </a:rPr>
              <a:t>I</a:t>
            </a:r>
            <a:r>
              <a:rPr dirty="0" smtClean="0" sz="1500" spc="1230" i="1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00" spc="-150" i="1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-185">
                <a:solidFill>
                  <a:srgbClr val="38383A"/>
                </a:solidFill>
                <a:latin typeface="Arial"/>
                <a:cs typeface="Arial"/>
              </a:rPr>
              <a:t>o.Jb</a:t>
            </a:r>
            <a:r>
              <a:rPr dirty="0" smtClean="0" sz="1550" spc="-18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-17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215">
                <a:solidFill>
                  <a:srgbClr val="38383A"/>
                </a:solidFill>
                <a:latin typeface="Arial"/>
                <a:cs typeface="Arial"/>
              </a:rPr>
              <a:t>IJ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14"/>
              </a:spcBef>
            </a:pPr>
            <a:endParaRPr sz="1000"/>
          </a:p>
          <a:p>
            <a:pPr marL="922019">
              <a:lnSpc>
                <a:spcPct val="100000"/>
              </a:lnSpc>
            </a:pPr>
            <a:r>
              <a:rPr dirty="0" smtClean="0" sz="1750" spc="-170">
                <a:solidFill>
                  <a:srgbClr val="38383A"/>
                </a:solidFill>
                <a:latin typeface="Times New Roman"/>
                <a:cs typeface="Times New Roman"/>
              </a:rPr>
              <a:t>--4.;.j</a:t>
            </a:r>
            <a:r>
              <a:rPr dirty="0" smtClean="0" sz="1750" spc="-195">
                <a:solidFill>
                  <a:srgbClr val="38383A"/>
                </a:solidFill>
                <a:latin typeface="Times New Roman"/>
                <a:cs typeface="Times New Roman"/>
              </a:rPr>
              <a:t>.</a:t>
            </a:r>
            <a:r>
              <a:rPr dirty="0" smtClean="0" sz="1300" spc="110" i="1">
                <a:solidFill>
                  <a:srgbClr val="38383A"/>
                </a:solidFill>
                <a:latin typeface="Arial"/>
                <a:cs typeface="Arial"/>
              </a:rPr>
              <a:t>J</a:t>
            </a:r>
            <a:r>
              <a:rPr dirty="0" smtClean="0" sz="1300" spc="155" i="1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700" spc="-145">
                <a:solidFill>
                  <a:srgbClr val="38383A"/>
                </a:solidFill>
                <a:latin typeface="Times New Roman"/>
                <a:cs typeface="Times New Roman"/>
              </a:rPr>
              <a:t>4.4b·ll</a:t>
            </a:r>
            <a:r>
              <a:rPr dirty="0" smtClean="0" sz="1700" spc="13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55">
                <a:solidFill>
                  <a:srgbClr val="38383A"/>
                </a:solidFill>
                <a:latin typeface="Times New Roman"/>
                <a:cs typeface="Times New Roman"/>
              </a:rPr>
              <a:t>t!L..,.J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6"/>
              </a:spcBef>
            </a:pPr>
            <a:endParaRPr sz="1200"/>
          </a:p>
          <a:p>
            <a:pPr marL="1466850">
              <a:lnSpc>
                <a:spcPct val="100000"/>
              </a:lnSpc>
            </a:pPr>
            <a:r>
              <a:rPr dirty="0" smtClean="0" baseline="21505" sz="2325" spc="195">
                <a:solidFill>
                  <a:srgbClr val="5B5B5D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21505" sz="2325" spc="75">
                <a:solidFill>
                  <a:srgbClr val="5B5B5D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45">
                <a:solidFill>
                  <a:srgbClr val="38383A"/>
                </a:solidFill>
                <a:latin typeface="Times New Roman"/>
                <a:cs typeface="Times New Roman"/>
              </a:rPr>
              <a:t>....</a:t>
            </a:r>
            <a:r>
              <a:rPr dirty="0" smtClean="0" sz="2100" spc="-260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100">
                <a:solidFill>
                  <a:srgbClr val="38383A"/>
                </a:solidFill>
                <a:latin typeface="Times New Roman"/>
                <a:cs typeface="Times New Roman"/>
              </a:rPr>
              <a:t>-..r..</a:t>
            </a:r>
            <a:endParaRPr sz="21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0"/>
              </a:spcBef>
            </a:pPr>
            <a:endParaRPr sz="800"/>
          </a:p>
          <a:p>
            <a:pPr marL="12700">
              <a:lnSpc>
                <a:spcPct val="100000"/>
              </a:lnSpc>
              <a:tabLst>
                <a:tab pos="591820" algn="l"/>
                <a:tab pos="845819" algn="l"/>
                <a:tab pos="2068195" algn="l"/>
              </a:tabLst>
            </a:pPr>
            <a:r>
              <a:rPr dirty="0" smtClean="0" sz="1650" spc="270">
                <a:solidFill>
                  <a:srgbClr val="38383A"/>
                </a:solidFill>
                <a:latin typeface="Arial"/>
                <a:cs typeface="Arial"/>
              </a:rPr>
              <a:t>-</a:t>
            </a:r>
            <a:r>
              <a:rPr dirty="0" smtClean="0" sz="1650" spc="-14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650" spc="1270">
                <a:solidFill>
                  <a:srgbClr val="38383A"/>
                </a:solidFill>
                <a:latin typeface="Arial"/>
                <a:cs typeface="Arial"/>
              </a:rPr>
              <a:t>:</a:t>
            </a:r>
            <a:r>
              <a:rPr dirty="0" smtClean="0" sz="1650" spc="1270">
                <a:solidFill>
                  <a:srgbClr val="38383A"/>
                </a:solidFill>
                <a:latin typeface="Arial"/>
                <a:cs typeface="Arial"/>
              </a:rPr>
              <a:t>	</a:t>
            </a:r>
            <a:r>
              <a:rPr dirty="0" smtClean="0" sz="1650" spc="-325" i="1">
                <a:solidFill>
                  <a:srgbClr val="38383A"/>
                </a:solidFill>
                <a:latin typeface="Arial"/>
                <a:cs typeface="Arial"/>
              </a:rPr>
              <a:t>l.A</a:t>
            </a:r>
            <a:r>
              <a:rPr dirty="0" smtClean="0" sz="1650" spc="-325" i="1">
                <a:solidFill>
                  <a:srgbClr val="38383A"/>
                </a:solidFill>
                <a:latin typeface="Arial"/>
                <a:cs typeface="Arial"/>
              </a:rPr>
              <a:t>	</a:t>
            </a:r>
            <a:r>
              <a:rPr dirty="0" smtClean="0" sz="1200" spc="575">
                <a:solidFill>
                  <a:srgbClr val="38383A"/>
                </a:solidFill>
                <a:latin typeface="Times New Roman"/>
                <a:cs typeface="Times New Roman"/>
              </a:rPr>
              <a:t>4</a:t>
            </a:r>
            <a:r>
              <a:rPr dirty="0" smtClean="0" sz="1200" spc="57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5">
                <a:solidFill>
                  <a:srgbClr val="38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380">
                <a:solidFill>
                  <a:srgbClr val="38383A"/>
                </a:solidFill>
                <a:latin typeface="Times New Roman"/>
                <a:cs typeface="Times New Roman"/>
              </a:rPr>
              <a:t>-;J</a:t>
            </a:r>
            <a:r>
              <a:rPr dirty="0" smtClean="0" sz="1200" spc="380">
                <a:solidFill>
                  <a:srgbClr val="38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200" spc="1500">
                <a:solidFill>
                  <a:srgbClr val="38383A"/>
                </a:solidFill>
                <a:latin typeface="Times New Roman"/>
                <a:cs typeface="Times New Roman"/>
              </a:rPr>
              <a:t>\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860090" y="7681135"/>
            <a:ext cx="727075" cy="147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550" spc="-60">
                <a:solidFill>
                  <a:srgbClr val="494B4D"/>
                </a:solidFill>
                <a:latin typeface="Arial"/>
                <a:cs typeface="Arial"/>
              </a:rPr>
              <a:t>.J\j..IJ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14"/>
              </a:spcBef>
            </a:pPr>
            <a:endParaRPr sz="1200"/>
          </a:p>
          <a:p>
            <a:pPr algn="r" marR="17145">
              <a:lnSpc>
                <a:spcPct val="100000"/>
              </a:lnSpc>
            </a:pPr>
            <a:r>
              <a:rPr dirty="0" smtClean="0" sz="1550" spc="360">
                <a:solidFill>
                  <a:srgbClr val="38383A"/>
                </a:solidFill>
                <a:latin typeface="Arial"/>
                <a:cs typeface="Arial"/>
              </a:rPr>
              <a:t>-I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9"/>
              </a:spcBef>
            </a:pPr>
            <a:endParaRPr sz="700"/>
          </a:p>
          <a:p>
            <a:pPr algn="r" marR="29845">
              <a:lnSpc>
                <a:spcPct val="100000"/>
              </a:lnSpc>
            </a:pPr>
            <a:r>
              <a:rPr dirty="0" smtClean="0" baseline="-15873" sz="3150" spc="-442">
                <a:solidFill>
                  <a:srgbClr val="38383A"/>
                </a:solidFill>
                <a:latin typeface="Times New Roman"/>
                <a:cs typeface="Times New Roman"/>
              </a:rPr>
              <a:t>-</a:t>
            </a:r>
            <a:r>
              <a:rPr dirty="0" smtClean="0" sz="1700" spc="1015">
                <a:solidFill>
                  <a:srgbClr val="38383A"/>
                </a:solidFill>
                <a:latin typeface="Times New Roman"/>
                <a:cs typeface="Times New Roman"/>
              </a:rPr>
              <a:t>-2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r" marR="13335">
              <a:lnSpc>
                <a:spcPct val="100000"/>
              </a:lnSpc>
            </a:pPr>
            <a:r>
              <a:rPr dirty="0" smtClean="0" sz="1550" spc="1150">
                <a:solidFill>
                  <a:srgbClr val="38383A"/>
                </a:solidFill>
                <a:latin typeface="Times New Roman"/>
                <a:cs typeface="Times New Roman"/>
              </a:rPr>
              <a:t>1-3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988351" y="7976288"/>
            <a:ext cx="1148715" cy="361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85">
                <a:solidFill>
                  <a:srgbClr val="38383A"/>
                </a:solidFill>
                <a:latin typeface="Arial"/>
                <a:cs typeface="Arial"/>
              </a:rPr>
              <a:t>.</a:t>
            </a:r>
            <a:r>
              <a:rPr dirty="0" smtClean="0" sz="1550" spc="-280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1550" spc="60">
                <a:solidFill>
                  <a:srgbClr val="38383A"/>
                </a:solidFill>
                <a:latin typeface="Arial"/>
                <a:cs typeface="Arial"/>
              </a:rPr>
              <a:t>Lfjl.uiJ</a:t>
            </a:r>
            <a:r>
              <a:rPr dirty="0" smtClean="0" sz="1550" spc="-105">
                <a:solidFill>
                  <a:srgbClr val="38383A"/>
                </a:solidFill>
                <a:latin typeface="Arial"/>
                <a:cs typeface="Arial"/>
              </a:rPr>
              <a:t> </a:t>
            </a:r>
            <a:r>
              <a:rPr dirty="0" smtClean="0" sz="2300" spc="385">
                <a:solidFill>
                  <a:srgbClr val="38383A"/>
                </a:solidFill>
                <a:latin typeface="Times New Roman"/>
                <a:cs typeface="Times New Roman"/>
              </a:rPr>
              <a:t>4J</a:t>
            </a: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37144" y="3732835"/>
            <a:ext cx="4907666" cy="3009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863787" y="8102277"/>
            <a:ext cx="121534" cy="8449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47197" y="793619"/>
            <a:ext cx="2711140" cy="0"/>
          </a:xfrm>
          <a:custGeom>
            <a:avLst/>
            <a:gdLst/>
            <a:ahLst/>
            <a:cxnLst/>
            <a:rect l="l" t="t" r="r" b="b"/>
            <a:pathLst>
              <a:path w="2711140" h="0">
                <a:moveTo>
                  <a:pt x="0" y="0"/>
                </a:moveTo>
                <a:lnTo>
                  <a:pt x="2711140" y="0"/>
                </a:lnTo>
              </a:path>
            </a:pathLst>
          </a:custGeom>
          <a:ln w="17015">
            <a:solidFill>
              <a:srgbClr val="4B484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876026" y="4337692"/>
            <a:ext cx="362997" cy="0"/>
          </a:xfrm>
          <a:custGeom>
            <a:avLst/>
            <a:gdLst/>
            <a:ahLst/>
            <a:cxnLst/>
            <a:rect l="l" t="t" r="r" b="b"/>
            <a:pathLst>
              <a:path w="362997" h="0">
                <a:moveTo>
                  <a:pt x="0" y="0"/>
                </a:moveTo>
                <a:lnTo>
                  <a:pt x="362997" y="0"/>
                </a:lnTo>
              </a:path>
            </a:pathLst>
          </a:custGeom>
          <a:ln w="113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160116" y="925934"/>
            <a:ext cx="4262755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-6600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350" spc="-20">
                <a:solidFill>
                  <a:srgbClr val="5E6062"/>
                </a:solidFill>
                <a:latin typeface="Arial"/>
                <a:cs typeface="Arial"/>
              </a:rPr>
              <a:t>.</a:t>
            </a:r>
            <a:r>
              <a:rPr dirty="0" smtClean="0" sz="1350" spc="-190">
                <a:solidFill>
                  <a:srgbClr val="5E6062"/>
                </a:solidFill>
                <a:latin typeface="Arial"/>
                <a:cs typeface="Arial"/>
              </a:rPr>
              <a:t>J</a:t>
            </a:r>
            <a:r>
              <a:rPr dirty="0" smtClean="0" sz="1350" spc="-35">
                <a:solidFill>
                  <a:srgbClr val="424446"/>
                </a:solidFill>
                <a:latin typeface="Arial"/>
                <a:cs typeface="Arial"/>
              </a:rPr>
              <a:t>t3</a:t>
            </a:r>
            <a:r>
              <a:rPr dirty="0" smtClean="0" sz="1350" spc="80">
                <a:solidFill>
                  <a:srgbClr val="424446"/>
                </a:solidFill>
                <a:latin typeface="Arial"/>
                <a:cs typeface="Arial"/>
              </a:rPr>
              <a:t>-</a:t>
            </a:r>
            <a:r>
              <a:rPr dirty="0" smtClean="0" sz="1350" spc="254">
                <a:solidFill>
                  <a:srgbClr val="5E6062"/>
                </a:solidFill>
                <a:latin typeface="Arial"/>
                <a:cs typeface="Arial"/>
              </a:rPr>
              <a:t>l</a:t>
            </a:r>
            <a:r>
              <a:rPr dirty="0" smtClean="0" sz="1350" spc="-22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550" spc="-100">
                <a:solidFill>
                  <a:srgbClr val="424446"/>
                </a:solidFill>
                <a:latin typeface="Times New Roman"/>
                <a:cs typeface="Times New Roman"/>
              </a:rPr>
              <a:t>.t</a:t>
            </a:r>
            <a:r>
              <a:rPr dirty="0" smtClean="0" sz="1550" spc="-9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35">
                <a:solidFill>
                  <a:srgbClr val="424446"/>
                </a:solidFill>
                <a:latin typeface="Times New Roman"/>
                <a:cs typeface="Times New Roman"/>
              </a:rPr>
              <a:t>_.</a:t>
            </a:r>
            <a:r>
              <a:rPr dirty="0" smtClean="0" sz="1550" spc="-24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00">
                <a:solidFill>
                  <a:srgbClr val="5E6062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350">
                <a:solidFill>
                  <a:srgbClr val="5E6062"/>
                </a:solidFill>
                <a:latin typeface="Times New Roman"/>
                <a:cs typeface="Times New Roman"/>
              </a:rPr>
              <a:t>1</a:t>
            </a:r>
            <a:r>
              <a:rPr dirty="0" smtClean="0" sz="1550" spc="20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100">
                <a:solidFill>
                  <a:srgbClr val="424446"/>
                </a:solidFill>
                <a:latin typeface="Arial"/>
                <a:cs typeface="Arial"/>
              </a:rPr>
              <a:t>cj</a:t>
            </a:r>
            <a:r>
              <a:rPr dirty="0" smtClean="0" sz="1900" spc="-19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675">
                <a:solidFill>
                  <a:srgbClr val="424446"/>
                </a:solidFill>
                <a:latin typeface="Arial"/>
                <a:cs typeface="Arial"/>
              </a:rPr>
              <a:t>u</a:t>
            </a:r>
            <a:r>
              <a:rPr dirty="0" smtClean="0" sz="1350" spc="36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-30">
                <a:solidFill>
                  <a:srgbClr val="424446"/>
                </a:solidFill>
                <a:latin typeface="Arial"/>
                <a:cs typeface="Arial"/>
              </a:rPr>
              <a:t>..Lf=.</a:t>
            </a:r>
            <a:r>
              <a:rPr dirty="0" smtClean="0" sz="1350" spc="-265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1350" spc="-38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27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-8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500" spc="40" i="1">
                <a:solidFill>
                  <a:srgbClr val="424446"/>
                </a:solidFill>
                <a:latin typeface="Times New Roman"/>
                <a:cs typeface="Times New Roman"/>
              </a:rPr>
              <a:t>l.r</a:t>
            </a:r>
            <a:r>
              <a:rPr dirty="0" smtClean="0" sz="1500" spc="80" i="1">
                <a:solidFill>
                  <a:srgbClr val="424446"/>
                </a:solidFill>
                <a:latin typeface="Times New Roman"/>
                <a:cs typeface="Times New Roman"/>
              </a:rPr>
              <a:t>'</a:t>
            </a:r>
            <a:r>
              <a:rPr dirty="0" smtClean="0" sz="1350" spc="5">
                <a:solidFill>
                  <a:srgbClr val="424446"/>
                </a:solidFill>
                <a:latin typeface="Arial"/>
                <a:cs typeface="Arial"/>
              </a:rPr>
              <a:t>_ri</a:t>
            </a:r>
            <a:r>
              <a:rPr dirty="0" smtClean="0" sz="1350" spc="5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409">
                <a:solidFill>
                  <a:srgbClr val="5E6062"/>
                </a:solidFill>
                <a:latin typeface="Arial"/>
                <a:cs typeface="Arial"/>
              </a:rPr>
              <a:t>l</a:t>
            </a:r>
            <a:r>
              <a:rPr dirty="0" smtClean="0" sz="2500" spc="-350">
                <a:solidFill>
                  <a:srgbClr val="424446"/>
                </a:solidFill>
                <a:latin typeface="Times New Roman"/>
                <a:cs typeface="Times New Roman"/>
              </a:rPr>
              <a:t>J=1i</a:t>
            </a:r>
            <a:r>
              <a:rPr dirty="0" smtClean="0" sz="2500" spc="-12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20">
                <a:solidFill>
                  <a:srgbClr val="5E6062"/>
                </a:solidFill>
                <a:latin typeface="Arial"/>
                <a:cs typeface="Arial"/>
              </a:rPr>
              <a:t>.i</a:t>
            </a:r>
            <a:endParaRPr sz="1950">
              <a:latin typeface="Arial"/>
              <a:cs typeface="Arial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50" spc="365" i="1">
                <a:solidFill>
                  <a:srgbClr val="111111"/>
                </a:solidFill>
                <a:latin typeface="Arial"/>
                <a:cs typeface="Arial"/>
              </a:rPr>
              <a:t>6</a:t>
            </a:fld>
            <a:endParaRPr sz="12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55158" y="1386051"/>
            <a:ext cx="237045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220">
                <a:solidFill>
                  <a:srgbClr val="5E6062"/>
                </a:solidFill>
                <a:latin typeface="Arial"/>
                <a:cs typeface="Arial"/>
              </a:rPr>
              <a:t>.</a:t>
            </a:r>
            <a:r>
              <a:rPr dirty="0" smtClean="0" sz="1400" spc="17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00" spc="530">
                <a:solidFill>
                  <a:srgbClr val="424446"/>
                </a:solidFill>
                <a:latin typeface="Arial"/>
                <a:cs typeface="Arial"/>
              </a:rPr>
              <a:t>IJ</a:t>
            </a:r>
            <a:r>
              <a:rPr dirty="0" smtClean="0" sz="1400" spc="64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400" spc="12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400" spc="-19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550" spc="114">
                <a:solidFill>
                  <a:srgbClr val="424446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35">
                <a:solidFill>
                  <a:srgbClr val="424446"/>
                </a:solidFill>
                <a:latin typeface="Times New Roman"/>
                <a:cs typeface="Times New Roman"/>
              </a:rPr>
              <a:t>t</a:t>
            </a:r>
            <a:r>
              <a:rPr dirty="0" smtClean="0" sz="1550" spc="-445">
                <a:solidFill>
                  <a:srgbClr val="2A2B2D"/>
                </a:solidFill>
                <a:latin typeface="Times New Roman"/>
                <a:cs typeface="Times New Roman"/>
              </a:rPr>
              <a:t>_</a:t>
            </a:r>
            <a:r>
              <a:rPr dirty="0" smtClean="0" sz="1550" spc="-229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5">
                <a:solidFill>
                  <a:srgbClr val="424446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180">
                <a:solidFill>
                  <a:srgbClr val="5E6062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310">
                <a:solidFill>
                  <a:srgbClr val="5E6062"/>
                </a:solidFill>
                <a:latin typeface="Times New Roman"/>
                <a:cs typeface="Times New Roman"/>
              </a:rPr>
              <a:t>1</a:t>
            </a:r>
            <a:r>
              <a:rPr dirty="0" smtClean="0" sz="1550" spc="-40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100">
                <a:solidFill>
                  <a:srgbClr val="424446"/>
                </a:solidFill>
                <a:latin typeface="Arial"/>
                <a:cs typeface="Arial"/>
              </a:rPr>
              <a:t>cj</a:t>
            </a:r>
            <a:r>
              <a:rPr dirty="0" smtClean="0" sz="1900" spc="-14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900" spc="40">
                <a:solidFill>
                  <a:srgbClr val="5E6062"/>
                </a:solidFill>
                <a:latin typeface="Arial"/>
                <a:cs typeface="Arial"/>
              </a:rPr>
              <a:t>,</a:t>
            </a:r>
            <a:r>
              <a:rPr dirty="0" smtClean="0" sz="1900" spc="-7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900" spc="-215">
                <a:solidFill>
                  <a:srgbClr val="5E6062"/>
                </a:solidFill>
                <a:latin typeface="Arial"/>
                <a:cs typeface="Arial"/>
              </a:rPr>
              <a:t>.</a:t>
            </a:r>
            <a:r>
              <a:rPr dirty="0" smtClean="0" sz="1900" spc="-235">
                <a:solidFill>
                  <a:srgbClr val="5E6062"/>
                </a:solidFill>
                <a:latin typeface="Arial"/>
                <a:cs typeface="Arial"/>
              </a:rPr>
              <a:t>;</a:t>
            </a:r>
            <a:r>
              <a:rPr dirty="0" smtClean="0" sz="1900" spc="-220">
                <a:solidFill>
                  <a:srgbClr val="2A2B2D"/>
                </a:solidFill>
                <a:latin typeface="Arial"/>
                <a:cs typeface="Arial"/>
              </a:rPr>
              <a:t>..</a:t>
            </a:r>
            <a:r>
              <a:rPr dirty="0" smtClean="0" sz="1900" spc="-315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350" spc="-85">
                <a:solidFill>
                  <a:srgbClr val="424446"/>
                </a:solidFill>
                <a:latin typeface="Arial"/>
                <a:cs typeface="Arial"/>
              </a:rPr>
              <a:t>.a</a:t>
            </a:r>
            <a:r>
              <a:rPr dirty="0" smtClean="0" sz="1350" spc="-24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-36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33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-9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400" spc="-204">
                <a:solidFill>
                  <a:srgbClr val="424446"/>
                </a:solidFill>
                <a:latin typeface="Arial"/>
                <a:cs typeface="Arial"/>
              </a:rPr>
              <a:t>o_,A</a:t>
            </a:r>
            <a:r>
              <a:rPr dirty="0" smtClean="0" sz="1400" spc="-1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400" spc="245">
                <a:solidFill>
                  <a:srgbClr val="5E6062"/>
                </a:solidFill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3172" y="1309851"/>
            <a:ext cx="570230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0" spc="-350">
                <a:solidFill>
                  <a:srgbClr val="424446"/>
                </a:solidFill>
                <a:latin typeface="Times New Roman"/>
                <a:cs typeface="Times New Roman"/>
              </a:rPr>
              <a:t>J=1i</a:t>
            </a:r>
            <a:r>
              <a:rPr dirty="0" smtClean="0" sz="2500" spc="-17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2500" spc="15">
                <a:solidFill>
                  <a:srgbClr val="5E6062"/>
                </a:solidFill>
                <a:latin typeface="Times New Roman"/>
                <a:cs typeface="Times New Roman"/>
              </a:rPr>
              <a:t>·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58737" y="1728616"/>
            <a:ext cx="2379980" cy="314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275">
                <a:solidFill>
                  <a:srgbClr val="424446"/>
                </a:solidFill>
                <a:latin typeface="Times New Roman"/>
                <a:cs typeface="Times New Roman"/>
              </a:rPr>
              <a:t>:</a:t>
            </a:r>
            <a:r>
              <a:rPr dirty="0" smtClean="0" sz="1400" spc="-105">
                <a:solidFill>
                  <a:srgbClr val="5E6062"/>
                </a:solidFill>
                <a:latin typeface="Times New Roman"/>
                <a:cs typeface="Times New Roman"/>
              </a:rPr>
              <a:t>'A</a:t>
            </a:r>
            <a:r>
              <a:rPr dirty="0" smtClean="0" sz="1400" spc="60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25">
                <a:solidFill>
                  <a:srgbClr val="2A2B2D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-25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90">
                <a:solidFill>
                  <a:srgbClr val="424446"/>
                </a:solidFill>
                <a:latin typeface="Times New Roman"/>
                <a:cs typeface="Times New Roman"/>
              </a:rPr>
              <a:t>...</a:t>
            </a:r>
            <a:r>
              <a:rPr dirty="0" smtClean="0" sz="1400" spc="-165">
                <a:solidFill>
                  <a:srgbClr val="424446"/>
                </a:solidFill>
                <a:latin typeface="Times New Roman"/>
                <a:cs typeface="Times New Roman"/>
              </a:rPr>
              <a:t>.</a:t>
            </a:r>
            <a:r>
              <a:rPr dirty="0" smtClean="0" sz="2000" spc="35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150" spc="-85">
                <a:solidFill>
                  <a:srgbClr val="424446"/>
                </a:solidFill>
                <a:latin typeface="Arial"/>
                <a:cs typeface="Arial"/>
              </a:rPr>
              <a:t>o.</a:t>
            </a:r>
            <a:r>
              <a:rPr dirty="0" smtClean="0" sz="1150" spc="-65">
                <a:solidFill>
                  <a:srgbClr val="424446"/>
                </a:solidFill>
                <a:latin typeface="Arial"/>
                <a:cs typeface="Arial"/>
              </a:rPr>
              <a:t>)</a:t>
            </a:r>
            <a:r>
              <a:rPr dirty="0" smtClean="0" sz="1150" spc="-85">
                <a:solidFill>
                  <a:srgbClr val="424446"/>
                </a:solidFill>
                <a:latin typeface="Arial"/>
                <a:cs typeface="Arial"/>
              </a:rPr>
              <a:t>.M.::A</a:t>
            </a:r>
            <a:r>
              <a:rPr dirty="0" smtClean="0" sz="1150" spc="-8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150" spc="-13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400" spc="650">
                <a:solidFill>
                  <a:srgbClr val="424446"/>
                </a:solidFill>
                <a:latin typeface="Arial"/>
                <a:cs typeface="Arial"/>
              </a:rPr>
              <a:t>u</a:t>
            </a:r>
            <a:r>
              <a:rPr dirty="0" smtClean="0" sz="1400" spc="-120">
                <a:solidFill>
                  <a:srgbClr val="5E6062"/>
                </a:solidFill>
                <a:latin typeface="Arial"/>
                <a:cs typeface="Arial"/>
              </a:rPr>
              <a:t>\.,</a:t>
            </a:r>
            <a:r>
              <a:rPr dirty="0" smtClean="0" sz="1400" spc="-5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950" spc="135">
                <a:solidFill>
                  <a:srgbClr val="2A2B2D"/>
                </a:solidFill>
                <a:latin typeface="Arial"/>
                <a:cs typeface="Arial"/>
              </a:rPr>
              <a:t>L:.-o</a:t>
            </a:r>
            <a:r>
              <a:rPr dirty="0" smtClean="0" sz="950" spc="125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850" spc="-240">
                <a:solidFill>
                  <a:srgbClr val="424446"/>
                </a:solidFill>
                <a:latin typeface="Times New Roman"/>
                <a:cs typeface="Times New Roman"/>
              </a:rPr>
              <a:t>.J..</a:t>
            </a:r>
            <a:r>
              <a:rPr dirty="0" smtClean="0" sz="1850" spc="-405">
                <a:solidFill>
                  <a:srgbClr val="424446"/>
                </a:solidFill>
                <a:latin typeface="Times New Roman"/>
                <a:cs typeface="Times New Roman"/>
              </a:rPr>
              <a:t>&gt;</a:t>
            </a:r>
            <a:r>
              <a:rPr dirty="0" smtClean="0" sz="1850" spc="-20">
                <a:solidFill>
                  <a:srgbClr val="5E6062"/>
                </a:solidFill>
                <a:latin typeface="Times New Roman"/>
                <a:cs typeface="Times New Roman"/>
              </a:rPr>
              <a:t>t;</a:t>
            </a:r>
            <a:r>
              <a:rPr dirty="0" smtClean="0" sz="1850" spc="-220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250">
                <a:solidFill>
                  <a:srgbClr val="424446"/>
                </a:solidFill>
                <a:latin typeface="Times New Roman"/>
                <a:cs typeface="Times New Roman"/>
              </a:rPr>
              <a:t>o</a:t>
            </a:r>
            <a:r>
              <a:rPr dirty="0" smtClean="0" sz="1300" spc="3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310">
                <a:solidFill>
                  <a:srgbClr val="5E6062"/>
                </a:solidFill>
                <a:latin typeface="Times New Roman"/>
                <a:cs typeface="Times New Roman"/>
              </a:rPr>
              <a:t>: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98236" y="1804816"/>
            <a:ext cx="14509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0200" algn="l"/>
              </a:tabLst>
            </a:pPr>
            <a:r>
              <a:rPr dirty="0" smtClean="0" sz="1400" spc="45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400" spc="15">
                <a:solidFill>
                  <a:srgbClr val="424446"/>
                </a:solidFill>
                <a:latin typeface="Arial"/>
                <a:cs typeface="Arial"/>
              </a:rPr>
              <a:t>-</a:t>
            </a:r>
            <a:r>
              <a:rPr dirty="0" smtClean="0" sz="1400" spc="15">
                <a:solidFill>
                  <a:srgbClr val="424446"/>
                </a:solidFill>
                <a:latin typeface="Arial"/>
                <a:cs typeface="Arial"/>
              </a:rPr>
              <a:t>	</a:t>
            </a:r>
            <a:r>
              <a:rPr dirty="0" smtClean="0" sz="1400" spc="-60">
                <a:solidFill>
                  <a:srgbClr val="424446"/>
                </a:solidFill>
                <a:latin typeface="Arial"/>
                <a:cs typeface="Arial"/>
              </a:rPr>
              <a:t>Y</a:t>
            </a:r>
            <a:r>
              <a:rPr dirty="0" smtClean="0" sz="1400" spc="-204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400" spc="245">
                <a:solidFill>
                  <a:srgbClr val="5E6062"/>
                </a:solidFill>
                <a:latin typeface="Arial"/>
                <a:cs typeface="Arial"/>
              </a:rPr>
              <a:t>l</a:t>
            </a:r>
            <a:r>
              <a:rPr dirty="0" smtClean="0" sz="1400" spc="-23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00" spc="690">
                <a:solidFill>
                  <a:srgbClr val="424446"/>
                </a:solidFill>
                <a:latin typeface="Arial"/>
                <a:cs typeface="Arial"/>
              </a:rPr>
              <a:t>u</a:t>
            </a:r>
            <a:r>
              <a:rPr dirty="0" smtClean="0" sz="1400" spc="245">
                <a:solidFill>
                  <a:srgbClr val="5E6062"/>
                </a:solidFill>
                <a:latin typeface="Arial"/>
                <a:cs typeface="Arial"/>
              </a:rPr>
              <a:t>l</a:t>
            </a:r>
            <a:r>
              <a:rPr dirty="0" smtClean="0" sz="1400" spc="12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250" spc="55">
                <a:solidFill>
                  <a:srgbClr val="424446"/>
                </a:solidFill>
                <a:latin typeface="Times New Roman"/>
                <a:cs typeface="Times New Roman"/>
              </a:rPr>
              <a:t>Lj..</a:t>
            </a:r>
            <a:r>
              <a:rPr dirty="0" smtClean="0" sz="1250" spc="55">
                <a:solidFill>
                  <a:srgbClr val="424446"/>
                </a:solidFill>
                <a:latin typeface="Times New Roman"/>
                <a:cs typeface="Times New Roman"/>
              </a:rPr>
              <a:t>  </a:t>
            </a:r>
            <a:r>
              <a:rPr dirty="0" smtClean="0" sz="1250" spc="-14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380">
                <a:solidFill>
                  <a:srgbClr val="424446"/>
                </a:solidFill>
                <a:latin typeface="Times New Roman"/>
                <a:cs typeface="Times New Roman"/>
              </a:rPr>
              <a:t>-</a:t>
            </a:r>
            <a:r>
              <a:rPr dirty="0" smtClean="0" sz="1250" spc="395">
                <a:solidFill>
                  <a:srgbClr val="5E6062"/>
                </a:solidFill>
                <a:latin typeface="Times New Roman"/>
                <a:cs typeface="Times New Roman"/>
              </a:rPr>
              <a:t>-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57589" y="1974559"/>
            <a:ext cx="179070" cy="1111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40">
                <a:solidFill>
                  <a:srgbClr val="424446"/>
                </a:solidFill>
                <a:latin typeface="Arial"/>
                <a:cs typeface="Arial"/>
              </a:rPr>
              <a:t>--../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74333" y="1796759"/>
            <a:ext cx="991235" cy="32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24485" algn="l"/>
              </a:tabLst>
            </a:pPr>
            <a:r>
              <a:rPr dirty="0" smtClean="0" sz="600">
                <a:solidFill>
                  <a:srgbClr val="5E6062"/>
                </a:solidFill>
                <a:latin typeface="Arial"/>
                <a:cs typeface="Arial"/>
              </a:rPr>
              <a:t>..../	</a:t>
            </a:r>
            <a:r>
              <a:rPr dirty="0" smtClean="0" sz="2050" spc="-260">
                <a:solidFill>
                  <a:srgbClr val="2A2B2D"/>
                </a:solidFill>
                <a:latin typeface="Arial"/>
                <a:cs typeface="Arial"/>
              </a:rPr>
              <a:t>-</a:t>
            </a:r>
            <a:r>
              <a:rPr dirty="0" smtClean="0" sz="2050" spc="-235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2050" spc="114">
                <a:solidFill>
                  <a:srgbClr val="5E6062"/>
                </a:solidFill>
                <a:latin typeface="Arial"/>
                <a:cs typeface="Arial"/>
              </a:rPr>
              <a:t>·</a:t>
            </a:r>
            <a:r>
              <a:rPr dirty="0" smtClean="0" sz="2050" spc="2900">
                <a:solidFill>
                  <a:srgbClr val="424446"/>
                </a:solidFill>
                <a:latin typeface="Arial"/>
                <a:cs typeface="Arial"/>
              </a:rPr>
              <a:t>-</a:t>
            </a:r>
            <a:endParaRPr sz="20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52591" y="1949159"/>
            <a:ext cx="232410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204" i="1">
                <a:solidFill>
                  <a:srgbClr val="5E6062"/>
                </a:solidFill>
                <a:latin typeface="Times New Roman"/>
                <a:cs typeface="Times New Roman"/>
              </a:rPr>
              <a:t>.)</a:t>
            </a:r>
            <a:r>
              <a:rPr dirty="0" smtClean="0" sz="850" spc="204" i="1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90" i="1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50" i="1">
                <a:solidFill>
                  <a:srgbClr val="424446"/>
                </a:solidFill>
                <a:latin typeface="Times New Roman"/>
                <a:cs typeface="Times New Roman"/>
              </a:rPr>
              <a:t>_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37265" y="2147535"/>
            <a:ext cx="3213100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370330" algn="l"/>
              </a:tabLst>
            </a:pPr>
            <a:r>
              <a:rPr dirty="0" smtClean="0" sz="1600" spc="-5">
                <a:solidFill>
                  <a:srgbClr val="5E6062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110">
                <a:solidFill>
                  <a:srgbClr val="424446"/>
                </a:solidFill>
                <a:latin typeface="Times New Roman"/>
                <a:cs typeface="Times New Roman"/>
              </a:rPr>
              <a:t>4al.</a:t>
            </a:r>
            <a:r>
              <a:rPr dirty="0" smtClean="0" sz="1600" spc="5">
                <a:solidFill>
                  <a:srgbClr val="424446"/>
                </a:solidFill>
                <a:latin typeface="Times New Roman"/>
                <a:cs typeface="Times New Roman"/>
              </a:rPr>
              <a:t>;</a:t>
            </a:r>
            <a:r>
              <a:rPr dirty="0" smtClean="0" sz="1600" spc="-30">
                <a:solidFill>
                  <a:srgbClr val="5E6062"/>
                </a:solidFill>
                <a:latin typeface="Times New Roman"/>
                <a:cs typeface="Times New Roman"/>
              </a:rPr>
              <a:t>·l\</a:t>
            </a:r>
            <a:r>
              <a:rPr dirty="0" smtClean="0" sz="1600" spc="-100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750" i="1">
                <a:solidFill>
                  <a:srgbClr val="424446"/>
                </a:solidFill>
                <a:latin typeface="Arial"/>
                <a:cs typeface="Arial"/>
              </a:rPr>
              <a:t>&lt;.5</a:t>
            </a:r>
            <a:r>
              <a:rPr dirty="0" smtClean="0" sz="1400" spc="750" i="1">
                <a:solidFill>
                  <a:srgbClr val="424446"/>
                </a:solidFill>
                <a:latin typeface="Arial"/>
                <a:cs typeface="Arial"/>
              </a:rPr>
              <a:t>	</a:t>
            </a:r>
            <a:r>
              <a:rPr dirty="0" smtClean="0" sz="1650" spc="465">
                <a:solidFill>
                  <a:srgbClr val="424446"/>
                </a:solidFill>
                <a:latin typeface="Arial"/>
                <a:cs typeface="Arial"/>
              </a:rPr>
              <a:t>!_;:-.;</a:t>
            </a:r>
            <a:r>
              <a:rPr dirty="0" smtClean="0" sz="1650" spc="375">
                <a:solidFill>
                  <a:srgbClr val="424446"/>
                </a:solidFill>
                <a:latin typeface="Arial"/>
                <a:cs typeface="Arial"/>
              </a:rPr>
              <a:t>'</a:t>
            </a:r>
            <a:r>
              <a:rPr dirty="0" smtClean="0" sz="1650" spc="25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650" spc="445">
                <a:solidFill>
                  <a:srgbClr val="424446"/>
                </a:solidFill>
                <a:latin typeface="Arial"/>
                <a:cs typeface="Arial"/>
              </a:rPr>
              <a:t>Y</a:t>
            </a:r>
            <a:r>
              <a:rPr dirty="0" smtClean="0" sz="1650" spc="-55">
                <a:solidFill>
                  <a:srgbClr val="5E6062"/>
                </a:solidFill>
                <a:latin typeface="Arial"/>
                <a:cs typeface="Arial"/>
              </a:rPr>
              <a:t>l</a:t>
            </a:r>
            <a:r>
              <a:rPr dirty="0" smtClean="0" sz="1650" spc="-155">
                <a:solidFill>
                  <a:srgbClr val="424446"/>
                </a:solidFill>
                <a:latin typeface="Arial"/>
                <a:cs typeface="Arial"/>
              </a:rPr>
              <a:t>-t:J</a:t>
            </a:r>
            <a:r>
              <a:rPr dirty="0" smtClean="0" sz="1650" spc="24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650" spc="20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650" spc="-18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950" spc="455">
                <a:solidFill>
                  <a:srgbClr val="5E6062"/>
                </a:solidFill>
                <a:latin typeface="Arial"/>
                <a:cs typeface="Arial"/>
              </a:rPr>
              <a:t>i</a:t>
            </a:r>
            <a:endParaRPr sz="19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33955" y="2537183"/>
            <a:ext cx="1769110" cy="701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65">
                <a:solidFill>
                  <a:srgbClr val="5E6062"/>
                </a:solidFill>
                <a:latin typeface="Arial"/>
                <a:cs typeface="Arial"/>
              </a:rPr>
              <a:t>.</a:t>
            </a:r>
            <a:r>
              <a:rPr dirty="0" smtClean="0" sz="1650" spc="520">
                <a:solidFill>
                  <a:srgbClr val="424446"/>
                </a:solidFill>
                <a:latin typeface="Arial"/>
                <a:cs typeface="Arial"/>
              </a:rPr>
              <a:t>JW</a:t>
            </a:r>
            <a:r>
              <a:rPr dirty="0" smtClean="0" sz="1650" spc="325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650" spc="24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-220">
                <a:solidFill>
                  <a:srgbClr val="424446"/>
                </a:solidFill>
                <a:latin typeface="Arial"/>
                <a:cs typeface="Arial"/>
              </a:rPr>
              <a:t>o</a:t>
            </a:r>
            <a:r>
              <a:rPr dirty="0" smtClean="0" sz="1350" spc="-114">
                <a:solidFill>
                  <a:srgbClr val="2A2B2D"/>
                </a:solidFill>
                <a:latin typeface="Arial"/>
                <a:cs typeface="Arial"/>
              </a:rPr>
              <a:t>..b-</a:t>
            </a:r>
            <a:r>
              <a:rPr dirty="0" smtClean="0" sz="1350" spc="-145">
                <a:solidFill>
                  <a:srgbClr val="2A2B2D"/>
                </a:solidFill>
                <a:latin typeface="Arial"/>
                <a:cs typeface="Arial"/>
              </a:rPr>
              <a:t>-</a:t>
            </a:r>
            <a:r>
              <a:rPr dirty="0" smtClean="0" sz="1350" spc="27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-8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950" spc="-605" i="1">
                <a:solidFill>
                  <a:srgbClr val="424446"/>
                </a:solidFill>
                <a:latin typeface="Arial"/>
                <a:cs typeface="Arial"/>
              </a:rPr>
              <a:t>&lt;-&gt;</a:t>
            </a:r>
            <a:endParaRPr sz="19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18"/>
              </a:spcBef>
            </a:pPr>
            <a:endParaRPr sz="1100"/>
          </a:p>
          <a:p>
            <a:pPr marL="477520">
              <a:lnSpc>
                <a:spcPct val="100000"/>
              </a:lnSpc>
              <a:tabLst>
                <a:tab pos="897255" algn="l"/>
              </a:tabLst>
            </a:pPr>
            <a:r>
              <a:rPr dirty="0" smtClean="0" sz="1650" spc="325">
                <a:solidFill>
                  <a:srgbClr val="5E6062"/>
                </a:solidFill>
                <a:latin typeface="Arial"/>
                <a:cs typeface="Arial"/>
              </a:rPr>
              <a:t>·</a:t>
            </a:r>
            <a:r>
              <a:rPr dirty="0" smtClean="0" sz="1650" spc="325">
                <a:solidFill>
                  <a:srgbClr val="5E6062"/>
                </a:solidFill>
                <a:latin typeface="Arial"/>
                <a:cs typeface="Arial"/>
              </a:rPr>
              <a:t>	</a:t>
            </a:r>
            <a:r>
              <a:rPr dirty="0" smtClean="0" sz="1650" spc="-285">
                <a:solidFill>
                  <a:srgbClr val="424446"/>
                </a:solidFill>
                <a:latin typeface="Arial"/>
                <a:cs typeface="Arial"/>
              </a:rPr>
              <a:t>_,</a:t>
            </a:r>
            <a:r>
              <a:rPr dirty="0" smtClean="0" sz="1650" spc="-28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650" spc="29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650" spc="475">
                <a:solidFill>
                  <a:srgbClr val="424446"/>
                </a:solidFill>
                <a:latin typeface="Arial"/>
                <a:cs typeface="Arial"/>
              </a:rPr>
              <a:t>&lt;.</a:t>
            </a:r>
            <a:r>
              <a:rPr dirty="0" smtClean="0" sz="1650" spc="615">
                <a:solidFill>
                  <a:srgbClr val="424446"/>
                </a:solidFill>
                <a:latin typeface="Arial"/>
                <a:cs typeface="Arial"/>
              </a:rPr>
              <a:t>&gt;</a:t>
            </a:r>
            <a:r>
              <a:rPr dirty="0" smtClean="0" sz="1650" spc="175">
                <a:solidFill>
                  <a:srgbClr val="5E6062"/>
                </a:solidFill>
                <a:latin typeface="Arial"/>
                <a:cs typeface="Arial"/>
              </a:rPr>
              <a:t>I</a:t>
            </a:r>
            <a:endParaRPr sz="1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55394" y="2537183"/>
            <a:ext cx="1980564" cy="727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50" spc="305" i="1">
                <a:solidFill>
                  <a:srgbClr val="424446"/>
                </a:solidFill>
                <a:latin typeface="Arial"/>
                <a:cs typeface="Arial"/>
              </a:rPr>
              <a:t>!_;:-.;'</a:t>
            </a:r>
            <a:r>
              <a:rPr dirty="0" smtClean="0" sz="1950" spc="-20" i="1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950" spc="-254" i="1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950" spc="-120" i="1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650" spc="400">
                <a:solidFill>
                  <a:srgbClr val="424446"/>
                </a:solidFill>
                <a:latin typeface="Arial"/>
                <a:cs typeface="Arial"/>
              </a:rPr>
              <a:t>Y</a:t>
            </a:r>
            <a:r>
              <a:rPr dirty="0" smtClean="0" sz="1650" spc="-60">
                <a:solidFill>
                  <a:srgbClr val="5E6062"/>
                </a:solidFill>
                <a:latin typeface="Arial"/>
                <a:cs typeface="Arial"/>
              </a:rPr>
              <a:t>l</a:t>
            </a:r>
            <a:r>
              <a:rPr dirty="0" smtClean="0" sz="1650" spc="-135">
                <a:solidFill>
                  <a:srgbClr val="424446"/>
                </a:solidFill>
                <a:latin typeface="Arial"/>
                <a:cs typeface="Arial"/>
              </a:rPr>
              <a:t>-t:</a:t>
            </a:r>
            <a:r>
              <a:rPr dirty="0" smtClean="0" sz="1650" spc="-18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650" spc="220">
                <a:solidFill>
                  <a:srgbClr val="5E6062"/>
                </a:solidFill>
                <a:latin typeface="Arial"/>
                <a:cs typeface="Arial"/>
              </a:rPr>
              <a:t>I.</a:t>
            </a:r>
            <a:endParaRPr sz="1650">
              <a:latin typeface="Arial"/>
              <a:cs typeface="Arial"/>
            </a:endParaRPr>
          </a:p>
          <a:p>
            <a:pPr marL="266700">
              <a:lnSpc>
                <a:spcPct val="100000"/>
              </a:lnSpc>
              <a:spcBef>
                <a:spcPts val="114"/>
              </a:spcBef>
            </a:pPr>
            <a:r>
              <a:rPr dirty="0" smtClean="0" sz="1700">
                <a:solidFill>
                  <a:srgbClr val="424446"/>
                </a:solidFill>
                <a:latin typeface="Times New Roman"/>
                <a:cs typeface="Times New Roman"/>
              </a:rPr>
              <a:t>!_;:......</a:t>
            </a:r>
            <a:r>
              <a:rPr dirty="0" smtClean="0" sz="1700" spc="-27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2650" spc="-810">
                <a:solidFill>
                  <a:srgbClr val="424446"/>
                </a:solidFill>
                <a:latin typeface="Times New Roman"/>
                <a:cs typeface="Times New Roman"/>
              </a:rPr>
              <a:t>&gt;</a:t>
            </a:r>
            <a:r>
              <a:rPr dirty="0" smtClean="0" sz="2650" spc="-114">
                <a:solidFill>
                  <a:srgbClr val="424446"/>
                </a:solidFill>
                <a:latin typeface="Times New Roman"/>
                <a:cs typeface="Times New Roman"/>
              </a:rPr>
              <a:t>'</a:t>
            </a:r>
            <a:r>
              <a:rPr dirty="0" smtClean="0" sz="2650" spc="-85">
                <a:solidFill>
                  <a:srgbClr val="5E6062"/>
                </a:solidFill>
                <a:latin typeface="Times New Roman"/>
                <a:cs typeface="Times New Roman"/>
              </a:rPr>
              <a:t>'</a:t>
            </a:r>
            <a:r>
              <a:rPr dirty="0" smtClean="0" sz="2650" spc="-390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45">
                <a:solidFill>
                  <a:srgbClr val="424446"/>
                </a:solidFill>
                <a:latin typeface="Arial"/>
                <a:cs typeface="Arial"/>
              </a:rPr>
              <a:t>S</a:t>
            </a:r>
            <a:r>
              <a:rPr dirty="0" smtClean="0" sz="1650" spc="-55">
                <a:solidFill>
                  <a:srgbClr val="5E6062"/>
                </a:solidFill>
                <a:latin typeface="Arial"/>
                <a:cs typeface="Arial"/>
              </a:rPr>
              <a:t>l</a:t>
            </a:r>
            <a:r>
              <a:rPr dirty="0" smtClean="0" sz="1650" spc="-145">
                <a:solidFill>
                  <a:srgbClr val="424446"/>
                </a:solidFill>
                <a:latin typeface="Arial"/>
                <a:cs typeface="Arial"/>
              </a:rPr>
              <a:t>-t:</a:t>
            </a:r>
            <a:r>
              <a:rPr dirty="0" smtClean="0" sz="1650" spc="-19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650" spc="24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650" spc="145">
                <a:solidFill>
                  <a:srgbClr val="5E6062"/>
                </a:solidFill>
                <a:latin typeface="Arial"/>
                <a:cs typeface="Arial"/>
              </a:rPr>
              <a:t>.</a:t>
            </a:r>
            <a:r>
              <a:rPr dirty="0" smtClean="0" sz="1650" spc="-26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650" spc="240">
                <a:solidFill>
                  <a:srgbClr val="424446"/>
                </a:solidFill>
                <a:latin typeface="Arial"/>
                <a:cs typeface="Arial"/>
              </a:rPr>
              <a:t>(</a:t>
            </a:r>
            <a:r>
              <a:rPr dirty="0" smtClean="0" sz="1650" spc="195">
                <a:solidFill>
                  <a:srgbClr val="424446"/>
                </a:solidFill>
                <a:latin typeface="Arial"/>
                <a:cs typeface="Arial"/>
              </a:rPr>
              <a:t>.</a:t>
            </a:r>
            <a:endParaRPr sz="1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77034" y="3341106"/>
            <a:ext cx="102870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229">
                <a:solidFill>
                  <a:srgbClr val="424446"/>
                </a:solidFill>
                <a:latin typeface="Arial"/>
                <a:cs typeface="Arial"/>
              </a:rPr>
              <a:t>.</a:t>
            </a:r>
            <a:endParaRPr sz="13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2862" y="3281008"/>
            <a:ext cx="506730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0" spc="-320">
                <a:solidFill>
                  <a:srgbClr val="2A2B2D"/>
                </a:solidFill>
                <a:latin typeface="Times New Roman"/>
                <a:cs typeface="Times New Roman"/>
              </a:rPr>
              <a:t>-</a:t>
            </a:r>
            <a:r>
              <a:rPr dirty="0" smtClean="0" sz="2500" spc="-340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2500" spc="-30">
                <a:solidFill>
                  <a:srgbClr val="424446"/>
                </a:solidFill>
                <a:latin typeface="Times New Roman"/>
                <a:cs typeface="Times New Roman"/>
              </a:rPr>
              <a:t>.-</a:t>
            </a:r>
            <a:r>
              <a:rPr dirty="0" smtClean="0" sz="2500" spc="-33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28806" sz="2025" spc="397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baseline="28806" sz="2025" spc="-322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baseline="28806" sz="2025" spc="44">
                <a:solidFill>
                  <a:srgbClr val="424446"/>
                </a:solidFill>
                <a:latin typeface="Arial"/>
                <a:cs typeface="Arial"/>
              </a:rPr>
              <a:t>-</a:t>
            </a:r>
            <a:endParaRPr baseline="28806" sz="2025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88106" y="3252206"/>
            <a:ext cx="867410" cy="4089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185">
                <a:solidFill>
                  <a:srgbClr val="424446"/>
                </a:solidFill>
                <a:latin typeface="Arial"/>
                <a:cs typeface="Arial"/>
              </a:rPr>
              <a:t>)</a:t>
            </a:r>
            <a:r>
              <a:rPr dirty="0" smtClean="0" sz="1350" spc="5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1350" spc="33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00" spc="-40">
                <a:solidFill>
                  <a:srgbClr val="424446"/>
                </a:solidFill>
                <a:latin typeface="Times New Roman"/>
                <a:cs typeface="Times New Roman"/>
              </a:rPr>
              <a:t>..</a:t>
            </a:r>
            <a:r>
              <a:rPr dirty="0" smtClean="0" sz="1300" spc="-540">
                <a:solidFill>
                  <a:srgbClr val="424446"/>
                </a:solidFill>
                <a:latin typeface="Times New Roman"/>
                <a:cs typeface="Times New Roman"/>
              </a:rPr>
              <a:t>L</a:t>
            </a:r>
            <a:r>
              <a:rPr dirty="0" smtClean="0" baseline="-18970" sz="3075" spc="-375">
                <a:solidFill>
                  <a:srgbClr val="424446"/>
                </a:solidFill>
                <a:latin typeface="Arial"/>
                <a:cs typeface="Arial"/>
              </a:rPr>
              <a:t>-</a:t>
            </a:r>
            <a:r>
              <a:rPr dirty="0" smtClean="0" sz="1300" spc="-70">
                <a:solidFill>
                  <a:srgbClr val="424446"/>
                </a:solidFill>
                <a:latin typeface="Times New Roman"/>
                <a:cs typeface="Times New Roman"/>
              </a:rPr>
              <a:t>A:;</a:t>
            </a:r>
            <a:r>
              <a:rPr dirty="0" smtClean="0" sz="1300" spc="8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415" i="1">
                <a:solidFill>
                  <a:srgbClr val="424446"/>
                </a:solidFill>
                <a:latin typeface="Times New Roman"/>
                <a:cs typeface="Times New Roman"/>
              </a:rPr>
              <a:t>-</a:t>
            </a:r>
            <a:r>
              <a:rPr dirty="0" smtClean="0" sz="1300" spc="430" i="1">
                <a:solidFill>
                  <a:srgbClr val="828287"/>
                </a:solidFill>
                <a:latin typeface="Times New Roman"/>
                <a:cs typeface="Times New Roman"/>
              </a:rPr>
              <a:t>: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19167" y="3917367"/>
            <a:ext cx="15811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610">
                <a:solidFill>
                  <a:srgbClr val="5E6062"/>
                </a:solidFill>
                <a:latin typeface="Arial"/>
                <a:cs typeface="Arial"/>
              </a:rPr>
              <a:t>,</a:t>
            </a:r>
            <a:endParaRPr sz="15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07691" y="4117452"/>
            <a:ext cx="4217035" cy="687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50" spc="285">
                <a:solidFill>
                  <a:srgbClr val="2A2B2D"/>
                </a:solidFill>
                <a:latin typeface="Times New Roman"/>
                <a:cs typeface="Times New Roman"/>
              </a:rPr>
              <a:t>J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67"/>
              </a:spcBef>
            </a:pPr>
            <a:endParaRPr sz="1000"/>
          </a:p>
          <a:p>
            <a:pPr marL="63500">
              <a:lnSpc>
                <a:spcPct val="100000"/>
              </a:lnSpc>
              <a:tabLst>
                <a:tab pos="431800" algn="l"/>
              </a:tabLst>
            </a:pPr>
            <a:r>
              <a:rPr dirty="0" smtClean="0" sz="1500" spc="10" b="1">
                <a:solidFill>
                  <a:srgbClr val="2A2B2D"/>
                </a:solidFill>
                <a:latin typeface="Arial"/>
                <a:cs typeface="Arial"/>
              </a:rPr>
              <a:t>of</a:t>
            </a:r>
            <a:r>
              <a:rPr dirty="0" smtClean="0" sz="1500" spc="10" b="1">
                <a:solidFill>
                  <a:srgbClr val="2A2B2D"/>
                </a:solidFill>
                <a:latin typeface="Arial"/>
                <a:cs typeface="Arial"/>
              </a:rPr>
              <a:t>	</a:t>
            </a:r>
            <a:r>
              <a:rPr dirty="0" smtClean="0" sz="1500" spc="-15" b="1">
                <a:solidFill>
                  <a:srgbClr val="2A2B2D"/>
                </a:solidFill>
                <a:latin typeface="Arial"/>
                <a:cs typeface="Arial"/>
              </a:rPr>
              <a:t>Strateg</a:t>
            </a:r>
            <a:r>
              <a:rPr dirty="0" smtClean="0" sz="1500" spc="-260" b="1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500" spc="-20" b="1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1500" spc="-45" b="1">
                <a:solidFill>
                  <a:srgbClr val="2A2B2D"/>
                </a:solidFill>
                <a:latin typeface="Arial"/>
                <a:cs typeface="Arial"/>
              </a:rPr>
              <a:t>c</a:t>
            </a:r>
            <a:r>
              <a:rPr dirty="0" smtClean="0" sz="1500" spc="-45" b="1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500" spc="25" b="1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500" spc="0" b="1">
                <a:solidFill>
                  <a:srgbClr val="2A2B2D"/>
                </a:solidFill>
                <a:latin typeface="Arial"/>
                <a:cs typeface="Arial"/>
              </a:rPr>
              <a:t>Management </a:t>
            </a:r>
            <a:r>
              <a:rPr dirty="0" smtClean="0" sz="1500" spc="45" b="1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500" spc="25" b="1">
                <a:solidFill>
                  <a:srgbClr val="2A2B2D"/>
                </a:solidFill>
                <a:latin typeface="Arial"/>
                <a:cs typeface="Arial"/>
              </a:rPr>
              <a:t>to</a:t>
            </a:r>
            <a:r>
              <a:rPr dirty="0" smtClean="0" sz="1500" spc="25" b="1">
                <a:solidFill>
                  <a:srgbClr val="2A2B2D"/>
                </a:solidFill>
                <a:latin typeface="Arial"/>
                <a:cs typeface="Arial"/>
              </a:rPr>
              <a:t>  </a:t>
            </a:r>
            <a:r>
              <a:rPr dirty="0" smtClean="0" sz="1500" spc="15" b="1">
                <a:solidFill>
                  <a:srgbClr val="2A2B2D"/>
                </a:solidFill>
                <a:latin typeface="Arial"/>
                <a:cs typeface="Arial"/>
              </a:rPr>
              <a:t>the</a:t>
            </a:r>
            <a:r>
              <a:rPr dirty="0" smtClean="0" sz="1500" spc="15" b="1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500" spc="110" b="1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500" spc="-20" b="1">
                <a:solidFill>
                  <a:srgbClr val="2A2B2D"/>
                </a:solidFill>
                <a:latin typeface="Arial"/>
                <a:cs typeface="Arial"/>
              </a:rPr>
              <a:t>Busine</a:t>
            </a:r>
            <a:r>
              <a:rPr dirty="0" smtClean="0" sz="1500" spc="55" b="1">
                <a:solidFill>
                  <a:srgbClr val="2A2B2D"/>
                </a:solidFill>
                <a:latin typeface="Arial"/>
                <a:cs typeface="Arial"/>
              </a:rPr>
              <a:t>s</a:t>
            </a:r>
            <a:r>
              <a:rPr dirty="0" smtClean="0" sz="1500" spc="-35" b="1">
                <a:solidFill>
                  <a:srgbClr val="424446"/>
                </a:solidFill>
                <a:latin typeface="Arial"/>
                <a:cs typeface="Arial"/>
              </a:rPr>
              <a:t>s</a:t>
            </a:r>
            <a:endParaRPr sz="1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25921" y="3982712"/>
            <a:ext cx="3435350" cy="4991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035300" algn="l"/>
              </a:tabLst>
            </a:pPr>
            <a:r>
              <a:rPr dirty="0" smtClean="0" sz="1350" spc="290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1750" spc="254" b="1">
                <a:solidFill>
                  <a:srgbClr val="2A2B2D"/>
                </a:solidFill>
                <a:latin typeface="Arial"/>
                <a:cs typeface="Arial"/>
              </a:rPr>
              <a:t>u</a:t>
            </a:r>
            <a:r>
              <a:rPr dirty="0" smtClean="0" sz="1350" spc="-305" b="1" u="sng">
                <a:solidFill>
                  <a:srgbClr val="2A2B2D"/>
                </a:solidFill>
                <a:latin typeface="Times New Roman"/>
                <a:cs typeface="Times New Roman"/>
              </a:rPr>
              <a:t>Lea</a:t>
            </a:r>
            <a:r>
              <a:rPr dirty="0" smtClean="0" sz="1350" spc="-60" b="1" u="sng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0" b="1" u="sng">
                <a:solidFill>
                  <a:srgbClr val="2A2B2D"/>
                </a:solidFill>
                <a:latin typeface="Times New Roman"/>
                <a:cs typeface="Times New Roman"/>
              </a:rPr>
              <a:t>t:,</a:t>
            </a:r>
            <a:r>
              <a:rPr dirty="0" smtClean="0" sz="1250" spc="-250" b="1" u="sng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720" b="1" u="sng">
                <a:solidFill>
                  <a:srgbClr val="424446"/>
                </a:solidFill>
                <a:latin typeface="Times New Roman"/>
                <a:cs typeface="Times New Roman"/>
              </a:rPr>
              <a:t>·</a:t>
            </a:r>
            <a:r>
              <a:rPr dirty="0" smtClean="0" sz="1650" spc="-280" b="1" u="sng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00" b="1" u="sng">
                <a:solidFill>
                  <a:srgbClr val="2A2B2D"/>
                </a:solidFill>
                <a:latin typeface="Times New Roman"/>
                <a:cs typeface="Times New Roman"/>
              </a:rPr>
              <a:t>J.</a:t>
            </a:r>
            <a:r>
              <a:rPr dirty="0" smtClean="0" sz="1650" spc="-70" b="1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30" b="1">
                <a:solidFill>
                  <a:srgbClr val="424446"/>
                </a:solidFill>
                <a:latin typeface="Arial"/>
                <a:cs typeface="Arial"/>
              </a:rPr>
              <a:t>4t</a:t>
            </a:r>
            <a:r>
              <a:rPr dirty="0" smtClean="0" sz="1100" spc="-185" b="1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baseline="-11111" sz="4125" spc="-907">
                <a:solidFill>
                  <a:srgbClr val="424446"/>
                </a:solidFill>
                <a:latin typeface="Times New Roman"/>
                <a:cs typeface="Times New Roman"/>
              </a:rPr>
              <a:t>-</a:t>
            </a:r>
            <a:r>
              <a:rPr dirty="0" smtClean="0" sz="450" spc="520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450" spc="-1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baseline="-13285" sz="3450" spc="502">
                <a:solidFill>
                  <a:srgbClr val="5E6062"/>
                </a:solidFill>
                <a:latin typeface="Arial"/>
                <a:cs typeface="Arial"/>
              </a:rPr>
              <a:t>.</a:t>
            </a:r>
            <a:r>
              <a:rPr dirty="0" smtClean="0" baseline="-12222" sz="3750" spc="-855">
                <a:solidFill>
                  <a:srgbClr val="2A2B2D"/>
                </a:solidFill>
                <a:latin typeface="Times New Roman"/>
                <a:cs typeface="Times New Roman"/>
              </a:rPr>
              <a:t>-</a:t>
            </a:r>
            <a:r>
              <a:rPr dirty="0" smtClean="0" sz="1950" spc="30">
                <a:solidFill>
                  <a:srgbClr val="2A2B2D"/>
                </a:solidFill>
                <a:latin typeface="Arial"/>
                <a:cs typeface="Arial"/>
              </a:rPr>
              <a:t>u</a:t>
            </a:r>
            <a:r>
              <a:rPr dirty="0" smtClean="0" sz="1500" spc="-200">
                <a:solidFill>
                  <a:srgbClr val="424446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-29100" sz="1575" spc="7">
                <a:solidFill>
                  <a:srgbClr val="2A2B2D"/>
                </a:solidFill>
                <a:latin typeface="Times New Roman"/>
                <a:cs typeface="Times New Roman"/>
              </a:rPr>
              <a:t>....,.---</a:t>
            </a:r>
            <a:r>
              <a:rPr dirty="0" smtClean="0" baseline="-29100" sz="1575" spc="-97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5277" sz="3000" spc="-300">
                <a:solidFill>
                  <a:srgbClr val="424446"/>
                </a:solidFill>
                <a:latin typeface="Times New Roman"/>
                <a:cs typeface="Times New Roman"/>
              </a:rPr>
              <a:t>..</a:t>
            </a:r>
            <a:r>
              <a:rPr dirty="0" smtClean="0" baseline="-15277" sz="3000" spc="89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265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1350" spc="26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3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245">
                <a:solidFill>
                  <a:srgbClr val="2A2B2D"/>
                </a:solidFill>
                <a:latin typeface="Arial"/>
                <a:cs typeface="Arial"/>
              </a:rPr>
              <a:t>,</a:t>
            </a:r>
            <a:r>
              <a:rPr dirty="0" smtClean="0" sz="1350" spc="-170" b="1">
                <a:solidFill>
                  <a:srgbClr val="2A2B2D"/>
                </a:solidFill>
                <a:latin typeface="Arial"/>
                <a:cs typeface="Arial"/>
              </a:rPr>
              <a:t>t</a:t>
            </a:r>
            <a:r>
              <a:rPr dirty="0" smtClean="0" sz="1350" spc="-260" b="1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000" spc="100" b="1">
                <a:solidFill>
                  <a:srgbClr val="2A2B2D"/>
                </a:solidFill>
                <a:latin typeface="Arial"/>
                <a:cs typeface="Arial"/>
              </a:rPr>
              <a:t>.</a:t>
            </a:r>
            <a:r>
              <a:rPr dirty="0" smtClean="0" sz="1000" spc="135" b="1">
                <a:solidFill>
                  <a:srgbClr val="2A2B2D"/>
                </a:solidFill>
                <a:latin typeface="Arial"/>
                <a:cs typeface="Arial"/>
              </a:rPr>
              <a:t>l</a:t>
            </a:r>
            <a:r>
              <a:rPr dirty="0" smtClean="0" baseline="-15669" sz="2925" spc="-345">
                <a:solidFill>
                  <a:srgbClr val="424446"/>
                </a:solidFill>
                <a:latin typeface="Arial"/>
                <a:cs typeface="Arial"/>
              </a:rPr>
              <a:t>..</a:t>
            </a:r>
            <a:r>
              <a:rPr dirty="0" smtClean="0" baseline="-15669" sz="2925" spc="-3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290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1350" spc="140">
                <a:solidFill>
                  <a:srgbClr val="424446"/>
                </a:solidFill>
                <a:latin typeface="Arial"/>
                <a:cs typeface="Arial"/>
              </a:rPr>
              <a:t>4</a:t>
            </a:r>
            <a:r>
              <a:rPr dirty="0" smtClean="0" baseline="-12222" sz="3750" spc="-780">
                <a:solidFill>
                  <a:srgbClr val="2A2B2D"/>
                </a:solidFill>
                <a:latin typeface="Times New Roman"/>
                <a:cs typeface="Times New Roman"/>
              </a:rPr>
              <a:t>-</a:t>
            </a:r>
            <a:r>
              <a:rPr dirty="0" smtClean="0" sz="450" spc="390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450" spc="-2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-325" b="1">
                <a:solidFill>
                  <a:srgbClr val="2A2B2D"/>
                </a:solidFill>
                <a:latin typeface="Times New Roman"/>
                <a:cs typeface="Times New Roman"/>
              </a:rPr>
              <a:t>ca</a:t>
            </a:r>
            <a:r>
              <a:rPr dirty="0" smtClean="0" sz="1350" spc="-325" b="1">
                <a:solidFill>
                  <a:srgbClr val="2A2B2D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475">
                <a:solidFill>
                  <a:srgbClr val="424446"/>
                </a:solidFill>
                <a:latin typeface="Arial"/>
                <a:cs typeface="Arial"/>
              </a:rPr>
              <a:t>l</a:t>
            </a:r>
            <a:r>
              <a:rPr dirty="0" smtClean="0" sz="1650" spc="114">
                <a:solidFill>
                  <a:srgbClr val="424446"/>
                </a:solidFill>
                <a:latin typeface="Arial"/>
                <a:cs typeface="Arial"/>
              </a:rPr>
              <a:t>:</a:t>
            </a:r>
            <a:r>
              <a:rPr dirty="0" smtClean="0" sz="1350" spc="330">
                <a:solidFill>
                  <a:srgbClr val="424446"/>
                </a:solidFill>
                <a:latin typeface="Arial"/>
                <a:cs typeface="Arial"/>
              </a:rPr>
              <a:t>W</a:t>
            </a:r>
            <a:endParaRPr sz="13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67783" y="4286423"/>
            <a:ext cx="14224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114">
                <a:solidFill>
                  <a:srgbClr val="2A2B2D"/>
                </a:solidFill>
                <a:latin typeface="Times New Roman"/>
                <a:cs typeface="Times New Roman"/>
              </a:rPr>
              <a:t>.......,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28825" y="4565491"/>
            <a:ext cx="1583690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34035" algn="l"/>
              </a:tabLst>
            </a:pPr>
            <a:r>
              <a:rPr dirty="0" smtClean="0" sz="1500" spc="5" b="1">
                <a:solidFill>
                  <a:srgbClr val="2A2B2D"/>
                </a:solidFill>
                <a:latin typeface="Arial"/>
                <a:cs typeface="Arial"/>
              </a:rPr>
              <a:t>The</a:t>
            </a:r>
            <a:r>
              <a:rPr dirty="0" smtClean="0" sz="1500" spc="5" b="1">
                <a:solidFill>
                  <a:srgbClr val="2A2B2D"/>
                </a:solidFill>
                <a:latin typeface="Arial"/>
                <a:cs typeface="Arial"/>
              </a:rPr>
              <a:t>	</a:t>
            </a:r>
            <a:r>
              <a:rPr dirty="0" smtClean="0" sz="1500" spc="5" b="1">
                <a:solidFill>
                  <a:srgbClr val="2A2B2D"/>
                </a:solidFill>
                <a:latin typeface="Arial"/>
                <a:cs typeface="Arial"/>
              </a:rPr>
              <a:t>Importance</a:t>
            </a:r>
            <a:endParaRPr sz="15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40169" y="4788965"/>
            <a:ext cx="1842135" cy="6381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10" b="1">
                <a:solidFill>
                  <a:srgbClr val="2A2B2D"/>
                </a:solidFill>
                <a:latin typeface="Arial"/>
                <a:cs typeface="Arial"/>
              </a:rPr>
              <a:t>Organizations</a:t>
            </a:r>
            <a:endParaRPr sz="15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</a:pPr>
            <a:endParaRPr sz="650"/>
          </a:p>
          <a:p>
            <a:pPr marL="40640">
              <a:lnSpc>
                <a:spcPct val="100000"/>
              </a:lnSpc>
            </a:pPr>
            <a:r>
              <a:rPr dirty="0" smtClean="0" sz="1350" spc="335">
                <a:solidFill>
                  <a:srgbClr val="5E6062"/>
                </a:solidFill>
                <a:latin typeface="Arial"/>
                <a:cs typeface="Arial"/>
              </a:rPr>
              <a:t>,</a:t>
            </a:r>
            <a:r>
              <a:rPr dirty="0" smtClean="0" sz="1350" spc="315">
                <a:solidFill>
                  <a:srgbClr val="424446"/>
                </a:solidFill>
                <a:latin typeface="Arial"/>
                <a:cs typeface="Arial"/>
              </a:rPr>
              <a:t>4</a:t>
            </a:r>
            <a:r>
              <a:rPr dirty="0" smtClean="0" sz="1350" spc="3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-25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-45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350" spc="-869">
                <a:solidFill>
                  <a:srgbClr val="424446"/>
                </a:solidFill>
                <a:latin typeface="Arial"/>
                <a:cs typeface="Arial"/>
              </a:rPr>
              <a:t>a</a:t>
            </a:r>
            <a:r>
              <a:rPr dirty="0" smtClean="0" sz="1350" spc="-84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-30">
                <a:solidFill>
                  <a:srgbClr val="424446"/>
                </a:solidFill>
                <a:latin typeface="Arial"/>
                <a:cs typeface="Arial"/>
              </a:rPr>
              <a:t>.J</a:t>
            </a:r>
            <a:r>
              <a:rPr dirty="0" smtClean="0" sz="1350" spc="-9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229">
                <a:solidFill>
                  <a:srgbClr val="5E6062"/>
                </a:solidFill>
                <a:latin typeface="Arial"/>
                <a:cs typeface="Arial"/>
              </a:rPr>
              <a:t>l</a:t>
            </a:r>
            <a:r>
              <a:rPr dirty="0" smtClean="0" sz="1350" spc="-80">
                <a:solidFill>
                  <a:srgbClr val="424446"/>
                </a:solidFill>
                <a:latin typeface="Arial"/>
                <a:cs typeface="Arial"/>
              </a:rPr>
              <a:t>f-</a:t>
            </a:r>
            <a:r>
              <a:rPr dirty="0" smtClean="0" sz="1350" spc="-20">
                <a:solidFill>
                  <a:srgbClr val="424446"/>
                </a:solidFill>
                <a:latin typeface="Arial"/>
                <a:cs typeface="Arial"/>
              </a:rPr>
              <a:t>-</a:t>
            </a:r>
            <a:r>
              <a:rPr dirty="0" smtClean="0" sz="1350" spc="225">
                <a:solidFill>
                  <a:srgbClr val="2A2B2D"/>
                </a:solidFill>
                <a:latin typeface="Arial"/>
                <a:cs typeface="Arial"/>
              </a:rPr>
              <a:t>b</a:t>
            </a:r>
            <a:r>
              <a:rPr dirty="0" smtClean="0" sz="1350" spc="165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350" spc="340">
                <a:solidFill>
                  <a:srgbClr val="424446"/>
                </a:solidFill>
                <a:latin typeface="Arial"/>
                <a:cs typeface="Arial"/>
              </a:rPr>
              <a:t>:</a:t>
            </a:r>
            <a:r>
              <a:rPr dirty="0" smtClean="0" sz="1350" spc="20">
                <a:solidFill>
                  <a:srgbClr val="424446"/>
                </a:solidFill>
                <a:latin typeface="Arial"/>
                <a:cs typeface="Arial"/>
              </a:rPr>
              <a:t>;</a:t>
            </a:r>
            <a:r>
              <a:rPr dirty="0" smtClean="0" sz="1350" spc="-114">
                <a:solidFill>
                  <a:srgbClr val="5E6062"/>
                </a:solidFill>
                <a:latin typeface="Arial"/>
                <a:cs typeface="Arial"/>
              </a:rPr>
              <a:t>\</a:t>
            </a:r>
            <a:r>
              <a:rPr dirty="0" smtClean="0" sz="1350" spc="27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-8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2050" spc="-240">
                <a:solidFill>
                  <a:srgbClr val="424446"/>
                </a:solidFill>
                <a:latin typeface="Times New Roman"/>
                <a:cs typeface="Times New Roman"/>
              </a:rPr>
              <a:t>4-o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97561" y="5160182"/>
            <a:ext cx="97409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320" i="1">
                <a:solidFill>
                  <a:srgbClr val="424446"/>
                </a:solidFill>
                <a:latin typeface="Times New Roman"/>
                <a:cs typeface="Times New Roman"/>
              </a:rPr>
              <a:t>c_j</a:t>
            </a:r>
            <a:r>
              <a:rPr dirty="0" smtClean="0" sz="1600" spc="100" i="1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840">
                <a:solidFill>
                  <a:srgbClr val="2A2B2D"/>
                </a:solidFill>
                <a:latin typeface="Arial"/>
                <a:cs typeface="Arial"/>
              </a:rPr>
              <a:t>J</a:t>
            </a:r>
            <a:r>
              <a:rPr dirty="0" smtClean="0" sz="1350" spc="-8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-60">
                <a:solidFill>
                  <a:srgbClr val="424446"/>
                </a:solidFill>
                <a:latin typeface="Arial"/>
                <a:cs typeface="Arial"/>
              </a:rPr>
              <a:t>\..::&gt;</a:t>
            </a:r>
            <a:r>
              <a:rPr dirty="0" smtClean="0" sz="1350" spc="-55">
                <a:solidFill>
                  <a:srgbClr val="424446"/>
                </a:solidFill>
                <a:latin typeface="Arial"/>
                <a:cs typeface="Arial"/>
              </a:rPr>
              <a:t>)</a:t>
            </a:r>
            <a:r>
              <a:rPr dirty="0" smtClean="0" sz="1350" spc="-105">
                <a:solidFill>
                  <a:srgbClr val="424446"/>
                </a:solidFill>
                <a:latin typeface="Arial"/>
                <a:cs typeface="Arial"/>
              </a:rPr>
              <a:t>1</a:t>
            </a:r>
            <a:r>
              <a:rPr dirty="0" smtClean="0" sz="1350" spc="-295">
                <a:solidFill>
                  <a:srgbClr val="5E6062"/>
                </a:solidFill>
                <a:latin typeface="Arial"/>
                <a:cs typeface="Arial"/>
              </a:rPr>
              <a:t>1</a:t>
            </a:r>
            <a:endParaRPr sz="13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17697" y="5191932"/>
            <a:ext cx="480059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1585" i="1">
                <a:solidFill>
                  <a:srgbClr val="424446"/>
                </a:solidFill>
                <a:latin typeface="Arial"/>
                <a:cs typeface="Arial"/>
              </a:rPr>
              <a:t>}</a:t>
            </a:r>
            <a:r>
              <a:rPr dirty="0" smtClean="0" sz="1350" spc="1585" i="1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-25" i="1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430">
                <a:solidFill>
                  <a:srgbClr val="5E6062"/>
                </a:solidFill>
                <a:latin typeface="Arial"/>
                <a:cs typeface="Arial"/>
              </a:rPr>
              <a:t>,</a:t>
            </a:r>
            <a:endParaRPr sz="13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647797" y="5045882"/>
            <a:ext cx="234950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0" spc="-425" i="1">
                <a:solidFill>
                  <a:srgbClr val="424446"/>
                </a:solidFill>
                <a:latin typeface="Times New Roman"/>
                <a:cs typeface="Times New Roman"/>
              </a:rPr>
              <a:t>J5'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34497" y="5547198"/>
            <a:ext cx="918210" cy="5734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-350">
                <a:solidFill>
                  <a:srgbClr val="424446"/>
                </a:solidFill>
                <a:latin typeface="Arial"/>
                <a:cs typeface="Arial"/>
              </a:rPr>
              <a:t>o</a:t>
            </a:r>
            <a:r>
              <a:rPr dirty="0" smtClean="0" sz="1350" spc="-20">
                <a:solidFill>
                  <a:srgbClr val="5E6062"/>
                </a:solidFill>
                <a:latin typeface="Arial"/>
                <a:cs typeface="Arial"/>
              </a:rPr>
              <a:t>.</a:t>
            </a:r>
            <a:r>
              <a:rPr dirty="0" smtClean="0" sz="1350" spc="-190">
                <a:solidFill>
                  <a:srgbClr val="5E6062"/>
                </a:solidFill>
                <a:latin typeface="Arial"/>
                <a:cs typeface="Arial"/>
              </a:rPr>
              <a:t>J</a:t>
            </a:r>
            <a:r>
              <a:rPr dirty="0" smtClean="0" sz="1350" spc="229">
                <a:solidFill>
                  <a:srgbClr val="424446"/>
                </a:solidFill>
                <a:latin typeface="Arial"/>
                <a:cs typeface="Arial"/>
              </a:rPr>
              <a:t>b</a:t>
            </a:r>
            <a:r>
              <a:rPr dirty="0" smtClean="0" sz="1350" spc="-45">
                <a:solidFill>
                  <a:srgbClr val="5E6062"/>
                </a:solidFill>
                <a:latin typeface="Arial"/>
                <a:cs typeface="Arial"/>
              </a:rPr>
              <a:t>}</a:t>
            </a:r>
            <a:r>
              <a:rPr dirty="0" smtClean="0" sz="1350" spc="1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350" spc="-30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350" spc="-270">
                <a:solidFill>
                  <a:srgbClr val="424446"/>
                </a:solidFill>
                <a:latin typeface="Arial"/>
                <a:cs typeface="Arial"/>
              </a:rPr>
              <a:t>)</a:t>
            </a:r>
            <a:r>
              <a:rPr dirty="0" smtClean="0" sz="1350" spc="40">
                <a:solidFill>
                  <a:srgbClr val="2A2B2D"/>
                </a:solidFill>
                <a:latin typeface="Arial"/>
                <a:cs typeface="Arial"/>
              </a:rPr>
              <a:t>_y.</a:t>
            </a:r>
            <a:r>
              <a:rPr dirty="0" smtClean="0" sz="1350" spc="100">
                <a:solidFill>
                  <a:srgbClr val="2A2B2D"/>
                </a:solidFill>
                <a:latin typeface="Arial"/>
                <a:cs typeface="Arial"/>
              </a:rPr>
              <a:t>-</a:t>
            </a:r>
            <a:r>
              <a:rPr dirty="0" smtClean="0" sz="1350" spc="275">
                <a:solidFill>
                  <a:srgbClr val="424446"/>
                </a:solidFill>
                <a:latin typeface="Arial"/>
                <a:cs typeface="Arial"/>
              </a:rPr>
              <a:t>J</a:t>
            </a:r>
            <a:endParaRPr sz="135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32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spc="465">
                <a:solidFill>
                  <a:srgbClr val="424446"/>
                </a:solidFill>
                <a:latin typeface="Arial"/>
                <a:cs typeface="Arial"/>
              </a:rPr>
              <a:t>ul</a:t>
            </a:r>
            <a:r>
              <a:rPr dirty="0" smtClean="0" sz="1400" spc="-9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600" spc="-105">
                <a:solidFill>
                  <a:srgbClr val="2A2B2D"/>
                </a:solidFill>
                <a:latin typeface="Times New Roman"/>
                <a:cs typeface="Times New Roman"/>
              </a:rPr>
              <a:t>al</a:t>
            </a:r>
            <a:r>
              <a:rPr dirty="0" smtClean="0" sz="1600" spc="-70">
                <a:solidFill>
                  <a:srgbClr val="2A2B2D"/>
                </a:solidFill>
                <a:latin typeface="Times New Roman"/>
                <a:cs typeface="Times New Roman"/>
              </a:rPr>
              <a:t>?</a:t>
            </a:r>
            <a:r>
              <a:rPr dirty="0" smtClean="0" sz="1600" spc="-135">
                <a:solidFill>
                  <a:srgbClr val="5E6062"/>
                </a:solidFill>
                <a:latin typeface="Times New Roman"/>
                <a:cs typeface="Times New Roman"/>
              </a:rPr>
              <a:t>·</a:t>
            </a:r>
            <a:r>
              <a:rPr dirty="0" smtClean="0" sz="1600" spc="-35">
                <a:solidFill>
                  <a:srgbClr val="424446"/>
                </a:solidFill>
                <a:latin typeface="Times New Roman"/>
                <a:cs typeface="Times New Roman"/>
              </a:rPr>
              <a:t>l\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44693" y="5490048"/>
            <a:ext cx="451040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20090" algn="l"/>
              </a:tabLst>
            </a:pPr>
            <a:r>
              <a:rPr dirty="0" smtClean="0" sz="1800" spc="252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800" spc="2525">
                <a:solidFill>
                  <a:srgbClr val="424446"/>
                </a:solidFill>
                <a:latin typeface="Arial"/>
                <a:cs typeface="Arial"/>
              </a:rPr>
              <a:t>	</a:t>
            </a:r>
            <a:r>
              <a:rPr dirty="0" smtClean="0" sz="1350" spc="1735">
                <a:solidFill>
                  <a:srgbClr val="424446"/>
                </a:solidFill>
                <a:latin typeface="Arial"/>
                <a:cs typeface="Arial"/>
              </a:rPr>
              <a:t>)</a:t>
            </a:r>
            <a:r>
              <a:rPr dirty="0" smtClean="0" sz="1350" spc="1455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1350" spc="75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-7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20">
                <a:solidFill>
                  <a:srgbClr val="424446"/>
                </a:solidFill>
                <a:latin typeface="Arial"/>
                <a:cs typeface="Arial"/>
              </a:rPr>
              <a:t>...L</a:t>
            </a:r>
            <a:r>
              <a:rPr dirty="0" smtClean="0" sz="1350" spc="140">
                <a:solidFill>
                  <a:srgbClr val="424446"/>
                </a:solidFill>
                <a:latin typeface="Arial"/>
                <a:cs typeface="Arial"/>
              </a:rPr>
              <a:t>A</a:t>
            </a:r>
            <a:r>
              <a:rPr dirty="0" smtClean="0" sz="1350" spc="33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580">
                <a:solidFill>
                  <a:srgbClr val="424446"/>
                </a:solidFill>
                <a:latin typeface="Arial"/>
                <a:cs typeface="Arial"/>
              </a:rPr>
              <a:t>oh.J</a:t>
            </a:r>
            <a:r>
              <a:rPr dirty="0" smtClean="0" sz="1350" spc="58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-3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475">
                <a:solidFill>
                  <a:srgbClr val="424446"/>
                </a:solidFill>
                <a:latin typeface="Arial"/>
                <a:cs typeface="Arial"/>
              </a:rPr>
              <a:t>IJ</a:t>
            </a:r>
            <a:r>
              <a:rPr dirty="0" smtClean="0" sz="1350" spc="16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585">
                <a:solidFill>
                  <a:srgbClr val="424446"/>
                </a:solidFill>
                <a:latin typeface="Arial"/>
                <a:cs typeface="Arial"/>
              </a:rPr>
              <a:t>,</a:t>
            </a:r>
            <a:r>
              <a:rPr dirty="0" smtClean="0" sz="1350" spc="710">
                <a:solidFill>
                  <a:srgbClr val="424446"/>
                </a:solidFill>
                <a:latin typeface="Arial"/>
                <a:cs typeface="Arial"/>
              </a:rPr>
              <a:t>)</a:t>
            </a:r>
            <a:r>
              <a:rPr dirty="0" smtClean="0" sz="1350" spc="710">
                <a:solidFill>
                  <a:srgbClr val="424446"/>
                </a:solidFill>
                <a:latin typeface="Arial"/>
                <a:cs typeface="Arial"/>
              </a:rPr>
              <a:t>  </a:t>
            </a:r>
            <a:r>
              <a:rPr dirty="0" smtClean="0" sz="1350" spc="-16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400">
                <a:solidFill>
                  <a:srgbClr val="424446"/>
                </a:solidFill>
                <a:latin typeface="Arial"/>
                <a:cs typeface="Arial"/>
              </a:rPr>
              <a:t>'</a:t>
            </a:r>
            <a:r>
              <a:rPr dirty="0" smtClean="0" sz="1350" spc="1240">
                <a:solidFill>
                  <a:srgbClr val="424446"/>
                </a:solidFill>
                <a:latin typeface="Arial"/>
                <a:cs typeface="Arial"/>
              </a:rPr>
              <a:t>Y</a:t>
            </a:r>
            <a:r>
              <a:rPr dirty="0" smtClean="0" sz="1350" spc="-23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27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27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-7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-75">
                <a:solidFill>
                  <a:srgbClr val="424446"/>
                </a:solidFill>
                <a:latin typeface="Arial"/>
                <a:cs typeface="Arial"/>
              </a:rPr>
              <a:t>LA:</a:t>
            </a:r>
            <a:r>
              <a:rPr dirty="0" smtClean="0" sz="1350" spc="-3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290">
                <a:solidFill>
                  <a:srgbClr val="828287"/>
                </a:solidFill>
                <a:latin typeface="Arial"/>
                <a:cs typeface="Arial"/>
              </a:rPr>
              <a:t>I</a:t>
            </a:r>
            <a:r>
              <a:rPr dirty="0" smtClean="0" sz="950" spc="-10" i="1">
                <a:solidFill>
                  <a:srgbClr val="5E6062"/>
                </a:solidFill>
                <a:latin typeface="Times New Roman"/>
                <a:cs typeface="Times New Roman"/>
              </a:rPr>
              <a:t>._s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78116" y="5864985"/>
            <a:ext cx="43307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25">
                <a:solidFill>
                  <a:srgbClr val="2A2B2D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-229">
                <a:solidFill>
                  <a:srgbClr val="2A2B2D"/>
                </a:solidFill>
                <a:latin typeface="Times New Roman"/>
                <a:cs typeface="Times New Roman"/>
              </a:rPr>
              <a:t>;</a:t>
            </a:r>
            <a:r>
              <a:rPr dirty="0" smtClean="0" sz="1600" spc="-310">
                <a:solidFill>
                  <a:srgbClr val="424446"/>
                </a:solidFill>
                <a:latin typeface="Times New Roman"/>
                <a:cs typeface="Times New Roman"/>
              </a:rPr>
              <a:t>_,AJ</a:t>
            </a:r>
            <a:r>
              <a:rPr dirty="0" smtClean="0" sz="1600" spc="-24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29">
                <a:solidFill>
                  <a:srgbClr val="5E6062"/>
                </a:solidFill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78028" y="5871335"/>
            <a:ext cx="83375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1010">
                <a:solidFill>
                  <a:srgbClr val="424446"/>
                </a:solidFill>
                <a:latin typeface="Times New Roman"/>
                <a:cs typeface="Times New Roman"/>
              </a:rPr>
              <a:t>.J</a:t>
            </a:r>
            <a:r>
              <a:rPr dirty="0" smtClean="0" sz="1250" spc="13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05">
                <a:solidFill>
                  <a:srgbClr val="424446"/>
                </a:solidFill>
                <a:latin typeface="Times New Roman"/>
                <a:cs typeface="Times New Roman"/>
              </a:rPr>
              <a:t>.clJj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6554" y="5826885"/>
            <a:ext cx="187833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5925" algn="l"/>
                <a:tab pos="845185" algn="l"/>
                <a:tab pos="1479550" algn="l"/>
              </a:tabLst>
            </a:pPr>
            <a:r>
              <a:rPr dirty="0" smtClean="0" sz="1900" spc="-100">
                <a:solidFill>
                  <a:srgbClr val="424446"/>
                </a:solidFill>
                <a:latin typeface="Arial"/>
                <a:cs typeface="Arial"/>
              </a:rPr>
              <a:t>cj</a:t>
            </a:r>
            <a:r>
              <a:rPr dirty="0" smtClean="0" sz="1900" spc="-100">
                <a:solidFill>
                  <a:srgbClr val="424446"/>
                </a:solidFill>
                <a:latin typeface="Arial"/>
                <a:cs typeface="Arial"/>
              </a:rPr>
              <a:t>	</a:t>
            </a:r>
            <a:r>
              <a:rPr dirty="0" smtClean="0" sz="1900" spc="1320" i="1">
                <a:solidFill>
                  <a:srgbClr val="424446"/>
                </a:solidFill>
                <a:latin typeface="Arial"/>
                <a:cs typeface="Arial"/>
              </a:rPr>
              <a:t>}</a:t>
            </a:r>
            <a:r>
              <a:rPr dirty="0" smtClean="0" sz="1900" spc="-220" i="1">
                <a:solidFill>
                  <a:srgbClr val="5E6062"/>
                </a:solidFill>
                <a:latin typeface="Arial"/>
                <a:cs typeface="Arial"/>
              </a:rPr>
              <a:t>\</a:t>
            </a:r>
            <a:r>
              <a:rPr dirty="0" smtClean="0" sz="1900" spc="-220" i="1">
                <a:solidFill>
                  <a:srgbClr val="5E6062"/>
                </a:solidFill>
                <a:latin typeface="Arial"/>
                <a:cs typeface="Arial"/>
              </a:rPr>
              <a:t>	</a:t>
            </a:r>
            <a:r>
              <a:rPr dirty="0" smtClean="0" sz="1650" spc="300">
                <a:solidFill>
                  <a:srgbClr val="424446"/>
                </a:solidFill>
                <a:latin typeface="Arial"/>
                <a:cs typeface="Arial"/>
              </a:rPr>
              <a:t>_,</a:t>
            </a:r>
            <a:r>
              <a:rPr dirty="0" smtClean="0" sz="1650" spc="34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650" spc="17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650" spc="175">
                <a:solidFill>
                  <a:srgbClr val="5E6062"/>
                </a:solidFill>
                <a:latin typeface="Arial"/>
                <a:cs typeface="Arial"/>
              </a:rPr>
              <a:t>	</a:t>
            </a:r>
            <a:r>
              <a:rPr dirty="0" smtClean="0" sz="1700" spc="1180">
                <a:solidFill>
                  <a:srgbClr val="424446"/>
                </a:solidFill>
                <a:latin typeface="Arial"/>
                <a:cs typeface="Arial"/>
              </a:rPr>
              <a:t>§</a:t>
            </a:r>
            <a:r>
              <a:rPr dirty="0" smtClean="0" sz="1700" spc="-18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700" spc="130">
                <a:solidFill>
                  <a:srgbClr val="5E6062"/>
                </a:solidFill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53430" y="6208792"/>
            <a:ext cx="76898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1005">
                <a:solidFill>
                  <a:srgbClr val="424446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12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45" i="1">
                <a:solidFill>
                  <a:srgbClr val="424446"/>
                </a:solidFill>
                <a:latin typeface="Times New Roman"/>
                <a:cs typeface="Times New Roman"/>
              </a:rPr>
              <a:t>6).))</a:t>
            </a:r>
            <a:r>
              <a:rPr dirty="0" smtClean="0" sz="1600" spc="-65" i="1">
                <a:solidFill>
                  <a:srgbClr val="424446"/>
                </a:solidFill>
                <a:latin typeface="Times New Roman"/>
                <a:cs typeface="Times New Roman"/>
              </a:rPr>
              <a:t>"</a:t>
            </a:r>
            <a:r>
              <a:rPr dirty="0" smtClean="0" sz="1600" spc="-200" i="1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5" i="1">
                <a:solidFill>
                  <a:srgbClr val="5E6062"/>
                </a:solidFill>
                <a:latin typeface="Times New Roman"/>
                <a:cs typeface="Times New Roman"/>
              </a:rPr>
              <a:t>\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25921" y="6221492"/>
            <a:ext cx="1251585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65">
                <a:solidFill>
                  <a:srgbClr val="424446"/>
                </a:solidFill>
                <a:latin typeface="Arial"/>
                <a:cs typeface="Arial"/>
              </a:rPr>
              <a:t>l:JI</a:t>
            </a:r>
            <a:r>
              <a:rPr dirty="0" smtClean="0" sz="1500" spc="-6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500" spc="-20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500" spc="100">
                <a:solidFill>
                  <a:srgbClr val="424446"/>
                </a:solidFill>
                <a:latin typeface="Arial"/>
                <a:cs typeface="Arial"/>
              </a:rPr>
              <a:t>ulJ:i;.</a:t>
            </a:r>
            <a:r>
              <a:rPr dirty="0" smtClean="0" sz="1500" spc="-15">
                <a:solidFill>
                  <a:srgbClr val="424446"/>
                </a:solidFill>
                <a:latin typeface="Arial"/>
                <a:cs typeface="Arial"/>
              </a:rPr>
              <a:t>l</a:t>
            </a:r>
            <a:r>
              <a:rPr dirty="0" smtClean="0" sz="1500" spc="220">
                <a:solidFill>
                  <a:srgbClr val="5E6062"/>
                </a:solidFill>
                <a:latin typeface="Arial"/>
                <a:cs typeface="Arial"/>
              </a:rPr>
              <a:t>l</a:t>
            </a:r>
            <a:r>
              <a:rPr dirty="0" smtClean="0" sz="1500" spc="-26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500" spc="1240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500" spc="-105">
                <a:solidFill>
                  <a:srgbClr val="424446"/>
                </a:solidFill>
                <a:latin typeface="Arial"/>
                <a:cs typeface="Arial"/>
              </a:rPr>
              <a:t>)</a:t>
            </a:r>
            <a:endParaRPr sz="1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604179" y="6164342"/>
            <a:ext cx="1621790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52245" algn="l"/>
              </a:tabLst>
            </a:pPr>
            <a:r>
              <a:rPr dirty="0" smtClean="0" sz="1500" spc="-204">
                <a:solidFill>
                  <a:srgbClr val="5E6062"/>
                </a:solidFill>
                <a:latin typeface="Arial"/>
                <a:cs typeface="Arial"/>
              </a:rPr>
              <a:t>\</a:t>
            </a:r>
            <a:r>
              <a:rPr dirty="0" smtClean="0" sz="1500" spc="8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950" spc="75">
                <a:solidFill>
                  <a:srgbClr val="424446"/>
                </a:solidFill>
                <a:latin typeface="Arial"/>
                <a:cs typeface="Arial"/>
              </a:rPr>
              <a:t>l)</a:t>
            </a:r>
            <a:r>
              <a:rPr dirty="0" smtClean="0" sz="1950" spc="-21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500" spc="100">
                <a:solidFill>
                  <a:srgbClr val="424446"/>
                </a:solidFill>
                <a:latin typeface="Arial"/>
                <a:cs typeface="Arial"/>
              </a:rPr>
              <a:t>ililA</a:t>
            </a:r>
            <a:r>
              <a:rPr dirty="0" smtClean="0" sz="1500" spc="8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500" spc="29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500" spc="925">
                <a:solidFill>
                  <a:srgbClr val="2A2B2D"/>
                </a:solidFill>
                <a:latin typeface="Arial"/>
                <a:cs typeface="Arial"/>
              </a:rPr>
              <a:t>u</a:t>
            </a:r>
            <a:r>
              <a:rPr dirty="0" smtClean="0" sz="1500" spc="925">
                <a:solidFill>
                  <a:srgbClr val="2A2B2D"/>
                </a:solidFill>
                <a:latin typeface="Arial"/>
                <a:cs typeface="Arial"/>
              </a:rPr>
              <a:t>	</a:t>
            </a:r>
            <a:r>
              <a:rPr dirty="0" smtClean="0" sz="1500" spc="-204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500" spc="-90">
                <a:solidFill>
                  <a:srgbClr val="424446"/>
                </a:solidFill>
                <a:latin typeface="Arial"/>
                <a:cs typeface="Arial"/>
              </a:rPr>
              <a:t>.J</a:t>
            </a:r>
            <a:endParaRPr sz="1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28825" y="6480888"/>
            <a:ext cx="3530600" cy="360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83915" algn="l"/>
              </a:tabLst>
            </a:pPr>
            <a:r>
              <a:rPr dirty="0" smtClean="0" sz="1550" spc="-20">
                <a:solidFill>
                  <a:srgbClr val="424446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-40">
                <a:solidFill>
                  <a:srgbClr val="424446"/>
                </a:solidFill>
                <a:latin typeface="Times New Roman"/>
                <a:cs typeface="Times New Roman"/>
              </a:rPr>
              <a:t>T</a:t>
            </a:r>
            <a:r>
              <a:rPr dirty="0" smtClean="0" sz="1550" spc="-20">
                <a:solidFill>
                  <a:srgbClr val="424446"/>
                </a:solidFill>
                <a:latin typeface="Times New Roman"/>
                <a:cs typeface="Times New Roman"/>
              </a:rPr>
              <a:t>h</a:t>
            </a:r>
            <a:r>
              <a:rPr dirty="0" smtClean="0" sz="1550" spc="-20">
                <a:solidFill>
                  <a:srgbClr val="2A2B2D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-20">
                <a:solidFill>
                  <a:srgbClr val="424446"/>
                </a:solidFill>
                <a:latin typeface="Times New Roman"/>
                <a:cs typeface="Times New Roman"/>
              </a:rPr>
              <a:t>n</a:t>
            </a:r>
            <a:r>
              <a:rPr dirty="0" smtClean="0" sz="1550" spc="1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0">
                <a:solidFill>
                  <a:srgbClr val="424446"/>
                </a:solidFill>
                <a:latin typeface="Times New Roman"/>
                <a:cs typeface="Times New Roman"/>
              </a:rPr>
              <a:t>and</a:t>
            </a:r>
            <a:r>
              <a:rPr dirty="0" smtClean="0" sz="1550" spc="1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">
                <a:solidFill>
                  <a:srgbClr val="424446"/>
                </a:solidFill>
                <a:latin typeface="Times New Roman"/>
                <a:cs typeface="Times New Roman"/>
              </a:rPr>
              <a:t>H</a:t>
            </a:r>
            <a:r>
              <a:rPr dirty="0" smtClean="0" sz="1550" spc="-55">
                <a:solidFill>
                  <a:srgbClr val="424446"/>
                </a:solidFill>
                <a:latin typeface="Times New Roman"/>
                <a:cs typeface="Times New Roman"/>
              </a:rPr>
              <a:t>o</a:t>
            </a:r>
            <a:r>
              <a:rPr dirty="0" smtClean="0" sz="1550" spc="20">
                <a:solidFill>
                  <a:srgbClr val="2A2B2D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25">
                <a:solidFill>
                  <a:srgbClr val="424446"/>
                </a:solidFill>
                <a:latin typeface="Times New Roman"/>
                <a:cs typeface="Times New Roman"/>
              </a:rPr>
              <a:t>se</a:t>
            </a:r>
            <a:r>
              <a:rPr dirty="0" smtClean="0" sz="1550" spc="25">
                <a:solidFill>
                  <a:srgbClr val="424446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2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3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130">
                <a:solidFill>
                  <a:srgbClr val="424446"/>
                </a:solidFill>
                <a:latin typeface="Arial"/>
                <a:cs typeface="Arial"/>
              </a:rPr>
              <a:t>V""'J</a:t>
            </a:r>
            <a:r>
              <a:rPr dirty="0" smtClean="0" sz="1350" spc="9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16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1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750" spc="20" i="1">
                <a:solidFill>
                  <a:srgbClr val="424446"/>
                </a:solidFill>
                <a:latin typeface="Times New Roman"/>
                <a:cs typeface="Times New Roman"/>
              </a:rPr>
              <a:t>0-r}</a:t>
            </a:r>
            <a:r>
              <a:rPr dirty="0" smtClean="0" sz="1750" spc="-175" i="1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50" i="1">
                <a:solidFill>
                  <a:srgbClr val="424446"/>
                </a:solidFill>
                <a:latin typeface="Times New Roman"/>
                <a:cs typeface="Times New Roman"/>
              </a:rPr>
              <a:t>(</a:t>
            </a:r>
            <a:r>
              <a:rPr dirty="0" smtClean="0" sz="1250" spc="-65" i="1">
                <a:solidFill>
                  <a:srgbClr val="424446"/>
                </a:solidFill>
                <a:latin typeface="Times New Roman"/>
                <a:cs typeface="Times New Roman"/>
              </a:rPr>
              <a:t>..rA</a:t>
            </a:r>
            <a:r>
              <a:rPr dirty="0" smtClean="0" sz="1250" spc="35" i="1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2300" spc="-340" i="1">
                <a:solidFill>
                  <a:srgbClr val="424446"/>
                </a:solidFill>
                <a:latin typeface="Arial"/>
                <a:cs typeface="Arial"/>
              </a:rPr>
              <a:t>JS</a:t>
            </a:r>
            <a:r>
              <a:rPr dirty="0" smtClean="0" sz="2300" spc="-340" i="1">
                <a:solidFill>
                  <a:srgbClr val="424446"/>
                </a:solidFill>
                <a:latin typeface="Arial"/>
                <a:cs typeface="Arial"/>
              </a:rPr>
              <a:t>	</a:t>
            </a:r>
            <a:r>
              <a:rPr dirty="0" smtClean="0" sz="2000" spc="605">
                <a:solidFill>
                  <a:srgbClr val="424446"/>
                </a:solidFill>
                <a:latin typeface="Arial"/>
                <a:cs typeface="Arial"/>
              </a:rPr>
              <a:t>l</a:t>
            </a:r>
            <a:endParaRPr sz="2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74333" y="6531688"/>
            <a:ext cx="206692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878330" algn="l"/>
              </a:tabLst>
            </a:pPr>
            <a:r>
              <a:rPr dirty="0" smtClean="0" sz="1900" spc="30" i="1">
                <a:solidFill>
                  <a:srgbClr val="2A2B2D"/>
                </a:solidFill>
                <a:latin typeface="Arial"/>
                <a:cs typeface="Arial"/>
              </a:rPr>
              <a:t>.f</a:t>
            </a:r>
            <a:r>
              <a:rPr dirty="0" smtClean="0" sz="1900" spc="30" i="1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900" spc="-85" i="1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550" spc="-560">
                <a:solidFill>
                  <a:srgbClr val="424446"/>
                </a:solidFill>
                <a:latin typeface="Times New Roman"/>
                <a:cs typeface="Times New Roman"/>
              </a:rPr>
              <a:t>LA</a:t>
            </a:r>
            <a:r>
              <a:rPr dirty="0" smtClean="0" sz="1550" spc="114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130">
                <a:solidFill>
                  <a:srgbClr val="424446"/>
                </a:solidFill>
                <a:latin typeface="Arial"/>
                <a:cs typeface="Arial"/>
              </a:rPr>
              <a:t>JY\&gt;</a:t>
            </a:r>
            <a:r>
              <a:rPr dirty="0" smtClean="0" sz="1800" spc="-6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750" spc="-254" i="1">
                <a:solidFill>
                  <a:srgbClr val="424446"/>
                </a:solidFill>
                <a:latin typeface="Times New Roman"/>
                <a:cs typeface="Times New Roman"/>
              </a:rPr>
              <a:t>,:_r</a:t>
            </a:r>
            <a:r>
              <a:rPr dirty="0" smtClean="0" sz="1750" spc="90" i="1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25">
                <a:solidFill>
                  <a:srgbClr val="424446"/>
                </a:solidFill>
                <a:latin typeface="Times New Roman"/>
                <a:cs typeface="Times New Roman"/>
              </a:rPr>
              <a:t>clJj</a:t>
            </a:r>
            <a:r>
              <a:rPr dirty="0" smtClean="0" sz="1550" spc="-21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370">
                <a:solidFill>
                  <a:srgbClr val="5E6062"/>
                </a:solidFill>
                <a:latin typeface="Times New Roman"/>
                <a:cs typeface="Times New Roman"/>
              </a:rPr>
              <a:t>j</a:t>
            </a:r>
            <a:r>
              <a:rPr dirty="0" smtClean="0" sz="1400" spc="370">
                <a:solidFill>
                  <a:srgbClr val="5E6062"/>
                </a:solidFill>
                <a:latin typeface="Times New Roman"/>
                <a:cs typeface="Times New Roman"/>
              </a:rPr>
              <a:t>	</a:t>
            </a:r>
            <a:r>
              <a:rPr dirty="0" smtClean="0" sz="1400" spc="220">
                <a:solidFill>
                  <a:srgbClr val="5E6062"/>
                </a:solidFill>
                <a:latin typeface="Times New Roman"/>
                <a:cs typeface="Times New Roman"/>
              </a:rPr>
              <a:t>-·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62856" y="6945345"/>
            <a:ext cx="2968625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72160" algn="l"/>
              </a:tabLst>
            </a:pPr>
            <a:r>
              <a:rPr dirty="0" smtClean="0" sz="1350" spc="430">
                <a:solidFill>
                  <a:srgbClr val="5E6062"/>
                </a:solidFill>
                <a:latin typeface="Arial"/>
                <a:cs typeface="Arial"/>
              </a:rPr>
              <a:t>,</a:t>
            </a:r>
            <a:r>
              <a:rPr dirty="0" smtClean="0" sz="1350" spc="430">
                <a:solidFill>
                  <a:srgbClr val="5E6062"/>
                </a:solidFill>
                <a:latin typeface="Arial"/>
                <a:cs typeface="Arial"/>
              </a:rPr>
              <a:t>	</a:t>
            </a:r>
            <a:r>
              <a:rPr dirty="0" smtClean="0" sz="1350" spc="-165">
                <a:solidFill>
                  <a:srgbClr val="5E6062"/>
                </a:solidFill>
                <a:latin typeface="Arial"/>
                <a:cs typeface="Arial"/>
              </a:rPr>
              <a:t>\</a:t>
            </a:r>
            <a:r>
              <a:rPr dirty="0" smtClean="0" sz="1350" spc="12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350" spc="1005">
                <a:solidFill>
                  <a:srgbClr val="2A2B2D"/>
                </a:solidFill>
                <a:latin typeface="Arial"/>
                <a:cs typeface="Arial"/>
              </a:rPr>
              <a:t>u</a:t>
            </a:r>
            <a:r>
              <a:rPr dirty="0" smtClean="0" sz="1350" spc="1005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350" spc="-140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350" spc="254">
                <a:solidFill>
                  <a:srgbClr val="424446"/>
                </a:solidFill>
                <a:latin typeface="Arial"/>
                <a:cs typeface="Arial"/>
              </a:rPr>
              <a:t>l</a:t>
            </a:r>
            <a:r>
              <a:rPr dirty="0" smtClean="0" sz="1350" spc="-350">
                <a:solidFill>
                  <a:srgbClr val="424446"/>
                </a:solidFill>
                <a:latin typeface="Arial"/>
                <a:cs typeface="Arial"/>
              </a:rPr>
              <a:t>:</a:t>
            </a:r>
            <a:r>
              <a:rPr dirty="0" smtClean="0" sz="1350" spc="-515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350" spc="-560">
                <a:solidFill>
                  <a:srgbClr val="5E6062"/>
                </a:solidFill>
                <a:latin typeface="Arial"/>
                <a:cs typeface="Arial"/>
              </a:rPr>
              <a:t>.</a:t>
            </a:r>
            <a:r>
              <a:rPr dirty="0" smtClean="0" sz="1350" spc="-425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350" spc="-85">
                <a:solidFill>
                  <a:srgbClr val="424446"/>
                </a:solidFill>
                <a:latin typeface="Arial"/>
                <a:cs typeface="Arial"/>
              </a:rPr>
              <a:t>,a</a:t>
            </a:r>
            <a:r>
              <a:rPr dirty="0" smtClean="0" sz="1350" spc="-280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350" spc="-355">
                <a:solidFill>
                  <a:srgbClr val="5E6062"/>
                </a:solidFill>
                <a:latin typeface="Arial"/>
                <a:cs typeface="Arial"/>
              </a:rPr>
              <a:t>H</a:t>
            </a:r>
            <a:r>
              <a:rPr dirty="0" smtClean="0" sz="1350" spc="33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18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430">
                <a:solidFill>
                  <a:srgbClr val="424446"/>
                </a:solidFill>
                <a:latin typeface="Arial"/>
                <a:cs typeface="Arial"/>
              </a:rPr>
              <a:t>,</a:t>
            </a:r>
            <a:r>
              <a:rPr dirty="0" smtClean="0" sz="1350" spc="13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200" spc="335">
                <a:solidFill>
                  <a:srgbClr val="424446"/>
                </a:solidFill>
                <a:latin typeface="Arial"/>
                <a:cs typeface="Arial"/>
              </a:rPr>
              <a:t>.J.</a:t>
            </a:r>
            <a:r>
              <a:rPr dirty="0" smtClean="0" sz="1200" spc="320">
                <a:solidFill>
                  <a:srgbClr val="424446"/>
                </a:solidFill>
                <a:latin typeface="Arial"/>
                <a:cs typeface="Arial"/>
              </a:rPr>
              <a:t>)</a:t>
            </a:r>
            <a:r>
              <a:rPr dirty="0" smtClean="0" sz="1200" spc="-15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200" spc="-75">
                <a:solidFill>
                  <a:srgbClr val="5E6062"/>
                </a:solidFill>
                <a:latin typeface="Arial"/>
                <a:cs typeface="Arial"/>
              </a:rPr>
              <a:t>\</a:t>
            </a:r>
            <a:r>
              <a:rPr dirty="0" smtClean="0" sz="1200" spc="16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350" spc="2945">
                <a:solidFill>
                  <a:srgbClr val="424446"/>
                </a:solidFill>
                <a:latin typeface="Arial"/>
                <a:cs typeface="Arial"/>
              </a:rPr>
              <a:t>u</a:t>
            </a:r>
            <a:endParaRPr sz="13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150431" y="6837395"/>
            <a:ext cx="394970" cy="346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00" spc="-260">
                <a:solidFill>
                  <a:srgbClr val="424446"/>
                </a:solidFill>
                <a:latin typeface="Times New Roman"/>
                <a:cs typeface="Times New Roman"/>
              </a:rPr>
              <a:t>r_lhi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082382" y="6818345"/>
            <a:ext cx="1732914" cy="369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33119" algn="l"/>
              </a:tabLst>
            </a:pPr>
            <a:r>
              <a:rPr dirty="0" smtClean="0" sz="2350" spc="229">
                <a:solidFill>
                  <a:srgbClr val="424446"/>
                </a:solidFill>
                <a:latin typeface="Times New Roman"/>
                <a:cs typeface="Times New Roman"/>
              </a:rPr>
              <a:t>4r</a:t>
            </a:r>
            <a:r>
              <a:rPr dirty="0" smtClean="0" sz="2350" spc="254">
                <a:solidFill>
                  <a:srgbClr val="424446"/>
                </a:solidFill>
                <a:latin typeface="Times New Roman"/>
                <a:cs typeface="Times New Roman"/>
              </a:rPr>
              <a:t>-</a:t>
            </a:r>
            <a:r>
              <a:rPr dirty="0" smtClean="0" sz="2350" spc="-685">
                <a:solidFill>
                  <a:srgbClr val="5E6062"/>
                </a:solidFill>
                <a:latin typeface="Times New Roman"/>
                <a:cs typeface="Times New Roman"/>
              </a:rPr>
              <a:t>1</a:t>
            </a:r>
            <a:r>
              <a:rPr dirty="0" smtClean="0" sz="2350" spc="-685">
                <a:solidFill>
                  <a:srgbClr val="5E6062"/>
                </a:solidFill>
                <a:latin typeface="Times New Roman"/>
                <a:cs typeface="Times New Roman"/>
              </a:rPr>
              <a:t>	</a:t>
            </a:r>
            <a:r>
              <a:rPr dirty="0" smtClean="0" sz="2350" spc="-405">
                <a:solidFill>
                  <a:srgbClr val="5E6062"/>
                </a:solidFill>
                <a:latin typeface="Times New Roman"/>
                <a:cs typeface="Times New Roman"/>
              </a:rPr>
              <a:t>\</a:t>
            </a:r>
            <a:r>
              <a:rPr dirty="0" smtClean="0" sz="2350" spc="-85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2460">
                <a:solidFill>
                  <a:srgbClr val="424446"/>
                </a:solidFill>
                <a:latin typeface="Arial"/>
                <a:cs typeface="Arial"/>
              </a:rPr>
              <a:t>u</a:t>
            </a:r>
            <a:r>
              <a:rPr dirty="0" smtClean="0" sz="1350" spc="-80">
                <a:solidFill>
                  <a:srgbClr val="5E6062"/>
                </a:solidFill>
                <a:latin typeface="Arial"/>
                <a:cs typeface="Arial"/>
              </a:rPr>
              <a:t>I.</a:t>
            </a:r>
            <a:r>
              <a:rPr dirty="0" smtClean="0" sz="1350" spc="-215">
                <a:solidFill>
                  <a:srgbClr val="5E6062"/>
                </a:solidFill>
                <a:latin typeface="Arial"/>
                <a:cs typeface="Arial"/>
              </a:rPr>
              <a:t>J</a:t>
            </a:r>
            <a:r>
              <a:rPr dirty="0" smtClean="0" sz="1350" spc="-150">
                <a:solidFill>
                  <a:srgbClr val="424446"/>
                </a:solidFill>
                <a:latin typeface="Arial"/>
                <a:cs typeface="Arial"/>
              </a:rPr>
              <a:t>.....</a:t>
            </a:r>
            <a:r>
              <a:rPr dirty="0" smtClean="0" sz="1350" spc="-18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140">
                <a:solidFill>
                  <a:srgbClr val="424446"/>
                </a:solidFill>
                <a:latin typeface="Arial"/>
                <a:cs typeface="Arial"/>
              </a:rPr>
              <a:t>-</a:t>
            </a:r>
            <a:endParaRPr sz="13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28825" y="7257401"/>
            <a:ext cx="91948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495">
                <a:solidFill>
                  <a:srgbClr val="424446"/>
                </a:solidFill>
                <a:latin typeface="Arial"/>
                <a:cs typeface="Arial"/>
              </a:rPr>
              <a:t>ul</a:t>
            </a:r>
            <a:r>
              <a:rPr dirty="0" smtClean="0" sz="1400" spc="-10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600" spc="-105">
                <a:solidFill>
                  <a:srgbClr val="2A2B2D"/>
                </a:solidFill>
                <a:latin typeface="Times New Roman"/>
                <a:cs typeface="Times New Roman"/>
              </a:rPr>
              <a:t>al</a:t>
            </a:r>
            <a:r>
              <a:rPr dirty="0" smtClean="0" sz="1600" spc="-70">
                <a:solidFill>
                  <a:srgbClr val="2A2B2D"/>
                </a:solidFill>
                <a:latin typeface="Times New Roman"/>
                <a:cs typeface="Times New Roman"/>
              </a:rPr>
              <a:t>?</a:t>
            </a:r>
            <a:r>
              <a:rPr dirty="0" smtClean="0" sz="1600" spc="-135">
                <a:solidFill>
                  <a:srgbClr val="5E6062"/>
                </a:solidFill>
                <a:latin typeface="Times New Roman"/>
                <a:cs typeface="Times New Roman"/>
              </a:rPr>
              <a:t>·</a:t>
            </a:r>
            <a:r>
              <a:rPr dirty="0" smtClean="0" sz="1600" spc="-60">
                <a:solidFill>
                  <a:srgbClr val="424446"/>
                </a:solidFill>
                <a:latin typeface="Times New Roman"/>
                <a:cs typeface="Times New Roman"/>
              </a:rPr>
              <a:t>l\</a:t>
            </a:r>
            <a:r>
              <a:rPr dirty="0" smtClean="0" sz="1600" spc="7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00">
                <a:solidFill>
                  <a:srgbClr val="424446"/>
                </a:solidFill>
                <a:latin typeface="Times New Roman"/>
                <a:cs typeface="Times New Roman"/>
              </a:rPr>
              <a:t>01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73052" y="7282801"/>
            <a:ext cx="5803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20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1200" spc="-15">
                <a:solidFill>
                  <a:srgbClr val="424446"/>
                </a:solidFill>
                <a:latin typeface="Arial"/>
                <a:cs typeface="Arial"/>
              </a:rPr>
              <a:t>...LiJ</a:t>
            </a:r>
            <a:r>
              <a:rPr dirty="0" smtClean="0" sz="1200" spc="-4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200" spc="480">
                <a:solidFill>
                  <a:srgbClr val="424446"/>
                </a:solidFill>
                <a:latin typeface="Arial"/>
                <a:cs typeface="Arial"/>
              </a:rPr>
              <a:t>·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10391" y="7257401"/>
            <a:ext cx="187833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833245" algn="l"/>
              </a:tabLst>
            </a:pPr>
            <a:r>
              <a:rPr dirty="0" smtClean="0" sz="1400" spc="-204">
                <a:solidFill>
                  <a:srgbClr val="5E6062"/>
                </a:solidFill>
                <a:latin typeface="Times New Roman"/>
                <a:cs typeface="Times New Roman"/>
              </a:rPr>
              <a:t>1</a:t>
            </a:r>
            <a:r>
              <a:rPr dirty="0" smtClean="0" sz="1400" spc="90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100">
                <a:solidFill>
                  <a:srgbClr val="424446"/>
                </a:solidFill>
                <a:latin typeface="Arial"/>
                <a:cs typeface="Arial"/>
              </a:rPr>
              <a:t>a</a:t>
            </a:r>
            <a:r>
              <a:rPr dirty="0" smtClean="0" sz="1200" spc="-21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E6062"/>
                </a:solidFill>
                <a:latin typeface="Arial"/>
                <a:cs typeface="Arial"/>
              </a:rPr>
              <a:t>\</a:t>
            </a:r>
            <a:r>
              <a:rPr dirty="0" smtClean="0" sz="1200" spc="-10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200" spc="40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200" spc="40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200" spc="-114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200" spc="335">
                <a:solidFill>
                  <a:srgbClr val="5E6062"/>
                </a:solidFill>
                <a:latin typeface="Arial"/>
                <a:cs typeface="Arial"/>
              </a:rPr>
              <a:t>,</a:t>
            </a:r>
            <a:r>
              <a:rPr dirty="0" smtClean="0" sz="1400" spc="185">
                <a:solidFill>
                  <a:srgbClr val="5E6062"/>
                </a:solidFill>
                <a:latin typeface="Arial"/>
                <a:cs typeface="Arial"/>
              </a:rPr>
              <a:t>J</a:t>
            </a:r>
            <a:r>
              <a:rPr dirty="0" smtClean="0" sz="1400" spc="-90">
                <a:solidFill>
                  <a:srgbClr val="424446"/>
                </a:solidFill>
                <a:latin typeface="Arial"/>
                <a:cs typeface="Arial"/>
              </a:rPr>
              <a:t>J...r-:</a:t>
            </a:r>
            <a:r>
              <a:rPr dirty="0" smtClean="0" sz="1400" spc="-6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400" spc="25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400" spc="-5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00" spc="300">
                <a:solidFill>
                  <a:srgbClr val="5E6062"/>
                </a:solidFill>
                <a:latin typeface="Arial"/>
                <a:cs typeface="Arial"/>
              </a:rPr>
              <a:t>,</a:t>
            </a:r>
            <a:r>
              <a:rPr dirty="0" smtClean="0" sz="1400" spc="6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70">
                <a:solidFill>
                  <a:srgbClr val="424446"/>
                </a:solidFill>
                <a:latin typeface="Arial"/>
                <a:cs typeface="Arial"/>
              </a:rPr>
              <a:t>..ii.</a:t>
            </a:r>
            <a:r>
              <a:rPr dirty="0" smtClean="0" sz="1450" spc="70">
                <a:solidFill>
                  <a:srgbClr val="424446"/>
                </a:solidFill>
                <a:latin typeface="Arial"/>
                <a:cs typeface="Arial"/>
              </a:rPr>
              <a:t>	</a:t>
            </a:r>
            <a:r>
              <a:rPr dirty="0" smtClean="0" sz="1600" spc="-285">
                <a:solidFill>
                  <a:srgbClr val="5E6062"/>
                </a:solidFill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56497" y="7257401"/>
            <a:ext cx="107315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785">
                <a:solidFill>
                  <a:srgbClr val="424446"/>
                </a:solidFill>
                <a:latin typeface="Times New Roman"/>
                <a:cs typeface="Times New Roman"/>
              </a:rPr>
              <a:t>_,</a:t>
            </a:r>
            <a:r>
              <a:rPr dirty="0" smtClean="0" sz="1600" spc="78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9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0">
                <a:solidFill>
                  <a:srgbClr val="5E6062"/>
                </a:solidFill>
                <a:latin typeface="Times New Roman"/>
                <a:cs typeface="Times New Roman"/>
              </a:rPr>
              <a:t>,</a:t>
            </a:r>
            <a:r>
              <a:rPr dirty="0" smtClean="0" sz="1600" spc="-185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580">
                <a:solidFill>
                  <a:srgbClr val="424446"/>
                </a:solidFill>
                <a:latin typeface="Arial"/>
                <a:cs typeface="Arial"/>
              </a:rPr>
              <a:t>uY</a:t>
            </a:r>
            <a:r>
              <a:rPr dirty="0" smtClean="0" sz="1400" spc="58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400" spc="-12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400" spc="260">
                <a:solidFill>
                  <a:srgbClr val="424446"/>
                </a:solidFill>
                <a:latin typeface="Arial"/>
                <a:cs typeface="Arial"/>
              </a:rPr>
              <a:t>I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685744" y="7282801"/>
            <a:ext cx="1377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0">
                <a:solidFill>
                  <a:srgbClr val="5E6062"/>
                </a:solidFill>
                <a:latin typeface="Arial"/>
                <a:cs typeface="Arial"/>
              </a:rPr>
              <a:t>..: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28825" y="7620258"/>
            <a:ext cx="1377950" cy="580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495">
                <a:solidFill>
                  <a:srgbClr val="424446"/>
                </a:solidFill>
                <a:latin typeface="Arial"/>
                <a:cs typeface="Arial"/>
              </a:rPr>
              <a:t>ul</a:t>
            </a:r>
            <a:r>
              <a:rPr dirty="0" smtClean="0" sz="1400" spc="-15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450" spc="-175">
                <a:solidFill>
                  <a:srgbClr val="2A2B2D"/>
                </a:solidFill>
                <a:latin typeface="Times New Roman"/>
                <a:cs typeface="Times New Roman"/>
              </a:rPr>
              <a:t>a</a:t>
            </a:r>
            <a:r>
              <a:rPr dirty="0" smtClean="0" sz="1450" spc="-125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75">
                <a:solidFill>
                  <a:srgbClr val="424446"/>
                </a:solidFill>
                <a:latin typeface="Times New Roman"/>
                <a:cs typeface="Times New Roman"/>
              </a:rPr>
              <a:t>l</a:t>
            </a:r>
            <a:r>
              <a:rPr dirty="0" smtClean="0" sz="1450" spc="-50">
                <a:solidFill>
                  <a:srgbClr val="424446"/>
                </a:solidFill>
                <a:latin typeface="Times New Roman"/>
                <a:cs typeface="Times New Roman"/>
              </a:rPr>
              <a:t>?</a:t>
            </a:r>
            <a:r>
              <a:rPr dirty="0" smtClean="0" sz="1450" spc="-130">
                <a:solidFill>
                  <a:srgbClr val="5E6062"/>
                </a:solidFill>
                <a:latin typeface="Times New Roman"/>
                <a:cs typeface="Times New Roman"/>
              </a:rPr>
              <a:t>·</a:t>
            </a:r>
            <a:r>
              <a:rPr dirty="0" smtClean="0" sz="1450" spc="-75">
                <a:solidFill>
                  <a:srgbClr val="424446"/>
                </a:solidFill>
                <a:latin typeface="Times New Roman"/>
                <a:cs typeface="Times New Roman"/>
              </a:rPr>
              <a:t>\</a:t>
            </a:r>
            <a:r>
              <a:rPr dirty="0" smtClean="0" sz="1450" spc="-125">
                <a:solidFill>
                  <a:srgbClr val="424446"/>
                </a:solidFill>
                <a:latin typeface="Times New Roman"/>
                <a:cs typeface="Times New Roman"/>
              </a:rPr>
              <a:t>1</a:t>
            </a:r>
            <a:r>
              <a:rPr dirty="0" smtClean="0" sz="1450" spc="-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455">
                <a:solidFill>
                  <a:srgbClr val="2A2B2D"/>
                </a:solidFill>
                <a:latin typeface="Arial"/>
                <a:cs typeface="Arial"/>
              </a:rPr>
              <a:t>ill</a:t>
            </a:r>
            <a:r>
              <a:rPr dirty="0" smtClean="0" sz="1300" spc="475">
                <a:solidFill>
                  <a:srgbClr val="2A2B2D"/>
                </a:solidFill>
                <a:latin typeface="Arial"/>
                <a:cs typeface="Arial"/>
              </a:rPr>
              <a:t>;</a:t>
            </a:r>
            <a:r>
              <a:rPr dirty="0" smtClean="0" sz="1250" spc="-5" i="1">
                <a:solidFill>
                  <a:srgbClr val="424446"/>
                </a:solidFill>
                <a:latin typeface="Times New Roman"/>
                <a:cs typeface="Times New Roman"/>
              </a:rPr>
              <a:t>,J.A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62"/>
              </a:spcBef>
            </a:pPr>
            <a:endParaRPr sz="1000"/>
          </a:p>
          <a:p>
            <a:pPr marL="12700">
              <a:lnSpc>
                <a:spcPct val="100000"/>
              </a:lnSpc>
              <a:tabLst>
                <a:tab pos="868680" algn="l"/>
              </a:tabLst>
            </a:pPr>
            <a:r>
              <a:rPr dirty="0" smtClean="0" sz="1350" spc="3270">
                <a:solidFill>
                  <a:srgbClr val="2A2B2D"/>
                </a:solidFill>
                <a:latin typeface="Arial"/>
                <a:cs typeface="Arial"/>
              </a:rPr>
              <a:t>J</a:t>
            </a:r>
            <a:r>
              <a:rPr dirty="0" smtClean="0" sz="1350" spc="265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1350" spc="265">
                <a:solidFill>
                  <a:srgbClr val="424446"/>
                </a:solidFill>
                <a:latin typeface="Arial"/>
                <a:cs typeface="Arial"/>
              </a:rPr>
              <a:t>	</a:t>
            </a:r>
            <a:r>
              <a:rPr dirty="0" smtClean="0" sz="1400" spc="-40">
                <a:solidFill>
                  <a:srgbClr val="424446"/>
                </a:solidFill>
                <a:latin typeface="Arial"/>
                <a:cs typeface="Arial"/>
              </a:rPr>
              <a:t>l_r.-i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755158" y="7594858"/>
            <a:ext cx="4004310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45819" algn="l"/>
                <a:tab pos="1362075" algn="l"/>
              </a:tabLst>
            </a:pPr>
            <a:r>
              <a:rPr dirty="0" smtClean="0" sz="1650" spc="175">
                <a:solidFill>
                  <a:srgbClr val="424446"/>
                </a:solidFill>
                <a:latin typeface="Arial"/>
                <a:cs typeface="Arial"/>
              </a:rPr>
              <a:t>I</a:t>
            </a:r>
            <a:r>
              <a:rPr dirty="0" smtClean="0" sz="1650" spc="17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650" spc="-22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450" spc="105">
                <a:solidFill>
                  <a:srgbClr val="5E6062"/>
                </a:solidFill>
                <a:latin typeface="Times New Roman"/>
                <a:cs typeface="Times New Roman"/>
              </a:rPr>
              <a:t>bi</a:t>
            </a:r>
            <a:r>
              <a:rPr dirty="0" smtClean="0" sz="1450" spc="70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645">
                <a:solidFill>
                  <a:srgbClr val="424446"/>
                </a:solidFill>
                <a:latin typeface="Arial"/>
                <a:cs typeface="Arial"/>
              </a:rPr>
              <a:t>u</a:t>
            </a:r>
            <a:r>
              <a:rPr dirty="0" smtClean="0" sz="1400" spc="0">
                <a:solidFill>
                  <a:srgbClr val="5E6062"/>
                </a:solidFill>
                <a:latin typeface="Arial"/>
                <a:cs typeface="Arial"/>
              </a:rPr>
              <a:t>l</a:t>
            </a:r>
            <a:r>
              <a:rPr dirty="0" smtClean="0" sz="1400" spc="32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400" spc="325">
                <a:solidFill>
                  <a:srgbClr val="424446"/>
                </a:solidFill>
                <a:latin typeface="Arial"/>
                <a:cs typeface="Arial"/>
              </a:rPr>
              <a:t>	</a:t>
            </a:r>
            <a:r>
              <a:rPr dirty="0" smtClean="0" sz="1650" spc="350">
                <a:solidFill>
                  <a:srgbClr val="424446"/>
                </a:solidFill>
                <a:latin typeface="Arial"/>
                <a:cs typeface="Arial"/>
              </a:rPr>
              <a:t>LS</a:t>
            </a:r>
            <a:r>
              <a:rPr dirty="0" smtClean="0" sz="1650" spc="350">
                <a:solidFill>
                  <a:srgbClr val="424446"/>
                </a:solidFill>
                <a:latin typeface="Arial"/>
                <a:cs typeface="Arial"/>
              </a:rPr>
              <a:t>	</a:t>
            </a:r>
            <a:r>
              <a:rPr dirty="0" smtClean="0" sz="1650" spc="190">
                <a:solidFill>
                  <a:srgbClr val="424446"/>
                </a:solidFill>
                <a:latin typeface="Arial"/>
                <a:cs typeface="Arial"/>
              </a:rPr>
              <a:t>!_;:-.</a:t>
            </a:r>
            <a:r>
              <a:rPr dirty="0" smtClean="0" sz="1650" spc="195">
                <a:solidFill>
                  <a:srgbClr val="424446"/>
                </a:solidFill>
                <a:latin typeface="Arial"/>
                <a:cs typeface="Arial"/>
              </a:rPr>
              <a:t>)</a:t>
            </a:r>
            <a:r>
              <a:rPr dirty="0" smtClean="0" sz="1650" spc="135">
                <a:solidFill>
                  <a:srgbClr val="424446"/>
                </a:solidFill>
                <a:latin typeface="Arial"/>
                <a:cs typeface="Arial"/>
              </a:rPr>
              <a:t>'I</a:t>
            </a:r>
            <a:r>
              <a:rPr dirty="0" smtClean="0" sz="1650" spc="-8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400" spc="-340">
                <a:solidFill>
                  <a:srgbClr val="424446"/>
                </a:solidFill>
                <a:latin typeface="Arial"/>
                <a:cs typeface="Arial"/>
              </a:rPr>
              <a:t>o</a:t>
            </a:r>
            <a:r>
              <a:rPr dirty="0" smtClean="0" sz="1400" spc="695">
                <a:solidFill>
                  <a:srgbClr val="5E6062"/>
                </a:solidFill>
                <a:latin typeface="Arial"/>
                <a:cs typeface="Arial"/>
              </a:rPr>
              <a:t>)</a:t>
            </a:r>
            <a:r>
              <a:rPr dirty="0" smtClean="0" sz="1400" spc="55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400" spc="70">
                <a:solidFill>
                  <a:srgbClr val="424446"/>
                </a:solidFill>
                <a:latin typeface="Arial"/>
                <a:cs typeface="Arial"/>
              </a:rPr>
              <a:t>))</a:t>
            </a:r>
            <a:r>
              <a:rPr dirty="0" smtClean="0" sz="1400" spc="30">
                <a:solidFill>
                  <a:srgbClr val="424446"/>
                </a:solidFill>
                <a:latin typeface="Arial"/>
                <a:cs typeface="Arial"/>
              </a:rPr>
              <a:t>'</a:t>
            </a:r>
            <a:r>
              <a:rPr dirty="0" smtClean="0" sz="1400" spc="130">
                <a:solidFill>
                  <a:srgbClr val="5E6062"/>
                </a:solidFill>
                <a:latin typeface="Arial"/>
                <a:cs typeface="Arial"/>
              </a:rPr>
              <a:t>l</a:t>
            </a:r>
            <a:r>
              <a:rPr dirty="0" smtClean="0" sz="1400" spc="-16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00" spc="1945">
                <a:solidFill>
                  <a:srgbClr val="424446"/>
                </a:solidFill>
                <a:latin typeface="Arial"/>
                <a:cs typeface="Arial"/>
              </a:rPr>
              <a:t>\</a:t>
            </a:r>
            <a:r>
              <a:rPr dirty="0" smtClean="0" sz="1400" spc="14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400" spc="605">
                <a:solidFill>
                  <a:srgbClr val="424446"/>
                </a:solidFill>
                <a:latin typeface="Arial"/>
                <a:cs typeface="Arial"/>
              </a:rPr>
              <a:t>u</a:t>
            </a:r>
            <a:r>
              <a:rPr dirty="0" smtClean="0" sz="1400" spc="5">
                <a:solidFill>
                  <a:srgbClr val="2A2B2D"/>
                </a:solidFill>
                <a:latin typeface="Arial"/>
                <a:cs typeface="Arial"/>
              </a:rPr>
              <a:t>..i</a:t>
            </a:r>
            <a:r>
              <a:rPr dirty="0" smtClean="0" sz="1400" spc="-25">
                <a:solidFill>
                  <a:srgbClr val="2A2B2D"/>
                </a:solidFill>
                <a:latin typeface="Arial"/>
                <a:cs typeface="Arial"/>
              </a:rPr>
              <a:t>&gt;</a:t>
            </a:r>
            <a:r>
              <a:rPr dirty="0" smtClean="0" sz="1400" spc="484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600" spc="-150" i="1">
                <a:solidFill>
                  <a:srgbClr val="424446"/>
                </a:solidFill>
                <a:latin typeface="Times New Roman"/>
                <a:cs typeface="Times New Roman"/>
              </a:rPr>
              <a:t>c..j­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37535" y="7912645"/>
            <a:ext cx="380746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35380" algn="l"/>
                <a:tab pos="2394585" algn="l"/>
              </a:tabLst>
            </a:pPr>
            <a:r>
              <a:rPr dirty="0" smtClean="0" sz="1350" spc="33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2460">
                <a:solidFill>
                  <a:srgbClr val="424446"/>
                </a:solidFill>
                <a:latin typeface="Arial"/>
                <a:cs typeface="Arial"/>
              </a:rPr>
              <a:t>u</a:t>
            </a:r>
            <a:r>
              <a:rPr dirty="0" smtClean="0" sz="1350" spc="-80">
                <a:solidFill>
                  <a:srgbClr val="5E6062"/>
                </a:solidFill>
                <a:latin typeface="Arial"/>
                <a:cs typeface="Arial"/>
              </a:rPr>
              <a:t>I.</a:t>
            </a:r>
            <a:r>
              <a:rPr dirty="0" smtClean="0" sz="1350" spc="-215">
                <a:solidFill>
                  <a:srgbClr val="5E6062"/>
                </a:solidFill>
                <a:latin typeface="Arial"/>
                <a:cs typeface="Arial"/>
              </a:rPr>
              <a:t>J</a:t>
            </a:r>
            <a:r>
              <a:rPr dirty="0" smtClean="0" sz="1350" spc="-125">
                <a:solidFill>
                  <a:srgbClr val="424446"/>
                </a:solidFill>
                <a:latin typeface="Arial"/>
                <a:cs typeface="Arial"/>
              </a:rPr>
              <a:t>..UI</a:t>
            </a:r>
            <a:r>
              <a:rPr dirty="0" smtClean="0" sz="1350" spc="-125">
                <a:solidFill>
                  <a:srgbClr val="424446"/>
                </a:solidFill>
                <a:latin typeface="Arial"/>
                <a:cs typeface="Arial"/>
              </a:rPr>
              <a:t>	</a:t>
            </a:r>
            <a:r>
              <a:rPr dirty="0" smtClean="0" sz="1900" spc="-190">
                <a:solidFill>
                  <a:srgbClr val="424446"/>
                </a:solidFill>
                <a:latin typeface="Arial"/>
                <a:cs typeface="Arial"/>
              </a:rPr>
              <a:t>l,.p_;</a:t>
            </a:r>
            <a:r>
              <a:rPr dirty="0" smtClean="0" sz="1900" spc="-27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600" spc="-135">
                <a:solidFill>
                  <a:srgbClr val="424446"/>
                </a:solidFill>
                <a:latin typeface="Times New Roman"/>
                <a:cs typeface="Times New Roman"/>
              </a:rPr>
              <a:t>clJ..i5</a:t>
            </a:r>
            <a:r>
              <a:rPr dirty="0" smtClean="0" sz="1600" spc="-135" u="sng">
                <a:solidFill>
                  <a:srgbClr val="424446"/>
                </a:solidFill>
                <a:latin typeface="Times New Roman"/>
                <a:cs typeface="Times New Roman"/>
              </a:rPr>
              <a:t>  </a:t>
            </a:r>
            <a:r>
              <a:rPr dirty="0" smtClean="0" sz="1600" spc="30" u="sng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95">
                <a:solidFill>
                  <a:srgbClr val="424446"/>
                </a:solidFill>
                <a:latin typeface="Times New Roman"/>
                <a:cs typeface="Times New Roman"/>
              </a:rPr>
              <a:t>,</a:t>
            </a:r>
            <a:r>
              <a:rPr dirty="0" smtClean="0" sz="1600" spc="-1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40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400" spc="-509">
                <a:solidFill>
                  <a:srgbClr val="5E6062"/>
                </a:solidFill>
                <a:latin typeface="Arial"/>
                <a:cs typeface="Arial"/>
              </a:rPr>
              <a:t>&lt;</a:t>
            </a:r>
            <a:r>
              <a:rPr dirty="0" smtClean="0" sz="1400" spc="-509">
                <a:solidFill>
                  <a:srgbClr val="5E6062"/>
                </a:solidFill>
                <a:latin typeface="Arial"/>
                <a:cs typeface="Arial"/>
              </a:rPr>
              <a:t>	</a:t>
            </a:r>
            <a:r>
              <a:rPr dirty="0" smtClean="0" sz="1450" spc="-475">
                <a:solidFill>
                  <a:srgbClr val="5E6062"/>
                </a:solidFill>
                <a:latin typeface="Times New Roman"/>
                <a:cs typeface="Times New Roman"/>
              </a:rPr>
              <a:t>&gt;</a:t>
            </a:r>
            <a:r>
              <a:rPr dirty="0" smtClean="0" sz="1450" spc="2014">
                <a:solidFill>
                  <a:srgbClr val="424446"/>
                </a:solidFill>
                <a:latin typeface="Times New Roman"/>
                <a:cs typeface="Times New Roman"/>
              </a:rPr>
              <a:t>\</a:t>
            </a:r>
            <a:r>
              <a:rPr dirty="0" smtClean="0" sz="1450" spc="-23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315">
                <a:solidFill>
                  <a:srgbClr val="5E6062"/>
                </a:solidFill>
                <a:latin typeface="Times New Roman"/>
                <a:cs typeface="Times New Roman"/>
              </a:rPr>
              <a:t>1</a:t>
            </a:r>
            <a:r>
              <a:rPr dirty="0" smtClean="0" sz="1450" spc="-65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2265">
                <a:solidFill>
                  <a:srgbClr val="424446"/>
                </a:solidFill>
                <a:latin typeface="Times New Roman"/>
                <a:cs typeface="Times New Roman"/>
              </a:rPr>
              <a:t>1</a:t>
            </a:r>
            <a:r>
              <a:rPr dirty="0" smtClean="0" sz="1900" spc="-254">
                <a:solidFill>
                  <a:srgbClr val="2A2B2D"/>
                </a:solidFill>
                <a:latin typeface="Arial"/>
                <a:cs typeface="Arial"/>
              </a:rPr>
              <a:t>..i..</a:t>
            </a:r>
            <a:r>
              <a:rPr dirty="0" smtClean="0" sz="1900" spc="-535">
                <a:solidFill>
                  <a:srgbClr val="2A2B2D"/>
                </a:solidFill>
                <a:latin typeface="Arial"/>
                <a:cs typeface="Arial"/>
              </a:rPr>
              <a:t>&gt;</a:t>
            </a:r>
            <a:r>
              <a:rPr dirty="0" smtClean="0" sz="1900" spc="-165">
                <a:solidFill>
                  <a:srgbClr val="424446"/>
                </a:solidFill>
                <a:latin typeface="Arial"/>
                <a:cs typeface="Arial"/>
              </a:rPr>
              <a:t>G</a:t>
            </a:r>
            <a:endParaRPr sz="19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683584" y="7918074"/>
            <a:ext cx="16256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0">
                <a:solidFill>
                  <a:srgbClr val="5E6062"/>
                </a:solidFill>
                <a:latin typeface="Times New Roman"/>
                <a:cs typeface="Times New Roman"/>
              </a:rPr>
              <a:t>27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470214" y="7957095"/>
            <a:ext cx="30099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95" i="1">
                <a:solidFill>
                  <a:srgbClr val="424446"/>
                </a:solidFill>
                <a:latin typeface="Times New Roman"/>
                <a:cs typeface="Times New Roman"/>
              </a:rPr>
              <a:t>t.f-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74200" y="8281852"/>
            <a:ext cx="581025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40">
                <a:solidFill>
                  <a:srgbClr val="424446"/>
                </a:solidFill>
                <a:latin typeface="Times New Roman"/>
                <a:cs typeface="Times New Roman"/>
              </a:rPr>
              <a:t>Es</a:t>
            </a:r>
            <a:r>
              <a:rPr dirty="0" smtClean="0" sz="1550" spc="85">
                <a:solidFill>
                  <a:srgbClr val="424446"/>
                </a:solidFill>
                <a:latin typeface="Times New Roman"/>
                <a:cs typeface="Times New Roman"/>
              </a:rPr>
              <a:t>t</a:t>
            </a:r>
            <a:r>
              <a:rPr dirty="0" smtClean="0" sz="1550" spc="-85">
                <a:solidFill>
                  <a:srgbClr val="2A2B2D"/>
                </a:solidFill>
                <a:latin typeface="Times New Roman"/>
                <a:cs typeface="Times New Roman"/>
              </a:rPr>
              <a:t>l</a:t>
            </a:r>
            <a:r>
              <a:rPr dirty="0" smtClean="0" sz="1550" spc="-15">
                <a:solidFill>
                  <a:srgbClr val="424446"/>
                </a:solidFill>
                <a:latin typeface="Times New Roman"/>
                <a:cs typeface="Times New Roman"/>
              </a:rPr>
              <a:t>aska</a:t>
            </a:r>
            <a:r>
              <a:rPr dirty="0" smtClean="0" sz="1550" spc="15">
                <a:solidFill>
                  <a:srgbClr val="424446"/>
                </a:solidFill>
                <a:latin typeface="Times New Roman"/>
                <a:cs typeface="Times New Roman"/>
              </a:rPr>
              <a:t>n</a:t>
            </a:r>
            <a:r>
              <a:rPr dirty="0" smtClean="0" sz="1550" spc="20">
                <a:solidFill>
                  <a:srgbClr val="2A2B2D"/>
                </a:solidFill>
                <a:latin typeface="Times New Roman"/>
                <a:cs typeface="Times New Roman"/>
              </a:rPr>
              <a:t>d</a:t>
            </a:r>
            <a:r>
              <a:rPr dirty="0" smtClean="0" sz="1550" spc="25">
                <a:solidFill>
                  <a:srgbClr val="424446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2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7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5">
                <a:solidFill>
                  <a:srgbClr val="424446"/>
                </a:solidFill>
                <a:latin typeface="Times New Roman"/>
                <a:cs typeface="Times New Roman"/>
              </a:rPr>
              <a:t>..tJ\..j_</a:t>
            </a:r>
            <a:r>
              <a:rPr dirty="0" smtClean="0" sz="1550" spc="-90">
                <a:solidFill>
                  <a:srgbClr val="424446"/>
                </a:solidFill>
                <a:latin typeface="Times New Roman"/>
                <a:cs typeface="Times New Roman"/>
              </a:rPr>
              <a:t>,</a:t>
            </a:r>
            <a:r>
              <a:rPr dirty="0" smtClean="0" sz="1550" spc="-155">
                <a:solidFill>
                  <a:srgbClr val="2A2B2D"/>
                </a:solidFill>
                <a:latin typeface="Times New Roman"/>
                <a:cs typeface="Times New Roman"/>
              </a:rPr>
              <a:t>J.S</a:t>
            </a:r>
            <a:r>
              <a:rPr dirty="0" smtClean="0" sz="1550" spc="-65">
                <a:solidFill>
                  <a:srgbClr val="2A2B2D"/>
                </a:solidFill>
                <a:latin typeface="Times New Roman"/>
                <a:cs typeface="Times New Roman"/>
              </a:rPr>
              <a:t>'</a:t>
            </a:r>
            <a:r>
              <a:rPr dirty="0" smtClean="0" sz="1550" spc="-540">
                <a:solidFill>
                  <a:srgbClr val="424446"/>
                </a:solidFill>
                <a:latin typeface="Times New Roman"/>
                <a:cs typeface="Times New Roman"/>
              </a:rPr>
              <a:t>LA</a:t>
            </a:r>
            <a:r>
              <a:rPr dirty="0" smtClean="0" sz="1550" spc="-54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2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15">
                <a:solidFill>
                  <a:srgbClr val="424446"/>
                </a:solidFill>
                <a:latin typeface="Times New Roman"/>
                <a:cs typeface="Times New Roman"/>
              </a:rPr>
              <a:t>JJ</a:t>
            </a:r>
            <a:r>
              <a:rPr dirty="0" smtClean="0" sz="1700" spc="-26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55">
                <a:solidFill>
                  <a:srgbClr val="2A2B2D"/>
                </a:solidFill>
                <a:latin typeface="Times New Roman"/>
                <a:cs typeface="Times New Roman"/>
              </a:rPr>
              <a:t>-</a:t>
            </a:r>
            <a:r>
              <a:rPr dirty="0" smtClean="0" sz="1700" spc="-55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40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500">
                <a:solidFill>
                  <a:srgbClr val="424446"/>
                </a:solidFill>
                <a:latin typeface="Times New Roman"/>
                <a:cs typeface="Times New Roman"/>
              </a:rPr>
              <a:t>!</a:t>
            </a:r>
            <a:r>
              <a:rPr dirty="0" smtClean="0" sz="1550" spc="-220">
                <a:solidFill>
                  <a:srgbClr val="5E6062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20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5">
                <a:solidFill>
                  <a:srgbClr val="424446"/>
                </a:solidFill>
                <a:latin typeface="Times New Roman"/>
                <a:cs typeface="Times New Roman"/>
              </a:rPr>
              <a:t>.(</a:t>
            </a:r>
            <a:r>
              <a:rPr dirty="0" smtClean="0" sz="1550" spc="-15">
                <a:solidFill>
                  <a:srgbClr val="424446"/>
                </a:solidFill>
                <a:latin typeface="Times New Roman"/>
                <a:cs typeface="Times New Roman"/>
              </a:rPr>
              <a:t>Harold</a:t>
            </a:r>
            <a:r>
              <a:rPr dirty="0" smtClean="0" sz="1550" spc="-1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40">
                <a:solidFill>
                  <a:srgbClr val="424446"/>
                </a:solidFill>
                <a:latin typeface="Times New Roman"/>
                <a:cs typeface="Times New Roman"/>
              </a:rPr>
              <a:t>and</a:t>
            </a:r>
            <a:r>
              <a:rPr dirty="0" smtClean="0" sz="1550" spc="-4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1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55">
                <a:solidFill>
                  <a:srgbClr val="2A2B2D"/>
                </a:solidFill>
                <a:latin typeface="Times New Roman"/>
                <a:cs typeface="Times New Roman"/>
              </a:rPr>
              <a:t>B</a:t>
            </a:r>
            <a:r>
              <a:rPr dirty="0" smtClean="0" sz="1550" spc="10">
                <a:solidFill>
                  <a:srgbClr val="2A2B2D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0">
                <a:solidFill>
                  <a:srgbClr val="424446"/>
                </a:solidFill>
                <a:latin typeface="Times New Roman"/>
                <a:cs typeface="Times New Roman"/>
              </a:rPr>
              <a:t>rt</a:t>
            </a:r>
            <a:r>
              <a:rPr dirty="0" smtClean="0" sz="1550" spc="5">
                <a:solidFill>
                  <a:srgbClr val="424446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1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540">
                <a:solidFill>
                  <a:srgbClr val="2A2B2D"/>
                </a:solidFill>
                <a:latin typeface="Arial"/>
                <a:cs typeface="Arial"/>
              </a:rPr>
              <a:t>u</a:t>
            </a:r>
            <a:r>
              <a:rPr dirty="0" smtClean="0" sz="1350" spc="55">
                <a:solidFill>
                  <a:srgbClr val="424446"/>
                </a:solidFill>
                <a:latin typeface="Arial"/>
                <a:cs typeface="Arial"/>
              </a:rPr>
              <a:t>.XJ</a:t>
            </a:r>
            <a:r>
              <a:rPr dirty="0" smtClean="0" sz="1350" spc="-15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50">
                <a:solidFill>
                  <a:srgbClr val="424446"/>
                </a:solidFill>
                <a:latin typeface="Arial"/>
                <a:cs typeface="Arial"/>
              </a:rPr>
              <a:t>..UJ.J</a:t>
            </a:r>
            <a:r>
              <a:rPr dirty="0" smtClean="0" sz="1350" spc="3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65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350" spc="-14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550" spc="-10">
                <a:solidFill>
                  <a:srgbClr val="424446"/>
                </a:solidFill>
                <a:latin typeface="Times New Roman"/>
                <a:cs typeface="Times New Roman"/>
              </a:rPr>
              <a:t>(A</a:t>
            </a:r>
            <a:r>
              <a:rPr dirty="0" smtClean="0" sz="1550" spc="60">
                <a:solidFill>
                  <a:srgbClr val="424446"/>
                </a:solidFill>
                <a:latin typeface="Times New Roman"/>
                <a:cs typeface="Times New Roman"/>
              </a:rPr>
              <a:t>n</a:t>
            </a:r>
            <a:r>
              <a:rPr dirty="0" smtClean="0" sz="1550" spc="-35">
                <a:solidFill>
                  <a:srgbClr val="5E6062"/>
                </a:solidFill>
                <a:latin typeface="Times New Roman"/>
                <a:cs typeface="Times New Roman"/>
              </a:rPr>
              <a:t>sor.­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47818" y="8650438"/>
            <a:ext cx="1120775" cy="620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22250">
              <a:lnSpc>
                <a:spcPct val="100000"/>
              </a:lnSpc>
            </a:pPr>
            <a:r>
              <a:rPr dirty="0" smtClean="0" sz="1050" spc="250">
                <a:solidFill>
                  <a:srgbClr val="2A2B2D"/>
                </a:solidFill>
                <a:latin typeface="Times New Roman"/>
                <a:cs typeface="Times New Roman"/>
              </a:rPr>
              <a:t>J</a:t>
            </a:r>
            <a:r>
              <a:rPr dirty="0" smtClean="0" sz="1050" spc="250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5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90">
                <a:solidFill>
                  <a:srgbClr val="424446"/>
                </a:solidFill>
                <a:latin typeface="Times New Roman"/>
                <a:cs typeface="Times New Roman"/>
              </a:rPr>
              <a:t>,</a:t>
            </a:r>
            <a:r>
              <a:rPr dirty="0" smtClean="0" sz="1050" spc="-9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5">
                <a:solidFill>
                  <a:srgbClr val="424446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-10">
                <a:solidFill>
                  <a:srgbClr val="2A2B2D"/>
                </a:solidFill>
                <a:latin typeface="Times New Roman"/>
                <a:cs typeface="Times New Roman"/>
              </a:rPr>
              <a:t>K</a:t>
            </a:r>
            <a:r>
              <a:rPr dirty="0" smtClean="0" sz="1550" spc="-15">
                <a:solidFill>
                  <a:srgbClr val="424446"/>
                </a:solidFill>
                <a:latin typeface="Times New Roman"/>
                <a:cs typeface="Times New Roman"/>
              </a:rPr>
              <a:t>arg</a:t>
            </a:r>
            <a:r>
              <a:rPr dirty="0" smtClean="0" sz="1550" spc="-20">
                <a:solidFill>
                  <a:srgbClr val="424446"/>
                </a:solidFill>
                <a:latin typeface="Times New Roman"/>
                <a:cs typeface="Times New Roman"/>
              </a:rPr>
              <a:t>e</a:t>
            </a:r>
            <a:r>
              <a:rPr dirty="0" smtClean="0" sz="1550" spc="-20">
                <a:solidFill>
                  <a:srgbClr val="2A2B2D"/>
                </a:solidFill>
                <a:latin typeface="Times New Roman"/>
                <a:cs typeface="Times New Roman"/>
              </a:rPr>
              <a:t>n</a:t>
            </a: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mtClean="0" sz="2050" spc="509">
                <a:solidFill>
                  <a:srgbClr val="2A2B2D"/>
                </a:solidFill>
                <a:latin typeface="Arial"/>
                <a:cs typeface="Arial"/>
              </a:rPr>
              <a:t>Lf-</a:t>
            </a:r>
            <a:r>
              <a:rPr dirty="0" smtClean="0" sz="2050" spc="545">
                <a:solidFill>
                  <a:srgbClr val="2A2B2D"/>
                </a:solidFill>
                <a:latin typeface="Arial"/>
                <a:cs typeface="Arial"/>
              </a:rPr>
              <a:t>-</a:t>
            </a:r>
            <a:r>
              <a:rPr dirty="0" smtClean="0" sz="1400" spc="-60">
                <a:solidFill>
                  <a:srgbClr val="2A2B2D"/>
                </a:solidFill>
                <a:latin typeface="Arial"/>
                <a:cs typeface="Arial"/>
              </a:rPr>
              <a:t>Y</a:t>
            </a:r>
            <a:r>
              <a:rPr dirty="0" smtClean="0" sz="1400" spc="-204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400" spc="245">
                <a:solidFill>
                  <a:srgbClr val="424446"/>
                </a:solidFill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341114" y="8586938"/>
            <a:ext cx="1722755" cy="324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83234" algn="l"/>
              </a:tabLst>
            </a:pPr>
            <a:r>
              <a:rPr dirty="0" smtClean="0" sz="1550" spc="-10">
                <a:solidFill>
                  <a:srgbClr val="424446"/>
                </a:solidFill>
                <a:latin typeface="Times New Roman"/>
                <a:cs typeface="Times New Roman"/>
              </a:rPr>
              <a:t>a</a:t>
            </a:r>
            <a:r>
              <a:rPr dirty="0" smtClean="0" sz="1550" spc="-45">
                <a:solidFill>
                  <a:srgbClr val="424446"/>
                </a:solidFill>
                <a:latin typeface="Times New Roman"/>
                <a:cs typeface="Times New Roman"/>
              </a:rPr>
              <a:t>n</a:t>
            </a:r>
            <a:r>
              <a:rPr dirty="0" smtClean="0" sz="1550" spc="-35">
                <a:solidFill>
                  <a:srgbClr val="2A2B2D"/>
                </a:solidFill>
                <a:latin typeface="Times New Roman"/>
                <a:cs typeface="Times New Roman"/>
              </a:rPr>
              <a:t>d</a:t>
            </a:r>
            <a:r>
              <a:rPr dirty="0" smtClean="0" sz="1550" spc="-35">
                <a:solidFill>
                  <a:srgbClr val="2A2B2D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-15">
                <a:solidFill>
                  <a:srgbClr val="424446"/>
                </a:solidFill>
                <a:latin typeface="Times New Roman"/>
                <a:cs typeface="Times New Roman"/>
              </a:rPr>
              <a:t>Mailk</a:t>
            </a:r>
            <a:r>
              <a:rPr dirty="0" smtClean="0" sz="1550" spc="-5">
                <a:solidFill>
                  <a:srgbClr val="424446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8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2050" spc="-25">
                <a:solidFill>
                  <a:srgbClr val="424446"/>
                </a:solidFill>
                <a:latin typeface="Times New Roman"/>
                <a:cs typeface="Times New Roman"/>
              </a:rPr>
              <a:t>ci</a:t>
            </a:r>
            <a:r>
              <a:rPr dirty="0" smtClean="0" sz="2050" spc="-75">
                <a:solidFill>
                  <a:srgbClr val="424446"/>
                </a:solidFill>
                <a:latin typeface="Times New Roman"/>
                <a:cs typeface="Times New Roman"/>
              </a:rPr>
              <a:t>4</a:t>
            </a:r>
            <a:r>
              <a:rPr dirty="0" smtClean="0" sz="2050" spc="-229">
                <a:solidFill>
                  <a:srgbClr val="2A2B2D"/>
                </a:solidFill>
                <a:latin typeface="Times New Roman"/>
                <a:cs typeface="Times New Roman"/>
              </a:rPr>
              <a:t>L</a:t>
            </a:r>
            <a:r>
              <a:rPr dirty="0" smtClean="0" sz="2050" spc="-245">
                <a:solidFill>
                  <a:srgbClr val="2A2B2D"/>
                </a:solidFill>
                <a:latin typeface="Times New Roman"/>
                <a:cs typeface="Times New Roman"/>
              </a:rPr>
              <a:t>o</a:t>
            </a:r>
            <a:r>
              <a:rPr dirty="0" smtClean="0" sz="2050" spc="-385">
                <a:solidFill>
                  <a:srgbClr val="424446"/>
                </a:solidFill>
                <a:latin typeface="Times New Roman"/>
                <a:cs typeface="Times New Roman"/>
              </a:rPr>
              <a:t>_,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348946" y="8650438"/>
            <a:ext cx="248285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165" i="1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550" spc="-210" i="1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1550" spc="65" i="1">
                <a:solidFill>
                  <a:srgbClr val="2A2B2D"/>
                </a:solidFill>
                <a:latin typeface="Arial"/>
                <a:cs typeface="Arial"/>
              </a:rPr>
              <a:t>LS</a:t>
            </a:r>
            <a:r>
              <a:rPr dirty="0" smtClean="0" sz="1550" spc="155" i="1">
                <a:solidFill>
                  <a:srgbClr val="2A2B2D"/>
                </a:solidFill>
                <a:latin typeface="Arial"/>
                <a:cs typeface="Arial"/>
              </a:rPr>
              <a:t> </a:t>
            </a:r>
            <a:r>
              <a:rPr dirty="0" smtClean="0" sz="1550" spc="185">
                <a:solidFill>
                  <a:srgbClr val="424446"/>
                </a:solidFill>
                <a:latin typeface="Arial"/>
                <a:cs typeface="Arial"/>
              </a:rPr>
              <a:t>,</a:t>
            </a:r>
            <a:r>
              <a:rPr dirty="0" smtClean="0" sz="1550" spc="15">
                <a:solidFill>
                  <a:srgbClr val="424446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-5">
                <a:solidFill>
                  <a:srgbClr val="5E6062"/>
                </a:solidFill>
                <a:latin typeface="Times New Roman"/>
                <a:cs typeface="Times New Roman"/>
              </a:rPr>
              <a:t>w</a:t>
            </a:r>
            <a:r>
              <a:rPr dirty="0" smtClean="0" sz="1550" spc="0">
                <a:solidFill>
                  <a:srgbClr val="424446"/>
                </a:solidFill>
                <a:latin typeface="Times New Roman"/>
                <a:cs typeface="Times New Roman"/>
              </a:rPr>
              <a:t>ood)</a:t>
            </a:r>
            <a:r>
              <a:rPr dirty="0" smtClean="0" sz="1550" spc="30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45">
                <a:solidFill>
                  <a:srgbClr val="424446"/>
                </a:solidFill>
                <a:latin typeface="Arial"/>
                <a:cs typeface="Arial"/>
              </a:rPr>
              <a:t>.</a:t>
            </a:r>
            <a:r>
              <a:rPr dirty="0" smtClean="0" sz="1350" spc="-45">
                <a:solidFill>
                  <a:srgbClr val="424446"/>
                </a:solidFill>
                <a:latin typeface="Arial"/>
                <a:cs typeface="Arial"/>
              </a:rPr>
              <a:t>)</a:t>
            </a:r>
            <a:r>
              <a:rPr dirty="0" smtClean="0" sz="1350" spc="-65">
                <a:solidFill>
                  <a:srgbClr val="424446"/>
                </a:solidFill>
                <a:latin typeface="Arial"/>
                <a:cs typeface="Arial"/>
              </a:rPr>
              <a:t>J.J</a:t>
            </a:r>
            <a:r>
              <a:rPr dirty="0" smtClean="0" sz="1350" spc="-6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-185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245">
                <a:solidFill>
                  <a:srgbClr val="424446"/>
                </a:solidFill>
                <a:latin typeface="Arial"/>
                <a:cs typeface="Arial"/>
              </a:rPr>
              <a:t>,</a:t>
            </a:r>
            <a:r>
              <a:rPr dirty="0" smtClean="0" sz="1550" spc="5">
                <a:solidFill>
                  <a:srgbClr val="424446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5">
                <a:solidFill>
                  <a:srgbClr val="424446"/>
                </a:solidFill>
                <a:latin typeface="Times New Roman"/>
                <a:cs typeface="Times New Roman"/>
              </a:rPr>
              <a:t>M</a:t>
            </a:r>
            <a:r>
              <a:rPr dirty="0" smtClean="0" sz="1550" spc="-20">
                <a:solidFill>
                  <a:srgbClr val="424446"/>
                </a:solidFill>
                <a:latin typeface="Times New Roman"/>
                <a:cs typeface="Times New Roman"/>
              </a:rPr>
              <a:t>c</a:t>
            </a:r>
            <a:r>
              <a:rPr dirty="0" smtClean="0" sz="1550" spc="-20">
                <a:solidFill>
                  <a:srgbClr val="2A2B2D"/>
                </a:solidFill>
                <a:latin typeface="Times New Roman"/>
                <a:cs typeface="Times New Roman"/>
              </a:rPr>
              <a:t>d</a:t>
            </a:r>
            <a:r>
              <a:rPr dirty="0" smtClean="0" sz="1550" spc="-40">
                <a:solidFill>
                  <a:srgbClr val="5E6062"/>
                </a:solidFill>
                <a:latin typeface="Times New Roman"/>
                <a:cs typeface="Times New Roman"/>
              </a:rPr>
              <a:t>on</a:t>
            </a:r>
            <a:r>
              <a:rPr dirty="0" smtClean="0" sz="1550" spc="5">
                <a:solidFill>
                  <a:srgbClr val="5E6062"/>
                </a:solidFill>
                <a:latin typeface="Times New Roman"/>
                <a:cs typeface="Times New Roman"/>
              </a:rPr>
              <a:t>a</a:t>
            </a:r>
            <a:r>
              <a:rPr dirty="0" smtClean="0" sz="1550" spc="10">
                <a:solidFill>
                  <a:srgbClr val="828287"/>
                </a:solidFill>
                <a:latin typeface="Times New Roman"/>
                <a:cs typeface="Times New Roman"/>
              </a:rPr>
              <a:t>:</a:t>
            </a:r>
            <a:r>
              <a:rPr dirty="0" smtClean="0" sz="1550" spc="40">
                <a:solidFill>
                  <a:srgbClr val="5E6062"/>
                </a:solidFill>
                <a:latin typeface="Times New Roman"/>
                <a:cs typeface="Times New Roman"/>
              </a:rPr>
              <a:t>..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585003" y="9036835"/>
            <a:ext cx="636905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33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35">
                <a:solidFill>
                  <a:srgbClr val="424446"/>
                </a:solidFill>
                <a:latin typeface="Arial"/>
                <a:cs typeface="Arial"/>
              </a:rPr>
              <a:t>V""'.Jli</a:t>
            </a:r>
            <a:endParaRPr sz="13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537872" y="8935235"/>
            <a:ext cx="1934845" cy="337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2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350" spc="675">
                <a:solidFill>
                  <a:srgbClr val="2A2B2D"/>
                </a:solidFill>
                <a:latin typeface="Arial"/>
                <a:cs typeface="Arial"/>
              </a:rPr>
              <a:t>u</a:t>
            </a:r>
            <a:r>
              <a:rPr dirty="0" smtClean="0" sz="1350" spc="-165">
                <a:solidFill>
                  <a:srgbClr val="5E6062"/>
                </a:solidFill>
                <a:latin typeface="Arial"/>
                <a:cs typeface="Arial"/>
              </a:rPr>
              <a:t>\</a:t>
            </a:r>
            <a:r>
              <a:rPr dirty="0" smtClean="0" sz="1350" spc="-16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350" spc="-12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600" spc="-245">
                <a:solidFill>
                  <a:srgbClr val="2A2B2D"/>
                </a:solidFill>
                <a:latin typeface="Times New Roman"/>
                <a:cs typeface="Times New Roman"/>
              </a:rPr>
              <a:t>a</a:t>
            </a:r>
            <a:r>
              <a:rPr dirty="0" smtClean="0" sz="1600" spc="-165">
                <a:solidFill>
                  <a:srgbClr val="2A2B2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30">
                <a:solidFill>
                  <a:srgbClr val="424446"/>
                </a:solidFill>
                <a:latin typeface="Times New Roman"/>
                <a:cs typeface="Times New Roman"/>
              </a:rPr>
              <a:t>l?·t</a:t>
            </a:r>
            <a:r>
              <a:rPr dirty="0" smtClean="0" sz="1600" spc="-16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32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2050" spc="-145">
                <a:solidFill>
                  <a:srgbClr val="424446"/>
                </a:solidFill>
                <a:latin typeface="Times New Roman"/>
                <a:cs typeface="Times New Roman"/>
              </a:rPr>
              <a:t>0i</a:t>
            </a:r>
            <a:r>
              <a:rPr dirty="0" smtClean="0" sz="2050" spc="-185">
                <a:solidFill>
                  <a:srgbClr val="424446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190">
                <a:solidFill>
                  <a:srgbClr val="424446"/>
                </a:solidFill>
                <a:latin typeface="Arial"/>
                <a:cs typeface="Arial"/>
              </a:rPr>
              <a:t>J</a:t>
            </a:r>
            <a:r>
              <a:rPr dirty="0" smtClean="0" sz="2150" spc="260">
                <a:solidFill>
                  <a:srgbClr val="424446"/>
                </a:solidFill>
                <a:latin typeface="Arial"/>
                <a:cs typeface="Arial"/>
              </a:rPr>
              <a:t>l</a:t>
            </a:r>
            <a:r>
              <a:rPr dirty="0" smtClean="0" sz="1550" spc="0">
                <a:solidFill>
                  <a:srgbClr val="424446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-10">
                <a:solidFill>
                  <a:srgbClr val="424446"/>
                </a:solidFill>
                <a:latin typeface="Times New Roman"/>
                <a:cs typeface="Times New Roman"/>
              </a:rPr>
              <a:t>Welch</a:t>
            </a:r>
            <a:r>
              <a:rPr dirty="0" smtClean="0" sz="1550" spc="-10">
                <a:solidFill>
                  <a:srgbClr val="424446"/>
                </a:solidFill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614784" y="9011435"/>
            <a:ext cx="113030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950">
                <a:solidFill>
                  <a:srgbClr val="424446"/>
                </a:solidFill>
                <a:latin typeface="Arial"/>
                <a:cs typeface="Arial"/>
              </a:rPr>
              <a:t>JJ</a:t>
            </a:r>
            <a:r>
              <a:rPr dirty="0" smtClean="0" sz="1350" spc="70">
                <a:solidFill>
                  <a:srgbClr val="424446"/>
                </a:solidFill>
                <a:latin typeface="Arial"/>
                <a:cs typeface="Arial"/>
              </a:rPr>
              <a:t> </a:t>
            </a:r>
            <a:r>
              <a:rPr dirty="0" smtClean="0" sz="1350" spc="245">
                <a:solidFill>
                  <a:srgbClr val="424446"/>
                </a:solidFill>
                <a:latin typeface="Arial"/>
                <a:cs typeface="Arial"/>
              </a:rPr>
              <a:t>,</a:t>
            </a:r>
            <a:r>
              <a:rPr dirty="0" smtClean="0" sz="1550" spc="10">
                <a:solidFill>
                  <a:srgbClr val="424446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10">
                <a:solidFill>
                  <a:srgbClr val="424446"/>
                </a:solidFill>
                <a:latin typeface="Times New Roman"/>
                <a:cs typeface="Times New Roman"/>
              </a:rPr>
              <a:t>M</a:t>
            </a:r>
            <a:r>
              <a:rPr dirty="0" smtClean="0" sz="1550" spc="-85">
                <a:solidFill>
                  <a:srgbClr val="5E6062"/>
                </a:solidFill>
                <a:latin typeface="Times New Roman"/>
                <a:cs typeface="Times New Roman"/>
              </a:rPr>
              <a:t>ille:-</a:t>
            </a:r>
            <a:endParaRPr sz="1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59869" y="625640"/>
            <a:ext cx="838835" cy="483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530">
                <a:solidFill>
                  <a:srgbClr val="36383A"/>
                </a:solidFill>
                <a:latin typeface="Arial"/>
                <a:cs typeface="Arial"/>
              </a:rPr>
              <a:t>,</a:t>
            </a:r>
            <a:endParaRPr sz="1550">
              <a:latin typeface="Arial"/>
              <a:cs typeface="Arial"/>
            </a:endParaRPr>
          </a:p>
          <a:p>
            <a:pPr marL="106045">
              <a:lnSpc>
                <a:spcPts val="1855"/>
              </a:lnSpc>
            </a:pPr>
            <a:r>
              <a:rPr dirty="0" smtClean="0" sz="1650" spc="390">
                <a:solidFill>
                  <a:srgbClr val="494B4D"/>
                </a:solidFill>
                <a:latin typeface="Arial"/>
                <a:cs typeface="Arial"/>
              </a:rPr>
              <a:t>bi</a:t>
            </a:r>
            <a:r>
              <a:rPr dirty="0" smtClean="0" sz="1650" spc="-15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750" spc="-190" i="1">
                <a:solidFill>
                  <a:srgbClr val="36383A"/>
                </a:solidFill>
                <a:latin typeface="Times New Roman"/>
                <a:cs typeface="Times New Roman"/>
              </a:rPr>
              <a:t>J_,.4:;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8668" y="691311"/>
            <a:ext cx="1981200" cy="445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37565" algn="l"/>
              </a:tabLst>
            </a:pPr>
            <a:r>
              <a:rPr dirty="0" smtClean="0" sz="1500" spc="965">
                <a:solidFill>
                  <a:srgbClr val="36383A"/>
                </a:solidFill>
                <a:latin typeface="Arial"/>
                <a:cs typeface="Arial"/>
              </a:rPr>
              <a:t>Lo</a:t>
            </a:r>
            <a:r>
              <a:rPr dirty="0" smtClean="0" sz="1500" spc="965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2850" spc="710">
                <a:solidFill>
                  <a:srgbClr val="36383A"/>
                </a:solidFill>
                <a:latin typeface="Times New Roman"/>
                <a:cs typeface="Times New Roman"/>
              </a:rPr>
              <a:t>&gt;''</a:t>
            </a:r>
            <a:r>
              <a:rPr dirty="0" smtClean="0" sz="2850" spc="-33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365">
                <a:solidFill>
                  <a:srgbClr val="36383A"/>
                </a:solidFill>
                <a:latin typeface="Times New Roman"/>
                <a:cs typeface="Times New Roman"/>
              </a:rPr>
              <a:t>o</a:t>
            </a:r>
            <a:r>
              <a:rPr dirty="0" smtClean="0" sz="1550" spc="690">
                <a:solidFill>
                  <a:srgbClr val="595B5D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-5">
                <a:solidFill>
                  <a:srgbClr val="36383A"/>
                </a:solidFill>
                <a:latin typeface="Times New Roman"/>
                <a:cs typeface="Times New Roman"/>
              </a:rPr>
              <a:t>.))'</a:t>
            </a:r>
            <a:r>
              <a:rPr dirty="0" smtClean="0" sz="1550" spc="-10">
                <a:solidFill>
                  <a:srgbClr val="36383A"/>
                </a:solidFill>
                <a:latin typeface="Times New Roman"/>
                <a:cs typeface="Times New Roman"/>
              </a:rPr>
              <a:t>\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39010" y="843711"/>
            <a:ext cx="1407795" cy="616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415">
                <a:solidFill>
                  <a:srgbClr val="595B5D"/>
                </a:solidFill>
                <a:latin typeface="Arial"/>
                <a:cs typeface="Arial"/>
              </a:rPr>
              <a:t>i</a:t>
            </a:r>
            <a:r>
              <a:rPr dirty="0" smtClean="0" sz="1650" spc="-80">
                <a:solidFill>
                  <a:srgbClr val="494B4D"/>
                </a:solidFill>
                <a:latin typeface="Arial"/>
                <a:cs typeface="Arial"/>
              </a:rPr>
              <a:t>.</a:t>
            </a:r>
            <a:r>
              <a:rPr dirty="0" smtClean="0" sz="1650" spc="-90">
                <a:solidFill>
                  <a:srgbClr val="494B4D"/>
                </a:solidFill>
                <a:latin typeface="Arial"/>
                <a:cs typeface="Arial"/>
              </a:rPr>
              <a:t>)</a:t>
            </a:r>
            <a:r>
              <a:rPr dirty="0" smtClean="0" sz="1650" spc="-125">
                <a:solidFill>
                  <a:srgbClr val="494B4D"/>
                </a:solidFill>
                <a:latin typeface="Arial"/>
                <a:cs typeface="Arial"/>
              </a:rPr>
              <a:t>b_r;J</a:t>
            </a:r>
            <a:r>
              <a:rPr dirty="0" smtClean="0" sz="1650" spc="7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500" spc="-55" i="1">
                <a:solidFill>
                  <a:srgbClr val="595B5D"/>
                </a:solidFill>
                <a:latin typeface="Arial"/>
                <a:cs typeface="Arial"/>
              </a:rPr>
              <a:t>.</a:t>
            </a:r>
            <a:r>
              <a:rPr dirty="0" smtClean="0" sz="1500" spc="-565" i="1">
                <a:solidFill>
                  <a:srgbClr val="797B7C"/>
                </a:solidFill>
                <a:latin typeface="Arial"/>
                <a:cs typeface="Arial"/>
              </a:rPr>
              <a:t>&lt;</a:t>
            </a:r>
            <a:r>
              <a:rPr dirty="0" smtClean="0" baseline="45454" sz="1650" spc="-97" i="1">
                <a:solidFill>
                  <a:srgbClr val="595B5D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45454" sz="1650" spc="30" i="1">
                <a:solidFill>
                  <a:srgbClr val="595B5D"/>
                </a:solidFill>
                <a:latin typeface="Times New Roman"/>
                <a:cs typeface="Times New Roman"/>
              </a:rPr>
              <a:t>8</a:t>
            </a:r>
            <a:r>
              <a:rPr dirty="0" smtClean="0" sz="1600" spc="-575" i="1">
                <a:solidFill>
                  <a:srgbClr val="797B7C"/>
                </a:solidFill>
                <a:latin typeface="Arial"/>
                <a:cs typeface="Arial"/>
              </a:rPr>
              <a:t>&gt;</a:t>
            </a:r>
            <a:r>
              <a:rPr dirty="0" smtClean="0" sz="1600" spc="-254" i="1">
                <a:solidFill>
                  <a:srgbClr val="36383A"/>
                </a:solidFill>
                <a:latin typeface="Arial"/>
                <a:cs typeface="Arial"/>
              </a:rPr>
              <a:t>...._.,-&gt;\</a:t>
            </a:r>
            <a:r>
              <a:rPr dirty="0" smtClean="0" sz="1600" spc="-405" i="1">
                <a:solidFill>
                  <a:srgbClr val="36383A"/>
                </a:solidFill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18"/>
              </a:spcBef>
            </a:pPr>
            <a:endParaRPr sz="600"/>
          </a:p>
          <a:p>
            <a:pPr marL="844550">
              <a:lnSpc>
                <a:spcPct val="100000"/>
              </a:lnSpc>
            </a:pPr>
            <a:r>
              <a:rPr dirty="0" smtClean="0" sz="1800" spc="-180">
                <a:solidFill>
                  <a:srgbClr val="595B5D"/>
                </a:solidFill>
                <a:latin typeface="Times New Roman"/>
                <a:cs typeface="Times New Roman"/>
              </a:rPr>
              <a:t>.o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33577" y="843711"/>
            <a:ext cx="440690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210">
                <a:solidFill>
                  <a:srgbClr val="595B5D"/>
                </a:solidFill>
                <a:latin typeface="Arial"/>
                <a:cs typeface="Arial"/>
              </a:rPr>
              <a:t>l</a:t>
            </a:r>
            <a:r>
              <a:rPr dirty="0" smtClean="0" sz="1650" spc="-295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650" spc="-50">
                <a:solidFill>
                  <a:srgbClr val="36383A"/>
                </a:solidFill>
                <a:latin typeface="Arial"/>
                <a:cs typeface="Arial"/>
              </a:rPr>
              <a:t>l.!.lli</a:t>
            </a:r>
            <a:endParaRPr sz="1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98166" y="1199177"/>
            <a:ext cx="126428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140">
                <a:solidFill>
                  <a:srgbClr val="494B4D"/>
                </a:solidFill>
                <a:latin typeface="Arial"/>
                <a:cs typeface="Arial"/>
              </a:rPr>
              <a:t>JW-</a:t>
            </a:r>
            <a:r>
              <a:rPr dirty="0" smtClean="0" sz="1600" spc="6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600" spc="140">
                <a:solidFill>
                  <a:srgbClr val="494B4D"/>
                </a:solidFill>
                <a:latin typeface="Arial"/>
                <a:cs typeface="Arial"/>
              </a:rPr>
              <a:t>1</a:t>
            </a:r>
            <a:r>
              <a:rPr dirty="0" smtClean="0" sz="1600" spc="12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150" spc="155">
                <a:solidFill>
                  <a:srgbClr val="36383A"/>
                </a:solidFill>
                <a:latin typeface="Times New Roman"/>
                <a:cs typeface="Times New Roman"/>
              </a:rPr>
              <a:t>141.;.4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7534" y="1556231"/>
            <a:ext cx="734695" cy="32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50" spc="-345">
                <a:solidFill>
                  <a:srgbClr val="36383A"/>
                </a:solidFill>
                <a:latin typeface="Arial"/>
                <a:cs typeface="Arial"/>
              </a:rPr>
              <a:t>4--</a:t>
            </a:r>
            <a:r>
              <a:rPr dirty="0" smtClean="0" sz="2050" spc="-509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600" spc="-235">
                <a:solidFill>
                  <a:srgbClr val="595B5D"/>
                </a:solidFill>
                <a:latin typeface="Times New Roman"/>
                <a:cs typeface="Times New Roman"/>
              </a:rPr>
              <a:t>-</a:t>
            </a:r>
            <a:r>
              <a:rPr dirty="0" smtClean="0" sz="1600" spc="-385">
                <a:solidFill>
                  <a:srgbClr val="595B5D"/>
                </a:solidFill>
                <a:latin typeface="Times New Roman"/>
                <a:cs typeface="Times New Roman"/>
              </a:rPr>
              <a:t>&gt;</a:t>
            </a:r>
            <a:r>
              <a:rPr dirty="0" smtClean="0" sz="1600" spc="-225">
                <a:solidFill>
                  <a:srgbClr val="36383A"/>
                </a:solidFill>
                <a:latin typeface="Times New Roman"/>
                <a:cs typeface="Times New Roman"/>
              </a:rPr>
              <a:t>..Li</a:t>
            </a:r>
            <a:r>
              <a:rPr dirty="0" smtClean="0" sz="1600" spc="5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170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29419" y="1568931"/>
            <a:ext cx="1610360" cy="309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45">
                <a:solidFill>
                  <a:srgbClr val="36383A"/>
                </a:solidFill>
                <a:latin typeface="Arial"/>
                <a:cs typeface="Arial"/>
              </a:rPr>
              <a:t>,:_ro</a:t>
            </a:r>
            <a:r>
              <a:rPr dirty="0" smtClean="0" sz="1600" spc="-24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950" spc="210">
                <a:solidFill>
                  <a:srgbClr val="494B4D"/>
                </a:solidFill>
                <a:latin typeface="Times New Roman"/>
                <a:cs typeface="Times New Roman"/>
              </a:rPr>
              <a:t>J</a:t>
            </a:r>
            <a:r>
              <a:rPr dirty="0" smtClean="0" sz="1700" spc="705" i="1">
                <a:solidFill>
                  <a:srgbClr val="36383A"/>
                </a:solidFill>
                <a:latin typeface="Times New Roman"/>
                <a:cs typeface="Times New Roman"/>
              </a:rPr>
              <a:t>W</a:t>
            </a:r>
            <a:r>
              <a:rPr dirty="0" smtClean="0" sz="1700" spc="-459" i="1">
                <a:solidFill>
                  <a:srgbClr val="36383A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185">
                <a:solidFill>
                  <a:srgbClr val="36383A"/>
                </a:solidFill>
                <a:latin typeface="Arial"/>
                <a:cs typeface="Arial"/>
              </a:rPr>
              <a:t>)</a:t>
            </a:r>
            <a:r>
              <a:rPr dirty="0" smtClean="0" sz="1550" spc="125">
                <a:solidFill>
                  <a:srgbClr val="36383A"/>
                </a:solidFill>
                <a:latin typeface="Arial"/>
                <a:cs typeface="Arial"/>
              </a:rPr>
              <a:t>'I</a:t>
            </a:r>
            <a:r>
              <a:rPr dirty="0" smtClean="0" sz="1550" spc="-21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484">
                <a:solidFill>
                  <a:srgbClr val="36383A"/>
                </a:solidFill>
                <a:latin typeface="Times New Roman"/>
                <a:cs typeface="Times New Roman"/>
              </a:rPr>
              <a:t>u</a:t>
            </a:r>
            <a:r>
              <a:rPr dirty="0" smtClean="0" sz="1600" spc="-25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80">
                <a:solidFill>
                  <a:srgbClr val="59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165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70">
                <a:solidFill>
                  <a:srgbClr val="36383A"/>
                </a:solidFill>
                <a:latin typeface="Times New Roman"/>
                <a:cs typeface="Times New Roman"/>
              </a:rPr>
              <a:t>4</a:t>
            </a:r>
            <a:r>
              <a:rPr dirty="0" smtClean="0" sz="1150" spc="-5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40">
                <a:solidFill>
                  <a:srgbClr val="36383A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-105">
                <a:solidFill>
                  <a:srgbClr val="36383A"/>
                </a:solidFill>
                <a:latin typeface="Times New Roman"/>
                <a:cs typeface="Times New Roman"/>
              </a:rPr>
              <a:t>a</a:t>
            </a:r>
            <a:r>
              <a:rPr dirty="0" smtClean="0" sz="1600" spc="-165">
                <a:solidFill>
                  <a:srgbClr val="595B5D"/>
                </a:solidFill>
                <a:latin typeface="Times New Roman"/>
                <a:cs typeface="Times New Roman"/>
              </a:rPr>
              <a:t>·</a:t>
            </a:r>
            <a:r>
              <a:rPr dirty="0" smtClean="0" sz="1400" spc="-45">
                <a:solidFill>
                  <a:srgbClr val="595B5D"/>
                </a:solidFill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29279" y="1613381"/>
            <a:ext cx="112839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1060">
                <a:solidFill>
                  <a:srgbClr val="36383A"/>
                </a:solidFill>
                <a:latin typeface="Times New Roman"/>
                <a:cs typeface="Times New Roman"/>
              </a:rPr>
              <a:t>)'I</a:t>
            </a:r>
            <a:r>
              <a:rPr dirty="0" smtClean="0" sz="1600" spc="3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315">
                <a:solidFill>
                  <a:srgbClr val="36383A"/>
                </a:solidFill>
                <a:latin typeface="Times New Roman"/>
                <a:cs typeface="Times New Roman"/>
              </a:rPr>
              <a:t>o-</a:t>
            </a:r>
            <a:r>
              <a:rPr dirty="0" smtClean="0" sz="1600" spc="-330">
                <a:solidFill>
                  <a:srgbClr val="36383A"/>
                </a:solidFill>
                <a:latin typeface="Times New Roman"/>
                <a:cs typeface="Times New Roman"/>
              </a:rPr>
              <a:t>&gt;</a:t>
            </a:r>
            <a:r>
              <a:rPr dirty="0" smtClean="0" sz="1600" spc="120">
                <a:solidFill>
                  <a:srgbClr val="494B4D"/>
                </a:solidFill>
                <a:latin typeface="Times New Roman"/>
                <a:cs typeface="Times New Roman"/>
              </a:rPr>
              <a:t>b)'</a:t>
            </a:r>
            <a:r>
              <a:rPr dirty="0" smtClean="0" sz="1600" spc="-26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75">
                <a:solidFill>
                  <a:srgbClr val="494B4D"/>
                </a:solidFill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0998" y="1562581"/>
            <a:ext cx="668655" cy="314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1065">
                <a:solidFill>
                  <a:srgbClr val="36383A"/>
                </a:solidFill>
                <a:latin typeface="Arial"/>
                <a:cs typeface="Arial"/>
              </a:rPr>
              <a:t>i</a:t>
            </a:r>
            <a:r>
              <a:rPr dirty="0" smtClean="0" sz="1550" spc="-135">
                <a:solidFill>
                  <a:srgbClr val="494B4D"/>
                </a:solidFill>
                <a:latin typeface="Times New Roman"/>
                <a:cs typeface="Times New Roman"/>
              </a:rPr>
              <a:t>j_r.-</a:t>
            </a:r>
            <a:r>
              <a:rPr dirty="0" smtClean="0" sz="1550" spc="-55">
                <a:solidFill>
                  <a:srgbClr val="494B4D"/>
                </a:solidFill>
                <a:latin typeface="Times New Roman"/>
                <a:cs typeface="Times New Roman"/>
              </a:rPr>
              <a:t>J</a:t>
            </a:r>
            <a:r>
              <a:rPr dirty="0" smtClean="0" sz="1200" spc="390">
                <a:solidFill>
                  <a:srgbClr val="36383A"/>
                </a:solidFill>
                <a:latin typeface="Arial"/>
                <a:cs typeface="Arial"/>
              </a:rPr>
              <a:t>J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6864" y="1834630"/>
            <a:ext cx="4176395" cy="421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31825" algn="l"/>
              </a:tabLst>
            </a:pPr>
            <a:r>
              <a:rPr dirty="0" smtClean="0" sz="1400" spc="1705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400" spc="940">
                <a:solidFill>
                  <a:srgbClr val="36383A"/>
                </a:solidFill>
                <a:latin typeface="Arial"/>
                <a:cs typeface="Arial"/>
              </a:rPr>
              <a:t>\</a:t>
            </a:r>
            <a:r>
              <a:rPr dirty="0" smtClean="0" sz="1400" spc="940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450" spc="335">
                <a:solidFill>
                  <a:srgbClr val="595B5D"/>
                </a:solidFill>
                <a:latin typeface="Arial"/>
                <a:cs typeface="Arial"/>
              </a:rPr>
              <a:t>I</a:t>
            </a:r>
            <a:r>
              <a:rPr dirty="0" smtClean="0" sz="1650" spc="445">
                <a:solidFill>
                  <a:srgbClr val="36383A"/>
                </a:solidFill>
                <a:latin typeface="Times New Roman"/>
                <a:cs typeface="Times New Roman"/>
              </a:rPr>
              <a:t>oh</a:t>
            </a:r>
            <a:r>
              <a:rPr dirty="0" smtClean="0" sz="1650" spc="-3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2700" spc="-95">
                <a:solidFill>
                  <a:srgbClr val="36383A"/>
                </a:solidFill>
                <a:latin typeface="Arial"/>
                <a:cs typeface="Arial"/>
              </a:rPr>
              <a:t>tr:J</a:t>
            </a:r>
            <a:r>
              <a:rPr dirty="0" smtClean="0" sz="2700" spc="-39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200" spc="-110">
                <a:solidFill>
                  <a:srgbClr val="36383A"/>
                </a:solidFill>
                <a:latin typeface="Times New Roman"/>
                <a:cs typeface="Times New Roman"/>
              </a:rPr>
              <a:t>...Lo</a:t>
            </a:r>
            <a:r>
              <a:rPr dirty="0" smtClean="0" sz="1450" spc="-135">
                <a:solidFill>
                  <a:srgbClr val="36383A"/>
                </a:solidFill>
                <a:latin typeface="Arial"/>
                <a:cs typeface="Arial"/>
              </a:rPr>
              <a:t>)11</a:t>
            </a:r>
            <a:r>
              <a:rPr dirty="0" smtClean="0" sz="1450" spc="-13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-18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850" spc="-285">
                <a:solidFill>
                  <a:srgbClr val="36383A"/>
                </a:solidFill>
                <a:latin typeface="Times New Roman"/>
                <a:cs typeface="Times New Roman"/>
              </a:rPr>
              <a:t>4.1._.,1</a:t>
            </a:r>
            <a:r>
              <a:rPr dirty="0" smtClean="0" sz="1850" spc="-2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0">
                <a:solidFill>
                  <a:srgbClr val="36383A"/>
                </a:solidFill>
                <a:latin typeface="Times New Roman"/>
                <a:cs typeface="Times New Roman"/>
              </a:rPr>
              <a:t>ul.p,</a:t>
            </a:r>
            <a:r>
              <a:rPr dirty="0" smtClean="0" sz="1600" spc="-40">
                <a:solidFill>
                  <a:srgbClr val="36383A"/>
                </a:solidFill>
                <a:latin typeface="Times New Roman"/>
                <a:cs typeface="Times New Roman"/>
              </a:rPr>
              <a:t>-</a:t>
            </a:r>
            <a:r>
              <a:rPr dirty="0" smtClean="0" sz="2150" spc="380">
                <a:solidFill>
                  <a:srgbClr val="494B4D"/>
                </a:solidFill>
                <a:latin typeface="Arial"/>
                <a:cs typeface="Arial"/>
              </a:rPr>
              <a:t>pi</a:t>
            </a:r>
            <a:r>
              <a:rPr dirty="0" smtClean="0" sz="2150" spc="3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350" spc="229">
                <a:solidFill>
                  <a:srgbClr val="36383A"/>
                </a:solidFill>
                <a:latin typeface="Arial"/>
                <a:cs typeface="Arial"/>
              </a:rPr>
              <a:t>J.]</a:t>
            </a:r>
            <a:r>
              <a:rPr dirty="0" smtClean="0" sz="1350" spc="35">
                <a:solidFill>
                  <a:srgbClr val="36383A"/>
                </a:solidFill>
                <a:latin typeface="Arial"/>
                <a:cs typeface="Arial"/>
              </a:rPr>
              <a:t>.</a:t>
            </a:r>
            <a:r>
              <a:rPr dirty="0" smtClean="0" sz="1450" spc="260">
                <a:solidFill>
                  <a:srgbClr val="494B4D"/>
                </a:solidFill>
                <a:latin typeface="Arial"/>
                <a:cs typeface="Arial"/>
              </a:rPr>
              <a:t>J</a:t>
            </a:r>
            <a:r>
              <a:rPr dirty="0" smtClean="0" sz="1450" spc="-9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-55">
                <a:solidFill>
                  <a:srgbClr val="36383A"/>
                </a:solidFill>
                <a:latin typeface="Arial"/>
                <a:cs typeface="Arial"/>
              </a:rPr>
              <a:t>lf.</a:t>
            </a:r>
            <a:r>
              <a:rPr dirty="0" smtClean="0" sz="1450" spc="-80">
                <a:solidFill>
                  <a:srgbClr val="36383A"/>
                </a:solidFill>
                <a:latin typeface="Arial"/>
                <a:cs typeface="Arial"/>
              </a:rPr>
              <a:t>9</a:t>
            </a:r>
            <a:r>
              <a:rPr dirty="0" smtClean="0" sz="1450" spc="-335">
                <a:solidFill>
                  <a:srgbClr val="595B5D"/>
                </a:solidFill>
                <a:latin typeface="Arial"/>
                <a:cs typeface="Arial"/>
              </a:rPr>
              <a:t>1</a:t>
            </a:r>
            <a:endParaRPr sz="14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27072" y="1974330"/>
            <a:ext cx="1673860" cy="632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65275" algn="l"/>
              </a:tabLst>
            </a:pPr>
            <a:r>
              <a:rPr dirty="0" smtClean="0" sz="1450" spc="-425">
                <a:solidFill>
                  <a:srgbClr val="595B5D"/>
                </a:solidFill>
                <a:latin typeface="Arial"/>
                <a:cs typeface="Arial"/>
              </a:rPr>
              <a:t>i</a:t>
            </a:r>
            <a:r>
              <a:rPr dirty="0" smtClean="0" sz="1450" spc="260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450" spc="-9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-250">
                <a:solidFill>
                  <a:srgbClr val="36383A"/>
                </a:solidFill>
                <a:latin typeface="Arial"/>
                <a:cs typeface="Arial"/>
              </a:rPr>
              <a:t>4</a:t>
            </a:r>
            <a:r>
              <a:rPr dirty="0" smtClean="0" sz="1450" spc="-17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00" spc="-105">
                <a:solidFill>
                  <a:srgbClr val="36383A"/>
                </a:solidFill>
                <a:latin typeface="Times New Roman"/>
                <a:cs typeface="Times New Roman"/>
              </a:rPr>
              <a:t>41;·1\</a:t>
            </a:r>
            <a:r>
              <a:rPr dirty="0" smtClean="0" sz="1400" spc="-10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3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90">
                <a:solidFill>
                  <a:srgbClr val="36383A"/>
                </a:solidFill>
                <a:latin typeface="Times New Roman"/>
                <a:cs typeface="Times New Roman"/>
              </a:rPr>
              <a:t>u</a:t>
            </a:r>
            <a:r>
              <a:rPr dirty="0" smtClean="0" sz="1600" spc="19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04">
                <a:solidFill>
                  <a:srgbClr val="36383A"/>
                </a:solidFill>
                <a:latin typeface="Times New Roman"/>
                <a:cs typeface="Times New Roman"/>
              </a:rPr>
              <a:t>ti.</a:t>
            </a:r>
            <a:r>
              <a:rPr dirty="0" smtClean="0" sz="1600" spc="204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050" spc="-40" i="1">
                <a:solidFill>
                  <a:srgbClr val="595B5D"/>
                </a:solidFill>
                <a:latin typeface="Arial"/>
                <a:cs typeface="Arial"/>
              </a:rPr>
              <a:t>.J</a:t>
            </a:r>
            <a:endParaRPr sz="1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11"/>
              </a:spcBef>
            </a:pPr>
            <a:endParaRPr sz="1100"/>
          </a:p>
          <a:p>
            <a:pPr marL="22860">
              <a:lnSpc>
                <a:spcPct val="100000"/>
              </a:lnSpc>
            </a:pPr>
            <a:r>
              <a:rPr dirty="0" smtClean="0" sz="1300" spc="625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r>
              <a:rPr dirty="0" smtClean="0" sz="1300" spc="625">
                <a:solidFill>
                  <a:srgbClr val="36383A"/>
                </a:solidFill>
                <a:latin typeface="Times New Roman"/>
                <a:cs typeface="Times New Roman"/>
              </a:rPr>
              <a:t>  </a:t>
            </a:r>
            <a:r>
              <a:rPr dirty="0" smtClean="0" sz="1300" spc="-6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40">
                <a:solidFill>
                  <a:srgbClr val="36383A"/>
                </a:solidFill>
                <a:latin typeface="Arial"/>
                <a:cs typeface="Arial"/>
              </a:rPr>
              <a:t>Y\A</a:t>
            </a:r>
            <a:r>
              <a:rPr dirty="0" smtClean="0" sz="1550" spc="14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-65">
                <a:solidFill>
                  <a:srgbClr val="36383A"/>
                </a:solidFill>
                <a:latin typeface="Times New Roman"/>
                <a:cs typeface="Times New Roman"/>
              </a:rPr>
              <a:t>c.j</a:t>
            </a:r>
            <a:r>
              <a:rPr dirty="0" smtClean="0" sz="1450" spc="-210">
                <a:solidFill>
                  <a:srgbClr val="36383A"/>
                </a:solidFill>
                <a:latin typeface="Times New Roman"/>
                <a:cs typeface="Times New Roman"/>
              </a:rPr>
              <a:t>A</a:t>
            </a:r>
            <a:r>
              <a:rPr dirty="0" smtClean="0" sz="1450" spc="390">
                <a:solidFill>
                  <a:srgbClr val="595B5D"/>
                </a:solidFill>
                <a:latin typeface="Times New Roman"/>
                <a:cs typeface="Times New Roman"/>
              </a:rPr>
              <a:t>j</a:t>
            </a:r>
            <a:r>
              <a:rPr dirty="0" smtClean="0" sz="1450" spc="140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175" i="1">
                <a:solidFill>
                  <a:srgbClr val="36383A"/>
                </a:solidFill>
                <a:latin typeface="Times New Roman"/>
                <a:cs typeface="Times New Roman"/>
              </a:rPr>
              <a:t>&lt;.5-M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6864" y="2397481"/>
            <a:ext cx="446405" cy="565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60655">
              <a:lnSpc>
                <a:spcPct val="100000"/>
              </a:lnSpc>
            </a:pPr>
            <a:r>
              <a:rPr dirty="0" smtClean="0" sz="1250" spc="1590" i="1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48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dirty="0" smtClean="0" sz="1800" spc="-90">
                <a:solidFill>
                  <a:srgbClr val="36383A"/>
                </a:solidFill>
                <a:latin typeface="Times New Roman"/>
                <a:cs typeface="Times New Roman"/>
              </a:rPr>
              <a:t>L,J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05141" y="2353031"/>
            <a:ext cx="285877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73709" algn="l"/>
                <a:tab pos="1894839" algn="l"/>
                <a:tab pos="2697480" algn="l"/>
              </a:tabLst>
            </a:pPr>
            <a:r>
              <a:rPr dirty="0" smtClean="0" sz="1600" spc="45">
                <a:solidFill>
                  <a:srgbClr val="494B4D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4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95">
                <a:solidFill>
                  <a:srgbClr val="494B4D"/>
                </a:solidFill>
                <a:latin typeface="Times New Roman"/>
                <a:cs typeface="Times New Roman"/>
              </a:rPr>
              <a:t>1</a:t>
            </a:r>
            <a:r>
              <a:rPr dirty="0" smtClean="0" sz="1600" spc="95" u="sng">
                <a:solidFill>
                  <a:srgbClr val="494B4D"/>
                </a:solidFill>
                <a:latin typeface="Times New Roman"/>
                <a:cs typeface="Times New Roman"/>
              </a:rPr>
              <a:t> 	</a:t>
            </a:r>
            <a:r>
              <a:rPr dirty="0" smtClean="0" sz="1600" spc="45">
                <a:solidFill>
                  <a:srgbClr val="494B4D"/>
                </a:solidFill>
                <a:latin typeface="Times New Roman"/>
                <a:cs typeface="Times New Roman"/>
              </a:rPr>
              <a:t>,</a:t>
            </a:r>
            <a:r>
              <a:rPr dirty="0" smtClean="0" sz="1600" spc="4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5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65">
                <a:solidFill>
                  <a:srgbClr val="595B5D"/>
                </a:solidFill>
                <a:latin typeface="Times New Roman"/>
                <a:cs typeface="Times New Roman"/>
              </a:rPr>
              <a:t>,</a:t>
            </a:r>
            <a:r>
              <a:rPr dirty="0" smtClean="0" sz="1600" spc="-175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14">
                <a:solidFill>
                  <a:srgbClr val="36383A"/>
                </a:solidFill>
                <a:latin typeface="Times New Roman"/>
                <a:cs typeface="Times New Roman"/>
              </a:rPr>
              <a:t>..15l:</a:t>
            </a:r>
            <a:r>
              <a:rPr dirty="0" smtClean="0" sz="1600" spc="-10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r>
              <a:rPr dirty="0" smtClean="0" sz="1600" spc="-275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600" spc="35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135">
                <a:solidFill>
                  <a:srgbClr val="494B4D"/>
                </a:solidFill>
                <a:latin typeface="Times New Roman"/>
                <a:cs typeface="Times New Roman"/>
              </a:rPr>
              <a:t>\</a:t>
            </a:r>
            <a:r>
              <a:rPr dirty="0" smtClean="0" sz="1300" spc="200">
                <a:solidFill>
                  <a:srgbClr val="494B4D"/>
                </a:solidFill>
                <a:latin typeface="Times New Roman"/>
                <a:cs typeface="Times New Roman"/>
              </a:rPr>
              <a:t>.U.J</a:t>
            </a:r>
            <a:r>
              <a:rPr dirty="0" smtClean="0" sz="1300" spc="200">
                <a:solidFill>
                  <a:srgbClr val="494B4D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60">
                <a:solidFill>
                  <a:srgbClr val="494B4D"/>
                </a:solidFill>
                <a:latin typeface="Times New Roman"/>
                <a:cs typeface="Times New Roman"/>
              </a:rPr>
              <a:t>_;--J</a:t>
            </a:r>
            <a:r>
              <a:rPr dirty="0" smtClean="0" sz="1600" spc="60">
                <a:solidFill>
                  <a:srgbClr val="494B4D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85">
                <a:solidFill>
                  <a:srgbClr val="494B4D"/>
                </a:solidFill>
                <a:latin typeface="Times New Roman"/>
                <a:cs typeface="Times New Roman"/>
              </a:rPr>
              <a:t>·;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05476" y="2702145"/>
            <a:ext cx="85598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75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600" spc="80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855">
                <a:solidFill>
                  <a:srgbClr val="36383A"/>
                </a:solidFill>
                <a:latin typeface="Times New Roman"/>
                <a:cs typeface="Times New Roman"/>
              </a:rPr>
              <a:t>u4</a:t>
            </a:r>
            <a:r>
              <a:rPr dirty="0" smtClean="0" sz="1600" spc="85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855">
                <a:solidFill>
                  <a:srgbClr val="36383A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68185" y="2562445"/>
            <a:ext cx="3629660" cy="4229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9259" algn="l"/>
                <a:tab pos="3583304" algn="l"/>
              </a:tabLst>
            </a:pPr>
            <a:r>
              <a:rPr dirty="0" smtClean="0" sz="1600" spc="-265">
                <a:solidFill>
                  <a:srgbClr val="595B5D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700">
                <a:solidFill>
                  <a:srgbClr val="36383A"/>
                </a:solidFill>
                <a:latin typeface="Times New Roman"/>
                <a:cs typeface="Times New Roman"/>
              </a:rPr>
              <a:t>y</a:t>
            </a:r>
            <a:r>
              <a:rPr dirty="0" smtClean="0" sz="1600" spc="700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250" spc="795" i="1">
                <a:solidFill>
                  <a:srgbClr val="36383A"/>
                </a:solidFill>
                <a:latin typeface="Arial"/>
                <a:cs typeface="Arial"/>
              </a:rPr>
              <a:t>I</a:t>
            </a:r>
            <a:r>
              <a:rPr dirty="0" smtClean="0" sz="1250" spc="795" i="1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250" spc="-110" i="1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50" spc="275">
                <a:solidFill>
                  <a:srgbClr val="494B4D"/>
                </a:solidFill>
                <a:latin typeface="Times New Roman"/>
                <a:cs typeface="Times New Roman"/>
              </a:rPr>
              <a:t>1/J</a:t>
            </a:r>
            <a:r>
              <a:rPr dirty="0" smtClean="0" sz="1550" spc="-16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10">
                <a:solidFill>
                  <a:srgbClr val="494B4D"/>
                </a:solidFill>
                <a:latin typeface="Times New Roman"/>
                <a:cs typeface="Times New Roman"/>
              </a:rPr>
              <a:t>.JI.u)JI</a:t>
            </a:r>
            <a:r>
              <a:rPr dirty="0" smtClean="0" sz="1600" spc="3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2700" spc="-490">
                <a:solidFill>
                  <a:srgbClr val="36383A"/>
                </a:solidFill>
                <a:latin typeface="Times New Roman"/>
                <a:cs typeface="Times New Roman"/>
              </a:rPr>
              <a:t>t&gt;-l:J</a:t>
            </a:r>
            <a:r>
              <a:rPr dirty="0" smtClean="0" sz="2700" spc="-9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10">
                <a:solidFill>
                  <a:srgbClr val="494B4D"/>
                </a:solidFill>
                <a:latin typeface="Times New Roman"/>
                <a:cs typeface="Times New Roman"/>
              </a:rPr>
              <a:t>\..l4:JI</a:t>
            </a:r>
            <a:r>
              <a:rPr dirty="0" smtClean="0" sz="1600" spc="18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70" i="1">
                <a:solidFill>
                  <a:srgbClr val="36383A"/>
                </a:solidFill>
                <a:latin typeface="Times New Roman"/>
                <a:cs typeface="Times New Roman"/>
              </a:rPr>
              <a:t>t.&gt;-MJ</a:t>
            </a:r>
            <a:r>
              <a:rPr dirty="0" smtClean="0" sz="1300" spc="-70" i="1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-275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04823" y="3014027"/>
            <a:ext cx="3609340" cy="748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126490">
              <a:lnSpc>
                <a:spcPct val="100000"/>
              </a:lnSpc>
            </a:pPr>
            <a:r>
              <a:rPr dirty="0" smtClean="0" sz="1700" spc="170">
                <a:solidFill>
                  <a:srgbClr val="595B5D"/>
                </a:solidFill>
                <a:latin typeface="Times New Roman"/>
                <a:cs typeface="Times New Roman"/>
              </a:rPr>
              <a:t>:</a:t>
            </a:r>
            <a:r>
              <a:rPr dirty="0" smtClean="0" sz="1700" spc="120">
                <a:solidFill>
                  <a:srgbClr val="36383A"/>
                </a:solidFill>
                <a:latin typeface="Times New Roman"/>
                <a:cs typeface="Times New Roman"/>
              </a:rPr>
              <a:t>t.</a:t>
            </a:r>
            <a:r>
              <a:rPr dirty="0" smtClean="0" sz="1700" spc="160">
                <a:solidFill>
                  <a:srgbClr val="36383A"/>
                </a:solidFill>
                <a:latin typeface="Times New Roman"/>
                <a:cs typeface="Times New Roman"/>
              </a:rPr>
              <a:t>)'9</a:t>
            </a:r>
            <a:r>
              <a:rPr dirty="0" smtClean="0" sz="1700" spc="12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70">
                <a:solidFill>
                  <a:srgbClr val="36383A"/>
                </a:solidFill>
                <a:latin typeface="Times New Roman"/>
                <a:cs typeface="Times New Roman"/>
              </a:rPr>
              <a:t>4..L:.diJ</a:t>
            </a:r>
            <a:r>
              <a:rPr dirty="0" smtClean="0" sz="1500" spc="-7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9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2210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450" spc="-155">
                <a:solidFill>
                  <a:srgbClr val="36383A"/>
                </a:solidFill>
                <a:latin typeface="Arial"/>
                <a:cs typeface="Arial"/>
              </a:rPr>
              <a:t>)11</a:t>
            </a:r>
            <a:r>
              <a:rPr dirty="0" smtClean="0" sz="1450" spc="-13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175">
                <a:solidFill>
                  <a:srgbClr val="36383A"/>
                </a:solidFill>
                <a:latin typeface="Times New Roman"/>
                <a:cs typeface="Times New Roman"/>
              </a:rPr>
              <a:t>ul4</a:t>
            </a:r>
            <a:r>
              <a:rPr dirty="0" smtClean="0" sz="1600" spc="-16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10">
                <a:solidFill>
                  <a:srgbClr val="36383A"/>
                </a:solidFill>
                <a:latin typeface="Arial"/>
                <a:cs typeface="Arial"/>
              </a:rPr>
              <a:t>t;</a:t>
            </a:r>
            <a:r>
              <a:rPr dirty="0" smtClean="0" sz="1450" spc="65">
                <a:solidFill>
                  <a:srgbClr val="36383A"/>
                </a:solidFill>
                <a:latin typeface="Arial"/>
                <a:cs typeface="Arial"/>
              </a:rPr>
              <a:t>·</a:t>
            </a:r>
            <a:r>
              <a:rPr dirty="0" smtClean="0" sz="600" spc="210">
                <a:solidFill>
                  <a:srgbClr val="36383A"/>
                </a:solidFill>
                <a:latin typeface="Times New Roman"/>
                <a:cs typeface="Times New Roman"/>
              </a:rPr>
              <a:t>4</a:t>
            </a:r>
            <a:endParaRPr sz="6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7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  <a:tabLst>
                <a:tab pos="898525" algn="l"/>
                <a:tab pos="1367790" algn="l"/>
                <a:tab pos="2702560" algn="l"/>
              </a:tabLst>
            </a:pPr>
            <a:r>
              <a:rPr dirty="0" smtClean="0" sz="1400" spc="635">
                <a:solidFill>
                  <a:srgbClr val="36383A"/>
                </a:solidFill>
                <a:latin typeface="Arial"/>
                <a:cs typeface="Arial"/>
              </a:rPr>
              <a:t>JWI4</a:t>
            </a:r>
            <a:r>
              <a:rPr dirty="0" smtClean="0" sz="1400" spc="635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400" spc="65">
                <a:solidFill>
                  <a:srgbClr val="36383A"/>
                </a:solidFill>
                <a:latin typeface="Arial"/>
                <a:cs typeface="Arial"/>
              </a:rPr>
              <a:t>.J1</a:t>
            </a:r>
            <a:r>
              <a:rPr dirty="0" smtClean="0" sz="1400" spc="65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400" spc="420">
                <a:solidFill>
                  <a:srgbClr val="36383A"/>
                </a:solidFill>
                <a:latin typeface="Arial"/>
                <a:cs typeface="Arial"/>
              </a:rPr>
              <a:t>.,.UIJ</a:t>
            </a:r>
            <a:r>
              <a:rPr dirty="0" smtClean="0" sz="1400" spc="420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400" spc="114">
                <a:solidFill>
                  <a:srgbClr val="36383A"/>
                </a:solidFill>
                <a:latin typeface="Arial"/>
                <a:cs typeface="Arial"/>
              </a:rPr>
              <a:t>t;l.w;JI</a:t>
            </a:r>
            <a:r>
              <a:rPr dirty="0" smtClean="0" sz="1400" spc="114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00" spc="220">
                <a:solidFill>
                  <a:srgbClr val="595B5D"/>
                </a:solidFill>
                <a:latin typeface="Arial"/>
                <a:cs typeface="Arial"/>
              </a:rPr>
              <a:t>-1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14932" y="3744007"/>
            <a:ext cx="1312545" cy="500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850"/>
              </a:lnSpc>
              <a:tabLst>
                <a:tab pos="496570" algn="l"/>
              </a:tabLst>
            </a:pPr>
            <a:r>
              <a:rPr dirty="0" smtClean="0" sz="1550" spc="650">
                <a:solidFill>
                  <a:srgbClr val="36383A"/>
                </a:solidFill>
                <a:latin typeface="Arial"/>
                <a:cs typeface="Arial"/>
              </a:rPr>
              <a:t>,</a:t>
            </a:r>
            <a:r>
              <a:rPr dirty="0" smtClean="0" sz="1550" spc="650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550" spc="530">
                <a:solidFill>
                  <a:srgbClr val="595B5D"/>
                </a:solidFill>
                <a:latin typeface="Arial"/>
                <a:cs typeface="Arial"/>
              </a:rPr>
              <a:t>,</a:t>
            </a:r>
            <a:endParaRPr sz="1550">
              <a:latin typeface="Arial"/>
              <a:cs typeface="Arial"/>
            </a:endParaRPr>
          </a:p>
          <a:p>
            <a:pPr marL="88265">
              <a:lnSpc>
                <a:spcPts val="2010"/>
              </a:lnSpc>
            </a:pPr>
            <a:r>
              <a:rPr dirty="0" smtClean="0" sz="2000" spc="80" i="1">
                <a:solidFill>
                  <a:srgbClr val="36383A"/>
                </a:solidFill>
                <a:latin typeface="Arial"/>
                <a:cs typeface="Arial"/>
              </a:rPr>
              <a:t>YJ</a:t>
            </a:r>
            <a:r>
              <a:rPr dirty="0" smtClean="0" sz="2000" spc="135" i="1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105">
                <a:solidFill>
                  <a:srgbClr val="36383A"/>
                </a:solidFill>
                <a:latin typeface="Arial"/>
                <a:cs typeface="Arial"/>
              </a:rPr>
              <a:t>LS</a:t>
            </a:r>
            <a:r>
              <a:rPr dirty="0" smtClean="0" sz="1600" spc="-17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-45">
                <a:solidFill>
                  <a:srgbClr val="494B4D"/>
                </a:solidFill>
                <a:latin typeface="Arial"/>
                <a:cs typeface="Arial"/>
              </a:rPr>
              <a:t>44t;·t1</a:t>
            </a:r>
            <a:endParaRPr sz="14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43570" y="3980260"/>
            <a:ext cx="1184275" cy="616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2265">
                <a:solidFill>
                  <a:srgbClr val="36383A"/>
                </a:solidFill>
                <a:latin typeface="Arial"/>
                <a:cs typeface="Arial"/>
              </a:rPr>
              <a:t>4</a:t>
            </a:r>
            <a:r>
              <a:rPr dirty="0" smtClean="0" sz="1600" spc="-520">
                <a:solidFill>
                  <a:srgbClr val="595B5D"/>
                </a:solidFill>
                <a:latin typeface="Arial"/>
                <a:cs typeface="Arial"/>
              </a:rPr>
              <a:t>1</a:t>
            </a:r>
            <a:r>
              <a:rPr dirty="0" smtClean="0" sz="1600" spc="-125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600" spc="1430">
                <a:solidFill>
                  <a:srgbClr val="36383A"/>
                </a:solidFill>
                <a:latin typeface="Arial"/>
                <a:cs typeface="Arial"/>
              </a:rPr>
              <a:t>4</a:t>
            </a:r>
            <a:r>
              <a:rPr dirty="0" smtClean="0" sz="1600" spc="-520">
                <a:solidFill>
                  <a:srgbClr val="595B5D"/>
                </a:solidFill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22"/>
              </a:spcBef>
            </a:pPr>
            <a:endParaRPr sz="900"/>
          </a:p>
          <a:p>
            <a:pPr marL="407670">
              <a:lnSpc>
                <a:spcPct val="100000"/>
              </a:lnSpc>
              <a:tabLst>
                <a:tab pos="974725" algn="l"/>
              </a:tabLst>
            </a:pPr>
            <a:r>
              <a:rPr dirty="0" smtClean="0" sz="1500" spc="-125">
                <a:solidFill>
                  <a:srgbClr val="36383A"/>
                </a:solidFill>
                <a:latin typeface="Arial"/>
                <a:cs typeface="Arial"/>
              </a:rPr>
              <a:t>Lo</a:t>
            </a:r>
            <a:r>
              <a:rPr dirty="0" smtClean="0" sz="1500" spc="-12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00" spc="-14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-20">
                <a:solidFill>
                  <a:srgbClr val="36383A"/>
                </a:solidFill>
                <a:latin typeface="Times New Roman"/>
                <a:cs typeface="Times New Roman"/>
              </a:rPr>
              <a:t>1</a:t>
            </a:r>
            <a:r>
              <a:rPr dirty="0" smtClean="0" sz="1600" spc="-20" u="sng">
                <a:solidFill>
                  <a:srgbClr val="36383A"/>
                </a:solidFill>
                <a:latin typeface="Times New Roman"/>
                <a:cs typeface="Times New Roman"/>
              </a:rPr>
              <a:t> 	</a:t>
            </a:r>
            <a:r>
              <a:rPr dirty="0" smtClean="0" sz="1600" spc="-10">
                <a:solidFill>
                  <a:srgbClr val="36383A"/>
                </a:solidFill>
                <a:latin typeface="Times New Roman"/>
                <a:cs typeface="Times New Roman"/>
              </a:rPr>
              <a:t>,</a:t>
            </a:r>
            <a:r>
              <a:rPr dirty="0" smtClean="0" sz="1600" spc="-1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3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5">
                <a:solidFill>
                  <a:srgbClr val="595B5D"/>
                </a:solidFill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20278" y="3999310"/>
            <a:ext cx="233045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59790" algn="l"/>
                <a:tab pos="1627505" algn="l"/>
              </a:tabLst>
            </a:pPr>
            <a:r>
              <a:rPr dirty="0" smtClean="0" sz="1450" spc="560">
                <a:solidFill>
                  <a:srgbClr val="36383A"/>
                </a:solidFill>
                <a:latin typeface="Arial"/>
                <a:cs typeface="Arial"/>
              </a:rPr>
              <a:t>IJ</a:t>
            </a:r>
            <a:r>
              <a:rPr dirty="0" smtClean="0" sz="1450" spc="570">
                <a:solidFill>
                  <a:srgbClr val="36383A"/>
                </a:solidFill>
                <a:latin typeface="Arial"/>
                <a:cs typeface="Arial"/>
              </a:rPr>
              <a:t>-</a:t>
            </a:r>
            <a:r>
              <a:rPr dirty="0" smtClean="0" sz="1450" spc="-335">
                <a:solidFill>
                  <a:srgbClr val="595B5D"/>
                </a:solidFill>
                <a:latin typeface="Arial"/>
                <a:cs typeface="Arial"/>
              </a:rPr>
              <a:t>1</a:t>
            </a:r>
            <a:r>
              <a:rPr dirty="0" smtClean="0" sz="1450" spc="-335">
                <a:solidFill>
                  <a:srgbClr val="595B5D"/>
                </a:solidFill>
                <a:latin typeface="Arial"/>
                <a:cs typeface="Arial"/>
              </a:rPr>
              <a:t>	</a:t>
            </a:r>
            <a:r>
              <a:rPr dirty="0" smtClean="0" sz="1450" spc="-335">
                <a:solidFill>
                  <a:srgbClr val="595B5D"/>
                </a:solidFill>
                <a:latin typeface="Arial"/>
                <a:cs typeface="Arial"/>
              </a:rPr>
              <a:t>1</a:t>
            </a:r>
            <a:r>
              <a:rPr dirty="0" smtClean="0" sz="1450" spc="-335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450" spc="-195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000" spc="110">
                <a:solidFill>
                  <a:srgbClr val="36383A"/>
                </a:solidFill>
                <a:latin typeface="Arial"/>
                <a:cs typeface="Arial"/>
              </a:rPr>
              <a:t>._r-M</a:t>
            </a:r>
            <a:r>
              <a:rPr dirty="0" smtClean="0" sz="1000" spc="110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450" spc="-185">
                <a:solidFill>
                  <a:srgbClr val="36383A"/>
                </a:solidFill>
                <a:latin typeface="Arial"/>
                <a:cs typeface="Arial"/>
              </a:rPr>
              <a:t>o.</a:t>
            </a:r>
            <a:r>
              <a:rPr dirty="0" smtClean="0" sz="1450" spc="-140">
                <a:solidFill>
                  <a:srgbClr val="36383A"/>
                </a:solidFill>
                <a:latin typeface="Arial"/>
                <a:cs typeface="Arial"/>
              </a:rPr>
              <a:t>)</a:t>
            </a:r>
            <a:r>
              <a:rPr dirty="0" smtClean="0" sz="1450" spc="-204">
                <a:solidFill>
                  <a:srgbClr val="36383A"/>
                </a:solidFill>
                <a:latin typeface="Arial"/>
                <a:cs typeface="Arial"/>
              </a:rPr>
              <a:t>L_;</a:t>
            </a:r>
            <a:r>
              <a:rPr dirty="0" smtClean="0" sz="1450" spc="-160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450" spc="335">
                <a:solidFill>
                  <a:srgbClr val="595B5D"/>
                </a:solidFill>
                <a:latin typeface="Arial"/>
                <a:cs typeface="Arial"/>
              </a:rPr>
              <a:t>I</a:t>
            </a:r>
            <a:r>
              <a:rPr dirty="0" smtClean="0" sz="1450" spc="-65">
                <a:solidFill>
                  <a:srgbClr val="494B4D"/>
                </a:solidFill>
                <a:latin typeface="Arial"/>
                <a:cs typeface="Arial"/>
              </a:rPr>
              <a:t>01</a:t>
            </a:r>
            <a:endParaRPr sz="14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4570" y="4341211"/>
            <a:ext cx="66103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8130" algn="l"/>
              </a:tabLst>
            </a:pPr>
            <a:r>
              <a:rPr dirty="0" smtClean="0" sz="1600" spc="145">
                <a:solidFill>
                  <a:srgbClr val="595B5D"/>
                </a:solidFill>
                <a:latin typeface="Times New Roman"/>
                <a:cs typeface="Times New Roman"/>
              </a:rPr>
              <a:t>,</a:t>
            </a:r>
            <a:r>
              <a:rPr dirty="0" smtClean="0" sz="1600" spc="145">
                <a:solidFill>
                  <a:srgbClr val="595B5D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-100">
                <a:solidFill>
                  <a:srgbClr val="36383A"/>
                </a:solidFill>
                <a:latin typeface="Times New Roman"/>
                <a:cs typeface="Times New Roman"/>
              </a:rPr>
              <a:t>_;--J</a:t>
            </a:r>
            <a:r>
              <a:rPr dirty="0" smtClean="0" sz="1600" spc="-21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75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34315" y="4328511"/>
            <a:ext cx="666750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-80">
                <a:solidFill>
                  <a:srgbClr val="494B4D"/>
                </a:solidFill>
                <a:latin typeface="Arial"/>
                <a:cs typeface="Arial"/>
              </a:rPr>
              <a:t>Jl.d-1</a:t>
            </a:r>
            <a:r>
              <a:rPr dirty="0" smtClean="0" sz="1700" spc="-22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300" spc="-60">
                <a:solidFill>
                  <a:srgbClr val="36383A"/>
                </a:solidFill>
                <a:latin typeface="Times New Roman"/>
                <a:cs typeface="Times New Roman"/>
              </a:rPr>
              <a:t>L;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31230" y="4315811"/>
            <a:ext cx="176022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325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600" spc="85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30">
                <a:solidFill>
                  <a:srgbClr val="36383A"/>
                </a:solidFill>
                <a:latin typeface="Times New Roman"/>
                <a:cs typeface="Times New Roman"/>
              </a:rPr>
              <a:t>..15l:JI</a:t>
            </a:r>
            <a:r>
              <a:rPr dirty="0" smtClean="0" sz="1600" spc="8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220">
                <a:solidFill>
                  <a:srgbClr val="36383A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10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254">
                <a:solidFill>
                  <a:srgbClr val="36383A"/>
                </a:solidFill>
                <a:latin typeface="Arial"/>
                <a:cs typeface="Arial"/>
              </a:rPr>
              <a:t>4JL&gt;.</a:t>
            </a:r>
            <a:r>
              <a:rPr dirty="0" smtClean="0" sz="1500" spc="7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800" spc="-150">
                <a:solidFill>
                  <a:srgbClr val="36383A"/>
                </a:solidFill>
                <a:latin typeface="Times New Roman"/>
                <a:cs typeface="Times New Roman"/>
              </a:rPr>
              <a:t>L;l&gt;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72276" y="4625669"/>
            <a:ext cx="186436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57275" algn="l"/>
                <a:tab pos="1688464" algn="l"/>
              </a:tabLst>
            </a:pPr>
            <a:r>
              <a:rPr dirty="0" smtClean="0" sz="900" spc="70">
                <a:solidFill>
                  <a:srgbClr val="595B5D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85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75">
                <a:solidFill>
                  <a:srgbClr val="595B5D"/>
                </a:solidFill>
                <a:latin typeface="Times New Roman"/>
                <a:cs typeface="Times New Roman"/>
              </a:rPr>
              <a:t>•</a:t>
            </a:r>
            <a:r>
              <a:rPr dirty="0" smtClean="0" sz="900" spc="275">
                <a:solidFill>
                  <a:srgbClr val="595B5D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30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95">
                <a:solidFill>
                  <a:srgbClr val="595B5D"/>
                </a:solidFill>
                <a:latin typeface="Times New Roman"/>
                <a:cs typeface="Times New Roman"/>
              </a:rPr>
              <a:t>1</a:t>
            </a:r>
            <a:r>
              <a:rPr dirty="0" smtClean="0" sz="1550" spc="-114">
                <a:solidFill>
                  <a:srgbClr val="59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114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30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>
                <a:solidFill>
                  <a:srgbClr val="595B5D"/>
                </a:solidFill>
                <a:latin typeface="Times New Roman"/>
                <a:cs typeface="Times New Roman"/>
              </a:rPr>
              <a:t>(29)</a:t>
            </a:r>
            <a:r>
              <a:rPr dirty="0" smtClean="0" sz="950" spc="55">
                <a:solidFill>
                  <a:srgbClr val="595B5D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-10">
                <a:solidFill>
                  <a:srgbClr val="595B5D"/>
                </a:solidFill>
                <a:latin typeface="Times New Roman"/>
                <a:cs typeface="Times New Roman"/>
              </a:rPr>
              <a:t>•</a:t>
            </a:r>
            <a:r>
              <a:rPr dirty="0" smtClean="0" sz="950" spc="-10">
                <a:solidFill>
                  <a:srgbClr val="595B5D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20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0">
                <a:solidFill>
                  <a:srgbClr val="36383A"/>
                </a:solidFill>
                <a:latin typeface="Times New Roman"/>
                <a:cs typeface="Times New Roman"/>
              </a:rPr>
              <a:t>Ul</a:t>
            </a:r>
            <a:r>
              <a:rPr dirty="0" smtClean="0" sz="1550" spc="6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5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40">
                <a:solidFill>
                  <a:srgbClr val="494B4D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140">
                <a:solidFill>
                  <a:srgbClr val="494B4D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-150">
                <a:solidFill>
                  <a:srgbClr val="494B4D"/>
                </a:solidFill>
                <a:latin typeface="Times New Roman"/>
                <a:cs typeface="Times New Roman"/>
              </a:rPr>
              <a:t>;.;\</a:t>
            </a:r>
            <a:r>
              <a:rPr dirty="0" smtClean="0" sz="1350" spc="-270">
                <a:solidFill>
                  <a:srgbClr val="494B4D"/>
                </a:solidFill>
                <a:latin typeface="Times New Roman"/>
                <a:cs typeface="Times New Roman"/>
              </a:rPr>
              <a:t>1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85891" y="4625669"/>
            <a:ext cx="88519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-155">
                <a:solidFill>
                  <a:srgbClr val="36383A"/>
                </a:solidFill>
                <a:latin typeface="Times New Roman"/>
                <a:cs typeface="Times New Roman"/>
              </a:rPr>
              <a:t>•</a:t>
            </a:r>
            <a:r>
              <a:rPr dirty="0" smtClean="0" sz="1350" spc="-15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16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25">
                <a:solidFill>
                  <a:srgbClr val="36383A"/>
                </a:solidFill>
                <a:latin typeface="Times New Roman"/>
                <a:cs typeface="Times New Roman"/>
              </a:rPr>
              <a:t>..</a:t>
            </a:r>
            <a:r>
              <a:rPr dirty="0" smtClean="0" sz="1550" spc="-325">
                <a:solidFill>
                  <a:srgbClr val="36383A"/>
                </a:solidFill>
                <a:latin typeface="Times New Roman"/>
                <a:cs typeface="Times New Roman"/>
              </a:rPr>
              <a:t>_</a:t>
            </a:r>
            <a:r>
              <a:rPr dirty="0" smtClean="0" sz="1550" spc="-20">
                <a:solidFill>
                  <a:srgbClr val="797B7C"/>
                </a:solidFill>
                <a:latin typeface="Times New Roman"/>
                <a:cs typeface="Times New Roman"/>
              </a:rPr>
              <a:t>,</a:t>
            </a:r>
            <a:r>
              <a:rPr dirty="0" smtClean="0" sz="1550" spc="-254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-254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20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15">
                <a:solidFill>
                  <a:srgbClr val="595B5D"/>
                </a:solidFill>
                <a:latin typeface="Arial"/>
                <a:cs typeface="Arial"/>
              </a:rPr>
              <a:t>I</a:t>
            </a:r>
            <a:r>
              <a:rPr dirty="0" smtClean="0" sz="1050" spc="275">
                <a:solidFill>
                  <a:srgbClr val="36383A"/>
                </a:solidFill>
                <a:latin typeface="Arial"/>
                <a:cs typeface="Arial"/>
              </a:rPr>
              <a:t>:-</a:t>
            </a:r>
            <a:r>
              <a:rPr dirty="0" smtClean="0" sz="1050" spc="-15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000" spc="140">
                <a:solidFill>
                  <a:srgbClr val="494B4D"/>
                </a:solidFill>
                <a:latin typeface="Arial"/>
                <a:cs typeface="Arial"/>
              </a:rPr>
              <a:t>It</a:t>
            </a:r>
            <a:r>
              <a:rPr dirty="0" smtClean="0" sz="1000" spc="14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000" spc="-10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000" spc="114">
                <a:solidFill>
                  <a:srgbClr val="595B5D"/>
                </a:solidFill>
                <a:latin typeface="Arial"/>
                <a:cs typeface="Arial"/>
              </a:rPr>
              <a:t>-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48602" y="4625669"/>
            <a:ext cx="73723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38175" algn="l"/>
              </a:tabLst>
            </a:pPr>
            <a:r>
              <a:rPr dirty="0" smtClean="0" sz="1550" spc="-155">
                <a:solidFill>
                  <a:srgbClr val="494B4D"/>
                </a:solidFill>
                <a:latin typeface="Times New Roman"/>
                <a:cs typeface="Times New Roman"/>
              </a:rPr>
              <a:t>_l_l</a:t>
            </a:r>
            <a:r>
              <a:rPr dirty="0" smtClean="0" sz="1550" spc="-15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4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60">
                <a:solidFill>
                  <a:srgbClr val="36383A"/>
                </a:solidFill>
                <a:latin typeface="Times New Roman"/>
                <a:cs typeface="Times New Roman"/>
              </a:rPr>
              <a:t>-:</a:t>
            </a:r>
            <a:r>
              <a:rPr dirty="0" smtClean="0" sz="1550" spc="-260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-60">
                <a:solidFill>
                  <a:srgbClr val="494B4D"/>
                </a:solidFill>
                <a:latin typeface="Times New Roman"/>
                <a:cs typeface="Times New Roman"/>
              </a:rPr>
              <a:t>'I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63423" y="4587569"/>
            <a:ext cx="744220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61340" algn="l"/>
              </a:tabLst>
            </a:pPr>
            <a:r>
              <a:rPr dirty="0" smtClean="0" sz="1350" spc="-90">
                <a:solidFill>
                  <a:srgbClr val="36383A"/>
                </a:solidFill>
                <a:latin typeface="Times New Roman"/>
                <a:cs typeface="Times New Roman"/>
              </a:rPr>
              <a:t>.:.</a:t>
            </a:r>
            <a:r>
              <a:rPr dirty="0" smtClean="0" sz="1350" spc="-140">
                <a:solidFill>
                  <a:srgbClr val="36383A"/>
                </a:solidFill>
                <a:latin typeface="Times New Roman"/>
                <a:cs typeface="Times New Roman"/>
              </a:rPr>
              <a:t>·</a:t>
            </a:r>
            <a:r>
              <a:rPr dirty="0" smtClean="0" sz="1350" spc="-155">
                <a:solidFill>
                  <a:srgbClr val="59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350" spc="-190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245">
                <a:solidFill>
                  <a:srgbClr val="36383A"/>
                </a:solidFill>
                <a:latin typeface="Times New Roman"/>
                <a:cs typeface="Times New Roman"/>
              </a:rPr>
              <a:t>1</a:t>
            </a:r>
            <a:r>
              <a:rPr dirty="0" smtClean="0" sz="1350" spc="-3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45">
                <a:solidFill>
                  <a:srgbClr val="36383A"/>
                </a:solidFill>
                <a:latin typeface="Times New Roman"/>
                <a:cs typeface="Times New Roman"/>
              </a:rPr>
              <a:t>•</a:t>
            </a:r>
            <a:r>
              <a:rPr dirty="0" smtClean="0" sz="1350" spc="45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850" spc="-75">
                <a:solidFill>
                  <a:srgbClr val="494B4D"/>
                </a:solidFill>
                <a:latin typeface="Arial"/>
                <a:cs typeface="Arial"/>
              </a:rPr>
              <a:t>I,.</a:t>
            </a:r>
            <a:endParaRPr sz="18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23861" y="4625669"/>
            <a:ext cx="4508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365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25060" y="4757578"/>
            <a:ext cx="2581275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26769" algn="l"/>
                <a:tab pos="1511300" algn="l"/>
              </a:tabLst>
            </a:pPr>
            <a:r>
              <a:rPr dirty="0" smtClean="0" sz="1350" spc="340">
                <a:solidFill>
                  <a:srgbClr val="36383A"/>
                </a:solidFill>
                <a:latin typeface="Times New Roman"/>
                <a:cs typeface="Times New Roman"/>
              </a:rPr>
              <a:t>-"•</a:t>
            </a:r>
            <a:r>
              <a:rPr dirty="0" smtClean="0" sz="1350" spc="34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7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360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r>
              <a:rPr dirty="0" smtClean="0" sz="1350" spc="360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1215">
                <a:solidFill>
                  <a:srgbClr val="494B4D"/>
                </a:solidFill>
                <a:latin typeface="Times New Roman"/>
                <a:cs typeface="Times New Roman"/>
              </a:rPr>
              <a:t>'</a:t>
            </a:r>
            <a:r>
              <a:rPr dirty="0" smtClean="0" sz="1350" spc="1215">
                <a:solidFill>
                  <a:srgbClr val="494B4D"/>
                </a:solidFill>
                <a:latin typeface="Times New Roman"/>
                <a:cs typeface="Times New Roman"/>
              </a:rPr>
              <a:t>	</a:t>
            </a:r>
            <a:r>
              <a:rPr dirty="0" smtClean="0" sz="1200" spc="240">
                <a:solidFill>
                  <a:srgbClr val="595B5D"/>
                </a:solidFill>
                <a:latin typeface="Arial"/>
                <a:cs typeface="Arial"/>
              </a:rPr>
              <a:t>U_r</a:t>
            </a:r>
            <a:r>
              <a:rPr dirty="0" smtClean="0" sz="1200" spc="240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200" spc="100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250" spc="30" i="1">
                <a:solidFill>
                  <a:srgbClr val="36383A"/>
                </a:solidFill>
                <a:latin typeface="Times New Roman"/>
                <a:cs typeface="Times New Roman"/>
              </a:rPr>
              <a:t>,f._r..&gt;:J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28310" y="4814728"/>
            <a:ext cx="80264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535" i="1">
                <a:solidFill>
                  <a:srgbClr val="36383A"/>
                </a:solidFill>
                <a:latin typeface="Arial"/>
                <a:cs typeface="Arial"/>
              </a:rPr>
              <a:t>..</a:t>
            </a:r>
            <a:r>
              <a:rPr dirty="0" smtClean="0" sz="900" spc="645" i="1">
                <a:solidFill>
                  <a:srgbClr val="36383A"/>
                </a:solidFill>
                <a:latin typeface="Arial"/>
                <a:cs typeface="Arial"/>
              </a:rPr>
              <a:t>)</a:t>
            </a:r>
            <a:r>
              <a:rPr dirty="0" smtClean="0" sz="900" spc="815" i="1">
                <a:solidFill>
                  <a:srgbClr val="36383A"/>
                </a:solidFill>
                <a:latin typeface="Arial"/>
                <a:cs typeface="Arial"/>
              </a:rPr>
              <a:t>"7"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46723" y="4770278"/>
            <a:ext cx="1176020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61694" algn="l"/>
              </a:tabLst>
            </a:pPr>
            <a:r>
              <a:rPr dirty="0" smtClean="0" sz="1250" spc="2050" i="1">
                <a:solidFill>
                  <a:srgbClr val="36383A"/>
                </a:solidFill>
                <a:latin typeface="Times New Roman"/>
                <a:cs typeface="Times New Roman"/>
              </a:rPr>
              <a:t>o</a:t>
            </a:r>
            <a:r>
              <a:rPr dirty="0" smtClean="0" sz="1250" spc="2050" i="1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250" spc="1810" i="1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54570" y="5074943"/>
            <a:ext cx="9207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215">
                <a:solidFill>
                  <a:srgbClr val="595B5D"/>
                </a:solidFill>
                <a:latin typeface="Arial"/>
                <a:cs typeface="Arial"/>
              </a:rPr>
              <a:t>'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52022" y="5074943"/>
            <a:ext cx="10350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300">
                <a:solidFill>
                  <a:srgbClr val="595B5D"/>
                </a:solidFill>
                <a:latin typeface="Arial"/>
                <a:cs typeface="Arial"/>
              </a:rPr>
              <a:t>'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96019" y="5017793"/>
            <a:ext cx="4135754" cy="423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1475">
                <a:solidFill>
                  <a:srgbClr val="36383A"/>
                </a:solidFill>
                <a:latin typeface="Arial"/>
                <a:cs typeface="Arial"/>
              </a:rPr>
              <a:t>4</a:t>
            </a:r>
            <a:r>
              <a:rPr dirty="0" smtClean="0" sz="1600" spc="-520">
                <a:solidFill>
                  <a:srgbClr val="595B5D"/>
                </a:solidFill>
                <a:latin typeface="Arial"/>
                <a:cs typeface="Arial"/>
              </a:rPr>
              <a:t>1</a:t>
            </a:r>
            <a:r>
              <a:rPr dirty="0" smtClean="0" sz="1600" spc="-125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600" spc="-35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baseline="-24024" sz="2775" spc="-405">
                <a:solidFill>
                  <a:srgbClr val="494B4D"/>
                </a:solidFill>
                <a:latin typeface="Times New Roman"/>
                <a:cs typeface="Times New Roman"/>
              </a:rPr>
              <a:t>-</a:t>
            </a:r>
            <a:r>
              <a:rPr dirty="0" smtClean="0" sz="1600" spc="530">
                <a:solidFill>
                  <a:srgbClr val="36383A"/>
                </a:solidFill>
                <a:latin typeface="Arial"/>
                <a:cs typeface="Arial"/>
              </a:rPr>
              <a:t>J!.di.J</a:t>
            </a:r>
            <a:r>
              <a:rPr dirty="0" smtClean="0" sz="1600" spc="-8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270">
                <a:solidFill>
                  <a:srgbClr val="595B5D"/>
                </a:solidFill>
                <a:latin typeface="Arial"/>
                <a:cs typeface="Arial"/>
              </a:rPr>
              <a:t>I</a:t>
            </a:r>
            <a:r>
              <a:rPr dirty="0" smtClean="0" sz="1600" spc="-100">
                <a:solidFill>
                  <a:srgbClr val="595B5D"/>
                </a:solidFill>
                <a:latin typeface="Arial"/>
                <a:cs typeface="Arial"/>
              </a:rPr>
              <a:t>I</a:t>
            </a:r>
            <a:r>
              <a:rPr dirty="0" smtClean="0" sz="1600" spc="800">
                <a:solidFill>
                  <a:srgbClr val="36383A"/>
                </a:solidFill>
                <a:latin typeface="Arial"/>
                <a:cs typeface="Arial"/>
              </a:rPr>
              <a:t>h</a:t>
            </a:r>
            <a:r>
              <a:rPr dirty="0" smtClean="0" sz="1600" spc="80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-5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500">
                <a:solidFill>
                  <a:srgbClr val="36383A"/>
                </a:solidFill>
                <a:latin typeface="Arial"/>
                <a:cs typeface="Arial"/>
              </a:rPr>
              <a:t>..J</a:t>
            </a:r>
            <a:r>
              <a:rPr dirty="0" smtClean="0" sz="1600" spc="90">
                <a:solidFill>
                  <a:srgbClr val="36383A"/>
                </a:solidFill>
                <a:latin typeface="Arial"/>
                <a:cs typeface="Arial"/>
              </a:rPr>
              <a:t>·</a:t>
            </a:r>
            <a:r>
              <a:rPr dirty="0" smtClean="0" sz="1600" spc="-430">
                <a:solidFill>
                  <a:srgbClr val="595B5D"/>
                </a:solidFill>
                <a:latin typeface="Arial"/>
                <a:cs typeface="Arial"/>
              </a:rPr>
              <a:t>J</a:t>
            </a:r>
            <a:r>
              <a:rPr dirty="0" smtClean="0" baseline="-21680" sz="3075" spc="-300">
                <a:solidFill>
                  <a:srgbClr val="36383A"/>
                </a:solidFill>
                <a:latin typeface="Arial"/>
                <a:cs typeface="Arial"/>
              </a:rPr>
              <a:t>-</a:t>
            </a:r>
            <a:r>
              <a:rPr dirty="0" smtClean="0" sz="1600" spc="60">
                <a:solidFill>
                  <a:srgbClr val="595B5D"/>
                </a:solidFill>
                <a:latin typeface="Arial"/>
                <a:cs typeface="Arial"/>
              </a:rPr>
              <a:t>U-1</a:t>
            </a:r>
            <a:r>
              <a:rPr dirty="0" smtClean="0" sz="1600" spc="-45">
                <a:solidFill>
                  <a:srgbClr val="595B5D"/>
                </a:solidFill>
                <a:latin typeface="Arial"/>
                <a:cs typeface="Arial"/>
              </a:rPr>
              <a:t>0</a:t>
            </a:r>
            <a:r>
              <a:rPr dirty="0" smtClean="0" sz="1600" spc="-95">
                <a:solidFill>
                  <a:srgbClr val="36383A"/>
                </a:solidFill>
                <a:latin typeface="Arial"/>
                <a:cs typeface="Arial"/>
              </a:rPr>
              <a:t>_;</a:t>
            </a:r>
            <a:r>
              <a:rPr dirty="0" smtClean="0" sz="1600" spc="-20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600" spc="-420">
                <a:solidFill>
                  <a:srgbClr val="595B5D"/>
                </a:solidFill>
                <a:latin typeface="Arial"/>
                <a:cs typeface="Arial"/>
              </a:rPr>
              <a:t>1</a:t>
            </a:r>
            <a:r>
              <a:rPr dirty="0" smtClean="0" sz="1600" spc="-220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600" spc="225">
                <a:solidFill>
                  <a:srgbClr val="36383A"/>
                </a:solidFill>
                <a:latin typeface="Arial"/>
                <a:cs typeface="Arial"/>
              </a:rPr>
              <a:t>Lf4J</a:t>
            </a:r>
            <a:r>
              <a:rPr dirty="0" smtClean="0" sz="1600" spc="340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600" spc="220">
                <a:solidFill>
                  <a:srgbClr val="595B5D"/>
                </a:solidFill>
                <a:latin typeface="Arial"/>
                <a:cs typeface="Arial"/>
              </a:rPr>
              <a:t>I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14261" y="5355507"/>
            <a:ext cx="3673475" cy="314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72335" algn="l"/>
              </a:tabLst>
            </a:pPr>
            <a:r>
              <a:rPr dirty="0" smtClean="0" sz="2000" spc="245">
                <a:solidFill>
                  <a:srgbClr val="595B5D"/>
                </a:solidFill>
                <a:latin typeface="Arial"/>
                <a:cs typeface="Arial"/>
              </a:rPr>
              <a:t>i</a:t>
            </a:r>
            <a:r>
              <a:rPr dirty="0" smtClean="0" sz="1200" spc="110">
                <a:solidFill>
                  <a:srgbClr val="36383A"/>
                </a:solidFill>
                <a:latin typeface="Arial"/>
                <a:cs typeface="Arial"/>
              </a:rPr>
              <a:t>(J-4J</a:t>
            </a:r>
            <a:r>
              <a:rPr dirty="0" smtClean="0" sz="1200" spc="-3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305">
                <a:solidFill>
                  <a:srgbClr val="494B4D"/>
                </a:solidFill>
                <a:latin typeface="Times New Roman"/>
                <a:cs typeface="Times New Roman"/>
              </a:rPr>
              <a:t>.u</a:t>
            </a:r>
            <a:r>
              <a:rPr dirty="0" smtClean="0" sz="1600" spc="30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0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15">
                <a:solidFill>
                  <a:srgbClr val="494B4D"/>
                </a:solidFill>
                <a:latin typeface="Times New Roman"/>
                <a:cs typeface="Times New Roman"/>
              </a:rPr>
              <a:t>L.a;</a:t>
            </a:r>
            <a:r>
              <a:rPr dirty="0" smtClean="0" sz="1600" spc="31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0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20">
                <a:solidFill>
                  <a:srgbClr val="494B4D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-1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680">
                <a:solidFill>
                  <a:srgbClr val="494B4D"/>
                </a:solidFill>
                <a:latin typeface="Times New Roman"/>
                <a:cs typeface="Times New Roman"/>
              </a:rPr>
              <a:t>o</a:t>
            </a:r>
            <a:r>
              <a:rPr dirty="0" smtClean="0" sz="1600" spc="2680">
                <a:solidFill>
                  <a:srgbClr val="494B4D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-330">
                <a:solidFill>
                  <a:srgbClr val="494B4D"/>
                </a:solidFill>
                <a:latin typeface="Times New Roman"/>
                <a:cs typeface="Times New Roman"/>
              </a:rPr>
              <a:t>o-&gt;</a:t>
            </a:r>
            <a:r>
              <a:rPr dirty="0" smtClean="0" sz="1600" spc="-330" u="sng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10" u="sng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10">
                <a:solidFill>
                  <a:srgbClr val="494B4D"/>
                </a:solidFill>
                <a:latin typeface="Times New Roman"/>
                <a:cs typeface="Times New Roman"/>
              </a:rPr>
              <a:t>,..b.:ll</a:t>
            </a:r>
            <a:r>
              <a:rPr dirty="0" smtClean="0" sz="1600" spc="-21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8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45">
                <a:solidFill>
                  <a:srgbClr val="36383A"/>
                </a:solidFill>
                <a:latin typeface="Times New Roman"/>
                <a:cs typeface="Times New Roman"/>
              </a:rPr>
              <a:t>ul::-:A.:</a:t>
            </a:r>
            <a:r>
              <a:rPr dirty="0" smtClean="0" sz="1600" spc="-150">
                <a:solidFill>
                  <a:srgbClr val="36383A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235">
                <a:solidFill>
                  <a:srgbClr val="595B5D"/>
                </a:solidFill>
                <a:latin typeface="Times New Roman"/>
                <a:cs typeface="Times New Roman"/>
              </a:rPr>
              <a:t>ll</a:t>
            </a:r>
            <a:r>
              <a:rPr dirty="0" smtClean="0" sz="1600" spc="-235" u="sng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0" u="sng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04">
                <a:solidFill>
                  <a:srgbClr val="595B5D"/>
                </a:solidFill>
                <a:latin typeface="Times New Roman"/>
                <a:cs typeface="Times New Roman"/>
              </a:rPr>
              <a:t>,</a:t>
            </a:r>
            <a:r>
              <a:rPr dirty="0" smtClean="0" sz="1600" spc="-204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35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65">
                <a:solidFill>
                  <a:srgbClr val="494B4D"/>
                </a:solidFill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74556" y="5387257"/>
            <a:ext cx="1701164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2960" i="1">
                <a:solidFill>
                  <a:srgbClr val="36383A"/>
                </a:solidFill>
                <a:latin typeface="Times New Roman"/>
                <a:cs typeface="Times New Roman"/>
              </a:rPr>
              <a:t>}</a:t>
            </a:r>
            <a:r>
              <a:rPr dirty="0" smtClean="0" sz="1750" spc="2960" i="1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35" i="1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695" i="1">
                <a:solidFill>
                  <a:srgbClr val="595B5D"/>
                </a:solidFill>
                <a:latin typeface="Times New Roman"/>
                <a:cs typeface="Times New Roman"/>
              </a:rPr>
              <a:t>1</a:t>
            </a:r>
            <a:r>
              <a:rPr dirty="0" smtClean="0" sz="1750" spc="0" i="1" u="sng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210" i="1" u="sng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275" i="1">
                <a:solidFill>
                  <a:srgbClr val="36383A"/>
                </a:solidFill>
                <a:latin typeface="Times New Roman"/>
                <a:cs typeface="Times New Roman"/>
              </a:rPr>
              <a:t>,</a:t>
            </a:r>
            <a:r>
              <a:rPr dirty="0" smtClean="0" sz="1750" spc="-275" i="1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30" i="1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30">
                <a:solidFill>
                  <a:srgbClr val="595B5D"/>
                </a:solidFill>
                <a:latin typeface="Times New Roman"/>
                <a:cs typeface="Times New Roman"/>
              </a:rPr>
              <a:t>,</a:t>
            </a:r>
            <a:r>
              <a:rPr dirty="0" smtClean="0" sz="1750" spc="30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50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10">
                <a:solidFill>
                  <a:srgbClr val="36383A"/>
                </a:solidFill>
                <a:latin typeface="Times New Roman"/>
                <a:cs typeface="Times New Roman"/>
              </a:rPr>
              <a:t>.)</a:t>
            </a:r>
            <a:r>
              <a:rPr dirty="0" smtClean="0" sz="1600" spc="105">
                <a:solidFill>
                  <a:srgbClr val="36383A"/>
                </a:solidFill>
                <a:latin typeface="Times New Roman"/>
                <a:cs typeface="Times New Roman"/>
              </a:rPr>
              <a:t>l.,a::j</a:t>
            </a:r>
            <a:r>
              <a:rPr dirty="0" smtClean="0" sz="1600" spc="-17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75">
                <a:solidFill>
                  <a:srgbClr val="595B5D"/>
                </a:solidFill>
                <a:latin typeface="Times New Roman"/>
                <a:cs typeface="Times New Roman"/>
              </a:rPr>
              <a:t>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96890" y="5760473"/>
            <a:ext cx="1713864" cy="6381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75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600" spc="35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10">
                <a:solidFill>
                  <a:srgbClr val="36383A"/>
                </a:solidFill>
                <a:latin typeface="Times New Roman"/>
                <a:cs typeface="Times New Roman"/>
              </a:rPr>
              <a:t>..15l:</a:t>
            </a:r>
            <a:r>
              <a:rPr dirty="0" smtClean="0" sz="1600" spc="5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r>
              <a:rPr dirty="0" smtClean="0" sz="1600" spc="-275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600" spc="35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145">
                <a:solidFill>
                  <a:srgbClr val="494B4D"/>
                </a:solidFill>
                <a:latin typeface="Times New Roman"/>
                <a:cs typeface="Times New Roman"/>
              </a:rPr>
              <a:t>\</a:t>
            </a:r>
            <a:r>
              <a:rPr dirty="0" smtClean="0" sz="1700" spc="180">
                <a:solidFill>
                  <a:srgbClr val="494B4D"/>
                </a:solidFill>
                <a:latin typeface="Times New Roman"/>
                <a:cs typeface="Times New Roman"/>
              </a:rPr>
              <a:t>.u.</a:t>
            </a:r>
            <a:r>
              <a:rPr dirty="0" smtClean="0" sz="1700" spc="-4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70">
                <a:solidFill>
                  <a:srgbClr val="36383A"/>
                </a:solidFill>
                <a:latin typeface="Times New Roman"/>
                <a:cs typeface="Times New Roman"/>
              </a:rPr>
              <a:t>Ul&gt;-</a:t>
            </a:r>
            <a:r>
              <a:rPr dirty="0" smtClean="0" sz="1600" spc="6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405">
                <a:solidFill>
                  <a:srgbClr val="36383A"/>
                </a:solidFill>
                <a:latin typeface="Times New Roman"/>
                <a:cs typeface="Times New Roman"/>
              </a:rPr>
              <a:t>,y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8"/>
              </a:spcBef>
            </a:pPr>
            <a:endParaRPr sz="800"/>
          </a:p>
          <a:p>
            <a:pPr marL="124460">
              <a:lnSpc>
                <a:spcPct val="100000"/>
              </a:lnSpc>
            </a:pPr>
            <a:r>
              <a:rPr dirty="0" smtClean="0" sz="1700" spc="405">
                <a:solidFill>
                  <a:srgbClr val="36383A"/>
                </a:solidFill>
                <a:latin typeface="Times New Roman"/>
                <a:cs typeface="Times New Roman"/>
              </a:rPr>
              <a:t>,y</a:t>
            </a:r>
            <a:r>
              <a:rPr dirty="0" smtClean="0" sz="1700" spc="40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75">
                <a:solidFill>
                  <a:srgbClr val="36383A"/>
                </a:solidFill>
                <a:latin typeface="Times New Roman"/>
                <a:cs typeface="Times New Roman"/>
              </a:rPr>
              <a:t>.h-</a:t>
            </a:r>
            <a:r>
              <a:rPr dirty="0" smtClean="0" sz="1550" spc="17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7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70">
                <a:solidFill>
                  <a:srgbClr val="36383A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150">
                <a:solidFill>
                  <a:srgbClr val="36383A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695">
                <a:solidFill>
                  <a:srgbClr val="494B4D"/>
                </a:solidFill>
                <a:latin typeface="Arial"/>
                <a:cs typeface="Arial"/>
              </a:rPr>
              <a:t>i</a:t>
            </a:r>
            <a:endParaRPr sz="10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51820" y="5773173"/>
            <a:ext cx="83121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75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600" spc="-15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290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r>
              <a:rPr dirty="0" smtClean="0" sz="1400" spc="60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30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00">
                <a:solidFill>
                  <a:srgbClr val="36383A"/>
                </a:solidFill>
                <a:latin typeface="Times New Roman"/>
                <a:cs typeface="Times New Roman"/>
              </a:rPr>
              <a:t>J-;14:J</a:t>
            </a:r>
            <a:r>
              <a:rPr dirty="0" smtClean="0" sz="1600" spc="-21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325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060794" y="5773173"/>
            <a:ext cx="100647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1680">
                <a:solidFill>
                  <a:srgbClr val="36383A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855">
                <a:solidFill>
                  <a:srgbClr val="36383A"/>
                </a:solidFill>
                <a:latin typeface="Times New Roman"/>
                <a:cs typeface="Times New Roman"/>
              </a:rPr>
              <a:t>'</a:t>
            </a:r>
            <a:r>
              <a:rPr dirty="0" smtClean="0" sz="1600" spc="-275">
                <a:solidFill>
                  <a:srgbClr val="595B5D"/>
                </a:solidFill>
                <a:latin typeface="Times New Roman"/>
                <a:cs typeface="Times New Roman"/>
              </a:rPr>
              <a:t>I</a:t>
            </a:r>
            <a:r>
              <a:rPr dirty="0" smtClean="0" sz="1600" spc="80">
                <a:solidFill>
                  <a:srgbClr val="595B5D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409">
                <a:solidFill>
                  <a:srgbClr val="36383A"/>
                </a:solidFill>
                <a:latin typeface="Times New Roman"/>
                <a:cs typeface="Times New Roman"/>
              </a:rPr>
              <a:t>o</a:t>
            </a:r>
            <a:r>
              <a:rPr dirty="0" smtClean="0" sz="1550" spc="690">
                <a:solidFill>
                  <a:srgbClr val="595B5D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35">
                <a:solidFill>
                  <a:srgbClr val="36383A"/>
                </a:solidFill>
                <a:latin typeface="Times New Roman"/>
                <a:cs typeface="Times New Roman"/>
              </a:rPr>
              <a:t>.))</a:t>
            </a:r>
            <a:r>
              <a:rPr dirty="0" smtClean="0" sz="1550" spc="-5">
                <a:solidFill>
                  <a:srgbClr val="36383A"/>
                </a:solidFill>
                <a:latin typeface="Times New Roman"/>
                <a:cs typeface="Times New Roman"/>
              </a:rPr>
              <a:t>'</a:t>
            </a:r>
            <a:r>
              <a:rPr dirty="0" smtClean="0" sz="1550" spc="-215">
                <a:solidFill>
                  <a:srgbClr val="595B5D"/>
                </a:solidFill>
                <a:latin typeface="Times New Roman"/>
                <a:cs typeface="Times New Roman"/>
              </a:rPr>
              <a:t>\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147622" y="5798573"/>
            <a:ext cx="597535" cy="95694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2069">
              <a:lnSpc>
                <a:spcPct val="100000"/>
              </a:lnSpc>
            </a:pPr>
            <a:r>
              <a:rPr dirty="0" smtClean="0" sz="1400" spc="505">
                <a:solidFill>
                  <a:srgbClr val="36383A"/>
                </a:solidFill>
                <a:latin typeface="Times New Roman"/>
                <a:cs typeface="Times New Roman"/>
              </a:rPr>
              <a:t>U;J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marL="66675">
              <a:lnSpc>
                <a:spcPct val="100000"/>
              </a:lnSpc>
            </a:pPr>
            <a:r>
              <a:rPr dirty="0" smtClean="0" sz="1600" spc="1145">
                <a:solidFill>
                  <a:srgbClr val="36383A"/>
                </a:solidFill>
                <a:latin typeface="Arial"/>
                <a:cs typeface="Arial"/>
              </a:rPr>
              <a:t>41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2"/>
              </a:spcBef>
            </a:pPr>
            <a:endParaRPr sz="950"/>
          </a:p>
          <a:p>
            <a:pPr marL="12700">
              <a:lnSpc>
                <a:spcPct val="100000"/>
              </a:lnSpc>
              <a:tabLst>
                <a:tab pos="246379" algn="l"/>
              </a:tabLst>
            </a:pPr>
            <a:r>
              <a:rPr dirty="0" smtClean="0" sz="1550" spc="-35">
                <a:solidFill>
                  <a:srgbClr val="36383A"/>
                </a:solidFill>
                <a:latin typeface="Times New Roman"/>
                <a:cs typeface="Times New Roman"/>
              </a:rPr>
              <a:t>l</a:t>
            </a:r>
            <a:r>
              <a:rPr dirty="0" smtClean="0" sz="1550" spc="-35" u="sng">
                <a:solidFill>
                  <a:srgbClr val="36383A"/>
                </a:solidFill>
                <a:latin typeface="Times New Roman"/>
                <a:cs typeface="Times New Roman"/>
              </a:rPr>
              <a:t> 	</a:t>
            </a:r>
            <a:r>
              <a:rPr dirty="0" smtClean="0" sz="1550" spc="-35">
                <a:solidFill>
                  <a:srgbClr val="36383A"/>
                </a:solidFill>
                <a:latin typeface="Times New Roman"/>
                <a:cs typeface="Times New Roman"/>
              </a:rPr>
              <a:t>,:.ll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85221" y="6095590"/>
            <a:ext cx="803275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50" spc="-254">
                <a:solidFill>
                  <a:srgbClr val="595B5D"/>
                </a:solidFill>
                <a:latin typeface="Arial"/>
                <a:cs typeface="Arial"/>
              </a:rPr>
              <a:t>1</a:t>
            </a:r>
            <a:r>
              <a:rPr dirty="0" smtClean="0" sz="1600" spc="450">
                <a:solidFill>
                  <a:srgbClr val="36383A"/>
                </a:solidFill>
                <a:latin typeface="Times New Roman"/>
                <a:cs typeface="Times New Roman"/>
              </a:rPr>
              <a:t>ul</a:t>
            </a:r>
            <a:r>
              <a:rPr dirty="0" smtClean="0" sz="1600" spc="35">
                <a:solidFill>
                  <a:srgbClr val="36383A"/>
                </a:solidFill>
                <a:latin typeface="Times New Roman"/>
                <a:cs typeface="Times New Roman"/>
              </a:rPr>
              <a:t>.</a:t>
            </a:r>
            <a:r>
              <a:rPr dirty="0" smtClean="0" sz="1850" spc="0" u="sng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145" u="sng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295">
                <a:solidFill>
                  <a:srgbClr val="36383A"/>
                </a:solidFill>
                <a:latin typeface="Times New Roman"/>
                <a:cs typeface="Times New Roman"/>
              </a:rPr>
              <a:t>,h.o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118755" y="6114640"/>
            <a:ext cx="1659889" cy="640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29">
                <a:solidFill>
                  <a:srgbClr val="36383A"/>
                </a:solidFill>
                <a:latin typeface="Arial"/>
                <a:cs typeface="Arial"/>
              </a:rPr>
              <a:t>45'Y\::..o</a:t>
            </a:r>
            <a:r>
              <a:rPr dirty="0" smtClean="0" sz="1600" spc="-23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105">
                <a:solidFill>
                  <a:srgbClr val="595B5D"/>
                </a:solidFill>
                <a:latin typeface="Arial"/>
                <a:cs typeface="Arial"/>
              </a:rPr>
              <a:t>l</a:t>
            </a:r>
            <a:r>
              <a:rPr dirty="0" smtClean="0" sz="1600" spc="-210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800" spc="-250">
                <a:solidFill>
                  <a:srgbClr val="494B4D"/>
                </a:solidFill>
                <a:latin typeface="Arial"/>
                <a:cs typeface="Arial"/>
              </a:rPr>
              <a:t>JY\:&gt;.</a:t>
            </a:r>
            <a:r>
              <a:rPr dirty="0" smtClean="0" sz="1800" spc="-3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700" spc="-310">
                <a:solidFill>
                  <a:srgbClr val="36383A"/>
                </a:solidFill>
                <a:latin typeface="Times New Roman"/>
                <a:cs typeface="Times New Roman"/>
              </a:rPr>
              <a:t>,:_ro</a:t>
            </a:r>
            <a:r>
              <a:rPr dirty="0" smtClean="0" sz="1700" spc="-31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8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40">
                <a:solidFill>
                  <a:srgbClr val="494B4D"/>
                </a:solidFill>
                <a:latin typeface="Times New Roman"/>
                <a:cs typeface="Times New Roman"/>
              </a:rPr>
              <a:t>,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2"/>
              </a:spcBef>
            </a:pPr>
            <a:endParaRPr sz="950"/>
          </a:p>
          <a:p>
            <a:pPr marL="24130">
              <a:lnSpc>
                <a:spcPct val="100000"/>
              </a:lnSpc>
              <a:tabLst>
                <a:tab pos="434340" algn="l"/>
              </a:tabLst>
            </a:pPr>
            <a:r>
              <a:rPr dirty="0" smtClean="0" sz="1450" spc="370">
                <a:solidFill>
                  <a:srgbClr val="595B5D"/>
                </a:solidFill>
                <a:latin typeface="Arial"/>
                <a:cs typeface="Arial"/>
              </a:rPr>
              <a:t>l</a:t>
            </a:r>
            <a:r>
              <a:rPr dirty="0" smtClean="0" sz="1450" spc="210">
                <a:solidFill>
                  <a:srgbClr val="36383A"/>
                </a:solidFill>
                <a:latin typeface="Arial"/>
                <a:cs typeface="Arial"/>
              </a:rPr>
              <a:t>l)</a:t>
            </a:r>
            <a:r>
              <a:rPr dirty="0" smtClean="0" sz="1450" spc="210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450" spc="765">
                <a:solidFill>
                  <a:srgbClr val="36383A"/>
                </a:solidFill>
                <a:latin typeface="Arial"/>
                <a:cs typeface="Arial"/>
              </a:rPr>
              <a:t>IJ</a:t>
            </a:r>
            <a:r>
              <a:rPr dirty="0" smtClean="0" sz="1450" spc="675">
                <a:solidFill>
                  <a:srgbClr val="36383A"/>
                </a:solidFill>
                <a:latin typeface="Arial"/>
                <a:cs typeface="Arial"/>
              </a:rPr>
              <a:t>-</a:t>
            </a:r>
            <a:r>
              <a:rPr dirty="0" smtClean="0" sz="1450" spc="-335">
                <a:solidFill>
                  <a:srgbClr val="595B5D"/>
                </a:solidFill>
                <a:latin typeface="Arial"/>
                <a:cs typeface="Arial"/>
              </a:rPr>
              <a:t>1</a:t>
            </a:r>
            <a:r>
              <a:rPr dirty="0" smtClean="0" sz="1450" spc="-140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500" spc="3845">
                <a:solidFill>
                  <a:srgbClr val="36383A"/>
                </a:solidFill>
                <a:latin typeface="Times New Roman"/>
                <a:cs typeface="Times New Roman"/>
              </a:rPr>
              <a:t>u</a:t>
            </a:r>
            <a:r>
              <a:rPr dirty="0" smtClean="0" sz="1500" spc="-150">
                <a:solidFill>
                  <a:srgbClr val="595B5D"/>
                </a:solidFill>
                <a:latin typeface="Times New Roman"/>
                <a:cs typeface="Times New Roman"/>
              </a:rPr>
              <a:t>l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067380" y="6513690"/>
            <a:ext cx="1951355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69365" algn="l"/>
              </a:tabLst>
            </a:pPr>
            <a:r>
              <a:rPr dirty="0" smtClean="0" sz="1450" spc="335">
                <a:solidFill>
                  <a:srgbClr val="595B5D"/>
                </a:solidFill>
                <a:latin typeface="Arial"/>
                <a:cs typeface="Arial"/>
              </a:rPr>
              <a:t>I</a:t>
            </a:r>
            <a:r>
              <a:rPr dirty="0" smtClean="0" sz="1500" spc="3750">
                <a:solidFill>
                  <a:srgbClr val="36383A"/>
                </a:solidFill>
                <a:latin typeface="Times New Roman"/>
                <a:cs typeface="Times New Roman"/>
              </a:rPr>
              <a:t>u</a:t>
            </a:r>
            <a:r>
              <a:rPr dirty="0" smtClean="0" sz="1500" spc="3750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450" spc="-240">
                <a:solidFill>
                  <a:srgbClr val="36383A"/>
                </a:solidFill>
                <a:latin typeface="Arial"/>
                <a:cs typeface="Arial"/>
              </a:rPr>
              <a:t>L;</a:t>
            </a:r>
            <a:r>
              <a:rPr dirty="0" smtClean="0" sz="1450" spc="-5" u="sng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195" u="sng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-220">
                <a:solidFill>
                  <a:srgbClr val="36383A"/>
                </a:solidFill>
                <a:latin typeface="Arial"/>
                <a:cs typeface="Arial"/>
              </a:rPr>
              <a:t>,_4.:</a:t>
            </a:r>
            <a:r>
              <a:rPr dirty="0" smtClean="0" sz="1450" spc="-250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450" spc="-235">
                <a:solidFill>
                  <a:srgbClr val="595B5D"/>
                </a:solidFill>
                <a:latin typeface="Arial"/>
                <a:cs typeface="Arial"/>
              </a:rPr>
              <a:t>I</a:t>
            </a:r>
            <a:r>
              <a:rPr dirty="0" smtClean="0" sz="1450" spc="260">
                <a:solidFill>
                  <a:srgbClr val="36383A"/>
                </a:solidFill>
                <a:latin typeface="Arial"/>
                <a:cs typeface="Arial"/>
              </a:rPr>
              <a:t>J</a:t>
            </a:r>
            <a:endParaRPr sz="14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351485" y="6500990"/>
            <a:ext cx="41211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75">
                <a:solidFill>
                  <a:srgbClr val="595B5D"/>
                </a:solidFill>
                <a:latin typeface="Arial"/>
                <a:cs typeface="Arial"/>
              </a:rPr>
              <a:t>J</a:t>
            </a:r>
            <a:r>
              <a:rPr dirty="0" smtClean="0" sz="1600" spc="-25">
                <a:solidFill>
                  <a:srgbClr val="36383A"/>
                </a:solidFill>
                <a:latin typeface="Arial"/>
                <a:cs typeface="Arial"/>
              </a:rPr>
              <a:t>l:</a:t>
            </a:r>
            <a:r>
              <a:rPr dirty="0" smtClean="0" sz="1600" spc="-35">
                <a:solidFill>
                  <a:srgbClr val="36383A"/>
                </a:solidFill>
                <a:latin typeface="Arial"/>
                <a:cs typeface="Arial"/>
              </a:rPr>
              <a:t>L</a:t>
            </a:r>
            <a:r>
              <a:rPr dirty="0" smtClean="0" sz="1600" spc="80">
                <a:solidFill>
                  <a:srgbClr val="595B5D"/>
                </a:solidFill>
                <a:latin typeface="Arial"/>
                <a:cs typeface="Arial"/>
              </a:rPr>
              <a:t>I</a:t>
            </a:r>
            <a:endParaRPr sz="1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95616" y="6857320"/>
            <a:ext cx="67945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60">
                <a:solidFill>
                  <a:srgbClr val="36383A"/>
                </a:solidFill>
                <a:latin typeface="Arial"/>
                <a:cs typeface="Arial"/>
              </a:rPr>
              <a:t>.U&gt;</a:t>
            </a:r>
            <a:r>
              <a:rPr dirty="0" smtClean="0" sz="1450" spc="-50">
                <a:solidFill>
                  <a:srgbClr val="36383A"/>
                </a:solidFill>
                <a:latin typeface="Arial"/>
                <a:cs typeface="Arial"/>
              </a:rPr>
              <a:t>.</a:t>
            </a:r>
            <a:r>
              <a:rPr dirty="0" smtClean="0" sz="1450" spc="-185">
                <a:solidFill>
                  <a:srgbClr val="595B5D"/>
                </a:solidFill>
                <a:latin typeface="Arial"/>
                <a:cs typeface="Arial"/>
              </a:rPr>
              <a:t>I...UI</a:t>
            </a:r>
            <a:endParaRPr sz="14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424854" y="7331562"/>
            <a:ext cx="1329690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195">
                <a:solidFill>
                  <a:srgbClr val="36383A"/>
                </a:solidFill>
                <a:latin typeface="Arial"/>
                <a:cs typeface="Arial"/>
              </a:rPr>
              <a:t>L:UJI.&gt;=._&gt;ll</a:t>
            </a:r>
            <a:endParaRPr sz="13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888707" y="7312512"/>
            <a:ext cx="777240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425">
                <a:solidFill>
                  <a:srgbClr val="36383A"/>
                </a:solidFill>
                <a:latin typeface="Arial"/>
                <a:cs typeface="Arial"/>
              </a:rPr>
              <a:t>...U-</a:t>
            </a:r>
            <a:r>
              <a:rPr dirty="0" smtClean="0" sz="1350" spc="3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00" spc="-35">
                <a:solidFill>
                  <a:srgbClr val="494B4D"/>
                </a:solidFill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95549" y="7728305"/>
            <a:ext cx="2646045" cy="666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2390">
              <a:lnSpc>
                <a:spcPct val="100000"/>
              </a:lnSpc>
              <a:tabLst>
                <a:tab pos="1274445" algn="l"/>
                <a:tab pos="1757680" algn="l"/>
              </a:tabLst>
            </a:pPr>
            <a:r>
              <a:rPr dirty="0" smtClean="0" sz="1600" spc="30">
                <a:solidFill>
                  <a:srgbClr val="36383A"/>
                </a:solidFill>
                <a:latin typeface="Times New Roman"/>
                <a:cs typeface="Times New Roman"/>
              </a:rPr>
              <a:t>-&gt;..li</a:t>
            </a:r>
            <a:r>
              <a:rPr dirty="0" smtClean="0" sz="1600" spc="15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40">
                <a:solidFill>
                  <a:srgbClr val="36383A"/>
                </a:solidFill>
                <a:latin typeface="Times New Roman"/>
                <a:cs typeface="Times New Roman"/>
              </a:rPr>
              <a:t>o.)</a:t>
            </a:r>
            <a:r>
              <a:rPr dirty="0" smtClean="0" sz="1650" spc="-185">
                <a:solidFill>
                  <a:srgbClr val="36383A"/>
                </a:solidFill>
                <a:latin typeface="Times New Roman"/>
                <a:cs typeface="Times New Roman"/>
              </a:rPr>
              <a:t>L_j</a:t>
            </a:r>
            <a:r>
              <a:rPr dirty="0" smtClean="0" sz="1650" spc="-185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400" spc="265">
                <a:solidFill>
                  <a:srgbClr val="36383A"/>
                </a:solidFill>
                <a:latin typeface="Times New Roman"/>
                <a:cs typeface="Times New Roman"/>
              </a:rPr>
              <a:t>L;</a:t>
            </a:r>
            <a:r>
              <a:rPr dirty="0" smtClean="0" sz="1400" spc="265" u="sng">
                <a:solidFill>
                  <a:srgbClr val="36383A"/>
                </a:solidFill>
                <a:latin typeface="Times New Roman"/>
                <a:cs typeface="Times New Roman"/>
              </a:rPr>
              <a:t> 	</a:t>
            </a:r>
            <a:r>
              <a:rPr dirty="0" smtClean="0" sz="1400" spc="150">
                <a:solidFill>
                  <a:srgbClr val="36383A"/>
                </a:solidFill>
                <a:latin typeface="Times New Roman"/>
                <a:cs typeface="Times New Roman"/>
              </a:rPr>
              <a:t>,</a:t>
            </a:r>
            <a:r>
              <a:rPr dirty="0" smtClean="0" sz="1400" spc="8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5">
                <a:solidFill>
                  <a:srgbClr val="36383A"/>
                </a:solidFill>
                <a:latin typeface="Times New Roman"/>
                <a:cs typeface="Times New Roman"/>
              </a:rPr>
              <a:t>Ul5'</a:t>
            </a:r>
            <a:r>
              <a:rPr dirty="0" smtClean="0" sz="1650" spc="-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2100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1475740" algn="l"/>
              </a:tabLst>
            </a:pPr>
            <a:r>
              <a:rPr dirty="0" smtClean="0" sz="1600" spc="265">
                <a:solidFill>
                  <a:srgbClr val="36383A"/>
                </a:solidFill>
                <a:latin typeface="Times New Roman"/>
                <a:cs typeface="Times New Roman"/>
              </a:rPr>
              <a:t>ul</a:t>
            </a:r>
            <a:r>
              <a:rPr dirty="0" smtClean="0" sz="1600" spc="13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105">
                <a:solidFill>
                  <a:srgbClr val="36383A"/>
                </a:solidFill>
                <a:latin typeface="Times New Roman"/>
                <a:cs typeface="Times New Roman"/>
              </a:rPr>
              <a:t>4</a:t>
            </a:r>
            <a:r>
              <a:rPr dirty="0" smtClean="0" sz="700" spc="6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40">
                <a:solidFill>
                  <a:srgbClr val="36383A"/>
                </a:solidFill>
                <a:latin typeface="Times New Roman"/>
                <a:cs typeface="Times New Roman"/>
              </a:rPr>
              <a:t>1-i·i</a:t>
            </a:r>
            <a:r>
              <a:rPr dirty="0" smtClean="0" sz="1700" spc="-27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265">
                <a:solidFill>
                  <a:srgbClr val="494B4D"/>
                </a:solidFill>
                <a:latin typeface="Arial"/>
                <a:cs typeface="Arial"/>
              </a:rPr>
              <a:t>I</a:t>
            </a:r>
            <a:r>
              <a:rPr dirty="0" smtClean="0" sz="1450" spc="26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-1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00" spc="715">
                <a:solidFill>
                  <a:srgbClr val="36383A"/>
                </a:solidFill>
                <a:latin typeface="Times New Roman"/>
                <a:cs typeface="Times New Roman"/>
              </a:rPr>
              <a:t>L;J</a:t>
            </a:r>
            <a:r>
              <a:rPr dirty="0" smtClean="0" sz="1400" spc="715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400" spc="195">
                <a:solidFill>
                  <a:srgbClr val="494B4D"/>
                </a:solidFill>
                <a:latin typeface="Times New Roman"/>
                <a:cs typeface="Times New Roman"/>
              </a:rPr>
              <a:t>,</a:t>
            </a:r>
            <a:r>
              <a:rPr dirty="0" smtClean="0" sz="1400" spc="-204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190">
                <a:solidFill>
                  <a:srgbClr val="36383A"/>
                </a:solidFill>
                <a:latin typeface="Arial"/>
                <a:cs typeface="Arial"/>
              </a:rPr>
              <a:t>4...:JJ...UIJ</a:t>
            </a:r>
            <a:r>
              <a:rPr dirty="0" smtClean="0" sz="1450" spc="13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800" spc="-245">
                <a:solidFill>
                  <a:srgbClr val="36383A"/>
                </a:solidFill>
                <a:latin typeface="Times New Roman"/>
                <a:cs typeface="Times New Roman"/>
              </a:rPr>
              <a:t>4-;..o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646589" y="7766405"/>
            <a:ext cx="2630805" cy="6210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95680" algn="l"/>
                <a:tab pos="2209165" algn="l"/>
              </a:tabLst>
            </a:pPr>
            <a:r>
              <a:rPr dirty="0" smtClean="0" sz="1700" spc="3790">
                <a:solidFill>
                  <a:srgbClr val="36383A"/>
                </a:solidFill>
                <a:latin typeface="Times New Roman"/>
                <a:cs typeface="Times New Roman"/>
              </a:rPr>
              <a:t>u</a:t>
            </a:r>
            <a:r>
              <a:rPr dirty="0" smtClean="0" sz="1700" spc="3790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990">
                <a:solidFill>
                  <a:srgbClr val="36383A"/>
                </a:solidFill>
                <a:latin typeface="Times New Roman"/>
                <a:cs typeface="Times New Roman"/>
              </a:rPr>
              <a:t>)'I</a:t>
            </a:r>
            <a:r>
              <a:rPr dirty="0" smtClean="0" sz="1650" spc="2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65">
                <a:solidFill>
                  <a:srgbClr val="36383A"/>
                </a:solidFill>
                <a:latin typeface="Times New Roman"/>
                <a:cs typeface="Times New Roman"/>
              </a:rPr>
              <a:t>;</a:t>
            </a:r>
            <a:r>
              <a:rPr dirty="0" smtClean="0" sz="1650" spc="-295">
                <a:solidFill>
                  <a:srgbClr val="36383A"/>
                </a:solidFill>
                <a:latin typeface="Times New Roman"/>
                <a:cs typeface="Times New Roman"/>
              </a:rPr>
              <a:t>;</a:t>
            </a:r>
            <a:r>
              <a:rPr dirty="0" smtClean="0" sz="1650" spc="-165">
                <a:solidFill>
                  <a:srgbClr val="595B5D"/>
                </a:solidFill>
                <a:latin typeface="Times New Roman"/>
                <a:cs typeface="Times New Roman"/>
              </a:rPr>
              <a:t>-&gt;</a:t>
            </a:r>
            <a:r>
              <a:rPr dirty="0" smtClean="0" sz="1650" spc="-100">
                <a:solidFill>
                  <a:srgbClr val="595B5D"/>
                </a:solidFill>
                <a:latin typeface="Times New Roman"/>
                <a:cs typeface="Times New Roman"/>
              </a:rPr>
              <a:t>b</a:t>
            </a:r>
            <a:r>
              <a:rPr dirty="0" smtClean="0" sz="1650" spc="15">
                <a:solidFill>
                  <a:srgbClr val="36383A"/>
                </a:solidFill>
                <a:latin typeface="Times New Roman"/>
                <a:cs typeface="Times New Roman"/>
              </a:rPr>
              <a:t>)</a:t>
            </a:r>
            <a:r>
              <a:rPr dirty="0" smtClean="0" sz="1650" spc="5">
                <a:solidFill>
                  <a:srgbClr val="36383A"/>
                </a:solidFill>
                <a:latin typeface="Times New Roman"/>
                <a:cs typeface="Times New Roman"/>
              </a:rPr>
              <a:t>'l</a:t>
            </a:r>
            <a:r>
              <a:rPr dirty="0" smtClean="0" sz="1650" spc="5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1300" spc="395">
                <a:solidFill>
                  <a:srgbClr val="36383A"/>
                </a:solidFill>
                <a:latin typeface="Times New Roman"/>
                <a:cs typeface="Times New Roman"/>
              </a:rPr>
              <a:t>J.J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5"/>
              </a:spcBef>
            </a:pPr>
            <a:endParaRPr sz="900"/>
          </a:p>
          <a:p>
            <a:pPr marL="77470">
              <a:lnSpc>
                <a:spcPct val="100000"/>
              </a:lnSpc>
              <a:tabLst>
                <a:tab pos="2396490" algn="l"/>
              </a:tabLst>
            </a:pPr>
            <a:r>
              <a:rPr dirty="0" smtClean="0" sz="1450" spc="125">
                <a:solidFill>
                  <a:srgbClr val="595B5D"/>
                </a:solidFill>
                <a:latin typeface="Arial"/>
                <a:cs typeface="Arial"/>
              </a:rPr>
              <a:t>I</a:t>
            </a:r>
            <a:r>
              <a:rPr dirty="0" smtClean="0" sz="1450" spc="-245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450" spc="60">
                <a:solidFill>
                  <a:srgbClr val="36383A"/>
                </a:solidFill>
                <a:latin typeface="Arial"/>
                <a:cs typeface="Arial"/>
              </a:rPr>
              <a:t>;</a:t>
            </a:r>
            <a:r>
              <a:rPr dirty="0" smtClean="0" sz="1450" spc="6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75">
                <a:solidFill>
                  <a:srgbClr val="36383A"/>
                </a:solidFill>
                <a:latin typeface="Arial"/>
                <a:cs typeface="Arial"/>
              </a:rPr>
              <a:t>..L:JI</a:t>
            </a:r>
            <a:r>
              <a:rPr dirty="0" smtClean="0" sz="1450" spc="7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16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50" spc="220">
                <a:solidFill>
                  <a:srgbClr val="36383A"/>
                </a:solidFill>
                <a:latin typeface="Arial"/>
                <a:cs typeface="Arial"/>
              </a:rPr>
              <a:t>l:.:</a:t>
            </a:r>
            <a:r>
              <a:rPr dirty="0" smtClean="0" sz="1550" spc="385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550" spc="-165">
                <a:solidFill>
                  <a:srgbClr val="595B5D"/>
                </a:solidFill>
                <a:latin typeface="Arial"/>
                <a:cs typeface="Arial"/>
              </a:rPr>
              <a:t>\</a:t>
            </a:r>
            <a:r>
              <a:rPr dirty="0" smtClean="0" sz="1550" spc="40">
                <a:solidFill>
                  <a:srgbClr val="595B5D"/>
                </a:solidFill>
                <a:latin typeface="Arial"/>
                <a:cs typeface="Arial"/>
              </a:rPr>
              <a:t> </a:t>
            </a:r>
            <a:r>
              <a:rPr dirty="0" smtClean="0" sz="1450" spc="80">
                <a:solidFill>
                  <a:srgbClr val="36383A"/>
                </a:solidFill>
                <a:latin typeface="Arial"/>
                <a:cs typeface="Arial"/>
              </a:rPr>
              <a:t>WJ.}JI</a:t>
            </a:r>
            <a:r>
              <a:rPr dirty="0" smtClean="0" sz="1450" spc="80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500" spc="-240">
                <a:solidFill>
                  <a:srgbClr val="595B5D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800">
                <a:solidFill>
                  <a:srgbClr val="36383A"/>
                </a:solidFill>
                <a:latin typeface="Times New Roman"/>
                <a:cs typeface="Times New Roman"/>
              </a:rPr>
              <a:t>y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95549" y="8520053"/>
            <a:ext cx="40894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50">
                <a:solidFill>
                  <a:srgbClr val="36383A"/>
                </a:solidFill>
                <a:latin typeface="Arial"/>
                <a:cs typeface="Arial"/>
              </a:rPr>
              <a:t>;;_r.</a:t>
            </a:r>
            <a:r>
              <a:rPr dirty="0" smtClean="0" sz="1450" spc="-45">
                <a:solidFill>
                  <a:srgbClr val="36383A"/>
                </a:solidFill>
                <a:latin typeface="Arial"/>
                <a:cs typeface="Arial"/>
              </a:rPr>
              <a:t>l</a:t>
            </a:r>
            <a:r>
              <a:rPr dirty="0" smtClean="0" sz="1450" spc="140">
                <a:solidFill>
                  <a:srgbClr val="595B5D"/>
                </a:solidFill>
                <a:latin typeface="Arial"/>
                <a:cs typeface="Arial"/>
              </a:rPr>
              <a:t>l</a:t>
            </a:r>
            <a:endParaRPr sz="14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598568" y="8443853"/>
            <a:ext cx="258445" cy="32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50" spc="805">
                <a:solidFill>
                  <a:srgbClr val="36383A"/>
                </a:solidFill>
                <a:latin typeface="Arial"/>
                <a:cs typeface="Arial"/>
              </a:rPr>
              <a:t>y</a:t>
            </a:r>
            <a:endParaRPr sz="20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07822" y="8520053"/>
            <a:ext cx="520065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10">
                <a:solidFill>
                  <a:srgbClr val="36383A"/>
                </a:solidFill>
                <a:latin typeface="Arial"/>
                <a:cs typeface="Arial"/>
              </a:rPr>
              <a:t>tJUIJ</a:t>
            </a:r>
            <a:endParaRPr sz="14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427285" y="8374003"/>
            <a:ext cx="2760345" cy="860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  <a:tabLst>
                <a:tab pos="861694" algn="l"/>
                <a:tab pos="1807210" algn="l"/>
              </a:tabLst>
            </a:pPr>
            <a:r>
              <a:rPr dirty="0" smtClean="0" sz="1450" spc="1235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450" spc="123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-7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100">
                <a:solidFill>
                  <a:srgbClr val="36383A"/>
                </a:solidFill>
                <a:latin typeface="Arial"/>
                <a:cs typeface="Arial"/>
              </a:rPr>
              <a:t>.</a:t>
            </a:r>
            <a:r>
              <a:rPr dirty="0" smtClean="0" sz="1450" spc="125">
                <a:solidFill>
                  <a:srgbClr val="36383A"/>
                </a:solidFill>
                <a:latin typeface="Arial"/>
                <a:cs typeface="Arial"/>
              </a:rPr>
              <a:t>)</a:t>
            </a:r>
            <a:r>
              <a:rPr dirty="0" smtClean="0" sz="1450" spc="180">
                <a:solidFill>
                  <a:srgbClr val="36383A"/>
                </a:solidFill>
                <a:latin typeface="Arial"/>
                <a:cs typeface="Arial"/>
              </a:rPr>
              <a:t>UI</a:t>
            </a:r>
            <a:r>
              <a:rPr dirty="0" smtClean="0" sz="1450" spc="180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450" spc="285">
                <a:solidFill>
                  <a:srgbClr val="36383A"/>
                </a:solidFill>
                <a:latin typeface="Arial"/>
                <a:cs typeface="Arial"/>
              </a:rPr>
              <a:t>.</a:t>
            </a:r>
            <a:r>
              <a:rPr dirty="0" smtClean="0" sz="1450" spc="405">
                <a:solidFill>
                  <a:srgbClr val="36383A"/>
                </a:solidFill>
                <a:latin typeface="Arial"/>
                <a:cs typeface="Arial"/>
              </a:rPr>
              <a:t>))y</a:t>
            </a:r>
            <a:r>
              <a:rPr dirty="0" smtClean="0" sz="1450" spc="9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710">
                <a:solidFill>
                  <a:srgbClr val="36383A"/>
                </a:solidFill>
                <a:latin typeface="Arial"/>
                <a:cs typeface="Arial"/>
              </a:rPr>
              <a:t>\\</a:t>
            </a:r>
            <a:r>
              <a:rPr dirty="0" smtClean="0" sz="1450" spc="710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450" spc="1230">
                <a:solidFill>
                  <a:srgbClr val="36383A"/>
                </a:solidFill>
                <a:latin typeface="Arial"/>
                <a:cs typeface="Arial"/>
              </a:rPr>
              <a:t>1</a:t>
            </a:r>
            <a:r>
              <a:rPr dirty="0" smtClean="0" sz="2600" spc="70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r>
              <a:rPr dirty="0" smtClean="0" sz="2600" spc="-20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170">
                <a:solidFill>
                  <a:srgbClr val="36383A"/>
                </a:solidFill>
                <a:latin typeface="Times New Roman"/>
                <a:cs typeface="Times New Roman"/>
              </a:rPr>
              <a:t>;;.</a:t>
            </a:r>
            <a:r>
              <a:rPr dirty="0" smtClean="0" sz="2600" spc="225">
                <a:solidFill>
                  <a:srgbClr val="36383A"/>
                </a:solidFill>
                <a:latin typeface="Times New Roman"/>
                <a:cs typeface="Times New Roman"/>
              </a:rPr>
              <a:t>)</a:t>
            </a:r>
            <a:endParaRPr sz="2600">
              <a:latin typeface="Times New Roman"/>
              <a:cs typeface="Times New Roman"/>
            </a:endParaRPr>
          </a:p>
          <a:p>
            <a:pPr algn="r" marR="17145">
              <a:lnSpc>
                <a:spcPts val="2550"/>
              </a:lnSpc>
            </a:pPr>
            <a:r>
              <a:rPr dirty="0" smtClean="0" sz="1550" spc="25">
                <a:solidFill>
                  <a:srgbClr val="494B4D"/>
                </a:solidFill>
                <a:latin typeface="Arial"/>
                <a:cs typeface="Arial"/>
              </a:rPr>
              <a:t>.</a:t>
            </a:r>
            <a:r>
              <a:rPr dirty="0" smtClean="0" sz="1550" spc="-45">
                <a:solidFill>
                  <a:srgbClr val="36383A"/>
                </a:solidFill>
                <a:latin typeface="Arial"/>
                <a:cs typeface="Arial"/>
              </a:rPr>
              <a:t>;</a:t>
            </a:r>
            <a:r>
              <a:rPr dirty="0" smtClean="0" sz="1550" spc="-225">
                <a:solidFill>
                  <a:srgbClr val="36383A"/>
                </a:solidFill>
                <a:latin typeface="Arial"/>
                <a:cs typeface="Arial"/>
              </a:rPr>
              <a:t>,</a:t>
            </a:r>
            <a:r>
              <a:rPr dirty="0" smtClean="0" baseline="-25362" sz="3450" spc="-494">
                <a:solidFill>
                  <a:srgbClr val="36383A"/>
                </a:solidFill>
                <a:latin typeface="Arial"/>
                <a:cs typeface="Arial"/>
              </a:rPr>
              <a:t>-</a:t>
            </a:r>
            <a:endParaRPr baseline="-25362" sz="34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323564" y="8488303"/>
            <a:ext cx="373380" cy="597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39370">
              <a:lnSpc>
                <a:spcPct val="100000"/>
              </a:lnSpc>
            </a:pPr>
            <a:r>
              <a:rPr dirty="0" smtClean="0" sz="1700" spc="-300">
                <a:solidFill>
                  <a:srgbClr val="36383A"/>
                </a:solidFill>
                <a:latin typeface="Times New Roman"/>
                <a:cs typeface="Times New Roman"/>
              </a:rPr>
              <a:t>,:_ro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9"/>
              </a:spcBef>
            </a:pPr>
            <a:endParaRPr sz="700"/>
          </a:p>
          <a:p>
            <a:pPr algn="ctr" marR="0">
              <a:lnSpc>
                <a:spcPct val="100000"/>
              </a:lnSpc>
            </a:pPr>
            <a:r>
              <a:rPr dirty="0" smtClean="0" sz="1550" spc="-95">
                <a:solidFill>
                  <a:srgbClr val="36383A"/>
                </a:solidFill>
                <a:latin typeface="Arial"/>
                <a:cs typeface="Arial"/>
              </a:rPr>
              <a:t>;</a:t>
            </a:r>
            <a:r>
              <a:rPr dirty="0" smtClean="0" sz="1550" spc="-120">
                <a:solidFill>
                  <a:srgbClr val="36383A"/>
                </a:solidFill>
                <a:latin typeface="Arial"/>
                <a:cs typeface="Arial"/>
              </a:rPr>
              <a:t>l:.:</a:t>
            </a:r>
            <a:r>
              <a:rPr dirty="0" smtClean="0" sz="1550" spc="-240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450" spc="265">
                <a:solidFill>
                  <a:srgbClr val="36383A"/>
                </a:solidFill>
                <a:latin typeface="Arial"/>
                <a:cs typeface="Arial"/>
              </a:rPr>
              <a:t>I</a:t>
            </a:r>
            <a:endParaRPr sz="145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137067" y="9068539"/>
            <a:ext cx="199196" cy="0"/>
          </a:xfrm>
          <a:custGeom>
            <a:avLst/>
            <a:gdLst/>
            <a:ahLst/>
            <a:cxnLst/>
            <a:rect l="l" t="t" r="r" b="b"/>
            <a:pathLst>
              <a:path w="199196" h="0">
                <a:moveTo>
                  <a:pt x="0" y="0"/>
                </a:moveTo>
                <a:lnTo>
                  <a:pt x="199196" y="0"/>
                </a:lnTo>
              </a:path>
            </a:pathLst>
          </a:custGeom>
          <a:ln w="12401">
            <a:solidFill>
              <a:srgbClr val="35373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50" spc="365" i="1">
                <a:solidFill>
                  <a:srgbClr val="111111"/>
                </a:solidFill>
                <a:latin typeface="Arial"/>
                <a:cs typeface="Arial"/>
              </a:rPr>
              <a:t>6</a:t>
            </a:fld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34226" y="565483"/>
            <a:ext cx="3826042" cy="222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57989" y="4890837"/>
            <a:ext cx="5931568" cy="6918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7014987" y="4600419"/>
            <a:ext cx="0" cy="1042283"/>
          </a:xfrm>
          <a:custGeom>
            <a:avLst/>
            <a:gdLst/>
            <a:ahLst/>
            <a:cxnLst/>
            <a:rect l="l" t="t" r="r" b="b"/>
            <a:pathLst>
              <a:path w="0" h="1042283">
                <a:moveTo>
                  <a:pt x="0" y="1042283"/>
                </a:moveTo>
                <a:lnTo>
                  <a:pt x="0" y="0"/>
                </a:lnTo>
              </a:path>
            </a:pathLst>
          </a:custGeom>
          <a:ln w="5962">
            <a:solidFill>
              <a:srgbClr val="DBDFE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544311" y="6316592"/>
            <a:ext cx="196764" cy="0"/>
          </a:xfrm>
          <a:custGeom>
            <a:avLst/>
            <a:gdLst/>
            <a:ahLst/>
            <a:cxnLst/>
            <a:rect l="l" t="t" r="r" b="b"/>
            <a:pathLst>
              <a:path w="196764" h="0">
                <a:moveTo>
                  <a:pt x="0" y="0"/>
                </a:moveTo>
                <a:lnTo>
                  <a:pt x="196764" y="0"/>
                </a:lnTo>
              </a:path>
            </a:pathLst>
          </a:custGeom>
          <a:ln w="59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50" spc="365" i="1">
                <a:solidFill>
                  <a:srgbClr val="111111"/>
                </a:solidFill>
                <a:latin typeface="Arial"/>
                <a:cs typeface="Arial"/>
              </a:rPr>
              <a:t>6</a:t>
            </a:fld>
            <a:endParaRPr sz="12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8721" y="2162541"/>
            <a:ext cx="55308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385">
                <a:solidFill>
                  <a:srgbClr val="2D2D2F"/>
                </a:solidFill>
                <a:latin typeface="Times New Roman"/>
                <a:cs typeface="Times New Roman"/>
              </a:rPr>
              <a:t>-u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60916" y="2079991"/>
            <a:ext cx="1239520" cy="361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39800" algn="l"/>
              </a:tabLst>
            </a:pPr>
            <a:r>
              <a:rPr dirty="0" smtClean="0" sz="1500" spc="-240" i="1">
                <a:solidFill>
                  <a:srgbClr val="2D2D2F"/>
                </a:solidFill>
                <a:latin typeface="Times New Roman"/>
                <a:cs typeface="Times New Roman"/>
              </a:rPr>
              <a:t>-&gt;.!</a:t>
            </a:r>
            <a:r>
              <a:rPr dirty="0" smtClean="0" sz="1500" spc="-240" i="1">
                <a:solidFill>
                  <a:srgbClr val="2D2D2F"/>
                </a:solidFill>
                <a:latin typeface="Times New Roman"/>
                <a:cs typeface="Times New Roman"/>
              </a:rPr>
              <a:t>  </a:t>
            </a:r>
            <a:r>
              <a:rPr dirty="0" smtClean="0" sz="1500" spc="-190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60" i="1">
                <a:solidFill>
                  <a:srgbClr val="2D2D2F"/>
                </a:solidFill>
                <a:latin typeface="Arial"/>
                <a:cs typeface="Arial"/>
              </a:rPr>
              <a:t>&lt;</a:t>
            </a:r>
            <a:r>
              <a:rPr dirty="0" smtClean="0" sz="1700" spc="-285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2300" spc="-335" i="1">
                <a:solidFill>
                  <a:srgbClr val="2D2D2F"/>
                </a:solidFill>
                <a:latin typeface="Times New Roman"/>
                <a:cs typeface="Times New Roman"/>
              </a:rPr>
              <a:t>4-..r,</a:t>
            </a:r>
            <a:r>
              <a:rPr dirty="0" smtClean="0" sz="2300" spc="-335" i="1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2300" spc="455">
                <a:solidFill>
                  <a:srgbClr val="2D2D2F"/>
                </a:solidFill>
                <a:latin typeface="Times New Roman"/>
                <a:cs typeface="Times New Roman"/>
              </a:rPr>
              <a:t>.)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51565" y="2162541"/>
            <a:ext cx="227012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90">
                <a:solidFill>
                  <a:srgbClr val="2D2D2F"/>
                </a:solidFill>
                <a:latin typeface="Times New Roman"/>
                <a:cs typeface="Times New Roman"/>
              </a:rPr>
              <a:t>4_'--?"_ut</a:t>
            </a:r>
            <a:r>
              <a:rPr dirty="0" smtClean="0" sz="1650" spc="6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5">
                <a:solidFill>
                  <a:srgbClr val="2D2D2F"/>
                </a:solidFill>
                <a:latin typeface="Times New Roman"/>
                <a:cs typeface="Times New Roman"/>
              </a:rPr>
              <a:t>t''</a:t>
            </a:r>
            <a:r>
              <a:rPr dirty="0" smtClean="0" sz="1650" spc="12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5">
                <a:solidFill>
                  <a:srgbClr val="2D2D2F"/>
                </a:solidFill>
                <a:latin typeface="Times New Roman"/>
                <a:cs typeface="Times New Roman"/>
              </a:rPr>
              <a:t>4i.;bt't</a:t>
            </a:r>
            <a:r>
              <a:rPr dirty="0" smtClean="0" sz="1650" spc="114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00">
                <a:solidFill>
                  <a:srgbClr val="2D2D2F"/>
                </a:solidFill>
                <a:latin typeface="Arial"/>
                <a:cs typeface="Arial"/>
              </a:rPr>
              <a:t>uL.!</a:t>
            </a:r>
            <a:r>
              <a:rPr dirty="0" smtClean="0" sz="1500" spc="-24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200" spc="-35">
                <a:solidFill>
                  <a:srgbClr val="2D2D2F"/>
                </a:solidFill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89251" y="2175241"/>
            <a:ext cx="22606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40">
                <a:solidFill>
                  <a:srgbClr val="565759"/>
                </a:solidFill>
                <a:latin typeface="Times New Roman"/>
                <a:cs typeface="Times New Roman"/>
              </a:rPr>
              <a:t>-4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62631" y="2525780"/>
            <a:ext cx="811530" cy="309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50" spc="55">
                <a:solidFill>
                  <a:srgbClr val="2D2D2F"/>
                </a:solidFill>
                <a:latin typeface="Times New Roman"/>
                <a:cs typeface="Times New Roman"/>
              </a:rPr>
              <a:t>.J:aiwtt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64921" y="2563880"/>
            <a:ext cx="276860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90930" algn="l"/>
                <a:tab pos="2305685" algn="l"/>
              </a:tabLst>
            </a:pPr>
            <a:r>
              <a:rPr dirty="0" smtClean="0" sz="1400" spc="135">
                <a:solidFill>
                  <a:srgbClr val="2D2D2F"/>
                </a:solidFill>
                <a:latin typeface="Arial"/>
                <a:cs typeface="Arial"/>
              </a:rPr>
              <a:t>...&gt;§4-JI</a:t>
            </a:r>
            <a:r>
              <a:rPr dirty="0" smtClean="0" sz="1400" spc="135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400" spc="340">
                <a:solidFill>
                  <a:srgbClr val="2D2D2F"/>
                </a:solidFill>
                <a:latin typeface="Arial"/>
                <a:cs typeface="Arial"/>
              </a:rPr>
              <a:t>Lc</a:t>
            </a:r>
            <a:r>
              <a:rPr dirty="0" smtClean="0" sz="1400" spc="7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50" spc="-145">
                <a:solidFill>
                  <a:srgbClr val="2D2D2F"/>
                </a:solidFill>
                <a:latin typeface="Times New Roman"/>
                <a:cs typeface="Times New Roman"/>
              </a:rPr>
              <a:t>4_</a:t>
            </a:r>
            <a:r>
              <a:rPr dirty="0" smtClean="0" sz="1650" spc="-14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4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05">
                <a:solidFill>
                  <a:srgbClr val="2D2D2F"/>
                </a:solidFill>
                <a:latin typeface="Times New Roman"/>
                <a:cs typeface="Times New Roman"/>
              </a:rPr>
              <a:t>·u..9</a:t>
            </a:r>
            <a:r>
              <a:rPr dirty="0" smtClean="0" sz="1650" spc="4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60">
                <a:solidFill>
                  <a:srgbClr val="565759"/>
                </a:solidFill>
                <a:latin typeface="Times New Roman"/>
                <a:cs typeface="Times New Roman"/>
              </a:rPr>
              <a:t>,</a:t>
            </a:r>
            <a:r>
              <a:rPr dirty="0" smtClean="0" sz="1650" spc="60">
                <a:solidFill>
                  <a:srgbClr val="565759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1265">
                <a:solidFill>
                  <a:srgbClr val="2D2D2F"/>
                </a:solidFill>
                <a:latin typeface="Times New Roman"/>
                <a:cs typeface="Times New Roman"/>
              </a:rPr>
              <a:t>!;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0737" y="3102993"/>
            <a:ext cx="33655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459">
                <a:solidFill>
                  <a:srgbClr val="2D2D2F"/>
                </a:solidFill>
                <a:latin typeface="Times New Roman"/>
                <a:cs typeface="Times New Roman"/>
              </a:rPr>
              <a:t>t''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26505" y="3102993"/>
            <a:ext cx="60706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95">
                <a:solidFill>
                  <a:srgbClr val="2D2D2F"/>
                </a:solidFill>
                <a:latin typeface="Times New Roman"/>
                <a:cs typeface="Times New Roman"/>
              </a:rPr>
              <a:t>,.tt</a:t>
            </a:r>
            <a:r>
              <a:rPr dirty="0" smtClean="0" sz="1650" spc="-2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00">
                <a:solidFill>
                  <a:srgbClr val="2D2D2F"/>
                </a:solidFill>
                <a:latin typeface="Times New Roman"/>
                <a:cs typeface="Times New Roman"/>
              </a:rPr>
              <a:t>t.!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85447" y="3102993"/>
            <a:ext cx="73914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65">
                <a:solidFill>
                  <a:srgbClr val="2D2D2F"/>
                </a:solidFill>
                <a:latin typeface="Times New Roman"/>
                <a:cs typeface="Times New Roman"/>
              </a:rPr>
              <a:t>.;L.:J.t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17504" y="3102993"/>
            <a:ext cx="102933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265">
                <a:solidFill>
                  <a:srgbClr val="2D2D2F"/>
                </a:solidFill>
                <a:latin typeface="Times New Roman"/>
                <a:cs typeface="Times New Roman"/>
              </a:rPr>
              <a:t>4.!:--_ut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39835" y="3102993"/>
            <a:ext cx="127127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49655" algn="l"/>
              </a:tabLst>
            </a:pPr>
            <a:r>
              <a:rPr dirty="0" smtClean="0" sz="1650" spc="295">
                <a:solidFill>
                  <a:srgbClr val="2D2D2F"/>
                </a:solidFill>
                <a:latin typeface="Times New Roman"/>
                <a:cs typeface="Times New Roman"/>
              </a:rPr>
              <a:t>4i.;t.</a:t>
            </a:r>
            <a:r>
              <a:rPr dirty="0" smtClean="0" sz="1650" spc="325">
                <a:solidFill>
                  <a:srgbClr val="2D2D2F"/>
                </a:solidFill>
                <a:latin typeface="Times New Roman"/>
                <a:cs typeface="Times New Roman"/>
              </a:rPr>
              <a:t>)</a:t>
            </a:r>
            <a:r>
              <a:rPr dirty="0" smtClean="0" sz="1650" spc="325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170">
                <a:solidFill>
                  <a:srgbClr val="565759"/>
                </a:solidFill>
                <a:latin typeface="Times New Roman"/>
                <a:cs typeface="Times New Roman"/>
              </a:rPr>
              <a:t>-5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01642" y="3548781"/>
            <a:ext cx="1011555" cy="210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25">
                <a:solidFill>
                  <a:srgbClr val="444446"/>
                </a:solidFill>
                <a:latin typeface="Times New Roman"/>
                <a:cs typeface="Times New Roman"/>
              </a:rPr>
              <a:t>•</a:t>
            </a:r>
            <a:r>
              <a:rPr dirty="0" smtClean="0" sz="1050" spc="-50">
                <a:solidFill>
                  <a:srgbClr val="4444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9215" sz="1275" spc="-7">
                <a:solidFill>
                  <a:srgbClr val="565759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39215" sz="1275" spc="-7">
                <a:solidFill>
                  <a:srgbClr val="565759"/>
                </a:solidFill>
                <a:latin typeface="Times New Roman"/>
                <a:cs typeface="Times New Roman"/>
              </a:rPr>
              <a:t>  </a:t>
            </a:r>
            <a:r>
              <a:rPr dirty="0" smtClean="0" baseline="39215" sz="1275" spc="-112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111111" sz="450" spc="532">
                <a:solidFill>
                  <a:srgbClr val="2D2D2F"/>
                </a:solidFill>
                <a:latin typeface="Arial"/>
                <a:cs typeface="Arial"/>
              </a:rPr>
              <a:t>L</a:t>
            </a:r>
            <a:r>
              <a:rPr dirty="0" smtClean="0" baseline="111111" sz="450" spc="-7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050" spc="-85" b="1">
                <a:solidFill>
                  <a:srgbClr val="2D2D2F"/>
                </a:solidFill>
                <a:latin typeface="Times New Roman"/>
                <a:cs typeface="Times New Roman"/>
              </a:rPr>
              <a:t>).J_:</a:t>
            </a:r>
            <a:r>
              <a:rPr dirty="0" smtClean="0" sz="1050" spc="-85" b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620" b="1" i="1">
                <a:solidFill>
                  <a:srgbClr val="2D2D2F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111111" sz="450" spc="434">
                <a:solidFill>
                  <a:srgbClr val="444446"/>
                </a:solidFill>
                <a:latin typeface="Arial"/>
                <a:cs typeface="Arial"/>
              </a:rPr>
              <a:t>•</a:t>
            </a:r>
            <a:r>
              <a:rPr dirty="0" smtClean="0" baseline="111111" sz="450" spc="434">
                <a:solidFill>
                  <a:srgbClr val="444446"/>
                </a:solidFill>
                <a:latin typeface="Arial"/>
                <a:cs typeface="Arial"/>
              </a:rPr>
              <a:t>  </a:t>
            </a:r>
            <a:r>
              <a:rPr dirty="0" smtClean="0" baseline="111111" sz="450" spc="-6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300" spc="-425" b="1" i="1">
                <a:solidFill>
                  <a:srgbClr val="2D2D2F"/>
                </a:solidFill>
                <a:latin typeface="Times New Roman"/>
                <a:cs typeface="Times New Roman"/>
              </a:rPr>
              <a:t>·</a:t>
            </a:r>
            <a:r>
              <a:rPr dirty="0" smtClean="0" baseline="111111" sz="450" spc="434">
                <a:solidFill>
                  <a:srgbClr val="565759"/>
                </a:solidFill>
                <a:latin typeface="Arial"/>
                <a:cs typeface="Arial"/>
              </a:rPr>
              <a:t>•</a:t>
            </a:r>
            <a:r>
              <a:rPr dirty="0" smtClean="0" baseline="111111" sz="450" spc="434">
                <a:solidFill>
                  <a:srgbClr val="565759"/>
                </a:solidFill>
                <a:latin typeface="Arial"/>
                <a:cs typeface="Arial"/>
              </a:rPr>
              <a:t>    </a:t>
            </a:r>
            <a:r>
              <a:rPr dirty="0" smtClean="0" baseline="111111" sz="450" spc="-22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150" spc="305" b="1">
                <a:solidFill>
                  <a:srgbClr val="2D2D2F"/>
                </a:solidFill>
                <a:latin typeface="Arial"/>
                <a:cs typeface="Arial"/>
              </a:rPr>
              <a:t>!j</a:t>
            </a:r>
            <a:r>
              <a:rPr dirty="0" smtClean="0" sz="1150" spc="-190" b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050" spc="40" b="1" i="1">
                <a:solidFill>
                  <a:srgbClr val="2D2D2F"/>
                </a:solidFill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43314" y="3458209"/>
            <a:ext cx="710565" cy="292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8270" indent="-100330">
              <a:lnSpc>
                <a:spcPts val="1465"/>
              </a:lnSpc>
              <a:buClr>
                <a:srgbClr val="2D2D2F"/>
              </a:buClr>
              <a:buFont typeface="Arial"/>
              <a:buChar char="•"/>
              <a:tabLst>
                <a:tab pos="128270" algn="l"/>
                <a:tab pos="558165" algn="l"/>
              </a:tabLst>
            </a:pPr>
            <a:r>
              <a:rPr dirty="0" smtClean="0" sz="300" spc="290">
                <a:solidFill>
                  <a:srgbClr val="2D2D2F"/>
                </a:solidFill>
                <a:latin typeface="Arial"/>
                <a:cs typeface="Arial"/>
              </a:rPr>
              <a:t>•</a:t>
            </a:r>
            <a:r>
              <a:rPr dirty="0" smtClean="0" sz="300" spc="290">
                <a:solidFill>
                  <a:srgbClr val="2D2D2F"/>
                </a:solidFill>
                <a:latin typeface="Arial"/>
                <a:cs typeface="Arial"/>
              </a:rPr>
              <a:t>   </a:t>
            </a:r>
            <a:r>
              <a:rPr dirty="0" smtClean="0" sz="300" spc="-3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00" spc="-90">
                <a:solidFill>
                  <a:srgbClr val="2D2D2F"/>
                </a:solidFill>
                <a:latin typeface="Arial"/>
                <a:cs typeface="Arial"/>
              </a:rPr>
              <a:t>t</a:t>
            </a:r>
            <a:r>
              <a:rPr dirty="0" smtClean="0" sz="1400" spc="-90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400" spc="-105">
                <a:solidFill>
                  <a:srgbClr val="444446"/>
                </a:solidFill>
                <a:latin typeface="Arial"/>
                <a:cs typeface="Arial"/>
              </a:rPr>
              <a:t>•</a:t>
            </a:r>
            <a:r>
              <a:rPr dirty="0" smtClean="0" sz="1400" spc="65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444446"/>
                </a:solidFill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740"/>
              </a:lnSpc>
            </a:pPr>
            <a:r>
              <a:rPr dirty="0" smtClean="0" sz="950" spc="100" b="1">
                <a:solidFill>
                  <a:srgbClr val="2D2D2F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150" b="1">
                <a:solidFill>
                  <a:srgbClr val="2D2D2F"/>
                </a:solidFill>
                <a:latin typeface="Times New Roman"/>
                <a:cs typeface="Times New Roman"/>
              </a:rPr>
              <a:t>c</a:t>
            </a:r>
            <a:r>
              <a:rPr dirty="0" smtClean="0" sz="950" spc="-65" b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0">
                <a:solidFill>
                  <a:srgbClr val="565759"/>
                </a:solidFill>
                <a:latin typeface="Times New Roman"/>
                <a:cs typeface="Times New Roman"/>
              </a:rPr>
              <a:t>·</a:t>
            </a:r>
            <a:r>
              <a:rPr dirty="0" smtClean="0" sz="950" spc="290">
                <a:solidFill>
                  <a:srgbClr val="2D2D2F"/>
                </a:solidFill>
                <a:latin typeface="Times New Roman"/>
                <a:cs typeface="Times New Roman"/>
              </a:rPr>
              <a:t>\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00474" y="3510681"/>
            <a:ext cx="1663700" cy="250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310"/>
              </a:lnSpc>
            </a:pPr>
            <a:r>
              <a:rPr dirty="0" smtClean="0" baseline="20833" sz="2400" spc="-67">
                <a:solidFill>
                  <a:srgbClr val="444446"/>
                </a:solidFill>
                <a:latin typeface="Arial"/>
                <a:cs typeface="Arial"/>
              </a:rPr>
              <a:t>t</a:t>
            </a:r>
            <a:r>
              <a:rPr dirty="0" smtClean="0" baseline="20833" sz="2400" spc="315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baseline="20833" sz="2400" spc="-419">
                <a:solidFill>
                  <a:srgbClr val="2D2D2F"/>
                </a:solidFill>
                <a:latin typeface="Arial"/>
                <a:cs typeface="Arial"/>
              </a:rPr>
              <a:t>.</a:t>
            </a:r>
            <a:r>
              <a:rPr dirty="0" smtClean="0" sz="1350" spc="-110">
                <a:solidFill>
                  <a:srgbClr val="2D2D2F"/>
                </a:solidFill>
                <a:latin typeface="Times New Roman"/>
                <a:cs typeface="Times New Roman"/>
              </a:rPr>
              <a:t>si.!</a:t>
            </a:r>
            <a:r>
              <a:rPr dirty="0" smtClean="0" sz="1350" spc="-10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509" b="1" i="1">
                <a:solidFill>
                  <a:srgbClr val="2D2D2F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20833" sz="2400" spc="375">
                <a:solidFill>
                  <a:srgbClr val="444446"/>
                </a:solidFill>
                <a:latin typeface="Arial"/>
                <a:cs typeface="Arial"/>
              </a:rPr>
              <a:t>.</a:t>
            </a:r>
            <a:r>
              <a:rPr dirty="0" smtClean="0" baseline="20833" sz="2400" spc="-569">
                <a:solidFill>
                  <a:srgbClr val="565759"/>
                </a:solidFill>
                <a:latin typeface="Arial"/>
                <a:cs typeface="Arial"/>
              </a:rPr>
              <a:t>•</a:t>
            </a:r>
            <a:r>
              <a:rPr dirty="0" smtClean="0" sz="1300" spc="45" b="1" i="1">
                <a:solidFill>
                  <a:srgbClr val="565759"/>
                </a:solidFill>
                <a:latin typeface="Times New Roman"/>
                <a:cs typeface="Times New Roman"/>
              </a:rPr>
              <a:t>·</a:t>
            </a:r>
            <a:r>
              <a:rPr dirty="0" smtClean="0" baseline="20833" sz="2400" spc="-382">
                <a:solidFill>
                  <a:srgbClr val="444446"/>
                </a:solidFill>
                <a:latin typeface="Arial"/>
                <a:cs typeface="Arial"/>
              </a:rPr>
              <a:t>-</a:t>
            </a:r>
            <a:r>
              <a:rPr dirty="0" smtClean="0" sz="1150" spc="370" b="1">
                <a:solidFill>
                  <a:srgbClr val="2D2D2F"/>
                </a:solidFill>
                <a:latin typeface="Arial"/>
                <a:cs typeface="Arial"/>
              </a:rPr>
              <a:t>!</a:t>
            </a:r>
            <a:r>
              <a:rPr dirty="0" smtClean="0" sz="1150" spc="375" b="1">
                <a:solidFill>
                  <a:srgbClr val="2D2D2F"/>
                </a:solidFill>
                <a:latin typeface="Arial"/>
                <a:cs typeface="Arial"/>
              </a:rPr>
              <a:t>j</a:t>
            </a:r>
            <a:r>
              <a:rPr dirty="0" smtClean="0" sz="1150" spc="15" b="1">
                <a:solidFill>
                  <a:srgbClr val="676969"/>
                </a:solidFill>
                <a:latin typeface="Arial"/>
                <a:cs typeface="Arial"/>
              </a:rPr>
              <a:t>·</a:t>
            </a:r>
            <a:r>
              <a:rPr dirty="0" smtClean="0" baseline="20833" sz="2400" spc="-885">
                <a:solidFill>
                  <a:srgbClr val="2D2D2F"/>
                </a:solidFill>
                <a:latin typeface="Arial"/>
                <a:cs typeface="Arial"/>
              </a:rPr>
              <a:t>•</a:t>
            </a:r>
            <a:r>
              <a:rPr dirty="0" smtClean="0" sz="1400" spc="-85" b="1">
                <a:solidFill>
                  <a:srgbClr val="2D2D2F"/>
                </a:solidFill>
                <a:latin typeface="Times New Roman"/>
                <a:cs typeface="Times New Roman"/>
              </a:rPr>
              <a:t>Jo.</a:t>
            </a:r>
            <a:r>
              <a:rPr dirty="0" smtClean="0" sz="1400" spc="10" b="1">
                <a:solidFill>
                  <a:srgbClr val="2D2D2F"/>
                </a:solidFill>
                <a:latin typeface="Times New Roman"/>
                <a:cs typeface="Times New Roman"/>
              </a:rPr>
              <a:t>!</a:t>
            </a:r>
            <a:r>
              <a:rPr dirty="0" smtClean="0" sz="1050" spc="-525" b="1">
                <a:solidFill>
                  <a:srgbClr val="2D2D2F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20833" sz="2400" spc="-135">
                <a:solidFill>
                  <a:srgbClr val="2D2D2F"/>
                </a:solidFill>
                <a:latin typeface="Arial"/>
                <a:cs typeface="Arial"/>
              </a:rPr>
              <a:t>•</a:t>
            </a:r>
            <a:r>
              <a:rPr dirty="0" smtClean="0" sz="1050" spc="185" b="1">
                <a:solidFill>
                  <a:srgbClr val="2D2D2F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185" b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20" b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20833" sz="2400" spc="-262">
                <a:solidFill>
                  <a:srgbClr val="565759"/>
                </a:solidFill>
                <a:latin typeface="Arial"/>
                <a:cs typeface="Arial"/>
              </a:rPr>
              <a:t>•</a:t>
            </a:r>
            <a:r>
              <a:rPr dirty="0" smtClean="0" baseline="20833" sz="2400" spc="-52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baseline="20833" sz="2400" spc="209">
                <a:solidFill>
                  <a:srgbClr val="444446"/>
                </a:solidFill>
                <a:latin typeface="Arial"/>
                <a:cs typeface="Arial"/>
              </a:rPr>
              <a:t>-</a:t>
            </a:r>
            <a:r>
              <a:rPr dirty="0" smtClean="0" baseline="20833" sz="2400" spc="75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baseline="47619" sz="1050" spc="-30">
                <a:solidFill>
                  <a:srgbClr val="565759"/>
                </a:solidFill>
                <a:latin typeface="Arial"/>
                <a:cs typeface="Arial"/>
              </a:rPr>
              <a:t>"</a:t>
            </a:r>
            <a:r>
              <a:rPr dirty="0" smtClean="0" baseline="47619" sz="1050" spc="187">
                <a:solidFill>
                  <a:srgbClr val="2D2D2F"/>
                </a:solidFill>
                <a:latin typeface="Arial"/>
                <a:cs typeface="Arial"/>
              </a:rPr>
              <a:t>A</a:t>
            </a:r>
            <a:endParaRPr baseline="47619" sz="1050">
              <a:latin typeface="Arial"/>
              <a:cs typeface="Arial"/>
            </a:endParaRPr>
          </a:p>
          <a:p>
            <a:pPr marL="125730">
              <a:lnSpc>
                <a:spcPts val="480"/>
              </a:lnSpc>
            </a:pPr>
            <a:r>
              <a:rPr dirty="0" smtClean="0" sz="950" spc="50">
                <a:solidFill>
                  <a:srgbClr val="2D2D2F"/>
                </a:solidFill>
                <a:latin typeface="Times New Roman"/>
                <a:cs typeface="Times New Roman"/>
              </a:rPr>
              <a:t>..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85118" y="3580531"/>
            <a:ext cx="19748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90" b="1">
                <a:solidFill>
                  <a:srgbClr val="2D2D2F"/>
                </a:solidFill>
                <a:latin typeface="Times New Roman"/>
                <a:cs typeface="Times New Roman"/>
              </a:rPr>
              <a:t>t..Q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58580" y="3605931"/>
            <a:ext cx="254000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50" b="1">
                <a:solidFill>
                  <a:srgbClr val="2D2D2F"/>
                </a:solidFill>
                <a:latin typeface="Arial"/>
                <a:cs typeface="Arial"/>
              </a:rPr>
              <a:t>.-.....J</a:t>
            </a:r>
            <a:endParaRPr sz="8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50511" y="3980302"/>
            <a:ext cx="4102100" cy="7372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80">
                <a:solidFill>
                  <a:srgbClr val="2D2D2F"/>
                </a:solidFill>
                <a:latin typeface="Times New Roman"/>
                <a:cs typeface="Times New Roman"/>
              </a:rPr>
              <a:t>4.!</a:t>
            </a:r>
            <a:r>
              <a:rPr dirty="0" smtClean="0" sz="1650" spc="-18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05">
                <a:solidFill>
                  <a:srgbClr val="2D2D2F"/>
                </a:solidFill>
                <a:latin typeface="Times New Roman"/>
                <a:cs typeface="Times New Roman"/>
              </a:rPr>
              <a:t>wel:U</a:t>
            </a:r>
            <a:r>
              <a:rPr dirty="0" smtClean="0" sz="1650" spc="3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20">
                <a:solidFill>
                  <a:srgbClr val="2D2D2F"/>
                </a:solidFill>
                <a:latin typeface="Times New Roman"/>
                <a:cs typeface="Times New Roman"/>
              </a:rPr>
              <a:t>4i</a:t>
            </a:r>
            <a:r>
              <a:rPr dirty="0" smtClean="0" sz="1650" spc="14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20">
                <a:solidFill>
                  <a:srgbClr val="2D2D2F"/>
                </a:solidFill>
                <a:latin typeface="Times New Roman"/>
                <a:cs typeface="Times New Roman"/>
              </a:rPr>
              <a:t>_j</a:t>
            </a:r>
            <a:r>
              <a:rPr dirty="0" smtClean="0" sz="1650" spc="-19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">
                <a:solidFill>
                  <a:srgbClr val="2D2D2F"/>
                </a:solidFill>
                <a:latin typeface="Times New Roman"/>
                <a:cs typeface="Times New Roman"/>
              </a:rPr>
              <a:t>4.!=!"t.!;I</a:t>
            </a:r>
            <a:r>
              <a:rPr dirty="0" smtClean="0" sz="1650" spc="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0">
                <a:solidFill>
                  <a:srgbClr val="2D2D2F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1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8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35" i="1">
                <a:solidFill>
                  <a:srgbClr val="2D2D2F"/>
                </a:solidFill>
                <a:latin typeface="Times New Roman"/>
                <a:cs typeface="Times New Roman"/>
              </a:rPr>
              <a:t>4i..9ab</a:t>
            </a:r>
            <a:r>
              <a:rPr dirty="0" smtClean="0" sz="1400" spc="35" i="1">
                <a:solidFill>
                  <a:srgbClr val="2D2D2F"/>
                </a:solidFill>
                <a:latin typeface="Times New Roman"/>
                <a:cs typeface="Times New Roman"/>
              </a:rPr>
              <a:t>  </a:t>
            </a:r>
            <a:r>
              <a:rPr dirty="0" smtClean="0" sz="1400" spc="-155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70">
                <a:solidFill>
                  <a:srgbClr val="2D2D2F"/>
                </a:solidFill>
                <a:latin typeface="Times New Roman"/>
                <a:cs typeface="Times New Roman"/>
              </a:rPr>
              <a:t>_ra14</a:t>
            </a:r>
            <a:r>
              <a:rPr dirty="0" smtClean="0" sz="2100" spc="-7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225">
                <a:solidFill>
                  <a:srgbClr val="2D2D2F"/>
                </a:solidFill>
                <a:latin typeface="Arial"/>
                <a:cs typeface="Arial"/>
              </a:rPr>
              <a:t>rL</a:t>
            </a:r>
            <a:endParaRPr sz="15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31"/>
              </a:spcBef>
            </a:pPr>
            <a:endParaRPr sz="1300"/>
          </a:p>
          <a:p>
            <a:pPr marL="45085">
              <a:lnSpc>
                <a:spcPct val="100000"/>
              </a:lnSpc>
              <a:tabLst>
                <a:tab pos="2232025" algn="l"/>
              </a:tabLst>
            </a:pPr>
            <a:r>
              <a:rPr dirty="0" smtClean="0" sz="1550" spc="150">
                <a:solidFill>
                  <a:srgbClr val="2D2D2F"/>
                </a:solidFill>
                <a:latin typeface="Times New Roman"/>
                <a:cs typeface="Times New Roman"/>
              </a:rPr>
              <a:t>la.Aj-l_,.bJ_j</a:t>
            </a:r>
            <a:r>
              <a:rPr dirty="0" smtClean="0" sz="1550" spc="1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80">
                <a:solidFill>
                  <a:srgbClr val="2D2D2F"/>
                </a:solidFill>
                <a:latin typeface="Times New Roman"/>
                <a:cs typeface="Times New Roman"/>
              </a:rPr>
              <a:t>.J-43ll</a:t>
            </a:r>
            <a:r>
              <a:rPr dirty="0" smtClean="0" sz="1500" spc="180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185">
                <a:solidFill>
                  <a:srgbClr val="2D2D2F"/>
                </a:solidFill>
                <a:latin typeface="Times New Roman"/>
                <a:cs typeface="Times New Roman"/>
              </a:rPr>
              <a:t>l..&gt;-J.J-bJ_jl</a:t>
            </a:r>
            <a:r>
              <a:rPr dirty="0" smtClean="0" sz="1550" spc="12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360">
                <a:solidFill>
                  <a:srgbClr val="2D2D2F"/>
                </a:solidFill>
                <a:latin typeface="Times New Roman"/>
                <a:cs typeface="Times New Roman"/>
              </a:rPr>
              <a:t>4)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34599" y="4037452"/>
            <a:ext cx="697865" cy="702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210">
                <a:solidFill>
                  <a:srgbClr val="2D2D2F"/>
                </a:solidFill>
                <a:latin typeface="Times New Roman"/>
                <a:cs typeface="Times New Roman"/>
              </a:rPr>
              <a:t>.,:Ut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1"/>
              </a:spcBef>
            </a:pPr>
            <a:endParaRPr sz="500"/>
          </a:p>
          <a:p>
            <a:pPr marL="358140">
              <a:lnSpc>
                <a:spcPct val="100000"/>
              </a:lnSpc>
            </a:pPr>
            <a:r>
              <a:rPr dirty="0" smtClean="0" sz="2450" spc="-325">
                <a:solidFill>
                  <a:srgbClr val="444446"/>
                </a:solidFill>
                <a:latin typeface="Times New Roman"/>
                <a:cs typeface="Times New Roman"/>
              </a:rPr>
              <a:t>··u.t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71363" y="4056502"/>
            <a:ext cx="230504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140">
                <a:solidFill>
                  <a:srgbClr val="444446"/>
                </a:solidFill>
                <a:latin typeface="Arial"/>
                <a:cs typeface="Arial"/>
              </a:rPr>
              <a:t>-6</a:t>
            </a:r>
            <a:endParaRPr sz="15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8247" y="5767881"/>
            <a:ext cx="487045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-75" i="1">
                <a:solidFill>
                  <a:srgbClr val="444446"/>
                </a:solidFill>
                <a:latin typeface="Arial"/>
                <a:cs typeface="Arial"/>
              </a:rPr>
              <a:t>j</a:t>
            </a:r>
            <a:r>
              <a:rPr dirty="0" smtClean="0" sz="1750" spc="275" i="1">
                <a:solidFill>
                  <a:srgbClr val="444446"/>
                </a:solidFill>
                <a:latin typeface="Arial"/>
                <a:cs typeface="Arial"/>
              </a:rPr>
              <a:t>U'i</a:t>
            </a:r>
            <a:endParaRPr sz="17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08618" y="5805981"/>
            <a:ext cx="260985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045">
                <a:solidFill>
                  <a:srgbClr val="2D2D2F"/>
                </a:solidFill>
                <a:latin typeface="Arial"/>
                <a:cs typeface="Arial"/>
              </a:rPr>
              <a:t>L</a:t>
            </a:r>
            <a:endParaRPr sz="14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70954" y="5685331"/>
            <a:ext cx="694055" cy="377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665" algn="l"/>
              </a:tabLst>
            </a:pPr>
            <a:r>
              <a:rPr dirty="0" smtClean="0" sz="2400" spc="509">
                <a:solidFill>
                  <a:srgbClr val="2D2D2F"/>
                </a:solidFill>
                <a:latin typeface="Times New Roman"/>
                <a:cs typeface="Times New Roman"/>
              </a:rPr>
              <a:t>fi</a:t>
            </a:r>
            <a:r>
              <a:rPr dirty="0" smtClean="0" sz="2400" spc="509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2400" spc="-135">
                <a:solidFill>
                  <a:srgbClr val="565759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71168" y="5805981"/>
            <a:ext cx="513715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65">
                <a:solidFill>
                  <a:srgbClr val="444446"/>
                </a:solidFill>
                <a:latin typeface="Arial"/>
                <a:cs typeface="Arial"/>
              </a:rPr>
              <a:t>o.Jb</a:t>
            </a:r>
            <a:r>
              <a:rPr dirty="0" smtClean="0" sz="1450" spc="4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450" spc="35">
                <a:solidFill>
                  <a:srgbClr val="444446"/>
                </a:solidFill>
                <a:latin typeface="Arial"/>
                <a:cs typeface="Arial"/>
              </a:rPr>
              <a:t>l</a:t>
            </a:r>
            <a:endParaRPr sz="14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44548" y="5805981"/>
            <a:ext cx="4734560" cy="5638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450" spc="-45">
                <a:solidFill>
                  <a:srgbClr val="565759"/>
                </a:solidFill>
                <a:latin typeface="Arial"/>
                <a:cs typeface="Arial"/>
              </a:rPr>
              <a:t>\</a:t>
            </a:r>
            <a:endParaRPr sz="14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6"/>
              </a:spcBef>
            </a:pPr>
            <a:endParaRPr sz="500"/>
          </a:p>
          <a:p>
            <a:pPr algn="r" marR="13335">
              <a:lnSpc>
                <a:spcPct val="100000"/>
              </a:lnSpc>
              <a:tabLst>
                <a:tab pos="1451610" algn="l"/>
                <a:tab pos="2382520" algn="l"/>
                <a:tab pos="4626610" algn="l"/>
              </a:tabLst>
            </a:pPr>
            <a:r>
              <a:rPr dirty="0" smtClean="0" sz="1350" spc="-40" i="1">
                <a:solidFill>
                  <a:srgbClr val="2D2D2F"/>
                </a:solidFill>
                <a:latin typeface="Times New Roman"/>
                <a:cs typeface="Times New Roman"/>
              </a:rPr>
              <a:t>yL.,a.;</a:t>
            </a:r>
            <a:r>
              <a:rPr dirty="0" smtClean="0" sz="1350" spc="-40" i="1">
                <a:solidFill>
                  <a:srgbClr val="2D2D2F"/>
                </a:solidFill>
                <a:latin typeface="Times New Roman"/>
                <a:cs typeface="Times New Roman"/>
              </a:rPr>
              <a:t>  </a:t>
            </a:r>
            <a:r>
              <a:rPr dirty="0" smtClean="0" sz="1350" spc="-125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215">
                <a:solidFill>
                  <a:srgbClr val="565759"/>
                </a:solidFill>
                <a:latin typeface="Times New Roman"/>
                <a:cs typeface="Times New Roman"/>
              </a:rPr>
              <a:t>,</a:t>
            </a:r>
            <a:r>
              <a:rPr dirty="0" smtClean="0" sz="1350" spc="-145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655">
                <a:solidFill>
                  <a:srgbClr val="2D2D2F"/>
                </a:solidFill>
                <a:latin typeface="Times New Roman"/>
                <a:cs typeface="Times New Roman"/>
              </a:rPr>
              <a:t>;</a:t>
            </a:r>
            <a:r>
              <a:rPr dirty="0" smtClean="0" sz="1350" spc="370">
                <a:solidFill>
                  <a:srgbClr val="2D2D2F"/>
                </a:solidFill>
                <a:latin typeface="Times New Roman"/>
                <a:cs typeface="Times New Roman"/>
              </a:rPr>
              <a:t>•</a:t>
            </a:r>
            <a:r>
              <a:rPr dirty="0" smtClean="0" sz="1400" spc="195">
                <a:solidFill>
                  <a:srgbClr val="2D2D2F"/>
                </a:solidFill>
                <a:latin typeface="Arial"/>
                <a:cs typeface="Arial"/>
              </a:rPr>
              <a:t>i</a:t>
            </a:r>
            <a:r>
              <a:rPr dirty="0" smtClean="0" sz="1400" spc="40">
                <a:solidFill>
                  <a:srgbClr val="2D2D2F"/>
                </a:solidFill>
                <a:latin typeface="Arial"/>
                <a:cs typeface="Arial"/>
              </a:rPr>
              <a:t>;</a:t>
            </a:r>
            <a:r>
              <a:rPr dirty="0" smtClean="0" sz="1400" spc="305">
                <a:solidFill>
                  <a:srgbClr val="565759"/>
                </a:solidFill>
                <a:latin typeface="Arial"/>
                <a:cs typeface="Arial"/>
              </a:rPr>
              <a:t>·</a:t>
            </a:r>
            <a:r>
              <a:rPr dirty="0" smtClean="0" sz="1400" spc="30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400" spc="-5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00" spc="580">
                <a:solidFill>
                  <a:srgbClr val="2D2D2F"/>
                </a:solidFill>
                <a:latin typeface="Arial"/>
                <a:cs typeface="Arial"/>
              </a:rPr>
              <a:t>I</a:t>
            </a:r>
            <a:r>
              <a:rPr dirty="0" smtClean="0" sz="1300" spc="580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450" spc="275">
                <a:solidFill>
                  <a:srgbClr val="2D2D2F"/>
                </a:solidFill>
                <a:latin typeface="Arial"/>
                <a:cs typeface="Arial"/>
              </a:rPr>
              <a:t>\.:</a:t>
            </a:r>
            <a:r>
              <a:rPr dirty="0" smtClean="0" sz="1450" spc="225">
                <a:solidFill>
                  <a:srgbClr val="2D2D2F"/>
                </a:solidFill>
                <a:latin typeface="Arial"/>
                <a:cs typeface="Arial"/>
              </a:rPr>
              <a:t>i</a:t>
            </a:r>
            <a:r>
              <a:rPr dirty="0" smtClean="0" sz="1450" spc="260">
                <a:solidFill>
                  <a:srgbClr val="565759"/>
                </a:solidFill>
                <a:latin typeface="Arial"/>
                <a:cs typeface="Arial"/>
              </a:rPr>
              <a:t>l</a:t>
            </a:r>
            <a:r>
              <a:rPr dirty="0" smtClean="0" sz="1450" spc="-24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450" spc="690">
                <a:solidFill>
                  <a:srgbClr val="2D2D2F"/>
                </a:solidFill>
                <a:latin typeface="Arial"/>
                <a:cs typeface="Arial"/>
              </a:rPr>
              <a:t>u</a:t>
            </a:r>
            <a:r>
              <a:rPr dirty="0" smtClean="0" sz="1450" spc="-100">
                <a:solidFill>
                  <a:srgbClr val="565759"/>
                </a:solidFill>
                <a:latin typeface="Arial"/>
                <a:cs typeface="Arial"/>
              </a:rPr>
              <a:t>i.J</a:t>
            </a:r>
            <a:r>
              <a:rPr dirty="0" smtClean="0" sz="1450" spc="-100">
                <a:solidFill>
                  <a:srgbClr val="565759"/>
                </a:solidFill>
                <a:latin typeface="Arial"/>
                <a:cs typeface="Arial"/>
              </a:rPr>
              <a:t>	</a:t>
            </a:r>
            <a:r>
              <a:rPr dirty="0" smtClean="0" sz="1450" spc="1015">
                <a:solidFill>
                  <a:srgbClr val="2D2D2F"/>
                </a:solidFill>
                <a:latin typeface="Arial"/>
                <a:cs typeface="Arial"/>
              </a:rPr>
              <a:t>I</a:t>
            </a:r>
            <a:r>
              <a:rPr dirty="0" smtClean="0" sz="1450" spc="-75">
                <a:solidFill>
                  <a:srgbClr val="2D2D2F"/>
                </a:solidFill>
                <a:latin typeface="Arial"/>
                <a:cs typeface="Arial"/>
              </a:rPr>
              <a:t>J.4.91</a:t>
            </a:r>
            <a:r>
              <a:rPr dirty="0" smtClean="0" sz="1450" spc="-7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50" spc="-20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50" spc="-120">
                <a:solidFill>
                  <a:srgbClr val="2D2D2F"/>
                </a:solidFill>
                <a:latin typeface="Arial"/>
                <a:cs typeface="Arial"/>
              </a:rPr>
              <a:t>lA.:.</a:t>
            </a:r>
            <a:r>
              <a:rPr dirty="0" smtClean="0" sz="1450" spc="-10">
                <a:solidFill>
                  <a:srgbClr val="2D2D2F"/>
                </a:solidFill>
                <a:latin typeface="Arial"/>
                <a:cs typeface="Arial"/>
              </a:rPr>
              <a:t>;</a:t>
            </a:r>
            <a:r>
              <a:rPr dirty="0" smtClean="0" sz="1450" spc="345">
                <a:solidFill>
                  <a:srgbClr val="565759"/>
                </a:solidFill>
                <a:latin typeface="Arial"/>
                <a:cs typeface="Arial"/>
              </a:rPr>
              <a:t>I</a:t>
            </a:r>
            <a:r>
              <a:rPr dirty="0" smtClean="0" sz="1650" spc="-40">
                <a:solidFill>
                  <a:srgbClr val="444446"/>
                </a:solidFill>
                <a:latin typeface="Times New Roman"/>
                <a:cs typeface="Times New Roman"/>
              </a:rPr>
              <a:t>0-•</a:t>
            </a:r>
            <a:r>
              <a:rPr dirty="0" smtClean="0" sz="1650" spc="-45">
                <a:solidFill>
                  <a:srgbClr val="44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70" i="1">
                <a:solidFill>
                  <a:srgbClr val="2D2D2F"/>
                </a:solidFill>
                <a:latin typeface="Times New Roman"/>
                <a:cs typeface="Times New Roman"/>
              </a:rPr>
              <a:t>,a</a:t>
            </a:r>
            <a:r>
              <a:rPr dirty="0" smtClean="0" sz="1750" spc="-45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70" i="1">
                <a:solidFill>
                  <a:srgbClr val="2D2D2F"/>
                </a:solidFill>
                <a:latin typeface="Times New Roman"/>
                <a:cs typeface="Times New Roman"/>
              </a:rPr>
              <a:t>;;_)</a:t>
            </a:r>
            <a:r>
              <a:rPr dirty="0" smtClean="0" sz="1750" spc="-245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70" i="1">
                <a:solidFill>
                  <a:srgbClr val="565759"/>
                </a:solidFill>
                <a:latin typeface="Times New Roman"/>
                <a:cs typeface="Times New Roman"/>
              </a:rPr>
              <a:t>.</a:t>
            </a:r>
            <a:r>
              <a:rPr dirty="0" smtClean="0" sz="1750" spc="-114" i="1">
                <a:solidFill>
                  <a:srgbClr val="2D2D2F"/>
                </a:solidFill>
                <a:latin typeface="Times New Roman"/>
                <a:cs typeface="Times New Roman"/>
              </a:rPr>
              <a:t>;;</a:t>
            </a:r>
            <a:r>
              <a:rPr dirty="0" smtClean="0" sz="1750" spc="-114" i="1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750" spc="-120">
                <a:solidFill>
                  <a:srgbClr val="2D2D2F"/>
                </a:solidFill>
                <a:latin typeface="Times New Roman"/>
                <a:cs typeface="Times New Roman"/>
              </a:rPr>
              <a:t>..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87030" y="5780581"/>
            <a:ext cx="836294" cy="596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290">
                <a:solidFill>
                  <a:srgbClr val="2D2D2F"/>
                </a:solidFill>
                <a:latin typeface="Arial"/>
                <a:cs typeface="Arial"/>
              </a:rPr>
              <a:t>LS</a:t>
            </a:r>
            <a:endParaRPr sz="1650"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114"/>
              </a:spcBef>
            </a:pPr>
            <a:r>
              <a:rPr dirty="0" smtClean="0" sz="2100" spc="1370">
                <a:solidFill>
                  <a:srgbClr val="2D2D2F"/>
                </a:solidFill>
                <a:latin typeface="Arial"/>
                <a:cs typeface="Arial"/>
              </a:rPr>
              <a:t>l</a:t>
            </a:r>
            <a:r>
              <a:rPr dirty="0" smtClean="0" sz="1450" spc="640">
                <a:solidFill>
                  <a:srgbClr val="2D2D2F"/>
                </a:solidFill>
                <a:latin typeface="Arial"/>
                <a:cs typeface="Arial"/>
              </a:rPr>
              <a:t>u</a:t>
            </a:r>
            <a:r>
              <a:rPr dirty="0" smtClean="0" sz="1450" spc="-100">
                <a:solidFill>
                  <a:srgbClr val="2D2D2F"/>
                </a:solidFill>
                <a:latin typeface="Arial"/>
                <a:cs typeface="Arial"/>
              </a:rPr>
              <a:t>l</a:t>
            </a:r>
            <a:r>
              <a:rPr dirty="0" smtClean="0" sz="1450" spc="850">
                <a:solidFill>
                  <a:srgbClr val="565759"/>
                </a:solidFill>
                <a:latin typeface="Arial"/>
                <a:cs typeface="Arial"/>
              </a:rPr>
              <a:t>))</a:t>
            </a:r>
            <a:endParaRPr sz="14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13568" y="6437695"/>
            <a:ext cx="403288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27710" algn="l"/>
                <a:tab pos="1628139" algn="l"/>
                <a:tab pos="2146935" algn="l"/>
              </a:tabLst>
            </a:pPr>
            <a:r>
              <a:rPr dirty="0" smtClean="0" sz="1900" spc="840">
                <a:solidFill>
                  <a:srgbClr val="444446"/>
                </a:solidFill>
                <a:latin typeface="Arial"/>
                <a:cs typeface="Arial"/>
              </a:rPr>
              <a:t>.J</a:t>
            </a:r>
            <a:r>
              <a:rPr dirty="0" smtClean="0" sz="1900" spc="840">
                <a:solidFill>
                  <a:srgbClr val="444446"/>
                </a:solidFill>
                <a:latin typeface="Arial"/>
                <a:cs typeface="Arial"/>
              </a:rPr>
              <a:t>	</a:t>
            </a:r>
            <a:r>
              <a:rPr dirty="0" smtClean="0" sz="1650" spc="625">
                <a:solidFill>
                  <a:srgbClr val="2D2D2F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-145">
                <a:solidFill>
                  <a:srgbClr val="676969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-125">
                <a:solidFill>
                  <a:srgbClr val="676969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75">
                <a:solidFill>
                  <a:srgbClr val="2D2D2F"/>
                </a:solidFill>
                <a:latin typeface="Times New Roman"/>
                <a:cs typeface="Times New Roman"/>
              </a:rPr>
              <a:t>4t;·.,</a:t>
            </a:r>
            <a:r>
              <a:rPr dirty="0" smtClean="0" sz="1650" spc="-75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850" spc="180">
                <a:solidFill>
                  <a:srgbClr val="565759"/>
                </a:solidFill>
                <a:latin typeface="Arial"/>
                <a:cs typeface="Arial"/>
              </a:rPr>
              <a:t>ly</a:t>
            </a:r>
            <a:r>
              <a:rPr dirty="0" smtClean="0" sz="1850" spc="180">
                <a:solidFill>
                  <a:srgbClr val="565759"/>
                </a:solidFill>
                <a:latin typeface="Arial"/>
                <a:cs typeface="Arial"/>
              </a:rPr>
              <a:t>	</a:t>
            </a:r>
            <a:r>
              <a:rPr dirty="0" smtClean="0" sz="1650" spc="-290">
                <a:solidFill>
                  <a:srgbClr val="565759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75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045">
                <a:solidFill>
                  <a:srgbClr val="2D2D2F"/>
                </a:solidFill>
                <a:latin typeface="Times New Roman"/>
                <a:cs typeface="Times New Roman"/>
              </a:rPr>
              <a:t>u4</a:t>
            </a:r>
            <a:r>
              <a:rPr dirty="0" smtClean="0" sz="1650" spc="18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385">
                <a:solidFill>
                  <a:srgbClr val="2D2D2F"/>
                </a:solidFill>
                <a:latin typeface="Arial"/>
                <a:cs typeface="Arial"/>
              </a:rPr>
              <a:t>4-:!</a:t>
            </a:r>
            <a:r>
              <a:rPr dirty="0" smtClean="0" sz="1850" spc="38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850" spc="-21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850" spc="240">
                <a:solidFill>
                  <a:srgbClr val="2D2D2F"/>
                </a:solidFill>
                <a:latin typeface="Arial"/>
                <a:cs typeface="Arial"/>
              </a:rPr>
              <a:t>l</a:t>
            </a:r>
            <a:r>
              <a:rPr dirty="0" smtClean="0" sz="1850" spc="-22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50" spc="360" i="1">
                <a:solidFill>
                  <a:srgbClr val="444446"/>
                </a:solidFill>
                <a:latin typeface="Arial"/>
                <a:cs typeface="Arial"/>
              </a:rPr>
              <a:t>If</a:t>
            </a:r>
            <a:endParaRPr sz="165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43774" y="979647"/>
          <a:ext cx="6204974" cy="1041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6039"/>
                <a:gridCol w="1806430"/>
                <a:gridCol w="1593006"/>
                <a:gridCol w="459498"/>
              </a:tblGrid>
              <a:tr h="354163"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tabLst>
                          <a:tab pos="871855" algn="l"/>
                        </a:tabLst>
                      </a:pPr>
                      <a:r>
                        <a:rPr dirty="0" smtClean="0" sz="14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1450" spc="1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450" spc="-29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mtClean="0" sz="14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4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.1</a:t>
                      </a:r>
                      <a:r>
                        <a:rPr dirty="0" smtClean="0" sz="14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2000" spc="0">
                          <a:solidFill>
                            <a:srgbClr val="444446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dirty="0" smtClean="0" sz="2000" spc="-275">
                          <a:solidFill>
                            <a:srgbClr val="44444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.M</a:t>
                      </a:r>
                      <a:r>
                        <a:rPr dirty="0" smtClean="0" sz="1450" spc="13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450" spc="-14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900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4.1_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065">
                        <a:lnSpc>
                          <a:spcPct val="100000"/>
                        </a:lnSpc>
                        <a:tabLst>
                          <a:tab pos="805815" algn="l"/>
                        </a:tabLst>
                      </a:pPr>
                      <a:r>
                        <a:rPr dirty="0" smtClean="0" sz="190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,1</a:t>
                      </a:r>
                      <a:r>
                        <a:rPr dirty="0" smtClean="0" sz="190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900" spc="-195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50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66&gt;</a:t>
                      </a:r>
                      <a:r>
                        <a:rPr dirty="0" smtClean="0" sz="1750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750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-'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tabLst>
                          <a:tab pos="1155065" algn="l"/>
                        </a:tabLst>
                      </a:pPr>
                      <a:r>
                        <a:rPr dirty="0" smtClean="0" sz="1750">
                          <a:solidFill>
                            <a:srgbClr val="565759"/>
                          </a:solidFill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750" spc="130">
                          <a:solidFill>
                            <a:srgbClr val="56575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o.JI.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'jl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400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L;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687451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tabLst>
                          <a:tab pos="1673225" algn="l"/>
                        </a:tabLst>
                      </a:pPr>
                      <a:r>
                        <a:rPr dirty="0" smtClean="0" sz="1400" spc="-114">
                          <a:solidFill>
                            <a:srgbClr val="565759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400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mtClean="0" sz="1400" spc="-20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4l.a</a:t>
                      </a:r>
                      <a:r>
                        <a:rPr dirty="0" smtClean="0" sz="1400" spc="-14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solidFill>
                            <a:srgbClr val="565759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1400" spc="0">
                          <a:solidFill>
                            <a:srgbClr val="565759"/>
                          </a:solidFill>
                          <a:latin typeface="Times New Roman"/>
                          <a:cs typeface="Times New Roman"/>
                        </a:rPr>
                        <a:t>\l</a:t>
                      </a:r>
                      <a:r>
                        <a:rPr dirty="0" smtClean="0" sz="1400" spc="0">
                          <a:solidFill>
                            <a:srgbClr val="56575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25">
                          <a:solidFill>
                            <a:srgbClr val="56575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.:.A. l::&gt;I.J	</a:t>
                      </a:r>
                      <a:r>
                        <a:rPr dirty="0" smtClean="0" sz="140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Y\;.;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1170">
                        <a:lnSpc>
                          <a:spcPct val="100000"/>
                        </a:lnSpc>
                      </a:pPr>
                      <a:r>
                        <a:rPr dirty="0" smtClean="0" sz="14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\.:</a:t>
                      </a:r>
                      <a:r>
                        <a:rPr dirty="0" smtClean="0" sz="1450" spc="-3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450" spc="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i.</a:t>
                      </a:r>
                      <a:r>
                        <a:rPr dirty="0" smtClean="0" sz="1450" spc="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450" spc="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.JI</a:t>
                      </a:r>
                      <a:r>
                        <a:rPr dirty="0" smtClean="0" sz="1450" spc="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)-1</a:t>
                      </a:r>
                      <a:r>
                        <a:rPr dirty="0" smtClean="0" sz="1450" spc="-215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\I</a:t>
                      </a:r>
                      <a:endParaRPr sz="14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84"/>
                        </a:spcBef>
                      </a:pPr>
                      <a:endParaRPr sz="1100"/>
                    </a:p>
                    <a:p>
                      <a:pPr marL="727075" indent="-233679">
                        <a:lnSpc>
                          <a:spcPct val="100000"/>
                        </a:lnSpc>
                        <a:buClr>
                          <a:srgbClr val="444446"/>
                        </a:buClr>
                        <a:buFont typeface="Arial"/>
                        <a:buChar char="·"/>
                        <a:tabLst>
                          <a:tab pos="727075" algn="l"/>
                        </a:tabLst>
                      </a:pPr>
                      <a:r>
                        <a:rPr dirty="0" smtClean="0" sz="1450" spc="-185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"</a:t>
                      </a:r>
                      <a:r>
                        <a:rPr dirty="0" smtClean="0" sz="1450" spc="-305">
                          <a:solidFill>
                            <a:srgbClr val="676969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mtClean="0" sz="1450" spc="-235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mtClean="0" sz="1450" spc="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.ll</a:t>
                      </a:r>
                      <a:r>
                        <a:rPr dirty="0" smtClean="0" sz="1450" spc="-95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1450" spc="-28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mtClean="0" sz="1450" spc="-670">
                          <a:solidFill>
                            <a:srgbClr val="67696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yl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ct val="100000"/>
                        </a:lnSpc>
                      </a:pPr>
                      <a:r>
                        <a:rPr dirty="0" smtClean="0" sz="145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I.J</a:t>
                      </a:r>
                      <a:r>
                        <a:rPr dirty="0" smtClean="0" sz="145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-185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-25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lA.J.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l..aA</a:t>
                      </a:r>
                      <a:endParaRPr sz="14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84"/>
                        </a:spcBef>
                      </a:pPr>
                      <a:endParaRPr sz="1100"/>
                    </a:p>
                    <a:p>
                      <a:pPr marL="173990">
                        <a:lnSpc>
                          <a:spcPct val="100000"/>
                        </a:lnSpc>
                      </a:pPr>
                      <a:r>
                        <a:rPr dirty="0" smtClean="0" sz="14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l:</a:t>
                      </a:r>
                      <a:r>
                        <a:rPr dirty="0" smtClean="0" sz="1450" spc="7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mtClean="0" sz="1450" spc="0">
                          <a:solidFill>
                            <a:srgbClr val="67696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450" spc="0">
                          <a:solidFill>
                            <a:srgbClr val="67696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-145">
                          <a:solidFill>
                            <a:srgbClr val="67696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l:.::</a:t>
                      </a:r>
                      <a:r>
                        <a:rPr dirty="0" smtClean="0" sz="1450" spc="-5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mtClean="0" sz="1450" spc="0">
                          <a:solidFill>
                            <a:srgbClr val="676969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dirty="0" smtClean="0" sz="145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_,</a:t>
                      </a:r>
                      <a:r>
                        <a:rPr dirty="0" smtClean="0" sz="1450" spc="-229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85878C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4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84"/>
                        </a:spcBef>
                      </a:pPr>
                      <a:endParaRPr sz="1100"/>
                    </a:p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dirty="0" smtClean="0" sz="145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45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450">
                          <a:solidFill>
                            <a:srgbClr val="565759"/>
                          </a:solidFill>
                          <a:latin typeface="Arial"/>
                          <a:cs typeface="Arial"/>
                        </a:rPr>
                        <a:t>._,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ammar</dc:creator>
  <dcterms:created xsi:type="dcterms:W3CDTF">2019-01-26T21:00:39Z</dcterms:created>
  <dcterms:modified xsi:type="dcterms:W3CDTF">2019-01-26T21:00:39Z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2017-09-15T00:00:00Z</vt:filetime>
  </property>
  <property fmtid="{D5CDD505-2E9C-101B-9397-08002B2CF9AE}" pid="3" name="LastSaved">
    <vt:filetime>2019-01-26T00:00:00Z</vt:filetime>
  </property>
</Properties>
</file>