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80700" cy="10693401"/>
  <p:notesSz cx="10680700" cy="10693401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635578" y="1050324"/>
            <a:ext cx="691978" cy="16063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bk object 17"/>
          <p:cNvSpPr/>
          <p:nvPr/>
        </p:nvSpPr>
        <p:spPr>
          <a:xfrm>
            <a:off x="6845642" y="4028302"/>
            <a:ext cx="457200" cy="129745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006281" y="7488194"/>
            <a:ext cx="259491" cy="21006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bk object 19"/>
          <p:cNvSpPr/>
          <p:nvPr/>
        </p:nvSpPr>
        <p:spPr>
          <a:xfrm>
            <a:off x="785908" y="371135"/>
            <a:ext cx="542216" cy="0"/>
          </a:xfrm>
          <a:custGeom>
            <a:avLst/>
            <a:gdLst/>
            <a:ahLst/>
            <a:cxnLst/>
            <a:rect l="l" t="t" r="r" b="b"/>
            <a:pathLst>
              <a:path w="542216" h="0">
                <a:moveTo>
                  <a:pt x="0" y="0"/>
                </a:moveTo>
                <a:lnTo>
                  <a:pt x="542216" y="0"/>
                </a:lnTo>
              </a:path>
            </a:pathLst>
          </a:custGeom>
          <a:ln w="6092">
            <a:solidFill>
              <a:srgbClr val="679CB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74654" y="432479"/>
            <a:ext cx="426462" cy="0"/>
          </a:xfrm>
          <a:custGeom>
            <a:avLst/>
            <a:gdLst/>
            <a:ahLst/>
            <a:cxnLst/>
            <a:rect l="l" t="t" r="r" b="b"/>
            <a:pathLst>
              <a:path w="426462" h="0">
                <a:moveTo>
                  <a:pt x="0" y="0"/>
                </a:moveTo>
                <a:lnTo>
                  <a:pt x="426462" y="0"/>
                </a:lnTo>
              </a:path>
            </a:pathLst>
          </a:custGeom>
          <a:ln w="18276">
            <a:solidFill>
              <a:srgbClr val="D4D4D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bk object 21"/>
          <p:cNvSpPr/>
          <p:nvPr/>
        </p:nvSpPr>
        <p:spPr>
          <a:xfrm>
            <a:off x="7182840" y="429412"/>
            <a:ext cx="0" cy="3085639"/>
          </a:xfrm>
          <a:custGeom>
            <a:avLst/>
            <a:gdLst/>
            <a:ahLst/>
            <a:cxnLst/>
            <a:rect l="l" t="t" r="r" b="b"/>
            <a:pathLst>
              <a:path w="0" h="3085639">
                <a:moveTo>
                  <a:pt x="0" y="3085639"/>
                </a:moveTo>
                <a:lnTo>
                  <a:pt x="0" y="0"/>
                </a:lnTo>
              </a:path>
            </a:pathLst>
          </a:custGeom>
          <a:ln w="36553">
            <a:solidFill>
              <a:srgbClr val="C3C3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bk object 22"/>
          <p:cNvSpPr/>
          <p:nvPr/>
        </p:nvSpPr>
        <p:spPr>
          <a:xfrm>
            <a:off x="7161517" y="2883200"/>
            <a:ext cx="0" cy="2515133"/>
          </a:xfrm>
          <a:custGeom>
            <a:avLst/>
            <a:gdLst/>
            <a:ahLst/>
            <a:cxnLst/>
            <a:rect l="l" t="t" r="r" b="b"/>
            <a:pathLst>
              <a:path w="0" h="2515133">
                <a:moveTo>
                  <a:pt x="0" y="2515133"/>
                </a:moveTo>
                <a:lnTo>
                  <a:pt x="0" y="0"/>
                </a:lnTo>
              </a:path>
            </a:pathLst>
          </a:custGeom>
          <a:ln w="30461">
            <a:solidFill>
              <a:srgbClr val="C3C8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bk object 23"/>
          <p:cNvSpPr/>
          <p:nvPr/>
        </p:nvSpPr>
        <p:spPr>
          <a:xfrm>
            <a:off x="7131056" y="4441357"/>
            <a:ext cx="0" cy="5079342"/>
          </a:xfrm>
          <a:custGeom>
            <a:avLst/>
            <a:gdLst/>
            <a:ahLst/>
            <a:cxnLst/>
            <a:rect l="l" t="t" r="r" b="b"/>
            <a:pathLst>
              <a:path w="0" h="5079342">
                <a:moveTo>
                  <a:pt x="0" y="5079342"/>
                </a:moveTo>
                <a:lnTo>
                  <a:pt x="0" y="0"/>
                </a:lnTo>
              </a:path>
            </a:pathLst>
          </a:custGeom>
          <a:ln w="24369">
            <a:solidFill>
              <a:srgbClr val="C8C8C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bk object 24"/>
          <p:cNvSpPr/>
          <p:nvPr/>
        </p:nvSpPr>
        <p:spPr>
          <a:xfrm>
            <a:off x="6786839" y="5404469"/>
            <a:ext cx="170585" cy="0"/>
          </a:xfrm>
          <a:custGeom>
            <a:avLst/>
            <a:gdLst/>
            <a:ahLst/>
            <a:cxnLst/>
            <a:rect l="l" t="t" r="r" b="b"/>
            <a:pathLst>
              <a:path w="170585" h="0">
                <a:moveTo>
                  <a:pt x="0" y="0"/>
                </a:moveTo>
                <a:lnTo>
                  <a:pt x="170585" y="0"/>
                </a:lnTo>
              </a:path>
            </a:pathLst>
          </a:custGeom>
          <a:ln w="1218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5393" y="478042"/>
            <a:ext cx="5990158" cy="45841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36082" y="9815038"/>
            <a:ext cx="283636" cy="2456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Relationship Id="rId3" Type="http://schemas.openxmlformats.org/officeDocument/2006/relationships/image" Target="../media/image38.jpg"/><Relationship Id="rId4" Type="http://schemas.openxmlformats.org/officeDocument/2006/relationships/image" Target="../media/image39.jpg"/><Relationship Id="rId5" Type="http://schemas.openxmlformats.org/officeDocument/2006/relationships/image" Target="../media/image40.jpg"/><Relationship Id="rId6" Type="http://schemas.openxmlformats.org/officeDocument/2006/relationships/image" Target="../media/image41.jpg"/><Relationship Id="rId7" Type="http://schemas.openxmlformats.org/officeDocument/2006/relationships/image" Target="../media/image4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Relationship Id="rId4" Type="http://schemas.openxmlformats.org/officeDocument/2006/relationships/image" Target="../media/image12.jpg"/><Relationship Id="rId5" Type="http://schemas.openxmlformats.org/officeDocument/2006/relationships/image" Target="../media/image13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Relationship Id="rId4" Type="http://schemas.openxmlformats.org/officeDocument/2006/relationships/image" Target="../media/image16.jpg"/><Relationship Id="rId5" Type="http://schemas.openxmlformats.org/officeDocument/2006/relationships/image" Target="../media/image17.jpg"/><Relationship Id="rId6" Type="http://schemas.openxmlformats.org/officeDocument/2006/relationships/image" Target="../media/image18.jpg"/><Relationship Id="rId7" Type="http://schemas.openxmlformats.org/officeDocument/2006/relationships/image" Target="../media/image19.jpg"/><Relationship Id="rId8" Type="http://schemas.openxmlformats.org/officeDocument/2006/relationships/image" Target="../media/image20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Relationship Id="rId3" Type="http://schemas.openxmlformats.org/officeDocument/2006/relationships/image" Target="../media/image24.jpg"/><Relationship Id="rId4" Type="http://schemas.openxmlformats.org/officeDocument/2006/relationships/image" Target="../media/image25.jpg"/><Relationship Id="rId5" Type="http://schemas.openxmlformats.org/officeDocument/2006/relationships/image" Target="../media/image26.jpg"/><Relationship Id="rId6" Type="http://schemas.openxmlformats.org/officeDocument/2006/relationships/image" Target="../media/image27.jpg"/><Relationship Id="rId7" Type="http://schemas.openxmlformats.org/officeDocument/2006/relationships/image" Target="../media/image28.jpg"/><Relationship Id="rId8" Type="http://schemas.openxmlformats.org/officeDocument/2006/relationships/image" Target="../media/image29.jpg"/><Relationship Id="rId9" Type="http://schemas.openxmlformats.org/officeDocument/2006/relationships/image" Target="../media/image30.jpg"/><Relationship Id="rId10" Type="http://schemas.openxmlformats.org/officeDocument/2006/relationships/image" Target="../media/image31.jpg"/><Relationship Id="rId11" Type="http://schemas.openxmlformats.org/officeDocument/2006/relationships/image" Target="../media/image32.jpg"/><Relationship Id="rId12" Type="http://schemas.openxmlformats.org/officeDocument/2006/relationships/image" Target="../media/image33.jpg"/><Relationship Id="rId13" Type="http://schemas.openxmlformats.org/officeDocument/2006/relationships/image" Target="../media/image34.jpg"/><Relationship Id="rId14" Type="http://schemas.openxmlformats.org/officeDocument/2006/relationships/image" Target="../media/image35.jpg"/><Relationship Id="rId15" Type="http://schemas.openxmlformats.org/officeDocument/2006/relationships/image" Target="../media/image3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4236" y="362203"/>
            <a:ext cx="5100320" cy="589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73050" marR="12700" indent="-260985">
              <a:lnSpc>
                <a:spcPts val="2300"/>
              </a:lnSpc>
            </a:pPr>
            <a:r>
              <a:rPr dirty="0" smtClean="0" sz="2000" spc="145" b="1">
                <a:latin typeface="Times New Roman"/>
                <a:cs typeface="Times New Roman"/>
              </a:rPr>
              <a:t>ة</a:t>
            </a:r>
            <a:r>
              <a:rPr dirty="0" smtClean="0" sz="2000" spc="-480" b="1">
                <a:latin typeface="Times New Roman"/>
                <a:cs typeface="Times New Roman"/>
              </a:rPr>
              <a:t>عب</a:t>
            </a:r>
            <a:r>
              <a:rPr dirty="0" smtClean="0" sz="2000" spc="-185" b="1">
                <a:latin typeface="Times New Roman"/>
                <a:cs typeface="Times New Roman"/>
              </a:rPr>
              <a:t>ا</a:t>
            </a:r>
            <a:r>
              <a:rPr dirty="0" smtClean="0" sz="2000" spc="-150" b="1">
                <a:latin typeface="Times New Roman"/>
                <a:cs typeface="Times New Roman"/>
              </a:rPr>
              <a:t>رلا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-135" b="1">
                <a:latin typeface="Times New Roman"/>
                <a:cs typeface="Times New Roman"/>
              </a:rPr>
              <a:t>ة</a:t>
            </a:r>
            <a:r>
              <a:rPr dirty="0" smtClean="0" sz="2000" spc="-170" b="1">
                <a:latin typeface="Times New Roman"/>
                <a:cs typeface="Times New Roman"/>
              </a:rPr>
              <a:t>ل</a:t>
            </a:r>
            <a:r>
              <a:rPr dirty="0" smtClean="0" sz="2000" spc="-70" b="1">
                <a:latin typeface="Times New Roman"/>
                <a:cs typeface="Times New Roman"/>
              </a:rPr>
              <a:t>ح</a:t>
            </a:r>
            <a:r>
              <a:rPr dirty="0" smtClean="0" sz="2000" spc="-65" b="1">
                <a:latin typeface="Times New Roman"/>
                <a:cs typeface="Times New Roman"/>
              </a:rPr>
              <a:t>ر</a:t>
            </a:r>
            <a:r>
              <a:rPr dirty="0" smtClean="0" sz="2000" spc="-110" b="1">
                <a:latin typeface="Times New Roman"/>
                <a:cs typeface="Times New Roman"/>
              </a:rPr>
              <a:t>ملا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5" b="1">
                <a:latin typeface="Times New Roman"/>
                <a:cs typeface="Times New Roman"/>
              </a:rPr>
              <a:t>/</a:t>
            </a:r>
            <a:r>
              <a:rPr dirty="0" smtClean="0" sz="2000" spc="-415" b="1">
                <a:latin typeface="Times New Roman"/>
                <a:cs typeface="Times New Roman"/>
              </a:rPr>
              <a:t>ةيجيت</a:t>
            </a:r>
            <a:r>
              <a:rPr dirty="0" smtClean="0" sz="2000" spc="-170" b="1">
                <a:latin typeface="Times New Roman"/>
                <a:cs typeface="Times New Roman"/>
              </a:rPr>
              <a:t>ا</a:t>
            </a:r>
            <a:r>
              <a:rPr dirty="0" smtClean="0" sz="2000" spc="-305" b="1">
                <a:latin typeface="Times New Roman"/>
                <a:cs typeface="Times New Roman"/>
              </a:rPr>
              <a:t>ر</a:t>
            </a:r>
            <a:r>
              <a:rPr dirty="0" smtClean="0" sz="2000" spc="-465" b="1">
                <a:latin typeface="Times New Roman"/>
                <a:cs typeface="Times New Roman"/>
              </a:rPr>
              <a:t>ت</a:t>
            </a:r>
            <a:r>
              <a:rPr dirty="0" smtClean="0" sz="2000" spc="-245" b="1">
                <a:latin typeface="Times New Roman"/>
                <a:cs typeface="Times New Roman"/>
              </a:rPr>
              <a:t>سلاا</a:t>
            </a:r>
            <a:r>
              <a:rPr dirty="0" smtClean="0" sz="2000" spc="-245" b="1">
                <a:latin typeface="Times New Roman"/>
                <a:cs typeface="Times New Roman"/>
              </a:rPr>
              <a:t> ةر</a:t>
            </a:r>
            <a:r>
              <a:rPr dirty="0" smtClean="0" sz="2000" spc="-10" b="1">
                <a:latin typeface="Times New Roman"/>
                <a:cs typeface="Times New Roman"/>
              </a:rPr>
              <a:t>ا</a:t>
            </a:r>
            <a:r>
              <a:rPr dirty="0" smtClean="0" sz="2000" spc="-95" b="1">
                <a:latin typeface="Times New Roman"/>
                <a:cs typeface="Times New Roman"/>
              </a:rPr>
              <a:t>دلإا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30" b="1">
                <a:latin typeface="Times New Roman"/>
                <a:cs typeface="Times New Roman"/>
              </a:rPr>
              <a:t>ةدام</a:t>
            </a:r>
            <a:r>
              <a:rPr dirty="0" smtClean="0" sz="2000" spc="-10" b="1">
                <a:latin typeface="Times New Roman"/>
                <a:cs typeface="Times New Roman"/>
              </a:rPr>
              <a:t> </a:t>
            </a:r>
            <a:r>
              <a:rPr dirty="0" smtClean="0" sz="2000" spc="-535" b="1">
                <a:latin typeface="Times New Roman"/>
                <a:cs typeface="Times New Roman"/>
              </a:rPr>
              <a:t>يف</a:t>
            </a:r>
            <a:r>
              <a:rPr dirty="0" smtClean="0" sz="2000" spc="15" b="1">
                <a:latin typeface="Times New Roman"/>
                <a:cs typeface="Times New Roman"/>
              </a:rPr>
              <a:t> </a:t>
            </a:r>
            <a:r>
              <a:rPr dirty="0" smtClean="0" sz="2000" spc="-215" b="1">
                <a:latin typeface="Times New Roman"/>
                <a:cs typeface="Times New Roman"/>
              </a:rPr>
              <a:t>ة</a:t>
            </a:r>
            <a:r>
              <a:rPr dirty="0" smtClean="0" sz="2000" spc="-409" b="1">
                <a:latin typeface="Times New Roman"/>
                <a:cs typeface="Times New Roman"/>
              </a:rPr>
              <a:t>ي</a:t>
            </a:r>
            <a:r>
              <a:rPr dirty="0" smtClean="0" sz="2000" spc="-345" b="1">
                <a:latin typeface="Times New Roman"/>
                <a:cs typeface="Times New Roman"/>
              </a:rPr>
              <a:t>نا</a:t>
            </a:r>
            <a:r>
              <a:rPr dirty="0" smtClean="0" sz="2000" spc="-595" b="1">
                <a:latin typeface="Times New Roman"/>
                <a:cs typeface="Times New Roman"/>
              </a:rPr>
              <a:t>ث</a:t>
            </a:r>
            <a:r>
              <a:rPr dirty="0" smtClean="0" sz="2000" spc="-225" b="1">
                <a:latin typeface="Times New Roman"/>
                <a:cs typeface="Times New Roman"/>
              </a:rPr>
              <a:t>لا</a:t>
            </a:r>
            <a:r>
              <a:rPr dirty="0" smtClean="0" sz="2000" spc="-225" b="1">
                <a:latin typeface="Times New Roman"/>
                <a:cs typeface="Times New Roman"/>
              </a:rPr>
              <a:t> ة</a:t>
            </a:r>
            <a:r>
              <a:rPr dirty="0" smtClean="0" sz="2000" spc="-10" b="1">
                <a:latin typeface="Times New Roman"/>
                <a:cs typeface="Times New Roman"/>
              </a:rPr>
              <a:t>ر</a:t>
            </a:r>
            <a:r>
              <a:rPr dirty="0" smtClean="0" sz="2000" spc="-215" b="1">
                <a:latin typeface="Times New Roman"/>
                <a:cs typeface="Times New Roman"/>
              </a:rPr>
              <a:t>ضاحم</a:t>
            </a:r>
            <a:r>
              <a:rPr dirty="0" smtClean="0" sz="2000" spc="-185" b="1">
                <a:latin typeface="Times New Roman"/>
                <a:cs typeface="Times New Roman"/>
              </a:rPr>
              <a:t>ل</a:t>
            </a:r>
            <a:r>
              <a:rPr dirty="0" smtClean="0" sz="2000" spc="0" b="1">
                <a:latin typeface="Times New Roman"/>
                <a:cs typeface="Times New Roman"/>
              </a:rPr>
              <a:t>ا</a:t>
            </a:r>
            <a:r>
              <a:rPr dirty="0" smtClean="0" sz="2000" spc="0" b="1">
                <a:latin typeface="Times New Roman"/>
                <a:cs typeface="Times New Roman"/>
              </a:rPr>
              <a:t> </a:t>
            </a:r>
            <a:r>
              <a:rPr dirty="0" smtClean="0" sz="2000" spc="145" b="1">
                <a:latin typeface="Times New Roman"/>
                <a:cs typeface="Times New Roman"/>
              </a:rPr>
              <a:t>ة</a:t>
            </a:r>
            <a:r>
              <a:rPr dirty="0" smtClean="0" sz="2000" spc="-745" b="1">
                <a:latin typeface="Times New Roman"/>
                <a:cs typeface="Times New Roman"/>
              </a:rPr>
              <a:t>ي</a:t>
            </a:r>
            <a:r>
              <a:rPr dirty="0" smtClean="0" sz="2000" spc="-405" b="1">
                <a:latin typeface="Times New Roman"/>
                <a:cs typeface="Times New Roman"/>
              </a:rPr>
              <a:t>ج</a:t>
            </a:r>
            <a:r>
              <a:rPr dirty="0" smtClean="0" sz="2000" spc="-465" b="1">
                <a:latin typeface="Times New Roman"/>
                <a:cs typeface="Times New Roman"/>
              </a:rPr>
              <a:t>ي</a:t>
            </a:r>
            <a:r>
              <a:rPr dirty="0" smtClean="0" sz="2000" spc="-254" b="1">
                <a:latin typeface="Times New Roman"/>
                <a:cs typeface="Times New Roman"/>
              </a:rPr>
              <a:t>تا</a:t>
            </a:r>
            <a:r>
              <a:rPr dirty="0" smtClean="0" sz="2000" spc="-265" b="1">
                <a:latin typeface="Times New Roman"/>
                <a:cs typeface="Times New Roman"/>
              </a:rPr>
              <a:t>ر</a:t>
            </a:r>
            <a:r>
              <a:rPr dirty="0" smtClean="0" sz="2000" spc="-345" b="1">
                <a:latin typeface="Times New Roman"/>
                <a:cs typeface="Times New Roman"/>
              </a:rPr>
              <a:t>تسلاا</a:t>
            </a:r>
            <a:r>
              <a:rPr dirty="0" smtClean="0" sz="2000" spc="-345" b="1">
                <a:latin typeface="Times New Roman"/>
                <a:cs typeface="Times New Roman"/>
              </a:rPr>
              <a:t> ة</a:t>
            </a:r>
            <a:r>
              <a:rPr dirty="0" smtClean="0" sz="2000" spc="-10" b="1">
                <a:latin typeface="Times New Roman"/>
                <a:cs typeface="Times New Roman"/>
              </a:rPr>
              <a:t>ر</a:t>
            </a:r>
            <a:r>
              <a:rPr dirty="0" smtClean="0" sz="2000" spc="0" b="1">
                <a:latin typeface="Times New Roman"/>
                <a:cs typeface="Times New Roman"/>
              </a:rPr>
              <a:t>ا</a:t>
            </a:r>
            <a:r>
              <a:rPr dirty="0" smtClean="0" sz="2000" spc="-10" b="1">
                <a:latin typeface="Times New Roman"/>
                <a:cs typeface="Times New Roman"/>
              </a:rPr>
              <a:t>د</a:t>
            </a:r>
            <a:r>
              <a:rPr dirty="0" smtClean="0" sz="2000" spc="-125" b="1">
                <a:latin typeface="Times New Roman"/>
                <a:cs typeface="Times New Roman"/>
              </a:rPr>
              <a:t>لإا</a:t>
            </a:r>
            <a:r>
              <a:rPr dirty="0" smtClean="0" sz="2000" spc="-125" b="1">
                <a:latin typeface="Times New Roman"/>
                <a:cs typeface="Times New Roman"/>
              </a:rPr>
              <a:t> </a:t>
            </a:r>
            <a:r>
              <a:rPr dirty="0" smtClean="0" sz="2000" spc="-10" b="1">
                <a:latin typeface="Times New Roman"/>
                <a:cs typeface="Times New Roman"/>
              </a:rPr>
              <a:t>ت</a:t>
            </a:r>
            <a:r>
              <a:rPr dirty="0" smtClean="0" sz="2000" spc="40" b="1">
                <a:latin typeface="Times New Roman"/>
                <a:cs typeface="Times New Roman"/>
              </a:rPr>
              <a:t>ا</a:t>
            </a:r>
            <a:r>
              <a:rPr dirty="0" smtClean="0" sz="2000" spc="-440" b="1">
                <a:latin typeface="Times New Roman"/>
                <a:cs typeface="Times New Roman"/>
              </a:rPr>
              <a:t>ي</a:t>
            </a:r>
            <a:r>
              <a:rPr dirty="0" smtClean="0" sz="2000" spc="-320" b="1">
                <a:latin typeface="Times New Roman"/>
                <a:cs typeface="Times New Roman"/>
              </a:rPr>
              <a:t>و</a:t>
            </a:r>
            <a:r>
              <a:rPr dirty="0" smtClean="0" sz="2000" spc="-310" b="1">
                <a:latin typeface="Times New Roman"/>
                <a:cs typeface="Times New Roman"/>
              </a:rPr>
              <a:t>تسمو</a:t>
            </a:r>
            <a:r>
              <a:rPr dirty="0" smtClean="0" sz="2000" spc="5" b="1">
                <a:latin typeface="Times New Roman"/>
                <a:cs typeface="Times New Roman"/>
              </a:rPr>
              <a:t> </a:t>
            </a:r>
            <a:r>
              <a:rPr dirty="0" smtClean="0" sz="2000" spc="-215" b="1">
                <a:latin typeface="Times New Roman"/>
                <a:cs typeface="Times New Roman"/>
              </a:rPr>
              <a:t>ة</a:t>
            </a:r>
            <a:r>
              <a:rPr dirty="0" smtClean="0" sz="2000" spc="-409" b="1">
                <a:latin typeface="Times New Roman"/>
                <a:cs typeface="Times New Roman"/>
              </a:rPr>
              <a:t>ي</a:t>
            </a:r>
            <a:r>
              <a:rPr dirty="0" smtClean="0" sz="2000" spc="-405" b="1">
                <a:latin typeface="Times New Roman"/>
                <a:cs typeface="Times New Roman"/>
              </a:rPr>
              <a:t>ج</a:t>
            </a:r>
            <a:r>
              <a:rPr dirty="0" smtClean="0" sz="2000" spc="-465" b="1">
                <a:latin typeface="Times New Roman"/>
                <a:cs typeface="Times New Roman"/>
              </a:rPr>
              <a:t>ي</a:t>
            </a:r>
            <a:r>
              <a:rPr dirty="0" smtClean="0" sz="2000" spc="-465" b="1">
                <a:latin typeface="Times New Roman"/>
                <a:cs typeface="Times New Roman"/>
              </a:rPr>
              <a:t>ترت</a:t>
            </a:r>
            <a:r>
              <a:rPr dirty="0" smtClean="0" sz="2000" spc="-715" b="1">
                <a:latin typeface="Times New Roman"/>
                <a:cs typeface="Times New Roman"/>
              </a:rPr>
              <a:t>س</a:t>
            </a:r>
            <a:r>
              <a:rPr dirty="0" smtClean="0" sz="2000" spc="-125" b="1">
                <a:latin typeface="Times New Roman"/>
                <a:cs typeface="Times New Roman"/>
              </a:rPr>
              <a:t>لإا</a:t>
            </a:r>
            <a:r>
              <a:rPr dirty="0" smtClean="0" sz="2000" spc="-125" b="1">
                <a:latin typeface="Times New Roman"/>
                <a:cs typeface="Times New Roman"/>
              </a:rPr>
              <a:t> </a:t>
            </a:r>
            <a:r>
              <a:rPr dirty="0" smtClean="0" sz="2000" spc="120" b="1">
                <a:latin typeface="Times New Roman"/>
                <a:cs typeface="Times New Roman"/>
              </a:rPr>
              <a:t>ة</a:t>
            </a:r>
            <a:r>
              <a:rPr dirty="0" smtClean="0" sz="2000" spc="114" b="1">
                <a:latin typeface="Times New Roman"/>
                <a:cs typeface="Times New Roman"/>
              </a:rPr>
              <a:t>م</a:t>
            </a:r>
            <a:r>
              <a:rPr dirty="0" smtClean="0" sz="2000" spc="-345" b="1">
                <a:latin typeface="Times New Roman"/>
                <a:cs typeface="Times New Roman"/>
              </a:rPr>
              <a:t>قلا</a:t>
            </a:r>
            <a:r>
              <a:rPr dirty="0" smtClean="0" sz="2000" spc="-345" b="1">
                <a:latin typeface="Times New Roman"/>
                <a:cs typeface="Times New Roman"/>
              </a:rPr>
              <a:t> و</a:t>
            </a:r>
            <a:r>
              <a:rPr dirty="0" smtClean="0" sz="2000" spc="-10" b="1">
                <a:latin typeface="Times New Roman"/>
                <a:cs typeface="Times New Roman"/>
              </a:rPr>
              <a:t>ر</a:t>
            </a:r>
            <a:r>
              <a:rPr dirty="0" smtClean="0" sz="2000" spc="-495" b="1">
                <a:latin typeface="Times New Roman"/>
                <a:cs typeface="Times New Roman"/>
              </a:rPr>
              <a:t>ي</a:t>
            </a:r>
            <a:r>
              <a:rPr dirty="0" smtClean="0" sz="2000" spc="-275" b="1">
                <a:latin typeface="Times New Roman"/>
                <a:cs typeface="Times New Roman"/>
              </a:rPr>
              <a:t>د</a:t>
            </a:r>
            <a:r>
              <a:rPr dirty="0" smtClean="0" sz="2000" spc="105" b="1">
                <a:latin typeface="Times New Roman"/>
                <a:cs typeface="Times New Roman"/>
              </a:rPr>
              <a:t>م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7234" y="944879"/>
            <a:ext cx="6462521" cy="18211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570865" y="2924555"/>
            <a:ext cx="6629273" cy="68365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2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5393" y="478042"/>
            <a:ext cx="2921000" cy="458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47090" algn="l"/>
              </a:tabLst>
            </a:pPr>
            <a:r>
              <a:rPr dirty="0" smtClean="0" sz="1600" spc="375">
                <a:solidFill>
                  <a:srgbClr val="3A3A3B"/>
                </a:solidFill>
                <a:latin typeface="Times New Roman"/>
                <a:cs typeface="Times New Roman"/>
              </a:rPr>
              <a:t>clJ</a:t>
            </a:r>
            <a:r>
              <a:rPr dirty="0" smtClean="0" sz="1600" spc="375">
                <a:solidFill>
                  <a:srgbClr val="3A3A3B"/>
                </a:solidFill>
                <a:latin typeface="Times New Roman"/>
                <a:cs typeface="Times New Roman"/>
              </a:rPr>
              <a:t>	</a:t>
            </a:r>
            <a:r>
              <a:rPr dirty="0" smtClean="0" sz="2950" spc="2220">
                <a:solidFill>
                  <a:srgbClr val="4D4D4F"/>
                </a:solidFill>
                <a:latin typeface="Arial"/>
                <a:cs typeface="Arial"/>
              </a:rPr>
              <a:t>'w</a:t>
            </a:r>
            <a:r>
              <a:rPr dirty="0" smtClean="0" sz="2950" spc="-295">
                <a:solidFill>
                  <a:srgbClr val="4D4D4F"/>
                </a:solidFill>
                <a:latin typeface="Arial"/>
                <a:cs typeface="Arial"/>
              </a:rPr>
              <a:t> </a:t>
            </a:r>
            <a:r>
              <a:rPr dirty="0" smtClean="0" sz="2950" spc="-150">
                <a:solidFill>
                  <a:srgbClr val="3A3A3B"/>
                </a:solidFill>
                <a:latin typeface="Arial"/>
                <a:cs typeface="Arial"/>
              </a:rPr>
              <a:t>\</a:t>
            </a:r>
            <a:r>
              <a:rPr dirty="0" smtClean="0" sz="2950" spc="-21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2950" spc="-615" i="1">
                <a:solidFill>
                  <a:srgbClr val="3A3A3B"/>
                </a:solidFill>
                <a:latin typeface="Arial"/>
                <a:cs typeface="Arial"/>
              </a:rPr>
              <a:t>;</a:t>
            </a:r>
            <a:r>
              <a:rPr dirty="0" smtClean="0" sz="2950" spc="-610" i="1">
                <a:solidFill>
                  <a:srgbClr val="3A3A3B"/>
                </a:solidFill>
                <a:latin typeface="Arial"/>
                <a:cs typeface="Arial"/>
              </a:rPr>
              <a:t>;</a:t>
            </a:r>
            <a:r>
              <a:rPr dirty="0" smtClean="0" sz="2950" spc="-390" i="1">
                <a:solidFill>
                  <a:srgbClr val="5D5D60"/>
                </a:solidFill>
                <a:latin typeface="Arial"/>
                <a:cs typeface="Arial"/>
              </a:rPr>
              <a:t>.</a:t>
            </a:r>
            <a:r>
              <a:rPr dirty="0" smtClean="0" sz="2950" spc="-470" i="1">
                <a:solidFill>
                  <a:srgbClr val="5D5D60"/>
                </a:solidFill>
                <a:latin typeface="Arial"/>
                <a:cs typeface="Arial"/>
              </a:rPr>
              <a:t>)</a:t>
            </a:r>
            <a:r>
              <a:rPr dirty="0" smtClean="0" sz="2950" spc="-600" i="1">
                <a:solidFill>
                  <a:srgbClr val="3A3A3B"/>
                </a:solidFill>
                <a:latin typeface="Arial"/>
                <a:cs typeface="Arial"/>
              </a:rPr>
              <a:t>\..</a:t>
            </a:r>
            <a:r>
              <a:rPr dirty="0" smtClean="0" sz="2950" spc="-570" i="1">
                <a:solidFill>
                  <a:srgbClr val="3A3A3B"/>
                </a:solidFill>
                <a:latin typeface="Arial"/>
                <a:cs typeface="Arial"/>
              </a:rPr>
              <a:t>)</a:t>
            </a:r>
            <a:r>
              <a:rPr dirty="0" smtClean="0" sz="2800" spc="-869">
                <a:solidFill>
                  <a:srgbClr val="3A3A3B"/>
                </a:solidFill>
                <a:latin typeface="Times New Roman"/>
                <a:cs typeface="Times New Roman"/>
              </a:rPr>
              <a:t>&gt;</a:t>
            </a:r>
            <a:r>
              <a:rPr dirty="0" smtClean="0" sz="2800" spc="-90">
                <a:solidFill>
                  <a:srgbClr val="3A3A3B"/>
                </a:solidFill>
                <a:latin typeface="Times New Roman"/>
                <a:cs typeface="Times New Roman"/>
              </a:rPr>
              <a:t>'</a:t>
            </a:r>
            <a:r>
              <a:rPr dirty="0" smtClean="0" sz="2800" spc="-170">
                <a:solidFill>
                  <a:srgbClr val="5D5D60"/>
                </a:solidFill>
                <a:latin typeface="Times New Roman"/>
                <a:cs typeface="Times New Roman"/>
              </a:rPr>
              <a:t>'</a:t>
            </a:r>
            <a:r>
              <a:rPr dirty="0" smtClean="0" sz="2800" spc="-27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90">
                <a:solidFill>
                  <a:srgbClr val="3A3A3B"/>
                </a:solidFill>
                <a:latin typeface="Arial"/>
                <a:cs typeface="Arial"/>
              </a:rPr>
              <a:t>ul.i</a:t>
            </a:r>
            <a:endParaRPr sz="1600">
              <a:latin typeface="Arial"/>
              <a:cs typeface="Arial"/>
            </a:endParaRPr>
          </a:p>
        </p:txBody>
      </p:sp>
      <p:sp>
        <p:nvSpPr>
          <p:cNvPr id="65" name="object 6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50" spc="-65" i="1">
                <a:solidFill>
                  <a:srgbClr val="050505"/>
                </a:solidFill>
                <a:latin typeface="Courier New"/>
                <a:cs typeface="Courier New"/>
              </a:rPr>
              <a:t>10</a:t>
            </a:fld>
            <a:endParaRPr sz="145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38690" y="611392"/>
            <a:ext cx="2150110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75105" algn="l"/>
              </a:tabLst>
            </a:pPr>
            <a:r>
              <a:rPr dirty="0" smtClean="0" sz="1600" spc="-65" i="1">
                <a:solidFill>
                  <a:srgbClr val="3A3A3B"/>
                </a:solidFill>
                <a:latin typeface="Arial"/>
                <a:cs typeface="Arial"/>
              </a:rPr>
              <a:t>0:-!</a:t>
            </a:r>
            <a:r>
              <a:rPr dirty="0" smtClean="0" sz="1600" spc="160" i="1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00" spc="-65" i="1">
                <a:solidFill>
                  <a:srgbClr val="3A3A3B"/>
                </a:solidFill>
                <a:latin typeface="Arial"/>
                <a:cs typeface="Arial"/>
              </a:rPr>
              <a:t>':}</a:t>
            </a:r>
            <a:r>
              <a:rPr dirty="0" smtClean="0" sz="1600" spc="1125">
                <a:solidFill>
                  <a:srgbClr val="3A3A3B"/>
                </a:solidFill>
                <a:latin typeface="Arial"/>
                <a:cs typeface="Arial"/>
              </a:rPr>
              <a:t>.</a:t>
            </a:r>
            <a:r>
              <a:rPr dirty="0" smtClean="0" sz="1600" spc="1360">
                <a:solidFill>
                  <a:srgbClr val="3A3A3B"/>
                </a:solidFill>
                <a:latin typeface="Arial"/>
                <a:cs typeface="Arial"/>
              </a:rPr>
              <a:t>)</a:t>
            </a:r>
            <a:r>
              <a:rPr dirty="0" smtClean="0" sz="1600" spc="1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900" spc="-270">
                <a:solidFill>
                  <a:srgbClr val="3A3A3B"/>
                </a:solidFill>
                <a:latin typeface="Times New Roman"/>
                <a:cs typeface="Times New Roman"/>
              </a:rPr>
              <a:t>\.._r;b</a:t>
            </a:r>
            <a:r>
              <a:rPr dirty="0" smtClean="0" sz="1900" spc="-270">
                <a:solidFill>
                  <a:srgbClr val="3A3A3B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60">
                <a:solidFill>
                  <a:srgbClr val="3A3A3B"/>
                </a:solidFill>
                <a:latin typeface="Arial"/>
                <a:cs typeface="Arial"/>
              </a:rPr>
              <a:t>\.:..tl</a:t>
            </a:r>
            <a:r>
              <a:rPr dirty="0" smtClean="0" sz="1500" spc="55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60">
                <a:solidFill>
                  <a:srgbClr val="4D4D4F"/>
                </a:solidFill>
                <a:latin typeface="Times New Roman"/>
                <a:cs typeface="Times New Roman"/>
              </a:rPr>
              <a:t>0i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54816" y="643142"/>
            <a:ext cx="54229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0" i="1">
                <a:solidFill>
                  <a:srgbClr val="6D6D70"/>
                </a:solidFill>
                <a:latin typeface="Times New Roman"/>
                <a:cs typeface="Times New Roman"/>
              </a:rPr>
              <a:t>..,_..:­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5854" y="942653"/>
            <a:ext cx="2926715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00" spc="185">
                <a:solidFill>
                  <a:srgbClr val="4D4D4F"/>
                </a:solidFill>
                <a:latin typeface="Arial"/>
                <a:cs typeface="Arial"/>
              </a:rPr>
              <a:t>,</a:t>
            </a:r>
            <a:r>
              <a:rPr dirty="0" smtClean="0" sz="1900" spc="2835">
                <a:solidFill>
                  <a:srgbClr val="4D4D4F"/>
                </a:solidFill>
                <a:latin typeface="Arial"/>
                <a:cs typeface="Arial"/>
              </a:rPr>
              <a:t>J</a:t>
            </a:r>
            <a:r>
              <a:rPr dirty="0" smtClean="0" sz="1650" spc="-114">
                <a:solidFill>
                  <a:srgbClr val="3A3A3B"/>
                </a:solidFill>
                <a:latin typeface="Times New Roman"/>
                <a:cs typeface="Times New Roman"/>
              </a:rPr>
              <a:t>':</a:t>
            </a:r>
            <a:r>
              <a:rPr dirty="0" smtClean="0" sz="1650" spc="-220">
                <a:solidFill>
                  <a:srgbClr val="3A3A3B"/>
                </a:solidFill>
                <a:latin typeface="Times New Roman"/>
                <a:cs typeface="Times New Roman"/>
              </a:rPr>
              <a:t>1</a:t>
            </a:r>
            <a:r>
              <a:rPr dirty="0" smtClean="0" sz="1650" spc="-390">
                <a:solidFill>
                  <a:srgbClr val="5D5D60"/>
                </a:solidFill>
                <a:latin typeface="Times New Roman"/>
                <a:cs typeface="Times New Roman"/>
              </a:rPr>
              <a:t>1</a:t>
            </a:r>
            <a:r>
              <a:rPr dirty="0" smtClean="0" sz="1650" spc="-390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60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0">
                <a:solidFill>
                  <a:srgbClr val="3A3A3B"/>
                </a:solidFill>
                <a:latin typeface="Times New Roman"/>
                <a:cs typeface="Times New Roman"/>
              </a:rPr>
              <a:t>ul..b</a:t>
            </a:r>
            <a:r>
              <a:rPr dirty="0" smtClean="0" sz="1650" spc="100">
                <a:solidFill>
                  <a:srgbClr val="3A3A3B"/>
                </a:solidFill>
                <a:latin typeface="Times New Roman"/>
                <a:cs typeface="Times New Roman"/>
              </a:rPr>
              <a:t>-</a:t>
            </a:r>
            <a:r>
              <a:rPr dirty="0" smtClean="0" sz="1650" spc="25">
                <a:solidFill>
                  <a:srgbClr val="4D4D4F"/>
                </a:solidFill>
                <a:latin typeface="Times New Roman"/>
                <a:cs typeface="Times New Roman"/>
              </a:rPr>
              <a:t>.JJ</a:t>
            </a:r>
            <a:r>
              <a:rPr dirty="0" smtClean="0" sz="1650" spc="2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14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0">
                <a:solidFill>
                  <a:srgbClr val="3A3A3B"/>
                </a:solidFill>
                <a:latin typeface="Times New Roman"/>
                <a:cs typeface="Times New Roman"/>
              </a:rPr>
              <a:t>,</a:t>
            </a:r>
            <a:r>
              <a:rPr dirty="0" smtClean="0" sz="1650" spc="-18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60">
                <a:solidFill>
                  <a:srgbClr val="3A3A3B"/>
                </a:solidFill>
                <a:latin typeface="Times New Roman"/>
                <a:cs typeface="Times New Roman"/>
              </a:rPr>
              <a:t>4</a:t>
            </a:r>
            <a:r>
              <a:rPr dirty="0" smtClean="0" sz="1650" spc="-1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10">
                <a:solidFill>
                  <a:srgbClr val="3A3A3B"/>
                </a:solidFill>
                <a:latin typeface="Times New Roman"/>
                <a:cs typeface="Times New Roman"/>
              </a:rPr>
              <a:t>4</a:t>
            </a:r>
            <a:r>
              <a:rPr dirty="0" smtClean="0" sz="1650" spc="-16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40">
                <a:solidFill>
                  <a:srgbClr val="3A3A3B"/>
                </a:solidFill>
                <a:latin typeface="Times New Roman"/>
                <a:cs typeface="Times New Roman"/>
              </a:rPr>
              <a:t>t:,·\</a:t>
            </a:r>
            <a:r>
              <a:rPr dirty="0" smtClean="0" sz="1650" spc="-8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35">
                <a:solidFill>
                  <a:srgbClr val="4D4D4F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12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805" i="1">
                <a:solidFill>
                  <a:srgbClr val="3A3A3B"/>
                </a:solidFill>
                <a:latin typeface="Arial"/>
                <a:cs typeface="Arial"/>
              </a:rPr>
              <a:t>&lt;.5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31737" y="974403"/>
            <a:ext cx="207073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33880" algn="l"/>
                <a:tab pos="2057400" algn="l"/>
              </a:tabLst>
            </a:pPr>
            <a:r>
              <a:rPr dirty="0" smtClean="0" sz="1500" spc="-150" i="1">
                <a:solidFill>
                  <a:srgbClr val="6D6D70"/>
                </a:solidFill>
                <a:latin typeface="Arial"/>
                <a:cs typeface="Arial"/>
              </a:rPr>
              <a:t>\</a:t>
            </a:r>
            <a:r>
              <a:rPr dirty="0" smtClean="0" sz="1500" spc="75" i="1">
                <a:solidFill>
                  <a:srgbClr val="6D6D70"/>
                </a:solidFill>
                <a:latin typeface="Arial"/>
                <a:cs typeface="Arial"/>
              </a:rPr>
              <a:t> </a:t>
            </a:r>
            <a:r>
              <a:rPr dirty="0" smtClean="0" sz="1600" spc="1395">
                <a:solidFill>
                  <a:srgbClr val="3A3A3B"/>
                </a:solidFill>
                <a:latin typeface="Times New Roman"/>
                <a:cs typeface="Times New Roman"/>
              </a:rPr>
              <a:t>U.</a:t>
            </a:r>
            <a:r>
              <a:rPr dirty="0" smtClean="0" sz="1600" spc="18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">
                <a:solidFill>
                  <a:srgbClr val="3A3A3B"/>
                </a:solidFill>
                <a:latin typeface="Times New Roman"/>
                <a:cs typeface="Times New Roman"/>
              </a:rPr>
              <a:t>l:L</a:t>
            </a:r>
            <a:r>
              <a:rPr dirty="0" smtClean="0" sz="1650" spc="125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28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8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14">
                <a:solidFill>
                  <a:srgbClr val="3A3A3B"/>
                </a:solidFill>
                <a:latin typeface="Times New Roman"/>
                <a:cs typeface="Times New Roman"/>
              </a:rPr>
              <a:t>;;</a:t>
            </a:r>
            <a:r>
              <a:rPr dirty="0" smtClean="0" sz="1500" spc="11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375">
                <a:solidFill>
                  <a:srgbClr val="5D5D60"/>
                </a:solidFill>
                <a:latin typeface="Times New Roman"/>
                <a:cs typeface="Times New Roman"/>
              </a:rPr>
              <a:t>b.</a:t>
            </a:r>
            <a:r>
              <a:rPr dirty="0" smtClean="0" sz="1500" spc="375">
                <a:solidFill>
                  <a:srgbClr val="5D5D60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375" u="sng">
                <a:solidFill>
                  <a:srgbClr val="5D5D60"/>
                </a:solidFill>
                <a:latin typeface="Times New Roman"/>
                <a:cs typeface="Times New Roman"/>
              </a:rPr>
              <a:t> 	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9301" y="1330202"/>
            <a:ext cx="1250950" cy="600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415">
              <a:lnSpc>
                <a:spcPct val="100000"/>
              </a:lnSpc>
            </a:pPr>
            <a:r>
              <a:rPr dirty="0" smtClean="0" sz="1250" spc="-175">
                <a:solidFill>
                  <a:srgbClr val="3A3A3B"/>
                </a:solidFill>
                <a:latin typeface="Arial"/>
                <a:cs typeface="Arial"/>
              </a:rPr>
              <a:t>4</a:t>
            </a:r>
            <a:r>
              <a:rPr dirty="0" smtClean="0" sz="1250" spc="-175">
                <a:solidFill>
                  <a:srgbClr val="3A3A3B"/>
                </a:solidFill>
                <a:latin typeface="Arial"/>
                <a:cs typeface="Arial"/>
              </a:rPr>
              <a:t>  </a:t>
            </a:r>
            <a:r>
              <a:rPr dirty="0" smtClean="0" sz="1250" spc="-175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-160">
                <a:solidFill>
                  <a:srgbClr val="3A3A3B"/>
                </a:solidFill>
                <a:latin typeface="Times New Roman"/>
                <a:cs typeface="Times New Roman"/>
              </a:rPr>
              <a:t>4t:,·U</a:t>
            </a:r>
            <a:r>
              <a:rPr dirty="0" smtClean="0" sz="1650" spc="18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819" i="1">
                <a:solidFill>
                  <a:srgbClr val="3A3A3B"/>
                </a:solidFill>
                <a:latin typeface="Arial"/>
                <a:cs typeface="Arial"/>
              </a:rPr>
              <a:t>&lt;.5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650"/>
              </a:lnSpc>
              <a:spcBef>
                <a:spcPts val="26"/>
              </a:spcBef>
            </a:pPr>
            <a:endParaRPr sz="650"/>
          </a:p>
          <a:p>
            <a:pPr marL="12700">
              <a:lnSpc>
                <a:spcPct val="100000"/>
              </a:lnSpc>
            </a:pPr>
            <a:r>
              <a:rPr dirty="0" smtClean="0" sz="1650" spc="95">
                <a:solidFill>
                  <a:srgbClr val="4D4D4F"/>
                </a:solidFill>
                <a:latin typeface="Times New Roman"/>
                <a:cs typeface="Times New Roman"/>
              </a:rPr>
              <a:t>0</a:t>
            </a:r>
            <a:r>
              <a:rPr dirty="0" smtClean="0" sz="1650" spc="50">
                <a:solidFill>
                  <a:srgbClr val="4D4D4F"/>
                </a:solidFill>
                <a:latin typeface="Times New Roman"/>
                <a:cs typeface="Times New Roman"/>
              </a:rPr>
              <a:t>\.J.;;</a:t>
            </a:r>
            <a:r>
              <a:rPr dirty="0" smtClean="0" sz="1650" spc="4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0">
                <a:solidFill>
                  <a:srgbClr val="4D4D4F"/>
                </a:solidFill>
                <a:latin typeface="Times New Roman"/>
                <a:cs typeface="Times New Roman"/>
              </a:rPr>
              <a:t>b':l\</a:t>
            </a:r>
            <a:r>
              <a:rPr dirty="0" smtClean="0" sz="1650" spc="65">
                <a:solidFill>
                  <a:srgbClr val="4D4D4F"/>
                </a:solidFill>
                <a:latin typeface="Times New Roman"/>
                <a:cs typeface="Times New Roman"/>
              </a:rPr>
              <a:t>J".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42503" y="1285752"/>
            <a:ext cx="3472815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614">
                <a:solidFill>
                  <a:srgbClr val="3A3A3B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161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10">
                <a:solidFill>
                  <a:srgbClr val="3A3A3B"/>
                </a:solidFill>
                <a:latin typeface="Times New Roman"/>
                <a:cs typeface="Times New Roman"/>
              </a:rPr>
              <a:t>?J</a:t>
            </a:r>
            <a:r>
              <a:rPr dirty="0" smtClean="0" sz="1650" spc="-21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8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130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35">
                <a:solidFill>
                  <a:srgbClr val="3A3A3B"/>
                </a:solidFill>
                <a:latin typeface="Times New Roman"/>
                <a:cs typeface="Times New Roman"/>
              </a:rPr>
              <a:t>U.l_:...aj</a:t>
            </a:r>
            <a:r>
              <a:rPr dirty="0" smtClean="0" sz="1600" spc="-13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90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305">
                <a:solidFill>
                  <a:srgbClr val="3A3A3B"/>
                </a:solidFill>
                <a:latin typeface="Times New Roman"/>
                <a:cs typeface="Times New Roman"/>
              </a:rPr>
              <a:t>yA-l</a:t>
            </a:r>
            <a:r>
              <a:rPr dirty="0" smtClean="0" sz="1650" spc="-2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35">
                <a:solidFill>
                  <a:srgbClr val="6D6D7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125">
                <a:solidFill>
                  <a:srgbClr val="6D6D70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625">
                <a:solidFill>
                  <a:srgbClr val="3A3A3B"/>
                </a:solidFill>
                <a:latin typeface="Times New Roman"/>
                <a:cs typeface="Times New Roman"/>
              </a:rPr>
              <a:t>&lt;:?</a:t>
            </a:r>
            <a:r>
              <a:rPr dirty="0" smtClean="0" sz="2000" spc="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5">
                <a:solidFill>
                  <a:srgbClr val="4D4D4F"/>
                </a:solidFill>
                <a:latin typeface="Times New Roman"/>
                <a:cs typeface="Times New Roman"/>
              </a:rPr>
              <a:t>0i.J</a:t>
            </a:r>
            <a:r>
              <a:rPr dirty="0" smtClean="0" sz="1650" spc="10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060">
                <a:solidFill>
                  <a:srgbClr val="3A3A3B"/>
                </a:solidFill>
                <a:latin typeface="Times New Roman"/>
                <a:cs typeface="Times New Roman"/>
              </a:rPr>
              <a:t>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71001" y="1330202"/>
            <a:ext cx="432434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280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170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50">
                <a:solidFill>
                  <a:srgbClr val="3A3A3B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-16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45">
                <a:solidFill>
                  <a:srgbClr val="4D4D4F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-350">
                <a:solidFill>
                  <a:srgbClr val="4D4D4F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-630">
                <a:solidFill>
                  <a:srgbClr val="5D5D60"/>
                </a:solidFill>
                <a:latin typeface="Times New Roman"/>
                <a:cs typeface="Times New Roman"/>
              </a:rPr>
              <a:t>_</a:t>
            </a:r>
            <a:r>
              <a:rPr dirty="0" smtClean="0" sz="1650" spc="-145">
                <a:solidFill>
                  <a:srgbClr val="4D4D4F"/>
                </a:solidFill>
                <a:latin typeface="Times New Roman"/>
                <a:cs typeface="Times New Roman"/>
              </a:rPr>
              <a:t>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12041" y="1667598"/>
            <a:ext cx="152717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3360" algn="l"/>
              </a:tabLst>
            </a:pPr>
            <a:r>
              <a:rPr dirty="0" smtClean="0" sz="1650" spc="-185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-185">
                <a:solidFill>
                  <a:srgbClr val="5D5D60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-150">
                <a:solidFill>
                  <a:srgbClr val="3A3A3B"/>
                </a:solidFill>
                <a:latin typeface="Times New Roman"/>
                <a:cs typeface="Times New Roman"/>
              </a:rPr>
              <a:t>;ac.</a:t>
            </a:r>
            <a:r>
              <a:rPr dirty="0" smtClean="0" sz="1650" spc="-35">
                <a:solidFill>
                  <a:srgbClr val="3A3A3B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-225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220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2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6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0">
                <a:solidFill>
                  <a:srgbClr val="3A3A3B"/>
                </a:solidFill>
                <a:latin typeface="Times New Roman"/>
                <a:cs typeface="Times New Roman"/>
              </a:rPr>
              <a:t>'0.Jy&gt;-Y</a:t>
            </a:r>
            <a:r>
              <a:rPr dirty="0" smtClean="0" sz="1650" spc="-1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40">
                <a:solidFill>
                  <a:srgbClr val="6D6D70"/>
                </a:solidFill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13780" y="1667598"/>
            <a:ext cx="262509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01345" algn="l"/>
              </a:tabLst>
            </a:pPr>
            <a:r>
              <a:rPr dirty="0" smtClean="0" sz="1650" spc="595">
                <a:solidFill>
                  <a:srgbClr val="3A3A3B"/>
                </a:solidFill>
                <a:latin typeface="Times New Roman"/>
                <a:cs typeface="Times New Roman"/>
              </a:rPr>
              <a:t>':l</a:t>
            </a:r>
            <a:r>
              <a:rPr dirty="0" smtClean="0" sz="1650" spc="-27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7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175">
                <a:solidFill>
                  <a:srgbClr val="5D5D60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550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210">
                <a:solidFill>
                  <a:srgbClr val="3A3A3B"/>
                </a:solidFill>
                <a:latin typeface="Times New Roman"/>
                <a:cs typeface="Times New Roman"/>
              </a:rPr>
              <a:t>...L</a:t>
            </a:r>
            <a:r>
              <a:rPr dirty="0" smtClean="0" sz="1650" spc="-80">
                <a:solidFill>
                  <a:srgbClr val="3A3A3B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-22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75">
                <a:solidFill>
                  <a:srgbClr val="3A3A3B"/>
                </a:solidFill>
                <a:latin typeface="Times New Roman"/>
                <a:cs typeface="Times New Roman"/>
              </a:rPr>
              <a:t>.J</a:t>
            </a:r>
            <a:r>
              <a:rPr dirty="0" smtClean="0" sz="1650" spc="-7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5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75">
                <a:solidFill>
                  <a:srgbClr val="4D4D4F"/>
                </a:solidFill>
                <a:latin typeface="Times New Roman"/>
                <a:cs typeface="Times New Roman"/>
              </a:rPr>
              <a:t>,0</a:t>
            </a:r>
            <a:r>
              <a:rPr dirty="0" smtClean="0" sz="1650" spc="114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20">
                <a:solidFill>
                  <a:srgbClr val="4D4D4F"/>
                </a:solidFill>
                <a:latin typeface="Times New Roman"/>
                <a:cs typeface="Times New Roman"/>
              </a:rPr>
              <a:t>J_4·-H</a:t>
            </a:r>
            <a:r>
              <a:rPr dirty="0" smtClean="0" sz="1650" spc="-204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00">
                <a:solidFill>
                  <a:srgbClr val="6D6D70"/>
                </a:solidFill>
                <a:latin typeface="Times New Roman"/>
                <a:cs typeface="Times New Roman"/>
              </a:rPr>
              <a:t>I..</a:t>
            </a:r>
            <a:r>
              <a:rPr dirty="0" smtClean="0" sz="1650" spc="-114">
                <a:solidFill>
                  <a:srgbClr val="6D6D70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-215">
                <a:solidFill>
                  <a:srgbClr val="3A3A3B"/>
                </a:solidFill>
                <a:latin typeface="Times New Roman"/>
                <a:cs typeface="Times New Roman"/>
              </a:rPr>
              <a:t>........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47247" y="1667598"/>
            <a:ext cx="26797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114">
                <a:solidFill>
                  <a:srgbClr val="4D4D4F"/>
                </a:solidFill>
                <a:latin typeface="Times New Roman"/>
                <a:cs typeface="Times New Roman"/>
              </a:rPr>
              <a:t>_....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69209" y="2029531"/>
            <a:ext cx="137668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59790" algn="l"/>
              </a:tabLst>
            </a:pPr>
            <a:r>
              <a:rPr dirty="0" smtClean="0" sz="1650" spc="-114" i="1">
                <a:solidFill>
                  <a:srgbClr val="3A3A3B"/>
                </a:solidFill>
                <a:latin typeface="Times New Roman"/>
                <a:cs typeface="Times New Roman"/>
              </a:rPr>
              <a:t>':</a:t>
            </a:r>
            <a:r>
              <a:rPr dirty="0" smtClean="0" sz="1650" spc="-250" i="1">
                <a:solidFill>
                  <a:srgbClr val="3A3A3B"/>
                </a:solidFill>
                <a:latin typeface="Times New Roman"/>
                <a:cs typeface="Times New Roman"/>
              </a:rPr>
              <a:t>}</a:t>
            </a:r>
            <a:r>
              <a:rPr dirty="0" smtClean="0" sz="1650" spc="160" i="1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-75">
                <a:solidFill>
                  <a:srgbClr val="3A3A3B"/>
                </a:solidFill>
                <a:latin typeface="Times New Roman"/>
                <a:cs typeface="Times New Roman"/>
              </a:rPr>
              <a:t>_r-.Jl</a:t>
            </a:r>
            <a:r>
              <a:rPr dirty="0" smtClean="0" sz="1650" spc="-22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35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-235">
                <a:solidFill>
                  <a:srgbClr val="5D5D60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750">
                <a:solidFill>
                  <a:srgbClr val="3A3A3B"/>
                </a:solidFill>
                <a:latin typeface="Times New Roman"/>
                <a:cs typeface="Times New Roman"/>
              </a:rPr>
              <a:t>ly.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033458" y="2029531"/>
            <a:ext cx="55689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600">
                <a:solidFill>
                  <a:srgbClr val="3A3A3B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-26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30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135">
                <a:solidFill>
                  <a:srgbClr val="3A3A3B"/>
                </a:solidFill>
                <a:latin typeface="Times New Roman"/>
                <a:cs typeface="Times New Roman"/>
              </a:rPr>
              <a:t>..L&gt;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40166" y="2029531"/>
            <a:ext cx="282829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70560" algn="l"/>
                <a:tab pos="1962150" algn="l"/>
              </a:tabLst>
            </a:pPr>
            <a:r>
              <a:rPr dirty="0" smtClean="0" sz="1650" spc="-235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12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40" i="1">
                <a:solidFill>
                  <a:srgbClr val="3A3A3B"/>
                </a:solidFill>
                <a:latin typeface="Arial"/>
                <a:cs typeface="Arial"/>
              </a:rPr>
              <a:t>&lt;.5.&gt;-</a:t>
            </a:r>
            <a:r>
              <a:rPr dirty="0" smtClean="0" sz="1500" spc="-240" i="1">
                <a:solidFill>
                  <a:srgbClr val="3A3A3B"/>
                </a:solidFill>
                <a:latin typeface="Arial"/>
                <a:cs typeface="Arial"/>
              </a:rPr>
              <a:t>	</a:t>
            </a:r>
            <a:r>
              <a:rPr dirty="0" smtClean="0" sz="1000" spc="-75">
                <a:solidFill>
                  <a:srgbClr val="3A3A3B"/>
                </a:solidFill>
                <a:latin typeface="Times New Roman"/>
                <a:cs typeface="Times New Roman"/>
              </a:rPr>
              <a:t>.o</a:t>
            </a:r>
            <a:r>
              <a:rPr dirty="0" smtClean="0" sz="1000" spc="-75">
                <a:solidFill>
                  <a:srgbClr val="3A3A3B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-190">
                <a:solidFill>
                  <a:srgbClr val="3A3A3B"/>
                </a:solidFill>
                <a:latin typeface="Times New Roman"/>
                <a:cs typeface="Times New Roman"/>
              </a:rPr>
              <a:t>?JI</a:t>
            </a:r>
            <a:r>
              <a:rPr dirty="0" smtClean="0" sz="1650" spc="1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635">
                <a:solidFill>
                  <a:srgbClr val="3A3A3B"/>
                </a:solidFill>
                <a:latin typeface="Times New Roman"/>
                <a:cs typeface="Times New Roman"/>
              </a:rPr>
              <a:t>ui</a:t>
            </a:r>
            <a:r>
              <a:rPr dirty="0" smtClean="0" sz="1650" spc="-2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15">
                <a:solidFill>
                  <a:srgbClr val="5D5D60"/>
                </a:solidFill>
                <a:latin typeface="Times New Roman"/>
                <a:cs typeface="Times New Roman"/>
              </a:rPr>
              <a:t>I_,AJ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79301" y="2373062"/>
            <a:ext cx="792480" cy="619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265">
                <a:solidFill>
                  <a:srgbClr val="3A3A3B"/>
                </a:solidFill>
                <a:latin typeface="Times New Roman"/>
                <a:cs typeface="Times New Roman"/>
              </a:rPr>
              <a:t>&lt;..&gt;</a:t>
            </a:r>
            <a:r>
              <a:rPr dirty="0" smtClean="0" sz="1650" spc="-265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95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29">
                <a:solidFill>
                  <a:srgbClr val="3A3A3B"/>
                </a:solidFill>
                <a:latin typeface="Times New Roman"/>
                <a:cs typeface="Times New Roman"/>
              </a:rPr>
              <a:t>,:.-11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1"/>
              </a:spcBef>
            </a:pPr>
            <a:endParaRPr sz="800"/>
          </a:p>
          <a:p>
            <a:pPr marL="42545">
              <a:lnSpc>
                <a:spcPct val="100000"/>
              </a:lnSpc>
            </a:pPr>
            <a:r>
              <a:rPr dirty="0" smtClean="0" sz="1650" spc="70">
                <a:solidFill>
                  <a:srgbClr val="4D4D4F"/>
                </a:solidFill>
                <a:latin typeface="Times New Roman"/>
                <a:cs typeface="Times New Roman"/>
              </a:rPr>
              <a:t>,</a:t>
            </a:r>
            <a:r>
              <a:rPr dirty="0" smtClean="0" sz="1650" spc="-18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45">
                <a:solidFill>
                  <a:srgbClr val="3A3A3B"/>
                </a:solidFill>
                <a:latin typeface="Times New Roman"/>
                <a:cs typeface="Times New Roman"/>
              </a:rPr>
              <a:t>c_Y_,_:</a:t>
            </a:r>
            <a:r>
              <a:rPr dirty="0" smtClean="0" sz="1650" spc="10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180">
                <a:solidFill>
                  <a:srgbClr val="5D5D60"/>
                </a:solidFill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99240" y="2373062"/>
            <a:ext cx="1188085" cy="619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53340">
              <a:lnSpc>
                <a:spcPct val="100000"/>
              </a:lnSpc>
            </a:pPr>
            <a:r>
              <a:rPr dirty="0" smtClean="0" sz="1650" spc="250">
                <a:solidFill>
                  <a:srgbClr val="3A3A3B"/>
                </a:solidFill>
                <a:latin typeface="Times New Roman"/>
                <a:cs typeface="Times New Roman"/>
              </a:rPr>
              <a:t>ul</a:t>
            </a:r>
            <a:r>
              <a:rPr dirty="0" smtClean="0" sz="1650" spc="1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80">
                <a:solidFill>
                  <a:srgbClr val="5D5D60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-100">
                <a:solidFill>
                  <a:srgbClr val="3A3A3B"/>
                </a:solidFill>
                <a:latin typeface="Times New Roman"/>
                <a:cs typeface="Times New Roman"/>
              </a:rPr>
              <a:t>,y-il\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algn="ctr">
              <a:lnSpc>
                <a:spcPct val="100000"/>
              </a:lnSpc>
              <a:tabLst>
                <a:tab pos="185420" algn="l"/>
              </a:tabLst>
            </a:pPr>
            <a:r>
              <a:rPr dirty="0" smtClean="0" sz="1650" spc="-10">
                <a:solidFill>
                  <a:srgbClr val="4D4D4F"/>
                </a:solidFill>
                <a:latin typeface="Times New Roman"/>
                <a:cs typeface="Times New Roman"/>
              </a:rPr>
              <a:t>,</a:t>
            </a:r>
            <a:r>
              <a:rPr dirty="0" smtClean="0" sz="1650" spc="-10">
                <a:solidFill>
                  <a:srgbClr val="4D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665">
                <a:solidFill>
                  <a:srgbClr val="3A3A3B"/>
                </a:solidFill>
                <a:latin typeface="Arial"/>
                <a:cs typeface="Arial"/>
              </a:rPr>
              <a:t>U</a:t>
            </a:r>
            <a:r>
              <a:rPr dirty="0" smtClean="0" sz="1700" spc="-250">
                <a:solidFill>
                  <a:srgbClr val="5D5D60"/>
                </a:solidFill>
                <a:latin typeface="Arial"/>
                <a:cs typeface="Arial"/>
              </a:rPr>
              <a:t>\</a:t>
            </a:r>
            <a:r>
              <a:rPr dirty="0" smtClean="0" sz="1700" spc="-250">
                <a:solidFill>
                  <a:srgbClr val="5D5D60"/>
                </a:solidFill>
                <a:latin typeface="Arial"/>
                <a:cs typeface="Arial"/>
              </a:rPr>
              <a:t> </a:t>
            </a:r>
            <a:r>
              <a:rPr dirty="0" smtClean="0" sz="1700" spc="-75">
                <a:solidFill>
                  <a:srgbClr val="5D5D60"/>
                </a:solidFill>
                <a:latin typeface="Arial"/>
                <a:cs typeface="Arial"/>
              </a:rPr>
              <a:t> </a:t>
            </a:r>
            <a:r>
              <a:rPr dirty="0" smtClean="0" sz="1700" spc="240">
                <a:solidFill>
                  <a:srgbClr val="4D4D4F"/>
                </a:solidFill>
                <a:latin typeface="Arial"/>
                <a:cs typeface="Arial"/>
              </a:rPr>
              <a:t>,</a:t>
            </a:r>
            <a:r>
              <a:rPr dirty="0" smtClean="0" sz="1650" spc="-195">
                <a:solidFill>
                  <a:srgbClr val="3A3A3B"/>
                </a:solidFill>
                <a:latin typeface="Times New Roman"/>
                <a:cs typeface="Times New Roman"/>
              </a:rPr>
              <a:t>c_\.:.;?f</a:t>
            </a:r>
            <a:r>
              <a:rPr dirty="0" smtClean="0" sz="1650" spc="-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35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74627" y="2366712"/>
            <a:ext cx="3007995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65505" algn="l"/>
                <a:tab pos="1243330" algn="l"/>
                <a:tab pos="2510155" algn="l"/>
              </a:tabLst>
            </a:pPr>
            <a:r>
              <a:rPr dirty="0" smtClean="0" sz="1650" spc="-100">
                <a:solidFill>
                  <a:srgbClr val="4D4D4F"/>
                </a:solidFill>
                <a:latin typeface="Times New Roman"/>
                <a:cs typeface="Times New Roman"/>
              </a:rPr>
              <a:t>01</a:t>
            </a:r>
            <a:r>
              <a:rPr dirty="0" smtClean="0" sz="1650" spc="-9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00" i="1">
                <a:solidFill>
                  <a:srgbClr val="3A3A3B"/>
                </a:solidFill>
                <a:latin typeface="Arial"/>
                <a:cs typeface="Arial"/>
              </a:rPr>
              <a:t>0::&gt;-</a:t>
            </a:r>
            <a:r>
              <a:rPr dirty="0" smtClean="0" sz="1700" spc="-200" i="1">
                <a:solidFill>
                  <a:srgbClr val="3A3A3B"/>
                </a:solidFill>
                <a:latin typeface="Arial"/>
                <a:cs typeface="Arial"/>
              </a:rPr>
              <a:t>	</a:t>
            </a:r>
            <a:r>
              <a:rPr dirty="0" smtClean="0" sz="1700" spc="265">
                <a:solidFill>
                  <a:srgbClr val="4D4D4F"/>
                </a:solidFill>
                <a:latin typeface="Arial"/>
                <a:cs typeface="Arial"/>
              </a:rPr>
              <a:t>,</a:t>
            </a:r>
            <a:r>
              <a:rPr dirty="0" smtClean="0" sz="1700" spc="265">
                <a:solidFill>
                  <a:srgbClr val="4D4D4F"/>
                </a:solidFill>
                <a:latin typeface="Arial"/>
                <a:cs typeface="Arial"/>
              </a:rPr>
              <a:t>	</a:t>
            </a:r>
            <a:r>
              <a:rPr dirty="0" smtClean="0" sz="1700" spc="1830" i="1">
                <a:solidFill>
                  <a:srgbClr val="3A3A3B"/>
                </a:solidFill>
                <a:latin typeface="Arial"/>
                <a:cs typeface="Arial"/>
              </a:rPr>
              <a:t>)</a:t>
            </a:r>
            <a:r>
              <a:rPr dirty="0" smtClean="0" sz="1700" spc="-135" i="1">
                <a:solidFill>
                  <a:srgbClr val="5D5D60"/>
                </a:solidFill>
                <a:latin typeface="Arial"/>
                <a:cs typeface="Arial"/>
              </a:rPr>
              <a:t>\</a:t>
            </a:r>
            <a:r>
              <a:rPr dirty="0" smtClean="0" sz="1700" spc="-135" i="1">
                <a:solidFill>
                  <a:srgbClr val="5D5D60"/>
                </a:solidFill>
                <a:latin typeface="Arial"/>
                <a:cs typeface="Arial"/>
              </a:rPr>
              <a:t> </a:t>
            </a:r>
            <a:r>
              <a:rPr dirty="0" smtClean="0" sz="1700" spc="-15" i="1">
                <a:solidFill>
                  <a:srgbClr val="5D5D60"/>
                </a:solidFill>
                <a:latin typeface="Arial"/>
                <a:cs typeface="Arial"/>
              </a:rPr>
              <a:t> </a:t>
            </a:r>
            <a:r>
              <a:rPr dirty="0" smtClean="0" sz="1700" spc="110">
                <a:solidFill>
                  <a:srgbClr val="3A3A3B"/>
                </a:solidFill>
                <a:latin typeface="Times New Roman"/>
                <a:cs typeface="Times New Roman"/>
              </a:rPr>
              <a:t>J_.;·-</a:t>
            </a:r>
            <a:r>
              <a:rPr dirty="0" smtClean="0" sz="1700" spc="-2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400">
                <a:solidFill>
                  <a:srgbClr val="5D5D60"/>
                </a:solidFill>
                <a:latin typeface="Times New Roman"/>
                <a:cs typeface="Times New Roman"/>
              </a:rPr>
              <a:t>1</a:t>
            </a:r>
            <a:r>
              <a:rPr dirty="0" smtClean="0" sz="1700" spc="-229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-229">
                <a:solidFill>
                  <a:srgbClr val="5D5D60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-180">
                <a:solidFill>
                  <a:srgbClr val="5D5D60"/>
                </a:solidFill>
                <a:latin typeface="Times New Roman"/>
                <a:cs typeface="Times New Roman"/>
              </a:rPr>
              <a:t>I.</a:t>
            </a:r>
            <a:r>
              <a:rPr dirty="0" smtClean="0" sz="1650" spc="-100">
                <a:solidFill>
                  <a:srgbClr val="5D5D60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100">
                <a:solidFill>
                  <a:srgbClr val="3A3A3B"/>
                </a:solidFill>
                <a:latin typeface="Times New Roman"/>
                <a:cs typeface="Times New Roman"/>
              </a:rPr>
              <a:t>.Jll_,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542630" y="2373062"/>
            <a:ext cx="34163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180">
                <a:solidFill>
                  <a:srgbClr val="4D4D4F"/>
                </a:solidFill>
                <a:latin typeface="Times New Roman"/>
                <a:cs typeface="Times New Roman"/>
              </a:rPr>
              <a:t>;;.....,..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447734" y="2671712"/>
            <a:ext cx="3439160" cy="657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45690" algn="l"/>
              </a:tabLst>
            </a:pPr>
            <a:r>
              <a:rPr dirty="0" smtClean="0" sz="1500" spc="-345" i="1">
                <a:solidFill>
                  <a:srgbClr val="3A3A3B"/>
                </a:solidFill>
                <a:latin typeface="Times New Roman"/>
                <a:cs typeface="Times New Roman"/>
              </a:rPr>
              <a:t>4.J</a:t>
            </a:r>
            <a:r>
              <a:rPr dirty="0" smtClean="0" sz="1500" spc="-400" i="1">
                <a:solidFill>
                  <a:srgbClr val="3A3A3B"/>
                </a:solidFill>
                <a:latin typeface="Times New Roman"/>
                <a:cs typeface="Times New Roman"/>
              </a:rPr>
              <a:t>_</a:t>
            </a:r>
            <a:r>
              <a:rPr dirty="0" smtClean="0" sz="1500" spc="340" i="1">
                <a:solidFill>
                  <a:srgbClr val="6D6D70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-120" i="1">
                <a:solidFill>
                  <a:srgbClr val="6D6D70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95" i="1">
                <a:solidFill>
                  <a:srgbClr val="3A3A3B"/>
                </a:solidFill>
                <a:latin typeface="Times New Roman"/>
                <a:cs typeface="Times New Roman"/>
              </a:rPr>
              <a:t>.&gt;':l</a:t>
            </a:r>
            <a:r>
              <a:rPr dirty="0" smtClean="0" sz="1500" spc="-135" i="1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00" i="1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-130" i="1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50">
                <a:solidFill>
                  <a:srgbClr val="3A3A3B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-26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80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285">
                <a:solidFill>
                  <a:srgbClr val="3A3A3B"/>
                </a:solidFill>
                <a:latin typeface="Times New Roman"/>
                <a:cs typeface="Times New Roman"/>
              </a:rPr>
              <a:t>..L&gt;-</a:t>
            </a:r>
            <a:r>
              <a:rPr dirty="0" smtClean="0" sz="1650" spc="-28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1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65">
                <a:solidFill>
                  <a:srgbClr val="4D4D4F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3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215">
                <a:solidFill>
                  <a:srgbClr val="4D4D4F"/>
                </a:solidFill>
                <a:latin typeface="Times New Roman"/>
                <a:cs typeface="Times New Roman"/>
              </a:rPr>
              <a:t>.J</a:t>
            </a:r>
            <a:r>
              <a:rPr dirty="0" smtClean="0" sz="2100" spc="-195">
                <a:solidFill>
                  <a:srgbClr val="4D4D4F"/>
                </a:solidFill>
                <a:latin typeface="Times New Roman"/>
                <a:cs typeface="Times New Roman"/>
              </a:rPr>
              <a:t>\</a:t>
            </a:r>
            <a:r>
              <a:rPr dirty="0" smtClean="0" sz="2100" spc="-6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25">
                <a:solidFill>
                  <a:srgbClr val="4D4D4F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855">
                <a:solidFill>
                  <a:srgbClr val="4D4D4F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85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2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95">
                <a:solidFill>
                  <a:srgbClr val="4D4D4F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395">
                <a:solidFill>
                  <a:srgbClr val="4D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-180">
                <a:solidFill>
                  <a:srgbClr val="5D5D60"/>
                </a:solidFill>
                <a:latin typeface="Times New Roman"/>
                <a:cs typeface="Times New Roman"/>
              </a:rPr>
              <a:t>I.</a:t>
            </a:r>
            <a:r>
              <a:rPr dirty="0" smtClean="0" sz="1650" spc="-100">
                <a:solidFill>
                  <a:srgbClr val="5D5D60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290">
                <a:solidFill>
                  <a:srgbClr val="3A3A3B"/>
                </a:solidFill>
                <a:latin typeface="Times New Roman"/>
                <a:cs typeface="Times New Roman"/>
              </a:rPr>
              <a:t>..Lo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6"/>
              </a:spcBef>
            </a:pPr>
            <a:endParaRPr sz="550"/>
          </a:p>
          <a:p>
            <a:pPr marL="853440">
              <a:lnSpc>
                <a:spcPct val="100000"/>
              </a:lnSpc>
              <a:tabLst>
                <a:tab pos="1165860" algn="l"/>
                <a:tab pos="2466975" algn="l"/>
              </a:tabLst>
            </a:pPr>
            <a:r>
              <a:rPr dirty="0" smtClean="0" sz="1650" spc="405">
                <a:solidFill>
                  <a:srgbClr val="4D4D4F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405">
                <a:solidFill>
                  <a:srgbClr val="4D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525">
                <a:solidFill>
                  <a:srgbClr val="4D4D4F"/>
                </a:solidFill>
                <a:latin typeface="Times New Roman"/>
                <a:cs typeface="Times New Roman"/>
              </a:rPr>
              <a:t>I.J</a:t>
            </a:r>
            <a:r>
              <a:rPr dirty="0" smtClean="0" sz="1650" spc="52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5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155">
                <a:solidFill>
                  <a:srgbClr val="4D4D4F"/>
                </a:solidFill>
                <a:latin typeface="Times New Roman"/>
                <a:cs typeface="Times New Roman"/>
              </a:rPr>
              <a:t>'J"</a:t>
            </a:r>
            <a:r>
              <a:rPr dirty="0" smtClean="0" sz="1650" spc="1155">
                <a:solidFill>
                  <a:srgbClr val="4D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1180">
                <a:solidFill>
                  <a:srgbClr val="4D4D4F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1370">
                <a:solidFill>
                  <a:srgbClr val="4D4D4F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285">
                <a:solidFill>
                  <a:srgbClr val="6D6D7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285">
                <a:solidFill>
                  <a:srgbClr val="6D6D7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">
                <a:solidFill>
                  <a:srgbClr val="6D6D7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0">
                <a:solidFill>
                  <a:srgbClr val="7E7E82"/>
                </a:solidFill>
                <a:latin typeface="Times New Roman"/>
                <a:cs typeface="Times New Roman"/>
              </a:rPr>
              <a:t>,</a:t>
            </a:r>
            <a:r>
              <a:rPr dirty="0" smtClean="0" sz="1650" spc="-100">
                <a:solidFill>
                  <a:srgbClr val="7E7E8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0" u="sng">
                <a:solidFill>
                  <a:srgbClr val="7E7E82"/>
                </a:solidFill>
                <a:latin typeface="Times New Roman"/>
                <a:cs typeface="Times New Roman"/>
              </a:rPr>
              <a:t>  </a:t>
            </a:r>
            <a:r>
              <a:rPr dirty="0" smtClean="0" sz="1650" spc="145" u="sng">
                <a:solidFill>
                  <a:srgbClr val="7E7E8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65">
                <a:solidFill>
                  <a:srgbClr val="7E7E8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80">
                <a:solidFill>
                  <a:srgbClr val="3A3A3B"/>
                </a:solidFill>
                <a:latin typeface="Times New Roman"/>
                <a:cs typeface="Times New Roman"/>
              </a:rPr>
              <a:t>_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95986" y="2728862"/>
            <a:ext cx="15494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220">
                <a:solidFill>
                  <a:srgbClr val="6D6D70"/>
                </a:solidFill>
                <a:latin typeface="Times New Roman"/>
                <a:cs typeface="Times New Roman"/>
              </a:rPr>
              <a:t>-</a:t>
            </a:r>
            <a:r>
              <a:rPr dirty="0" smtClean="0" sz="1650" spc="130">
                <a:solidFill>
                  <a:srgbClr val="3A3A3B"/>
                </a:solidFill>
                <a:latin typeface="Times New Roman"/>
                <a:cs typeface="Times New Roman"/>
              </a:rPr>
              <a:t>-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73208" y="3342839"/>
            <a:ext cx="2370455" cy="4610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spc="1900">
                <a:solidFill>
                  <a:srgbClr val="3A3A3B"/>
                </a:solidFill>
                <a:latin typeface="Arial"/>
                <a:cs typeface="Arial"/>
              </a:rPr>
              <a:t>¥</a:t>
            </a:r>
            <a:r>
              <a:rPr dirty="0" smtClean="0" sz="2250" spc="-185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330">
                <a:solidFill>
                  <a:srgbClr val="4D4D4F"/>
                </a:solidFill>
                <a:latin typeface="Times New Roman"/>
                <a:cs typeface="Times New Roman"/>
              </a:rPr>
              <a:t>Jl</a:t>
            </a:r>
            <a:r>
              <a:rPr dirty="0" smtClean="0" sz="1650" spc="2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3770">
                <a:solidFill>
                  <a:srgbClr val="4D4D4F"/>
                </a:solidFill>
                <a:latin typeface="Times New Roman"/>
                <a:cs typeface="Times New Roman"/>
              </a:rPr>
              <a:t>J</a:t>
            </a:r>
            <a:r>
              <a:rPr dirty="0" smtClean="0" sz="2000" spc="-254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2950" spc="775">
                <a:solidFill>
                  <a:srgbClr val="3A3A3B"/>
                </a:solidFill>
                <a:latin typeface="Times New Roman"/>
                <a:cs typeface="Times New Roman"/>
              </a:rPr>
              <a:t>W</a:t>
            </a:r>
            <a:r>
              <a:rPr dirty="0" smtClean="0" sz="2950" spc="21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2950" spc="465">
                <a:solidFill>
                  <a:srgbClr val="3A3A3B"/>
                </a:solidFill>
                <a:latin typeface="Times New Roman"/>
                <a:cs typeface="Times New Roman"/>
              </a:rPr>
              <a:t>&gt;</a:t>
            </a:r>
            <a:r>
              <a:rPr dirty="0" smtClean="0" sz="2950" spc="210">
                <a:solidFill>
                  <a:srgbClr val="3A3A3B"/>
                </a:solidFill>
                <a:latin typeface="Times New Roman"/>
                <a:cs typeface="Times New Roman"/>
              </a:rPr>
              <a:t>'</a:t>
            </a:r>
            <a:r>
              <a:rPr dirty="0" smtClean="0" sz="2950" spc="-110">
                <a:solidFill>
                  <a:srgbClr val="5D5D60"/>
                </a:solidFill>
                <a:latin typeface="Times New Roman"/>
                <a:cs typeface="Times New Roman"/>
              </a:rPr>
              <a:t>'</a:t>
            </a:r>
            <a:endParaRPr sz="2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77766" y="3507939"/>
            <a:ext cx="226314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77720" algn="l"/>
              </a:tabLst>
            </a:pPr>
            <a:r>
              <a:rPr dirty="0" smtClean="0" sz="1650" spc="-204">
                <a:solidFill>
                  <a:srgbClr val="3A3A3B"/>
                </a:solidFill>
                <a:latin typeface="Times New Roman"/>
                <a:cs typeface="Times New Roman"/>
              </a:rPr>
              <a:t>;;</a:t>
            </a:r>
            <a:r>
              <a:rPr dirty="0" smtClean="0" sz="1650" spc="-204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14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80">
                <a:solidFill>
                  <a:srgbClr val="3A3A3B"/>
                </a:solidFill>
                <a:latin typeface="Times New Roman"/>
                <a:cs typeface="Times New Roman"/>
              </a:rPr>
              <a:t>,.s:AJ</a:t>
            </a:r>
            <a:r>
              <a:rPr dirty="0" smtClean="0" sz="1650" spc="-229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40">
                <a:solidFill>
                  <a:srgbClr val="6D6D7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140">
                <a:solidFill>
                  <a:srgbClr val="6D6D7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689">
                <a:solidFill>
                  <a:srgbClr val="5D5D60"/>
                </a:solidFill>
                <a:latin typeface="Times New Roman"/>
                <a:cs typeface="Times New Roman"/>
              </a:rPr>
              <a:t>0</a:t>
            </a:r>
            <a:r>
              <a:rPr dirty="0" smtClean="0" sz="1650" spc="1689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085">
                <a:solidFill>
                  <a:srgbClr val="4D4D4F"/>
                </a:solidFill>
                <a:latin typeface="Times New Roman"/>
                <a:cs typeface="Times New Roman"/>
              </a:rPr>
              <a:t>&lt;.&gt;?</a:t>
            </a:r>
            <a:r>
              <a:rPr dirty="0" smtClean="0" sz="1650" spc="1085">
                <a:solidFill>
                  <a:srgbClr val="4D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800">
                <a:solidFill>
                  <a:srgbClr val="4D4D4F"/>
                </a:solidFill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71302" y="3680236"/>
            <a:ext cx="3209925" cy="458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43990" algn="l"/>
              </a:tabLst>
            </a:pPr>
            <a:r>
              <a:rPr dirty="0" smtClean="0" sz="2950" spc="525" i="1">
                <a:solidFill>
                  <a:srgbClr val="3A3A3B"/>
                </a:solidFill>
                <a:latin typeface="Arial"/>
                <a:cs typeface="Arial"/>
              </a:rPr>
              <a:t>W</a:t>
            </a:r>
            <a:r>
              <a:rPr dirty="0" smtClean="0" sz="2950" spc="160" i="1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2950" spc="325" i="1">
                <a:solidFill>
                  <a:srgbClr val="3A3A3B"/>
                </a:solidFill>
                <a:latin typeface="Arial"/>
                <a:cs typeface="Arial"/>
              </a:rPr>
              <a:t>&gt;</a:t>
            </a:r>
            <a:r>
              <a:rPr dirty="0" smtClean="0" sz="2950" spc="195" i="1">
                <a:solidFill>
                  <a:srgbClr val="3A3A3B"/>
                </a:solidFill>
                <a:latin typeface="Arial"/>
                <a:cs typeface="Arial"/>
              </a:rPr>
              <a:t>'</a:t>
            </a:r>
            <a:r>
              <a:rPr dirty="0" smtClean="0" sz="2950" spc="-235" i="1">
                <a:solidFill>
                  <a:srgbClr val="5D5D60"/>
                </a:solidFill>
                <a:latin typeface="Arial"/>
                <a:cs typeface="Arial"/>
              </a:rPr>
              <a:t>'</a:t>
            </a:r>
            <a:r>
              <a:rPr dirty="0" smtClean="0" sz="2950" spc="-10" i="1">
                <a:solidFill>
                  <a:srgbClr val="5D5D60"/>
                </a:solidFill>
                <a:latin typeface="Arial"/>
                <a:cs typeface="Arial"/>
              </a:rPr>
              <a:t> </a:t>
            </a:r>
            <a:r>
              <a:rPr dirty="0" smtClean="0" baseline="25745" sz="3075" spc="112">
                <a:solidFill>
                  <a:srgbClr val="4D4D4F"/>
                </a:solidFill>
                <a:latin typeface="Arial"/>
                <a:cs typeface="Arial"/>
              </a:rPr>
              <a:t>.</a:t>
            </a:r>
            <a:r>
              <a:rPr dirty="0" smtClean="0" baseline="25745" sz="3075" spc="112">
                <a:solidFill>
                  <a:srgbClr val="4D4D4F"/>
                </a:solidFill>
                <a:latin typeface="Arial"/>
                <a:cs typeface="Arial"/>
              </a:rPr>
              <a:t>	</a:t>
            </a:r>
            <a:r>
              <a:rPr dirty="0" smtClean="0" sz="1650" spc="-55">
                <a:solidFill>
                  <a:srgbClr val="4D4D4F"/>
                </a:solidFill>
                <a:latin typeface="Times New Roman"/>
                <a:cs typeface="Times New Roman"/>
              </a:rPr>
              <a:t>01J</a:t>
            </a:r>
            <a:r>
              <a:rPr dirty="0" smtClean="0" sz="1650" spc="9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80">
                <a:solidFill>
                  <a:srgbClr val="4D4D4F"/>
                </a:solidFill>
                <a:latin typeface="Times New Roman"/>
                <a:cs typeface="Times New Roman"/>
              </a:rPr>
              <a:t>.44</a:t>
            </a:r>
            <a:r>
              <a:rPr dirty="0" smtClean="0" sz="1650" spc="-14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5">
                <a:solidFill>
                  <a:srgbClr val="3A3A3B"/>
                </a:solidFill>
                <a:latin typeface="Times New Roman"/>
                <a:cs typeface="Times New Roman"/>
              </a:rPr>
              <a:t>t;·4</a:t>
            </a:r>
            <a:r>
              <a:rPr dirty="0" smtClean="0" sz="1650" spc="8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2650" spc="-440" i="1">
                <a:solidFill>
                  <a:srgbClr val="4D4D4F"/>
                </a:solidFill>
                <a:latin typeface="Times New Roman"/>
                <a:cs typeface="Times New Roman"/>
              </a:rPr>
              <a:t>J5'</a:t>
            </a:r>
            <a:r>
              <a:rPr dirty="0" smtClean="0" sz="2650" spc="5" i="1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935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130">
                <a:solidFill>
                  <a:srgbClr val="5D5D60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-180">
                <a:solidFill>
                  <a:srgbClr val="3A3A3B"/>
                </a:solidFill>
                <a:latin typeface="Times New Roman"/>
                <a:cs typeface="Times New Roman"/>
              </a:rPr>
              <a:t>..l.</a:t>
            </a:r>
            <a:r>
              <a:rPr dirty="0" smtClean="0" sz="1650" spc="-484">
                <a:solidFill>
                  <a:srgbClr val="3A3A3B"/>
                </a:solidFill>
                <a:latin typeface="Times New Roman"/>
                <a:cs typeface="Times New Roman"/>
              </a:rPr>
              <a:t>A</a:t>
            </a:r>
            <a:r>
              <a:rPr dirty="0" smtClean="0" baseline="35185" sz="2250" spc="-44">
                <a:solidFill>
                  <a:srgbClr val="4D4D4F"/>
                </a:solidFill>
                <a:latin typeface="Arial"/>
                <a:cs typeface="Arial"/>
              </a:rPr>
              <a:t>"</a:t>
            </a:r>
            <a:endParaRPr baseline="35185" sz="22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24842" y="3741696"/>
            <a:ext cx="9017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30">
                <a:solidFill>
                  <a:srgbClr val="3A3A3B"/>
                </a:solidFill>
                <a:latin typeface="Arial"/>
                <a:cs typeface="Arial"/>
              </a:rPr>
              <a:t>"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97276" y="3788186"/>
            <a:ext cx="1680210" cy="6642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76555" algn="l"/>
              </a:tabLst>
            </a:pPr>
            <a:r>
              <a:rPr dirty="0" smtClean="0" sz="1950" spc="-120" i="1">
                <a:solidFill>
                  <a:srgbClr val="3A3A3B"/>
                </a:solidFill>
                <a:latin typeface="Arial"/>
                <a:cs typeface="Arial"/>
              </a:rPr>
              <a:t>C:</a:t>
            </a:r>
            <a:r>
              <a:rPr dirty="0" smtClean="0" sz="1950" spc="-120" i="1">
                <a:solidFill>
                  <a:srgbClr val="3A3A3B"/>
                </a:solidFill>
                <a:latin typeface="Arial"/>
                <a:cs typeface="Arial"/>
              </a:rPr>
              <a:t>	</a:t>
            </a:r>
            <a:r>
              <a:rPr dirty="0" smtClean="0" sz="1300" spc="375" i="1">
                <a:solidFill>
                  <a:srgbClr val="3A3A3B"/>
                </a:solidFill>
                <a:latin typeface="Arial"/>
                <a:cs typeface="Arial"/>
              </a:rPr>
              <a:t>\;.:j</a:t>
            </a:r>
            <a:r>
              <a:rPr dirty="0" smtClean="0" sz="1300" spc="375" i="1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300" spc="-25" i="1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300" spc="430">
                <a:solidFill>
                  <a:srgbClr val="3A3A3B"/>
                </a:solidFill>
                <a:latin typeface="Arial"/>
                <a:cs typeface="Arial"/>
              </a:rPr>
              <a:t>;;.</a:t>
            </a:r>
            <a:r>
              <a:rPr dirty="0" smtClean="0" sz="1300" spc="515">
                <a:solidFill>
                  <a:srgbClr val="3A3A3B"/>
                </a:solidFill>
                <a:latin typeface="Arial"/>
                <a:cs typeface="Arial"/>
              </a:rPr>
              <a:t>)</a:t>
            </a:r>
            <a:r>
              <a:rPr dirty="0" smtClean="0" sz="1300" spc="5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100" spc="-250" i="1">
                <a:solidFill>
                  <a:srgbClr val="5D5D60"/>
                </a:solidFill>
                <a:latin typeface="Times New Roman"/>
                <a:cs typeface="Times New Roman"/>
              </a:rPr>
              <a:t>=-=-</a:t>
            </a:r>
            <a:r>
              <a:rPr dirty="0" smtClean="0" sz="1100" spc="-175" i="1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25132" sz="3150" spc="67">
                <a:solidFill>
                  <a:srgbClr val="7E7E82"/>
                </a:solidFill>
                <a:latin typeface="Arial"/>
                <a:cs typeface="Arial"/>
              </a:rPr>
              <a:t>-</a:t>
            </a:r>
            <a:endParaRPr baseline="25132" sz="3150">
              <a:latin typeface="Arial"/>
              <a:cs typeface="Arial"/>
            </a:endParaRPr>
          </a:p>
          <a:p>
            <a:pPr marL="438784">
              <a:lnSpc>
                <a:spcPct val="100000"/>
              </a:lnSpc>
              <a:spcBef>
                <a:spcPts val="335"/>
              </a:spcBef>
            </a:pPr>
            <a:r>
              <a:rPr dirty="0" smtClean="0" sz="1800" spc="455">
                <a:solidFill>
                  <a:srgbClr val="3A3A3B"/>
                </a:solidFill>
                <a:latin typeface="Times New Roman"/>
                <a:cs typeface="Times New Roman"/>
              </a:rPr>
              <a:t>_;s</a:t>
            </a:r>
            <a:r>
              <a:rPr dirty="0" smtClean="0" sz="1800" spc="-19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459">
                <a:solidFill>
                  <a:srgbClr val="5D5D60"/>
                </a:solidFill>
                <a:latin typeface="Times New Roman"/>
                <a:cs typeface="Times New Roman"/>
              </a:rPr>
              <a:t>1</a:t>
            </a:r>
            <a:r>
              <a:rPr dirty="0" smtClean="0" sz="1800" spc="-12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1050">
                <a:solidFill>
                  <a:srgbClr val="3A3A3B"/>
                </a:solidFill>
                <a:latin typeface="Arial"/>
                <a:cs typeface="Arial"/>
              </a:rPr>
              <a:t>u</a:t>
            </a:r>
            <a:r>
              <a:rPr dirty="0" smtClean="0" sz="1400" spc="35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900" spc="-145" i="1">
                <a:solidFill>
                  <a:srgbClr val="7E7E82"/>
                </a:solidFill>
                <a:latin typeface="Times New Roman"/>
                <a:cs typeface="Times New Roman"/>
              </a:rPr>
              <a:t>·</a:t>
            </a:r>
            <a:r>
              <a:rPr dirty="0" smtClean="0" sz="1900" spc="70" i="1">
                <a:solidFill>
                  <a:srgbClr val="5D5D60"/>
                </a:solidFill>
                <a:latin typeface="Times New Roman"/>
                <a:cs typeface="Times New Roman"/>
              </a:rPr>
              <a:t>.r</a:t>
            </a:r>
            <a:r>
              <a:rPr dirty="0" smtClean="0" sz="1900" spc="-160" i="1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459">
                <a:solidFill>
                  <a:srgbClr val="3A3A3B"/>
                </a:solidFill>
                <a:latin typeface="Times New Roman"/>
                <a:cs typeface="Times New Roman"/>
              </a:rPr>
              <a:t>_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1024" y="3845336"/>
            <a:ext cx="720090" cy="9505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415">
              <a:lnSpc>
                <a:spcPct val="100000"/>
              </a:lnSpc>
            </a:pPr>
            <a:r>
              <a:rPr dirty="0" smtClean="0" sz="1650" spc="-105">
                <a:solidFill>
                  <a:srgbClr val="3A3A3B"/>
                </a:solidFill>
                <a:latin typeface="Times New Roman"/>
                <a:cs typeface="Times New Roman"/>
              </a:rPr>
              <a:t>..L</a:t>
            </a:r>
            <a:r>
              <a:rPr dirty="0" smtClean="0" sz="1650" spc="-85">
                <a:solidFill>
                  <a:srgbClr val="3A3A3B"/>
                </a:solidFill>
                <a:latin typeface="Times New Roman"/>
                <a:cs typeface="Times New Roman"/>
              </a:rPr>
              <a:t>&gt;</a:t>
            </a:r>
            <a:r>
              <a:rPr dirty="0" smtClean="0" sz="1650" spc="-28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700" spc="100">
                <a:solidFill>
                  <a:srgbClr val="3A3A3B"/>
                </a:solidFill>
                <a:latin typeface="Times New Roman"/>
                <a:cs typeface="Times New Roman"/>
              </a:rPr>
              <a:t>'-r4</a:t>
            </a:r>
            <a:r>
              <a:rPr dirty="0" smtClean="0" sz="1700" spc="-1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75" i="1">
                <a:solidFill>
                  <a:srgbClr val="3A3A3B"/>
                </a:solidFill>
                <a:latin typeface="Arial"/>
                <a:cs typeface="Arial"/>
              </a:rPr>
              <a:t>;a-;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 marL="18415">
              <a:lnSpc>
                <a:spcPct val="100000"/>
              </a:lnSpc>
            </a:pPr>
            <a:r>
              <a:rPr dirty="0" smtClean="0" sz="1650" spc="200">
                <a:solidFill>
                  <a:srgbClr val="3A3A3B"/>
                </a:solidFill>
                <a:latin typeface="Times New Roman"/>
                <a:cs typeface="Times New Roman"/>
              </a:rPr>
              <a:t>&lt;,.S</a:t>
            </a:r>
            <a:r>
              <a:rPr dirty="0" smtClean="0" sz="1650" spc="12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60">
                <a:solidFill>
                  <a:srgbClr val="3A3A3B"/>
                </a:solidFill>
                <a:latin typeface="Times New Roman"/>
                <a:cs typeface="Times New Roman"/>
              </a:rPr>
              <a:t>.J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02752" y="3845336"/>
            <a:ext cx="17716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270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75">
                <a:solidFill>
                  <a:srgbClr val="3A3A3B"/>
                </a:solidFill>
                <a:latin typeface="Times New Roman"/>
                <a:cs typeface="Times New Roman"/>
              </a:rPr>
              <a:t>.J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06996" y="4189081"/>
            <a:ext cx="44259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 u="heavy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00" spc="-5" u="heavy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00" spc="-160" u="heavy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00" spc="-160">
                <a:solidFill>
                  <a:srgbClr val="3A3A3B"/>
                </a:solidFill>
                <a:latin typeface="Arial"/>
                <a:cs typeface="Arial"/>
              </a:rPr>
              <a:t>,::-..;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19796" y="3992231"/>
            <a:ext cx="1649095" cy="491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42390" algn="l"/>
              </a:tabLst>
            </a:pPr>
            <a:r>
              <a:rPr dirty="0" smtClean="0" sz="1600" spc="270">
                <a:solidFill>
                  <a:srgbClr val="4D4D4F"/>
                </a:solidFill>
                <a:latin typeface="Arial"/>
                <a:cs typeface="Arial"/>
              </a:rPr>
              <a:t>,</a:t>
            </a:r>
            <a:r>
              <a:rPr dirty="0" smtClean="0" sz="3150" spc="3960">
                <a:solidFill>
                  <a:srgbClr val="3A3A3B"/>
                </a:solidFill>
                <a:latin typeface="Times New Roman"/>
                <a:cs typeface="Times New Roman"/>
              </a:rPr>
              <a:t>w</a:t>
            </a:r>
            <a:r>
              <a:rPr dirty="0" smtClean="0" sz="1800" spc="254">
                <a:solidFill>
                  <a:srgbClr val="3A3A3B"/>
                </a:solidFill>
                <a:latin typeface="Times New Roman"/>
                <a:cs typeface="Times New Roman"/>
              </a:rPr>
              <a:t>;</a:t>
            </a:r>
            <a:r>
              <a:rPr dirty="0" smtClean="0" sz="1800" spc="65">
                <a:solidFill>
                  <a:srgbClr val="3A3A3B"/>
                </a:solidFill>
                <a:latin typeface="Times New Roman"/>
                <a:cs typeface="Times New Roman"/>
              </a:rPr>
              <a:t>'</a:t>
            </a:r>
            <a:r>
              <a:rPr dirty="0" smtClean="0" sz="1800" spc="-385">
                <a:solidFill>
                  <a:srgbClr val="6D6D70"/>
                </a:solidFill>
                <a:latin typeface="Times New Roman"/>
                <a:cs typeface="Times New Roman"/>
              </a:rPr>
              <a:t>I</a:t>
            </a:r>
            <a:r>
              <a:rPr dirty="0" smtClean="0" sz="1800" spc="100">
                <a:solidFill>
                  <a:srgbClr val="6D6D70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260">
                <a:solidFill>
                  <a:srgbClr val="3A3A3B"/>
                </a:solidFill>
                <a:latin typeface="Times New Roman"/>
                <a:cs typeface="Times New Roman"/>
              </a:rPr>
              <a:t>;;</a:t>
            </a:r>
            <a:r>
              <a:rPr dirty="0" smtClean="0" sz="1900" spc="-260">
                <a:solidFill>
                  <a:srgbClr val="3A3A3B"/>
                </a:solidFill>
                <a:latin typeface="Times New Roman"/>
                <a:cs typeface="Times New Roman"/>
              </a:rPr>
              <a:t>	</a:t>
            </a:r>
            <a:r>
              <a:rPr dirty="0" smtClean="0" sz="1900" spc="-445">
                <a:solidFill>
                  <a:srgbClr val="3A3A3B"/>
                </a:solidFill>
                <a:latin typeface="Times New Roman"/>
                <a:cs typeface="Times New Roman"/>
              </a:rPr>
              <a:t>.&gt;</a:t>
            </a:r>
            <a:r>
              <a:rPr dirty="0" smtClean="0" sz="1900" spc="-26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2950" spc="-1035" i="1">
                <a:solidFill>
                  <a:srgbClr val="3A3A3B"/>
                </a:solidFill>
                <a:latin typeface="Arial"/>
                <a:cs typeface="Arial"/>
              </a:rPr>
              <a:t>&gt;</a:t>
            </a:r>
            <a:r>
              <a:rPr dirty="0" smtClean="0" sz="2950" spc="-125" i="1">
                <a:solidFill>
                  <a:srgbClr val="3A3A3B"/>
                </a:solidFill>
                <a:latin typeface="Arial"/>
                <a:cs typeface="Arial"/>
              </a:rPr>
              <a:t>'</a:t>
            </a:r>
            <a:r>
              <a:rPr dirty="0" smtClean="0" sz="2950" spc="-305" i="1">
                <a:solidFill>
                  <a:srgbClr val="6D6D70"/>
                </a:solidFill>
                <a:latin typeface="Arial"/>
                <a:cs typeface="Arial"/>
              </a:rPr>
              <a:t>'</a:t>
            </a:r>
            <a:endParaRPr sz="29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92718" y="4602246"/>
            <a:ext cx="652780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765">
                <a:solidFill>
                  <a:srgbClr val="3A3A3B"/>
                </a:solidFill>
                <a:latin typeface="Times New Roman"/>
                <a:cs typeface="Times New Roman"/>
              </a:rPr>
              <a:t>Lr</a:t>
            </a:r>
            <a:r>
              <a:rPr dirty="0" smtClean="0" sz="1100" spc="76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13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495">
                <a:solidFill>
                  <a:srgbClr val="3A3A3B"/>
                </a:solidFill>
                <a:latin typeface="Times New Roman"/>
                <a:cs typeface="Times New Roman"/>
              </a:rPr>
              <a:t>·j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70168" y="4532396"/>
            <a:ext cx="89725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395">
                <a:solidFill>
                  <a:srgbClr val="3A3A3B"/>
                </a:solidFill>
                <a:latin typeface="Times New Roman"/>
                <a:cs typeface="Times New Roman"/>
              </a:rPr>
              <a:t>.J</a:t>
            </a:r>
            <a:r>
              <a:rPr dirty="0" smtClean="0" sz="1650" spc="39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15">
                <a:solidFill>
                  <a:srgbClr val="5D5D60"/>
                </a:solidFill>
                <a:latin typeface="Times New Roman"/>
                <a:cs typeface="Times New Roman"/>
              </a:rPr>
              <a:t>'</a:t>
            </a:r>
            <a:r>
              <a:rPr dirty="0" smtClean="0" sz="1650" spc="-210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70">
                <a:solidFill>
                  <a:srgbClr val="3A3A3B"/>
                </a:solidFill>
                <a:latin typeface="Times New Roman"/>
                <a:cs typeface="Times New Roman"/>
              </a:rPr>
              <a:t>.&gt;</a:t>
            </a:r>
            <a:r>
              <a:rPr dirty="0" smtClean="0" sz="1650" spc="9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50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280">
                <a:solidFill>
                  <a:srgbClr val="5D5D60"/>
                </a:solidFill>
                <a:latin typeface="Times New Roman"/>
                <a:cs typeface="Times New Roman"/>
              </a:rPr>
              <a:t>y</a:t>
            </a:r>
            <a:r>
              <a:rPr dirty="0" smtClean="0" sz="1650" spc="150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569967" y="4526046"/>
            <a:ext cx="2508885" cy="618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96925">
              <a:lnSpc>
                <a:spcPct val="100000"/>
              </a:lnSpc>
            </a:pPr>
            <a:r>
              <a:rPr dirty="0" smtClean="0" sz="1650" spc="445">
                <a:solidFill>
                  <a:srgbClr val="3A3A3B"/>
                </a:solidFill>
                <a:latin typeface="Times New Roman"/>
                <a:cs typeface="Times New Roman"/>
              </a:rPr>
              <a:t>uL,</a:t>
            </a:r>
            <a:r>
              <a:rPr dirty="0" smtClean="0" sz="1650" spc="4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6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20">
                <a:solidFill>
                  <a:srgbClr val="3A3A3B"/>
                </a:solidFill>
                <a:latin typeface="Times New Roman"/>
                <a:cs typeface="Times New Roman"/>
              </a:rPr>
              <a:t>.J</a:t>
            </a:r>
            <a:r>
              <a:rPr dirty="0" smtClean="0" sz="1650" spc="18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80">
                <a:solidFill>
                  <a:srgbClr val="3A3A3B"/>
                </a:solidFill>
                <a:latin typeface="Arial"/>
                <a:cs typeface="Arial"/>
              </a:rPr>
              <a:t>..k.k&gt;.</a:t>
            </a:r>
            <a:r>
              <a:rPr dirty="0" smtClean="0" sz="1700" spc="-18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700" spc="-204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700" spc="-195">
                <a:solidFill>
                  <a:srgbClr val="3A3A3B"/>
                </a:solidFill>
                <a:latin typeface="Arial"/>
                <a:cs typeface="Arial"/>
              </a:rPr>
              <a:t>-....;</a:t>
            </a:r>
            <a:r>
              <a:rPr dirty="0" smtClean="0" sz="1700" spc="-27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700" spc="-325">
                <a:solidFill>
                  <a:srgbClr val="7E7E82"/>
                </a:solidFill>
                <a:latin typeface="Arial"/>
                <a:cs typeface="Arial"/>
              </a:rPr>
              <a:t>_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mtClean="0" sz="1650" spc="965">
                <a:solidFill>
                  <a:srgbClr val="3A3A3B"/>
                </a:solidFill>
                <a:latin typeface="Times New Roman"/>
                <a:cs typeface="Times New Roman"/>
              </a:rPr>
              <a:t>-'</a:t>
            </a:r>
            <a:r>
              <a:rPr dirty="0" smtClean="0" sz="1650" spc="96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6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0">
                <a:solidFill>
                  <a:srgbClr val="4D4D4F"/>
                </a:solidFill>
                <a:latin typeface="Times New Roman"/>
                <a:cs typeface="Times New Roman"/>
              </a:rPr>
              <a:t>,</a:t>
            </a:r>
            <a:r>
              <a:rPr dirty="0" smtClean="0" sz="1650" spc="-18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220">
                <a:solidFill>
                  <a:srgbClr val="3A3A3B"/>
                </a:solidFill>
                <a:latin typeface="Arial"/>
                <a:cs typeface="Arial"/>
              </a:rPr>
              <a:t>.d</a:t>
            </a:r>
            <a:r>
              <a:rPr dirty="0" smtClean="0" sz="1200" spc="-5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-125">
                <a:solidFill>
                  <a:srgbClr val="3A3A3B"/>
                </a:solidFill>
                <a:latin typeface="Times New Roman"/>
                <a:cs typeface="Times New Roman"/>
              </a:rPr>
              <a:t>_4_</a:t>
            </a:r>
            <a:r>
              <a:rPr dirty="0" smtClean="0" sz="1650" spc="-6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14">
                <a:solidFill>
                  <a:srgbClr val="3A3A3B"/>
                </a:solidFill>
                <a:latin typeface="Times New Roman"/>
                <a:cs typeface="Times New Roman"/>
              </a:rPr>
              <a:t>·-H</a:t>
            </a:r>
            <a:r>
              <a:rPr dirty="0" smtClean="0" sz="1650" spc="-11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65">
                <a:solidFill>
                  <a:srgbClr val="3A3A3B"/>
                </a:solidFill>
                <a:latin typeface="Arial"/>
                <a:cs typeface="Arial"/>
              </a:rPr>
              <a:t>Ul.4!.ll</a:t>
            </a:r>
            <a:r>
              <a:rPr dirty="0" smtClean="0" sz="1600" spc="-3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2100" spc="-175" i="1">
                <a:solidFill>
                  <a:srgbClr val="3A3A3B"/>
                </a:solidFill>
                <a:latin typeface="Times New Roman"/>
                <a:cs typeface="Times New Roman"/>
              </a:rPr>
              <a:t>,:.r</a:t>
            </a:r>
            <a:r>
              <a:rPr dirty="0" smtClean="0" sz="2100" spc="140" i="1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295" i="1">
                <a:solidFill>
                  <a:srgbClr val="4D4D4F"/>
                </a:solidFill>
                <a:latin typeface="Times New Roman"/>
                <a:cs typeface="Times New Roman"/>
              </a:rPr>
              <a:t>....</a:t>
            </a:r>
            <a:r>
              <a:rPr dirty="0" smtClean="0" sz="2100" spc="-300" i="1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60" i="1">
                <a:solidFill>
                  <a:srgbClr val="4D4D4F"/>
                </a:solidFill>
                <a:latin typeface="Times New Roman"/>
                <a:cs typeface="Times New Roman"/>
              </a:rPr>
              <a:t>--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56594" y="4583510"/>
            <a:ext cx="93980" cy="405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600" spc="35">
                <a:solidFill>
                  <a:srgbClr val="5D5D60"/>
                </a:solidFill>
                <a:latin typeface="Arial"/>
                <a:cs typeface="Arial"/>
              </a:rPr>
              <a:t>'</a:t>
            </a:r>
            <a:endParaRPr sz="2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41457" y="4691460"/>
            <a:ext cx="92075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-525">
                <a:solidFill>
                  <a:srgbClr val="3A3A3B"/>
                </a:solidFill>
                <a:latin typeface="Courier New"/>
                <a:cs typeface="Courier New"/>
              </a:rPr>
              <a:t>-</a:t>
            </a:r>
            <a:endParaRPr sz="1750">
              <a:latin typeface="Courier New"/>
              <a:cs typeface="Courier New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45886" y="4787241"/>
            <a:ext cx="989965" cy="360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70560" algn="l"/>
              </a:tabLst>
            </a:pPr>
            <a:r>
              <a:rPr dirty="0" smtClean="0" sz="1600" spc="645">
                <a:solidFill>
                  <a:srgbClr val="3A3A3B"/>
                </a:solidFill>
                <a:latin typeface="Arial"/>
                <a:cs typeface="Arial"/>
              </a:rPr>
              <a:t>lS</a:t>
            </a:r>
            <a:r>
              <a:rPr dirty="0" smtClean="0" sz="1600" spc="-25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2300" spc="65">
                <a:solidFill>
                  <a:srgbClr val="3A3A3B"/>
                </a:solidFill>
                <a:latin typeface="Arial"/>
                <a:cs typeface="Arial"/>
              </a:rPr>
              <a:t>r</a:t>
            </a:r>
            <a:r>
              <a:rPr dirty="0" smtClean="0" sz="2300" spc="65">
                <a:solidFill>
                  <a:srgbClr val="3A3A3B"/>
                </a:solidFill>
                <a:latin typeface="Arial"/>
                <a:cs typeface="Arial"/>
              </a:rPr>
              <a:t>	</a:t>
            </a:r>
            <a:r>
              <a:rPr dirty="0" smtClean="0" sz="2300" spc="-270">
                <a:solidFill>
                  <a:srgbClr val="3A3A3B"/>
                </a:solidFill>
                <a:latin typeface="Arial"/>
                <a:cs typeface="Arial"/>
              </a:rPr>
              <a:t>...</a:t>
            </a:r>
            <a:r>
              <a:rPr dirty="0" smtClean="0" sz="2300" spc="-85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2300" spc="80">
                <a:solidFill>
                  <a:srgbClr val="3A3A3B"/>
                </a:solidFill>
                <a:latin typeface="Arial"/>
                <a:cs typeface="Arial"/>
              </a:rPr>
              <a:t>\</a:t>
            </a:r>
            <a:endParaRPr sz="23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26499" y="4869791"/>
            <a:ext cx="1833880" cy="582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865">
                <a:solidFill>
                  <a:srgbClr val="3A3A3B"/>
                </a:solidFill>
                <a:latin typeface="Times New Roman"/>
                <a:cs typeface="Times New Roman"/>
              </a:rPr>
              <a:t>.J</a:t>
            </a:r>
            <a:r>
              <a:rPr dirty="0" smtClean="0" sz="1650" spc="6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54">
                <a:solidFill>
                  <a:srgbClr val="3A3A3B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25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6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75">
                <a:solidFill>
                  <a:srgbClr val="3A3A3B"/>
                </a:solidFill>
                <a:latin typeface="Times New Roman"/>
                <a:cs typeface="Times New Roman"/>
              </a:rPr>
              <a:t>b?</a:t>
            </a:r>
            <a:r>
              <a:rPr dirty="0" smtClean="0" sz="1650" spc="430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340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140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0">
                <a:solidFill>
                  <a:srgbClr val="3A3A3B"/>
                </a:solidFill>
                <a:latin typeface="Times New Roman"/>
                <a:cs typeface="Times New Roman"/>
              </a:rPr>
              <a:t>ubl:AJ</a:t>
            </a:r>
            <a:r>
              <a:rPr dirty="0" smtClean="0" sz="1650" spc="-17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8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 marL="161290">
              <a:lnSpc>
                <a:spcPct val="100000"/>
              </a:lnSpc>
            </a:pPr>
            <a:r>
              <a:rPr dirty="0" smtClean="0" sz="1650" spc="1275">
                <a:solidFill>
                  <a:srgbClr val="4D4D4F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127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7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95" i="1">
                <a:solidFill>
                  <a:srgbClr val="3A3A3B"/>
                </a:solidFill>
                <a:latin typeface="Times New Roman"/>
                <a:cs typeface="Times New Roman"/>
              </a:rPr>
              <a:t>':</a:t>
            </a:r>
            <a:r>
              <a:rPr dirty="0" smtClean="0" sz="1650" spc="595" i="1">
                <a:solidFill>
                  <a:srgbClr val="3A3A3B"/>
                </a:solidFill>
                <a:latin typeface="Times New Roman"/>
                <a:cs typeface="Times New Roman"/>
              </a:rPr>
              <a:t>}</a:t>
            </a:r>
            <a:r>
              <a:rPr dirty="0" smtClean="0" sz="1650" spc="55" i="1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-114" i="1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0" i="1">
                <a:solidFill>
                  <a:srgbClr val="4D4D4F"/>
                </a:solidFill>
                <a:latin typeface="Times New Roman"/>
                <a:cs typeface="Times New Roman"/>
              </a:rPr>
              <a:t>j</a:t>
            </a:r>
            <a:r>
              <a:rPr dirty="0" smtClean="0" sz="1450" spc="-145" i="1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0" u="sng">
                <a:solidFill>
                  <a:srgbClr val="3A3A3B"/>
                </a:solidFill>
                <a:latin typeface="Times New Roman"/>
                <a:cs typeface="Times New Roman"/>
              </a:rPr>
              <a:t>  </a:t>
            </a:r>
            <a:r>
              <a:rPr dirty="0" smtClean="0" sz="1650" spc="150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30" u="sng">
                <a:solidFill>
                  <a:srgbClr val="3A3A3B"/>
                </a:solidFill>
                <a:latin typeface="Times New Roman"/>
                <a:cs typeface="Times New Roman"/>
              </a:rPr>
              <a:t>4·;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71133" y="5182435"/>
            <a:ext cx="163068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49300" algn="l"/>
              </a:tabLst>
            </a:pPr>
            <a:r>
              <a:rPr dirty="0" smtClean="0" sz="1700" spc="484">
                <a:solidFill>
                  <a:srgbClr val="3A3A3B"/>
                </a:solidFill>
                <a:latin typeface="Times New Roman"/>
                <a:cs typeface="Times New Roman"/>
              </a:rPr>
              <a:t>li</a:t>
            </a:r>
            <a:r>
              <a:rPr dirty="0" smtClean="0" sz="1700" spc="620">
                <a:solidFill>
                  <a:srgbClr val="3A3A3B"/>
                </a:solidFill>
                <a:latin typeface="Times New Roman"/>
                <a:cs typeface="Times New Roman"/>
              </a:rPr>
              <a:t>)</a:t>
            </a:r>
            <a:r>
              <a:rPr dirty="0" smtClean="0" sz="1700" spc="-250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15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30">
                <a:solidFill>
                  <a:srgbClr val="3A3A3B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-350">
                <a:solidFill>
                  <a:srgbClr val="3A3A3B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0" u="sng">
                <a:solidFill>
                  <a:srgbClr val="3A3A3B"/>
                </a:solidFill>
                <a:latin typeface="Times New Roman"/>
                <a:cs typeface="Times New Roman"/>
              </a:rPr>
              <a:t> 	</a:t>
            </a:r>
            <a:r>
              <a:rPr dirty="0" smtClean="0" sz="1650" spc="-200" u="sng">
                <a:solidFill>
                  <a:srgbClr val="3A3A3B"/>
                </a:solidFill>
                <a:latin typeface="Times New Roman"/>
                <a:cs typeface="Times New Roman"/>
              </a:rPr>
              <a:t>14c.</a:t>
            </a:r>
            <a:r>
              <a:rPr dirty="0" smtClean="0" sz="1650" spc="-114">
                <a:solidFill>
                  <a:srgbClr val="3A3A3B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-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90">
                <a:solidFill>
                  <a:srgbClr val="4D4D4F"/>
                </a:solidFill>
                <a:latin typeface="Times New Roman"/>
                <a:cs typeface="Times New Roman"/>
              </a:rPr>
              <a:t>0</a:t>
            </a:r>
            <a:r>
              <a:rPr dirty="0" smtClean="0" sz="1650" spc="-110">
                <a:solidFill>
                  <a:srgbClr val="4D4D4F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-114">
                <a:solidFill>
                  <a:srgbClr val="4D4D4F"/>
                </a:solidFill>
                <a:latin typeface="Times New Roman"/>
                <a:cs typeface="Times New Roman"/>
              </a:rPr>
              <a:t>..J</a:t>
            </a:r>
            <a:r>
              <a:rPr dirty="0" smtClean="0" sz="1650" spc="-114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830">
                <a:solidFill>
                  <a:srgbClr val="4D4D4F"/>
                </a:solidFill>
                <a:latin typeface="Times New Roman"/>
                <a:cs typeface="Times New Roman"/>
              </a:rPr>
              <a:t>'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68722" y="5188785"/>
            <a:ext cx="817244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3840" algn="l"/>
              </a:tabLst>
            </a:pPr>
            <a:r>
              <a:rPr dirty="0" smtClean="0" sz="1650" spc="-400">
                <a:solidFill>
                  <a:srgbClr val="3A3A3B"/>
                </a:solidFill>
                <a:latin typeface="Times New Roman"/>
                <a:cs typeface="Times New Roman"/>
              </a:rPr>
              <a:t>4</a:t>
            </a:r>
            <a:r>
              <a:rPr dirty="0" smtClean="0" sz="1350" spc="-5" u="sng">
                <a:solidFill>
                  <a:srgbClr val="4D4D4F"/>
                </a:solidFill>
                <a:latin typeface="Arial"/>
                <a:cs typeface="Arial"/>
              </a:rPr>
              <a:t> </a:t>
            </a:r>
            <a:r>
              <a:rPr dirty="0" smtClean="0" sz="1350" spc="-5" u="sng">
                <a:solidFill>
                  <a:srgbClr val="4D4D4F"/>
                </a:solidFill>
                <a:latin typeface="Arial"/>
                <a:cs typeface="Arial"/>
              </a:rPr>
              <a:t>	</a:t>
            </a:r>
            <a:r>
              <a:rPr dirty="0" smtClean="0" sz="1350" spc="1880" u="sng">
                <a:solidFill>
                  <a:srgbClr val="4D4D4F"/>
                </a:solidFill>
                <a:latin typeface="Arial"/>
                <a:cs typeface="Arial"/>
              </a:rPr>
              <a:t>1</a:t>
            </a:r>
            <a:r>
              <a:rPr dirty="0" smtClean="0" sz="1650" spc="840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180">
                <a:solidFill>
                  <a:srgbClr val="5D5D60"/>
                </a:solidFill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470383" y="5214185"/>
            <a:ext cx="157480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5904" algn="l"/>
                <a:tab pos="1169670" algn="l"/>
              </a:tabLst>
            </a:pPr>
            <a:r>
              <a:rPr dirty="0" smtClean="0" sz="1350" spc="-5" i="1" u="sng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350" spc="-5" i="1" u="sng">
                <a:solidFill>
                  <a:srgbClr val="3A3A3B"/>
                </a:solidFill>
                <a:latin typeface="Arial"/>
                <a:cs typeface="Arial"/>
              </a:rPr>
              <a:t>	</a:t>
            </a:r>
            <a:r>
              <a:rPr dirty="0" smtClean="0" sz="1350" spc="-80" i="1" u="sng">
                <a:solidFill>
                  <a:srgbClr val="3A3A3B"/>
                </a:solidFill>
                <a:latin typeface="Arial"/>
                <a:cs typeface="Arial"/>
              </a:rPr>
              <a:t>:.-1</a:t>
            </a:r>
            <a:r>
              <a:rPr dirty="0" smtClean="0" sz="1350" spc="30" i="1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450" spc="175">
                <a:solidFill>
                  <a:srgbClr val="4D4D4F"/>
                </a:solidFill>
                <a:latin typeface="Arial"/>
                <a:cs typeface="Arial"/>
              </a:rPr>
              <a:t>(4-1)</a:t>
            </a:r>
            <a:r>
              <a:rPr dirty="0" smtClean="0" sz="1450" spc="175">
                <a:solidFill>
                  <a:srgbClr val="4D4D4F"/>
                </a:solidFill>
                <a:latin typeface="Arial"/>
                <a:cs typeface="Arial"/>
              </a:rPr>
              <a:t>	</a:t>
            </a:r>
            <a:r>
              <a:rPr dirty="0" smtClean="0" sz="1450" spc="-100">
                <a:solidFill>
                  <a:srgbClr val="4D4D4F"/>
                </a:solidFill>
                <a:latin typeface="Arial"/>
                <a:cs typeface="Arial"/>
              </a:rPr>
              <a:t>.</a:t>
            </a:r>
            <a:r>
              <a:rPr dirty="0" smtClean="0" sz="1450" spc="-690">
                <a:solidFill>
                  <a:srgbClr val="4D4D4F"/>
                </a:solidFill>
                <a:latin typeface="Arial"/>
                <a:cs typeface="Arial"/>
              </a:rPr>
              <a:t>_</a:t>
            </a:r>
            <a:r>
              <a:rPr dirty="0" smtClean="0" sz="1450" spc="655">
                <a:solidFill>
                  <a:srgbClr val="6D6D70"/>
                </a:solidFill>
                <a:latin typeface="Arial"/>
                <a:cs typeface="Arial"/>
              </a:rPr>
              <a:t>(</a:t>
            </a:r>
            <a:r>
              <a:rPr dirty="0" smtClean="0" sz="1450" spc="180">
                <a:solidFill>
                  <a:srgbClr val="6D6D70"/>
                </a:solidFill>
                <a:latin typeface="Arial"/>
                <a:cs typeface="Arial"/>
              </a:rPr>
              <a:t> </a:t>
            </a:r>
            <a:r>
              <a:rPr dirty="0" smtClean="0" sz="1450" spc="520">
                <a:solidFill>
                  <a:srgbClr val="7E7E82"/>
                </a:solidFill>
                <a:latin typeface="Arial"/>
                <a:cs typeface="Arial"/>
              </a:rPr>
              <a:t>.</a:t>
            </a:r>
            <a:endParaRPr sz="14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54931" y="5880687"/>
            <a:ext cx="4313555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97735" algn="l"/>
              </a:tabLst>
            </a:pPr>
            <a:r>
              <a:rPr dirty="0" smtClean="0" sz="1700" spc="10">
                <a:solidFill>
                  <a:srgbClr val="3A3A3B"/>
                </a:solidFill>
                <a:latin typeface="Arial"/>
                <a:cs typeface="Arial"/>
              </a:rPr>
              <a:t>,:ro</a:t>
            </a:r>
            <a:r>
              <a:rPr dirty="0" smtClean="0" sz="1700" spc="-125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690">
                <a:solidFill>
                  <a:srgbClr val="3A3A3B"/>
                </a:solidFill>
                <a:latin typeface="Times New Roman"/>
                <a:cs typeface="Times New Roman"/>
              </a:rPr>
              <a:t>u.&gt;</a:t>
            </a:r>
            <a:r>
              <a:rPr dirty="0" smtClean="0" sz="1650" spc="-27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0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120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805">
                <a:solidFill>
                  <a:srgbClr val="3A3A3B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180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95">
                <a:solidFill>
                  <a:srgbClr val="3A3A3B"/>
                </a:solidFill>
                <a:latin typeface="Times New Roman"/>
                <a:cs typeface="Times New Roman"/>
              </a:rPr>
              <a:t>?J</a:t>
            </a:r>
            <a:r>
              <a:rPr dirty="0" smtClean="0" sz="1650" spc="-229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40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340">
                <a:solidFill>
                  <a:srgbClr val="5D5D60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425">
                <a:solidFill>
                  <a:srgbClr val="3A3A3B"/>
                </a:solidFill>
                <a:latin typeface="Times New Roman"/>
                <a:cs typeface="Times New Roman"/>
              </a:rPr>
              <a:t>li</a:t>
            </a:r>
            <a:r>
              <a:rPr dirty="0" smtClean="0" sz="1650" spc="565">
                <a:solidFill>
                  <a:srgbClr val="3A3A3B"/>
                </a:solidFill>
                <a:latin typeface="Times New Roman"/>
                <a:cs typeface="Times New Roman"/>
              </a:rPr>
              <a:t>)</a:t>
            </a:r>
            <a:r>
              <a:rPr dirty="0" smtClean="0" sz="1650" spc="-240">
                <a:solidFill>
                  <a:srgbClr val="6D6D70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130">
                <a:solidFill>
                  <a:srgbClr val="6D6D70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85">
                <a:solidFill>
                  <a:srgbClr val="3A3A3B"/>
                </a:solidFill>
                <a:latin typeface="Times New Roman"/>
                <a:cs typeface="Times New Roman"/>
              </a:rPr>
              <a:t>.4.1</a:t>
            </a:r>
            <a:r>
              <a:rPr dirty="0" smtClean="0" sz="1750" spc="-395">
                <a:solidFill>
                  <a:srgbClr val="3A3A3B"/>
                </a:solidFill>
                <a:latin typeface="Times New Roman"/>
                <a:cs typeface="Times New Roman"/>
              </a:rPr>
              <a:t>&gt;</a:t>
            </a:r>
            <a:r>
              <a:rPr dirty="0" smtClean="0" sz="1950" spc="95" i="1">
                <a:solidFill>
                  <a:srgbClr val="3A3A3B"/>
                </a:solidFill>
                <a:latin typeface="Arial"/>
                <a:cs typeface="Arial"/>
              </a:rPr>
              <a:t>.r</a:t>
            </a:r>
            <a:r>
              <a:rPr dirty="0" smtClean="0" sz="1950" spc="80" i="1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-185">
                <a:solidFill>
                  <a:srgbClr val="3A3A3B"/>
                </a:solidFill>
                <a:latin typeface="Times New Roman"/>
                <a:cs typeface="Times New Roman"/>
              </a:rPr>
              <a:t>J.;...{_j.J</a:t>
            </a:r>
            <a:r>
              <a:rPr dirty="0" smtClean="0" sz="1650" spc="-18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0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10">
                <a:solidFill>
                  <a:srgbClr val="4D4D4F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21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0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25">
                <a:solidFill>
                  <a:srgbClr val="4D4D4F"/>
                </a:solidFill>
                <a:latin typeface="Times New Roman"/>
                <a:cs typeface="Times New Roman"/>
              </a:rPr>
              <a:t>b</a:t>
            </a:r>
            <a:r>
              <a:rPr dirty="0" smtClean="0" sz="1650" spc="42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0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29">
                <a:solidFill>
                  <a:srgbClr val="4D4D4F"/>
                </a:solidFill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085707" y="5918787"/>
            <a:ext cx="105156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35">
                <a:solidFill>
                  <a:srgbClr val="3A3A3B"/>
                </a:solidFill>
                <a:latin typeface="Times New Roman"/>
                <a:cs typeface="Times New Roman"/>
              </a:rPr>
              <a:t>(.)-4</a:t>
            </a:r>
            <a:r>
              <a:rPr dirty="0" smtClean="0" sz="1300" spc="15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55">
                <a:solidFill>
                  <a:srgbClr val="3A3A3B"/>
                </a:solidFill>
                <a:latin typeface="Times New Roman"/>
                <a:cs typeface="Times New Roman"/>
              </a:rPr>
              <a:t>C</a:t>
            </a:r>
            <a:r>
              <a:rPr dirty="0" smtClean="0" sz="1650" spc="-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5">
                <a:solidFill>
                  <a:srgbClr val="3A3A3B"/>
                </a:solidFill>
                <a:latin typeface="Times New Roman"/>
                <a:cs typeface="Times New Roman"/>
              </a:rPr>
              <a:t>_;-</a:t>
            </a:r>
            <a:r>
              <a:rPr dirty="0" smtClean="0" sz="1650" spc="114">
                <a:solidFill>
                  <a:srgbClr val="3A3A3B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1230">
                <a:solidFill>
                  <a:srgbClr val="7E7E82"/>
                </a:solidFill>
                <a:latin typeface="Times New Roman"/>
                <a:cs typeface="Times New Roman"/>
              </a:rPr>
              <a:t>: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52408" y="6236271"/>
            <a:ext cx="4191000" cy="31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33750" algn="l"/>
                <a:tab pos="3874770" algn="l"/>
              </a:tabLst>
            </a:pPr>
            <a:r>
              <a:rPr dirty="0" smtClean="0" sz="2000" spc="-70" i="1">
                <a:solidFill>
                  <a:srgbClr val="4D4D4F"/>
                </a:solidFill>
                <a:latin typeface="Arial"/>
                <a:cs typeface="Arial"/>
              </a:rPr>
              <a:t>·c.</a:t>
            </a:r>
            <a:r>
              <a:rPr dirty="0" smtClean="0" sz="2000" spc="-50" i="1">
                <a:solidFill>
                  <a:srgbClr val="4D4D4F"/>
                </a:solidFill>
                <a:latin typeface="Arial"/>
                <a:cs typeface="Arial"/>
              </a:rPr>
              <a:t> </a:t>
            </a:r>
            <a:r>
              <a:rPr dirty="0" smtClean="0" sz="2000" spc="-65" i="1">
                <a:solidFill>
                  <a:srgbClr val="4D4D4F"/>
                </a:solidFill>
                <a:latin typeface="Arial"/>
                <a:cs typeface="Arial"/>
              </a:rPr>
              <a:t>.&gt;-'</a:t>
            </a:r>
            <a:r>
              <a:rPr dirty="0" smtClean="0" sz="2000" spc="-50" i="1">
                <a:solidFill>
                  <a:srgbClr val="4D4D4F"/>
                </a:solidFill>
                <a:latin typeface="Arial"/>
                <a:cs typeface="Arial"/>
              </a:rPr>
              <a:t> </a:t>
            </a:r>
            <a:r>
              <a:rPr dirty="0" smtClean="0" sz="2000" spc="-85" i="1">
                <a:solidFill>
                  <a:srgbClr val="4D4D4F"/>
                </a:solidFill>
                <a:latin typeface="Arial"/>
                <a:cs typeface="Arial"/>
              </a:rPr>
              <a:t>&lt;..&gt;?</a:t>
            </a:r>
            <a:r>
              <a:rPr dirty="0" smtClean="0" sz="2000" spc="-50" i="1">
                <a:solidFill>
                  <a:srgbClr val="4D4D4F"/>
                </a:solidFill>
                <a:latin typeface="Arial"/>
                <a:cs typeface="Arial"/>
              </a:rPr>
              <a:t> </a:t>
            </a:r>
            <a:r>
              <a:rPr dirty="0" smtClean="0" sz="2000" spc="-50" i="1">
                <a:solidFill>
                  <a:srgbClr val="4D4D4F"/>
                </a:solidFill>
                <a:latin typeface="Arial"/>
                <a:cs typeface="Arial"/>
              </a:rPr>
              <a:t>\</a:t>
            </a:r>
            <a:r>
              <a:rPr dirty="0" smtClean="0" sz="2000" spc="-5" i="1">
                <a:solidFill>
                  <a:srgbClr val="4D4D4F"/>
                </a:solidFill>
                <a:latin typeface="Arial"/>
                <a:cs typeface="Arial"/>
              </a:rPr>
              <a:t> </a:t>
            </a:r>
            <a:r>
              <a:rPr dirty="0" smtClean="0" sz="1650" spc="-145">
                <a:solidFill>
                  <a:srgbClr val="3A3A3B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-80">
                <a:solidFill>
                  <a:srgbClr val="3A3A3B"/>
                </a:solidFill>
                <a:latin typeface="Times New Roman"/>
                <a:cs typeface="Times New Roman"/>
              </a:rPr>
              <a:t>\.;</a:t>
            </a:r>
            <a:r>
              <a:rPr dirty="0" smtClean="0" sz="1650" spc="-80" u="sng">
                <a:solidFill>
                  <a:srgbClr val="3A3A3B"/>
                </a:solidFill>
                <a:latin typeface="Times New Roman"/>
                <a:cs typeface="Times New Roman"/>
              </a:rPr>
              <a:t>  </a:t>
            </a:r>
            <a:r>
              <a:rPr dirty="0" smtClean="0" sz="1650" spc="130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,.s::l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0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614">
                <a:solidFill>
                  <a:srgbClr val="3A3A3B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161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10">
                <a:solidFill>
                  <a:srgbClr val="3A3A3B"/>
                </a:solidFill>
                <a:latin typeface="Times New Roman"/>
                <a:cs typeface="Times New Roman"/>
              </a:rPr>
              <a:t>?J</a:t>
            </a:r>
            <a:r>
              <a:rPr dirty="0" smtClean="0" sz="1650" spc="-21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8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285">
                <a:solidFill>
                  <a:srgbClr val="5D5D60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340">
                <a:solidFill>
                  <a:srgbClr val="3A3A3B"/>
                </a:solidFill>
                <a:latin typeface="Times New Roman"/>
                <a:cs typeface="Times New Roman"/>
              </a:rPr>
              <a:t>li</a:t>
            </a:r>
            <a:r>
              <a:rPr dirty="0" smtClean="0" sz="1650" spc="515">
                <a:solidFill>
                  <a:srgbClr val="3A3A3B"/>
                </a:solidFill>
                <a:latin typeface="Times New Roman"/>
                <a:cs typeface="Times New Roman"/>
              </a:rPr>
              <a:t>)</a:t>
            </a:r>
            <a:r>
              <a:rPr dirty="0" smtClean="0" sz="1650" spc="-240">
                <a:solidFill>
                  <a:srgbClr val="5D5D60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-240">
                <a:solidFill>
                  <a:srgbClr val="5D5D60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580">
                <a:solidFill>
                  <a:srgbClr val="3A3A3B"/>
                </a:solidFill>
                <a:latin typeface="Times New Roman"/>
                <a:cs typeface="Times New Roman"/>
              </a:rPr>
              <a:t>.}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164813" y="6280721"/>
            <a:ext cx="91694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55650" algn="l"/>
              </a:tabLst>
            </a:pPr>
            <a:r>
              <a:rPr dirty="0" smtClean="0" sz="1650" spc="320">
                <a:solidFill>
                  <a:srgbClr val="3A3A3B"/>
                </a:solidFill>
                <a:latin typeface="Times New Roman"/>
                <a:cs typeface="Times New Roman"/>
              </a:rPr>
              <a:t>h:J</a:t>
            </a:r>
            <a:r>
              <a:rPr dirty="0" smtClean="0" sz="1650" spc="-25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40">
                <a:solidFill>
                  <a:srgbClr val="7E7E82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140">
                <a:solidFill>
                  <a:srgbClr val="7E7E8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85">
                <a:solidFill>
                  <a:srgbClr val="4D4D4F"/>
                </a:solidFill>
                <a:latin typeface="Times New Roman"/>
                <a:cs typeface="Times New Roman"/>
              </a:rPr>
              <a:t>....</a:t>
            </a:r>
            <a:r>
              <a:rPr dirty="0" smtClean="0" sz="1650" spc="-185">
                <a:solidFill>
                  <a:srgbClr val="4D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050" spc="105">
                <a:solidFill>
                  <a:srgbClr val="4D4D4F"/>
                </a:solidFill>
                <a:latin typeface="Times New Roman"/>
                <a:cs typeface="Times New Roman"/>
              </a:rPr>
              <a:t>-&gt;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54931" y="6685596"/>
            <a:ext cx="764540" cy="582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465">
                <a:solidFill>
                  <a:srgbClr val="3A3A3B"/>
                </a:solidFill>
                <a:latin typeface="Arial"/>
                <a:cs typeface="Arial"/>
              </a:rPr>
              <a:t>..L:</a:t>
            </a:r>
            <a:r>
              <a:rPr dirty="0" smtClean="0" sz="1600" spc="-14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225">
                <a:solidFill>
                  <a:srgbClr val="4D4D4F"/>
                </a:solidFill>
                <a:latin typeface="Times New Roman"/>
                <a:cs typeface="Times New Roman"/>
              </a:rPr>
              <a:t>0</a:t>
            </a:r>
            <a:r>
              <a:rPr dirty="0" smtClean="0" sz="1650" spc="-480">
                <a:solidFill>
                  <a:srgbClr val="6D6D70"/>
                </a:solidFill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1"/>
              </a:spcBef>
            </a:pPr>
            <a:endParaRPr sz="500"/>
          </a:p>
          <a:p>
            <a:pPr marL="30480">
              <a:lnSpc>
                <a:spcPct val="100000"/>
              </a:lnSpc>
            </a:pPr>
            <a:r>
              <a:rPr dirty="0" smtClean="0" sz="1650" spc="-85">
                <a:solidFill>
                  <a:srgbClr val="3A3A3B"/>
                </a:solidFill>
                <a:latin typeface="Times New Roman"/>
                <a:cs typeface="Times New Roman"/>
              </a:rPr>
              <a:t>.44t;·</a:t>
            </a:r>
            <a:r>
              <a:rPr dirty="0" smtClean="0" sz="1650" spc="-385">
                <a:solidFill>
                  <a:srgbClr val="5D5D60"/>
                </a:solidFill>
                <a:latin typeface="Times New Roman"/>
                <a:cs typeface="Times New Roman"/>
              </a:rPr>
              <a:t>U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06250" y="6520496"/>
            <a:ext cx="1986914" cy="4610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625">
                <a:solidFill>
                  <a:srgbClr val="3A3A3B"/>
                </a:solidFill>
                <a:latin typeface="Times New Roman"/>
                <a:cs typeface="Times New Roman"/>
              </a:rPr>
              <a:t>,</a:t>
            </a:r>
            <a:r>
              <a:rPr dirty="0" smtClean="0" sz="1650" spc="6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2950" spc="775">
                <a:solidFill>
                  <a:srgbClr val="3A3A3B"/>
                </a:solidFill>
                <a:latin typeface="Times New Roman"/>
                <a:cs typeface="Times New Roman"/>
              </a:rPr>
              <a:t>W</a:t>
            </a:r>
            <a:r>
              <a:rPr dirty="0" smtClean="0" sz="2950" spc="21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2950" spc="250">
                <a:solidFill>
                  <a:srgbClr val="3A3A3B"/>
                </a:solidFill>
                <a:latin typeface="Times New Roman"/>
                <a:cs typeface="Times New Roman"/>
              </a:rPr>
              <a:t>&gt;''</a:t>
            </a:r>
            <a:r>
              <a:rPr dirty="0" smtClean="0" sz="2950" spc="-25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90">
                <a:solidFill>
                  <a:srgbClr val="3A3A3B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-310">
                <a:solidFill>
                  <a:srgbClr val="3A3A3B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-125">
                <a:solidFill>
                  <a:srgbClr val="5D5D60"/>
                </a:solidFill>
                <a:latin typeface="Times New Roman"/>
                <a:cs typeface="Times New Roman"/>
              </a:rPr>
              <a:t>_</a:t>
            </a:r>
            <a:r>
              <a:rPr dirty="0" smtClean="0" sz="1650" spc="40">
                <a:solidFill>
                  <a:srgbClr val="5D5D60"/>
                </a:solidFill>
                <a:latin typeface="Times New Roman"/>
                <a:cs typeface="Times New Roman"/>
              </a:rPr>
              <a:t>)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.&gt;/U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083730" y="6685596"/>
            <a:ext cx="115189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240" i="1">
                <a:solidFill>
                  <a:srgbClr val="3A3A3B"/>
                </a:solidFill>
                <a:latin typeface="Times New Roman"/>
                <a:cs typeface="Times New Roman"/>
              </a:rPr>
              <a:t>}</a:t>
            </a:r>
            <a:r>
              <a:rPr dirty="0" smtClean="0" sz="1650" spc="-50" i="1">
                <a:solidFill>
                  <a:srgbClr val="5D5D60"/>
                </a:solidFill>
                <a:latin typeface="Times New Roman"/>
                <a:cs typeface="Times New Roman"/>
              </a:rPr>
              <a:t>'</a:t>
            </a:r>
            <a:r>
              <a:rPr dirty="0" smtClean="0" sz="1650" spc="45" i="1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c_</a:t>
            </a:r>
            <a:r>
              <a:rPr dirty="0" smtClean="0" sz="1650" spc="-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65">
                <a:solidFill>
                  <a:srgbClr val="3A3A3B"/>
                </a:solidFill>
                <a:latin typeface="Times New Roman"/>
                <a:cs typeface="Times New Roman"/>
              </a:rPr>
              <a:t>_,_i.</a:t>
            </a:r>
            <a:r>
              <a:rPr dirty="0" smtClean="0" sz="1650" spc="-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55">
                <a:solidFill>
                  <a:srgbClr val="3A3A3B"/>
                </a:solidFill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006508" y="6717346"/>
            <a:ext cx="5956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250">
                <a:solidFill>
                  <a:srgbClr val="3A3A3B"/>
                </a:solidFill>
                <a:latin typeface="Times New Roman"/>
                <a:cs typeface="Times New Roman"/>
              </a:rPr>
              <a:t>t_.o</a:t>
            </a:r>
            <a:r>
              <a:rPr dirty="0" smtClean="0" sz="1400" spc="16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260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784532" y="7004587"/>
            <a:ext cx="293052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835">
                <a:solidFill>
                  <a:srgbClr val="3A3A3B"/>
                </a:solidFill>
                <a:latin typeface="Times New Roman"/>
                <a:cs typeface="Times New Roman"/>
              </a:rPr>
              <a:t>W</a:t>
            </a:r>
            <a:r>
              <a:rPr dirty="0" smtClean="0" sz="1650" spc="183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45">
                <a:solidFill>
                  <a:srgbClr val="3A3A3B"/>
                </a:solidFill>
                <a:latin typeface="Times New Roman"/>
                <a:cs typeface="Times New Roman"/>
              </a:rPr>
              <a:t>/'</a:t>
            </a:r>
            <a:r>
              <a:rPr dirty="0" smtClean="0" sz="1650" spc="1065">
                <a:solidFill>
                  <a:srgbClr val="3A3A3B"/>
                </a:solidFill>
                <a:latin typeface="Times New Roman"/>
                <a:cs typeface="Times New Roman"/>
              </a:rPr>
              <a:t>1</a:t>
            </a:r>
            <a:r>
              <a:rPr dirty="0" smtClean="0" sz="1650" spc="-160">
                <a:solidFill>
                  <a:srgbClr val="3A3A3B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-295">
                <a:solidFill>
                  <a:srgbClr val="3A3A3B"/>
                </a:solidFill>
                <a:latin typeface="Times New Roman"/>
                <a:cs typeface="Times New Roman"/>
              </a:rPr>
              <a:t>;</a:t>
            </a:r>
            <a:r>
              <a:rPr dirty="0" smtClean="0" sz="1650" spc="-75">
                <a:solidFill>
                  <a:srgbClr val="5D5D60"/>
                </a:solidFill>
                <a:latin typeface="Times New Roman"/>
                <a:cs typeface="Times New Roman"/>
              </a:rPr>
              <a:t>.J</a:t>
            </a:r>
            <a:r>
              <a:rPr dirty="0" smtClean="0" sz="1650" spc="60">
                <a:solidFill>
                  <a:srgbClr val="3A3A3B"/>
                </a:solidFill>
                <a:latin typeface="Times New Roman"/>
                <a:cs typeface="Times New Roman"/>
              </a:rPr>
              <a:t>b/'1</a:t>
            </a:r>
            <a:r>
              <a:rPr dirty="0" smtClean="0" sz="1650" spc="-1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60">
                <a:solidFill>
                  <a:srgbClr val="3A3A3B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-145">
                <a:solidFill>
                  <a:srgbClr val="3A3A3B"/>
                </a:solidFill>
                <a:latin typeface="Times New Roman"/>
                <a:cs typeface="Times New Roman"/>
              </a:rPr>
              <a:t>\.;</a:t>
            </a:r>
            <a:r>
              <a:rPr dirty="0" smtClean="0" sz="1650" spc="-145" u="sng">
                <a:solidFill>
                  <a:srgbClr val="3A3A3B"/>
                </a:solidFill>
                <a:latin typeface="Times New Roman"/>
                <a:cs typeface="Times New Roman"/>
              </a:rPr>
              <a:t>  </a:t>
            </a:r>
            <a:r>
              <a:rPr dirty="0" smtClean="0" sz="1650" spc="-100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55">
                <a:solidFill>
                  <a:srgbClr val="3A3A3B"/>
                </a:solidFill>
                <a:latin typeface="Times New Roman"/>
                <a:cs typeface="Times New Roman"/>
              </a:rPr>
              <a:t>,.s::l</a:t>
            </a:r>
            <a:r>
              <a:rPr dirty="0" smtClean="0" sz="1650" spc="-15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3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65">
                <a:solidFill>
                  <a:srgbClr val="3A3A3B"/>
                </a:solidFill>
                <a:latin typeface="Times New Roman"/>
                <a:cs typeface="Times New Roman"/>
              </a:rPr>
              <a:t>"-=-'\</a:t>
            </a:r>
            <a:r>
              <a:rPr dirty="0" smtClean="0" sz="1600" spc="-40">
                <a:solidFill>
                  <a:srgbClr val="3A3A3B"/>
                </a:solidFill>
                <a:latin typeface="Times New Roman"/>
                <a:cs typeface="Times New Roman"/>
              </a:rPr>
              <a:t>....,</a:t>
            </a:r>
            <a:r>
              <a:rPr dirty="0" smtClean="0" sz="1600" spc="-18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20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923187" y="7004587"/>
            <a:ext cx="215138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140" i="1">
                <a:solidFill>
                  <a:srgbClr val="3A3A3B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940" i="1">
                <a:solidFill>
                  <a:srgbClr val="3A3A3B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-20" i="1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10">
                <a:solidFill>
                  <a:srgbClr val="3A3A3B"/>
                </a:solidFill>
                <a:latin typeface="Times New Roman"/>
                <a:cs typeface="Times New Roman"/>
              </a:rPr>
              <a:t>4J</a:t>
            </a:r>
            <a:r>
              <a:rPr dirty="0" smtClean="0" sz="1650" spc="-229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20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190">
                <a:solidFill>
                  <a:srgbClr val="3A3A3B"/>
                </a:solidFill>
                <a:latin typeface="Times New Roman"/>
                <a:cs typeface="Times New Roman"/>
              </a:rPr>
              <a:t>..l.Al.J</a:t>
            </a:r>
            <a:r>
              <a:rPr dirty="0" smtClean="0" sz="1650" spc="14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14">
                <a:solidFill>
                  <a:srgbClr val="3A3A3B"/>
                </a:solidFill>
                <a:latin typeface="Times New Roman"/>
                <a:cs typeface="Times New Roman"/>
              </a:rPr>
              <a:t>44ta</a:t>
            </a:r>
            <a:r>
              <a:rPr dirty="0" smtClean="0" sz="1650" spc="-19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85">
                <a:solidFill>
                  <a:srgbClr val="5D5D60"/>
                </a:solidFill>
                <a:latin typeface="Times New Roman"/>
                <a:cs typeface="Times New Roman"/>
              </a:rPr>
              <a:t>·U</a:t>
            </a:r>
            <a:r>
              <a:rPr dirty="0" smtClean="0" sz="1650" spc="3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225">
                <a:solidFill>
                  <a:srgbClr val="5D5D60"/>
                </a:solidFill>
                <a:latin typeface="Arial"/>
                <a:cs typeface="Arial"/>
              </a:rPr>
              <a:t>&lt;.;</a:t>
            </a:r>
            <a:r>
              <a:rPr dirty="0" smtClean="0" sz="1450" spc="-210">
                <a:solidFill>
                  <a:srgbClr val="5D5D60"/>
                </a:solidFill>
                <a:latin typeface="Arial"/>
                <a:cs typeface="Arial"/>
              </a:rPr>
              <a:t> </a:t>
            </a:r>
            <a:r>
              <a:rPr dirty="0" smtClean="0" sz="1450" spc="320">
                <a:solidFill>
                  <a:srgbClr val="3A3A3B"/>
                </a:solidFill>
                <a:latin typeface="Arial"/>
                <a:cs typeface="Arial"/>
              </a:rPr>
              <a:t>_</a:t>
            </a:r>
            <a:r>
              <a:rPr dirty="0" smtClean="0" sz="1450" spc="-24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450" spc="-180">
                <a:solidFill>
                  <a:srgbClr val="7E7E82"/>
                </a:solidFill>
                <a:latin typeface="Arial"/>
                <a:cs typeface="Arial"/>
              </a:rPr>
              <a:t>_</a:t>
            </a:r>
            <a:endParaRPr sz="14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79301" y="7372656"/>
            <a:ext cx="3773804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38680" algn="l"/>
              </a:tabLst>
            </a:pPr>
            <a:r>
              <a:rPr dirty="0" smtClean="0" sz="1650" spc="1105">
                <a:solidFill>
                  <a:srgbClr val="4D4D4F"/>
                </a:solidFill>
                <a:latin typeface="Times New Roman"/>
                <a:cs typeface="Times New Roman"/>
              </a:rPr>
              <a:t>uW</a:t>
            </a:r>
            <a:r>
              <a:rPr dirty="0" smtClean="0" sz="1650" spc="110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85">
                <a:solidFill>
                  <a:srgbClr val="4D4D4F"/>
                </a:solidFill>
                <a:latin typeface="Times New Roman"/>
                <a:cs typeface="Times New Roman"/>
              </a:rPr>
              <a:t>':ll</a:t>
            </a:r>
            <a:r>
              <a:rPr dirty="0" smtClean="0" sz="1650" spc="38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5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50">
                <a:solidFill>
                  <a:srgbClr val="4D4D4F"/>
                </a:solidFill>
                <a:latin typeface="Times New Roman"/>
                <a:cs typeface="Times New Roman"/>
              </a:rPr>
              <a:t>l::=&gt;-1</a:t>
            </a:r>
            <a:r>
              <a:rPr dirty="0" smtClean="0" sz="1600" spc="-150">
                <a:solidFill>
                  <a:srgbClr val="4D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4.Jl...,</a:t>
            </a:r>
            <a:r>
              <a:rPr dirty="0" smtClean="0" sz="1650" spc="-95">
                <a:solidFill>
                  <a:srgbClr val="3A3A3B"/>
                </a:solidFill>
                <a:latin typeface="Times New Roman"/>
                <a:cs typeface="Times New Roman"/>
              </a:rPr>
              <a:t>)</a:t>
            </a:r>
            <a:r>
              <a:rPr dirty="0" smtClean="0" sz="1650" spc="-2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80">
                <a:solidFill>
                  <a:srgbClr val="5D5D60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70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35">
                <a:solidFill>
                  <a:srgbClr val="3A3A3B"/>
                </a:solidFill>
                <a:latin typeface="Times New Roman"/>
                <a:cs typeface="Times New Roman"/>
              </a:rPr>
              <a:t>c_Y</a:t>
            </a:r>
            <a:r>
              <a:rPr dirty="0" smtClean="0" sz="1650" spc="14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35">
                <a:solidFill>
                  <a:srgbClr val="3A3A3B"/>
                </a:solidFill>
                <a:latin typeface="Times New Roman"/>
                <a:cs typeface="Times New Roman"/>
              </a:rPr>
              <a:t>Y..J</a:t>
            </a:r>
            <a:r>
              <a:rPr dirty="0" smtClean="0" sz="1650" spc="7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70">
                <a:solidFill>
                  <a:srgbClr val="3A3A3B"/>
                </a:solidFill>
                <a:latin typeface="Times New Roman"/>
                <a:cs typeface="Times New Roman"/>
              </a:rPr>
              <a:t>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721029" y="7372656"/>
            <a:ext cx="128270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55">
                <a:solidFill>
                  <a:srgbClr val="3A3A3B"/>
                </a:solidFill>
                <a:latin typeface="Times New Roman"/>
                <a:cs typeface="Times New Roman"/>
              </a:rPr>
              <a:t>W\.:</a:t>
            </a:r>
            <a:r>
              <a:rPr dirty="0" smtClean="0" sz="1600" spc="70">
                <a:solidFill>
                  <a:srgbClr val="3A3A3B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-450">
                <a:solidFill>
                  <a:srgbClr val="5D5D60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1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50">
                <a:solidFill>
                  <a:srgbClr val="3A3A3B"/>
                </a:solidFill>
                <a:latin typeface="Times New Roman"/>
                <a:cs typeface="Times New Roman"/>
              </a:rPr>
              <a:t>u</a:t>
            </a:r>
            <a:r>
              <a:rPr dirty="0" smtClean="0" sz="1650" spc="-26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20">
                <a:solidFill>
                  <a:srgbClr val="5D5D60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-13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4t:,·tl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268477" y="7340906"/>
            <a:ext cx="770890" cy="10045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1285">
              <a:lnSpc>
                <a:spcPct val="100000"/>
              </a:lnSpc>
            </a:pPr>
            <a:r>
              <a:rPr dirty="0" smtClean="0" sz="1700" spc="229" i="1">
                <a:solidFill>
                  <a:srgbClr val="4D4D4F"/>
                </a:solidFill>
                <a:latin typeface="Arial"/>
                <a:cs typeface="Arial"/>
              </a:rPr>
              <a:t>y-</a:t>
            </a:r>
            <a:r>
              <a:rPr dirty="0" smtClean="0" sz="1700" spc="229" i="1">
                <a:solidFill>
                  <a:srgbClr val="4D4D4F"/>
                </a:solidFill>
                <a:latin typeface="Arial"/>
                <a:cs typeface="Arial"/>
              </a:rPr>
              <a:t> </a:t>
            </a:r>
            <a:r>
              <a:rPr dirty="0" smtClean="0" sz="1700" spc="-229" i="1">
                <a:solidFill>
                  <a:srgbClr val="4D4D4F"/>
                </a:solidFill>
                <a:latin typeface="Arial"/>
                <a:cs typeface="Arial"/>
              </a:rPr>
              <a:t> </a:t>
            </a:r>
            <a:r>
              <a:rPr dirty="0" smtClean="0" sz="1900" spc="-365" i="1">
                <a:solidFill>
                  <a:srgbClr val="6D6D70"/>
                </a:solidFill>
                <a:latin typeface="Arial"/>
                <a:cs typeface="Arial"/>
              </a:rPr>
              <a:t>--:--=­</a:t>
            </a:r>
            <a:endParaRPr sz="19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algn="ctr" marR="3810">
              <a:lnSpc>
                <a:spcPct val="100000"/>
              </a:lnSpc>
            </a:pPr>
            <a:r>
              <a:rPr dirty="0" smtClean="0" sz="1650" spc="220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11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0">
                <a:solidFill>
                  <a:srgbClr val="3A3A3B"/>
                </a:solidFill>
                <a:latin typeface="Times New Roman"/>
                <a:cs typeface="Times New Roman"/>
              </a:rPr>
              <a:t>;_,...;--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18"/>
              </a:spcBef>
            </a:pPr>
            <a:endParaRPr sz="700"/>
          </a:p>
          <a:p>
            <a:pPr algn="ctr" marL="79375">
              <a:lnSpc>
                <a:spcPct val="100000"/>
              </a:lnSpc>
            </a:pPr>
            <a:r>
              <a:rPr dirty="0" smtClean="0" sz="1850" spc="125">
                <a:solidFill>
                  <a:srgbClr val="5D5D60"/>
                </a:solidFill>
                <a:latin typeface="Arial"/>
                <a:cs typeface="Arial"/>
              </a:rPr>
              <a:t>J</a:t>
            </a:r>
            <a:r>
              <a:rPr dirty="0" smtClean="0" sz="1850" spc="-245">
                <a:solidFill>
                  <a:srgbClr val="3A3A3B"/>
                </a:solidFill>
                <a:latin typeface="Arial"/>
                <a:cs typeface="Arial"/>
              </a:rPr>
              <a:t>L.:..;.</a:t>
            </a:r>
            <a:endParaRPr sz="18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54931" y="7646553"/>
            <a:ext cx="2832100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19710" algn="l"/>
                <a:tab pos="2693035" algn="l"/>
              </a:tabLst>
            </a:pPr>
            <a:r>
              <a:rPr dirty="0" smtClean="0" sz="1700" spc="-140">
                <a:solidFill>
                  <a:srgbClr val="3A3A3B"/>
                </a:solidFill>
                <a:latin typeface="Times New Roman"/>
                <a:cs typeface="Times New Roman"/>
              </a:rPr>
              <a:t>.;</a:t>
            </a:r>
            <a:r>
              <a:rPr dirty="0" smtClean="0" sz="1700" spc="-140">
                <a:solidFill>
                  <a:srgbClr val="3A3A3B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110">
                <a:solidFill>
                  <a:srgbClr val="3A3A3B"/>
                </a:solidFill>
                <a:latin typeface="Times New Roman"/>
                <a:cs typeface="Times New Roman"/>
              </a:rPr>
              <a:t>6</a:t>
            </a:r>
            <a:r>
              <a:rPr dirty="0" smtClean="0" sz="1700" spc="-4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-190">
                <a:solidFill>
                  <a:srgbClr val="3A3A3B"/>
                </a:solidFill>
                <a:latin typeface="Times New Roman"/>
                <a:cs typeface="Times New Roman"/>
              </a:rPr>
              <a:t>:.;i</a:t>
            </a:r>
            <a:r>
              <a:rPr dirty="0" smtClean="0" sz="2150" spc="-17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15">
                <a:solidFill>
                  <a:srgbClr val="3A3A3B"/>
                </a:solidFill>
                <a:latin typeface="Times New Roman"/>
                <a:cs typeface="Times New Roman"/>
              </a:rPr>
              <a:t>J!</a:t>
            </a:r>
            <a:r>
              <a:rPr dirty="0" smtClean="0" sz="1650" spc="-18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..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10">
                <a:solidFill>
                  <a:srgbClr val="3A3A3B"/>
                </a:solidFill>
                <a:latin typeface="Times New Roman"/>
                <a:cs typeface="Times New Roman"/>
              </a:rPr>
              <a:t>4t:,</a:t>
            </a:r>
            <a:r>
              <a:rPr dirty="0" smtClean="0" sz="1650" spc="-45">
                <a:solidFill>
                  <a:srgbClr val="3A3A3B"/>
                </a:solidFill>
                <a:latin typeface="Times New Roman"/>
                <a:cs typeface="Times New Roman"/>
              </a:rPr>
              <a:t>·</a:t>
            </a:r>
            <a:r>
              <a:rPr dirty="0" smtClean="0" sz="1650" spc="-5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24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80">
                <a:solidFill>
                  <a:srgbClr val="3A3A3B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11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055">
                <a:solidFill>
                  <a:srgbClr val="3A3A3B"/>
                </a:solidFill>
                <a:latin typeface="Times New Roman"/>
                <a:cs typeface="Times New Roman"/>
              </a:rPr>
              <a:t>4J</a:t>
            </a:r>
            <a:r>
              <a:rPr dirty="0" smtClean="0" sz="1650" spc="105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9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75">
                <a:solidFill>
                  <a:srgbClr val="3A3A3B"/>
                </a:solidFill>
                <a:latin typeface="Times New Roman"/>
                <a:cs typeface="Times New Roman"/>
              </a:rPr>
              <a:t>.J</a:t>
            </a:r>
            <a:r>
              <a:rPr dirty="0" smtClean="0" sz="1650" spc="7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-130">
                <a:solidFill>
                  <a:srgbClr val="3A3A3B"/>
                </a:solidFill>
                <a:latin typeface="Arial"/>
                <a:cs typeface="Arial"/>
              </a:rPr>
              <a:t>.d4</a:t>
            </a:r>
            <a:r>
              <a:rPr dirty="0" smtClean="0" sz="1200" spc="-130">
                <a:solidFill>
                  <a:srgbClr val="3A3A3B"/>
                </a:solidFill>
                <a:latin typeface="Arial"/>
                <a:cs typeface="Arial"/>
              </a:rPr>
              <a:t>	</a:t>
            </a:r>
            <a:r>
              <a:rPr dirty="0" smtClean="0" sz="1650" spc="-330">
                <a:solidFill>
                  <a:srgbClr val="4D4D4F"/>
                </a:solidFill>
                <a:latin typeface="Times New Roman"/>
                <a:cs typeface="Times New Roman"/>
              </a:rPr>
              <a:t>19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713859" y="7710053"/>
            <a:ext cx="121475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490">
                <a:solidFill>
                  <a:srgbClr val="3A3A3B"/>
                </a:solidFill>
                <a:latin typeface="Times New Roman"/>
                <a:cs typeface="Times New Roman"/>
              </a:rPr>
              <a:t>_,;.</a:t>
            </a:r>
            <a:r>
              <a:rPr dirty="0" smtClean="0" sz="1650" spc="49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9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225">
                <a:solidFill>
                  <a:srgbClr val="3A3A3B"/>
                </a:solidFill>
                <a:latin typeface="Times New Roman"/>
                <a:cs typeface="Times New Roman"/>
              </a:rPr>
              <a:t>')</a:t>
            </a:r>
            <a:r>
              <a:rPr dirty="0" smtClean="0" sz="1400" spc="305">
                <a:solidFill>
                  <a:srgbClr val="3A3A3B"/>
                </a:solidFill>
                <a:latin typeface="Times New Roman"/>
                <a:cs typeface="Times New Roman"/>
              </a:rPr>
              <a:t>L;..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334773" y="8052720"/>
            <a:ext cx="64897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-6965">
                <a:solidFill>
                  <a:srgbClr val="4D4D4F"/>
                </a:solidFill>
                <a:latin typeface="Arial"/>
                <a:cs typeface="Arial"/>
              </a:rPr>
              <a:t>·</a:t>
            </a:r>
            <a:endParaRPr sz="18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42747" y="8438546"/>
            <a:ext cx="77597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38784" algn="l"/>
              </a:tabLst>
            </a:pPr>
            <a:r>
              <a:rPr dirty="0" smtClean="0" sz="2000" spc="120">
                <a:solidFill>
                  <a:srgbClr val="4D4D4F"/>
                </a:solidFill>
                <a:latin typeface="Times New Roman"/>
                <a:cs typeface="Times New Roman"/>
              </a:rPr>
              <a:t>JJ</a:t>
            </a:r>
            <a:r>
              <a:rPr dirty="0" smtClean="0" sz="2000" spc="120">
                <a:solidFill>
                  <a:srgbClr val="4D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-65">
                <a:solidFill>
                  <a:srgbClr val="3A3A3B"/>
                </a:solidFill>
                <a:latin typeface="Arial"/>
                <a:cs typeface="Arial"/>
              </a:rPr>
              <a:t>,aol\</a:t>
            </a:r>
            <a:endParaRPr sz="15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046503" y="8394096"/>
            <a:ext cx="4548505" cy="36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79855" algn="l"/>
                <a:tab pos="3052445" algn="l"/>
              </a:tabLst>
            </a:pPr>
            <a:r>
              <a:rPr dirty="0" smtClean="0" sz="1650" spc="605">
                <a:solidFill>
                  <a:srgbClr val="3A3A3B"/>
                </a:solidFill>
                <a:latin typeface="Times New Roman"/>
                <a:cs typeface="Times New Roman"/>
              </a:rPr>
              <a:t>.&gt;J</a:t>
            </a:r>
            <a:r>
              <a:rPr dirty="0" smtClean="0" sz="1650" spc="-7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695">
                <a:solidFill>
                  <a:srgbClr val="3A3A3B"/>
                </a:solidFill>
                <a:latin typeface="Times New Roman"/>
                <a:cs typeface="Times New Roman"/>
              </a:rPr>
              <a:t>·W</a:t>
            </a:r>
            <a:r>
              <a:rPr dirty="0" smtClean="0" sz="1650" spc="1695">
                <a:solidFill>
                  <a:srgbClr val="3A3A3B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415">
                <a:solidFill>
                  <a:srgbClr val="3A3A3B"/>
                </a:solidFill>
                <a:latin typeface="Times New Roman"/>
                <a:cs typeface="Times New Roman"/>
              </a:rPr>
              <a:t>/</a:t>
            </a:r>
            <a:r>
              <a:rPr dirty="0" smtClean="0" sz="1650" spc="-254">
                <a:solidFill>
                  <a:srgbClr val="3A3A3B"/>
                </a:solidFill>
                <a:latin typeface="Times New Roman"/>
                <a:cs typeface="Times New Roman"/>
              </a:rPr>
              <a:t>'</a:t>
            </a:r>
            <a:r>
              <a:rPr dirty="0" smtClean="0" sz="1650" spc="-480">
                <a:solidFill>
                  <a:srgbClr val="5D5D60"/>
                </a:solidFill>
                <a:latin typeface="Times New Roman"/>
                <a:cs typeface="Times New Roman"/>
              </a:rPr>
              <a:t>1</a:t>
            </a:r>
            <a:r>
              <a:rPr dirty="0" smtClean="0" sz="1650" spc="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90">
                <a:solidFill>
                  <a:srgbClr val="3A3A3B"/>
                </a:solidFill>
                <a:latin typeface="Times New Roman"/>
                <a:cs typeface="Times New Roman"/>
              </a:rPr>
              <a:t>;;</a:t>
            </a:r>
            <a:r>
              <a:rPr dirty="0" smtClean="0" sz="1650" spc="11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85">
                <a:solidFill>
                  <a:srgbClr val="5D5D60"/>
                </a:solidFill>
                <a:latin typeface="Times New Roman"/>
                <a:cs typeface="Times New Roman"/>
              </a:rPr>
              <a:t>b</a:t>
            </a:r>
            <a:r>
              <a:rPr dirty="0" smtClean="0" sz="1650" spc="-200">
                <a:solidFill>
                  <a:srgbClr val="3A3A3B"/>
                </a:solidFill>
                <a:latin typeface="Times New Roman"/>
                <a:cs typeface="Times New Roman"/>
              </a:rPr>
              <a:t>?J</a:t>
            </a:r>
            <a:r>
              <a:rPr dirty="0" smtClean="0" sz="1650" spc="-25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8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8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10">
                <a:solidFill>
                  <a:srgbClr val="3A3A3B"/>
                </a:solidFill>
                <a:latin typeface="Times New Roman"/>
                <a:cs typeface="Times New Roman"/>
              </a:rPr>
              <a:t>C</a:t>
            </a:r>
            <a:r>
              <a:rPr dirty="0" smtClean="0" sz="1650" spc="-11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0" u="sng">
                <a:solidFill>
                  <a:srgbClr val="3A3A3B"/>
                </a:solidFill>
                <a:latin typeface="Times New Roman"/>
                <a:cs typeface="Times New Roman"/>
              </a:rPr>
              <a:t>  </a:t>
            </a:r>
            <a:r>
              <a:rPr dirty="0" smtClean="0" sz="1650" spc="-35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60">
                <a:solidFill>
                  <a:srgbClr val="3A3A3B"/>
                </a:solidFill>
                <a:latin typeface="Times New Roman"/>
                <a:cs typeface="Times New Roman"/>
              </a:rPr>
              <a:t>,_.ci</a:t>
            </a:r>
            <a:r>
              <a:rPr dirty="0" smtClean="0" sz="1650" spc="-160">
                <a:solidFill>
                  <a:srgbClr val="3A3A3B"/>
                </a:solidFill>
                <a:latin typeface="Times New Roman"/>
                <a:cs typeface="Times New Roman"/>
              </a:rPr>
              <a:t>	</a:t>
            </a:r>
            <a:r>
              <a:rPr dirty="0" smtClean="0" sz="2350" spc="-70" i="1">
                <a:solidFill>
                  <a:srgbClr val="3A3A3B"/>
                </a:solidFill>
                <a:latin typeface="Arial"/>
                <a:cs typeface="Arial"/>
              </a:rPr>
              <a:t>.J-</a:t>
            </a:r>
            <a:r>
              <a:rPr dirty="0" smtClean="0" sz="2350" spc="15" i="1">
                <a:solidFill>
                  <a:srgbClr val="3A3A3B"/>
                </a:solidFill>
                <a:latin typeface="Arial"/>
                <a:cs typeface="Arial"/>
              </a:rPr>
              <a:t>S</a:t>
            </a:r>
            <a:r>
              <a:rPr dirty="0" smtClean="0" sz="2350" spc="-400" i="1">
                <a:solidFill>
                  <a:srgbClr val="5D5D60"/>
                </a:solidFill>
                <a:latin typeface="Arial"/>
                <a:cs typeface="Arial"/>
              </a:rPr>
              <a:t>I</a:t>
            </a:r>
            <a:r>
              <a:rPr dirty="0" smtClean="0" sz="2350" spc="-100" i="1">
                <a:solidFill>
                  <a:srgbClr val="5D5D60"/>
                </a:solidFill>
                <a:latin typeface="Arial"/>
                <a:cs typeface="Arial"/>
              </a:rPr>
              <a:t> </a:t>
            </a:r>
            <a:r>
              <a:rPr dirty="0" smtClean="0" sz="1800" spc="-125">
                <a:solidFill>
                  <a:srgbClr val="3A3A3B"/>
                </a:solidFill>
                <a:latin typeface="Times New Roman"/>
                <a:cs typeface="Times New Roman"/>
              </a:rPr>
              <a:t>J:..oLA.</a:t>
            </a:r>
            <a:r>
              <a:rPr dirty="0" smtClean="0" sz="1800" spc="-140">
                <a:solidFill>
                  <a:srgbClr val="3A3A3B"/>
                </a:solidFill>
                <a:latin typeface="Times New Roman"/>
                <a:cs typeface="Times New Roman"/>
              </a:rPr>
              <a:t>:</a:t>
            </a:r>
            <a:r>
              <a:rPr dirty="0" smtClean="0" sz="1800" spc="-360">
                <a:solidFill>
                  <a:srgbClr val="1A1F24"/>
                </a:solidFill>
                <a:latin typeface="Times New Roman"/>
                <a:cs typeface="Times New Roman"/>
              </a:rPr>
              <a:t>.</a:t>
            </a:r>
            <a:r>
              <a:rPr dirty="0" smtClean="0" sz="1800" spc="-310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800" spc="-540">
                <a:solidFill>
                  <a:srgbClr val="5D5D60"/>
                </a:solidFill>
                <a:latin typeface="Times New Roman"/>
                <a:cs typeface="Times New Roman"/>
              </a:rPr>
              <a:t>1</a:t>
            </a:r>
            <a:r>
              <a:rPr dirty="0" smtClean="0" sz="1800" spc="-540" u="sng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180" u="sng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270">
                <a:solidFill>
                  <a:srgbClr val="5D5D60"/>
                </a:solidFill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48839" y="8820392"/>
            <a:ext cx="1492250" cy="6191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33705">
              <a:lnSpc>
                <a:spcPct val="100000"/>
              </a:lnSpc>
            </a:pPr>
            <a:r>
              <a:rPr dirty="0" smtClean="0" sz="1650" spc="1689">
                <a:solidFill>
                  <a:srgbClr val="3A3A3B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2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00">
                <a:solidFill>
                  <a:srgbClr val="3A3A3B"/>
                </a:solidFill>
                <a:latin typeface="Times New Roman"/>
                <a:cs typeface="Times New Roman"/>
              </a:rPr>
              <a:t>(</a:t>
            </a:r>
            <a:r>
              <a:rPr dirty="0" smtClean="0" sz="1650" spc="260">
                <a:solidFill>
                  <a:srgbClr val="3A3A3B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0" u="sng">
                <a:solidFill>
                  <a:srgbClr val="3A3A3B"/>
                </a:solidFill>
                <a:latin typeface="Times New Roman"/>
                <a:cs typeface="Times New Roman"/>
              </a:rPr>
              <a:t>  </a:t>
            </a:r>
            <a:r>
              <a:rPr dirty="0" smtClean="0" sz="1650" spc="45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40">
                <a:solidFill>
                  <a:srgbClr val="3A3A3B"/>
                </a:solidFill>
                <a:latin typeface="Times New Roman"/>
                <a:cs typeface="Times New Roman"/>
              </a:rPr>
              <a:t>,_.c</a:t>
            </a:r>
            <a:r>
              <a:rPr dirty="0" smtClean="0" sz="1650" spc="-9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10">
                <a:solidFill>
                  <a:srgbClr val="3A3A3B"/>
                </a:solidFill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1"/>
              </a:spcBef>
            </a:pPr>
            <a:endParaRPr sz="800"/>
          </a:p>
          <a:p>
            <a:pPr marL="323850" indent="-311785">
              <a:lnSpc>
                <a:spcPct val="100000"/>
              </a:lnSpc>
              <a:buClr>
                <a:srgbClr val="4D4D4F"/>
              </a:buClr>
              <a:buFont typeface="Times New Roman"/>
              <a:buChar char="·"/>
              <a:tabLst>
                <a:tab pos="323850" algn="l"/>
              </a:tabLst>
            </a:pPr>
            <a:r>
              <a:rPr dirty="0" smtClean="0" sz="1650" spc="1215">
                <a:solidFill>
                  <a:srgbClr val="4D4D4F"/>
                </a:solidFill>
                <a:latin typeface="Times New Roman"/>
                <a:cs typeface="Times New Roman"/>
              </a:rPr>
              <a:t>}</a:t>
            </a:r>
            <a:r>
              <a:rPr dirty="0" smtClean="0" sz="1650" spc="875">
                <a:solidFill>
                  <a:srgbClr val="4D4D4F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-80">
                <a:solidFill>
                  <a:srgbClr val="3A3A3B"/>
                </a:solidFill>
                <a:latin typeface="Times New Roman"/>
                <a:cs typeface="Times New Roman"/>
              </a:rPr>
              <a:t>c_</a:t>
            </a:r>
            <a:r>
              <a:rPr dirty="0" smtClean="0" sz="1650" spc="-4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85">
                <a:solidFill>
                  <a:srgbClr val="3A3A3B"/>
                </a:solidFill>
                <a:latin typeface="Times New Roman"/>
                <a:cs typeface="Times New Roman"/>
              </a:rPr>
              <a:t>y-C</a:t>
            </a:r>
            <a:r>
              <a:rPr dirty="0" smtClean="0" sz="1650" spc="-4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50">
                <a:solidFill>
                  <a:srgbClr val="3A3A3B"/>
                </a:solidFill>
                <a:latin typeface="Times New Roman"/>
                <a:cs typeface="Times New Roman"/>
              </a:rPr>
              <a:t>I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680103" y="8858492"/>
            <a:ext cx="282575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125" i="1">
                <a:solidFill>
                  <a:srgbClr val="3A3A3B"/>
                </a:solidFill>
                <a:latin typeface="Arial"/>
                <a:cs typeface="Arial"/>
              </a:rPr>
              <a:t>j-:&gt;:-</a:t>
            </a:r>
            <a:endParaRPr sz="13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466012" y="8718792"/>
            <a:ext cx="798830" cy="38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300" spc="-470">
                <a:solidFill>
                  <a:srgbClr val="3A3A3B"/>
                </a:solidFill>
                <a:latin typeface="Arial"/>
                <a:cs typeface="Arial"/>
              </a:rPr>
              <a:t>J.-.a-9</a:t>
            </a:r>
            <a:r>
              <a:rPr dirty="0" smtClean="0" sz="2300" spc="-80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2450" spc="-345" i="1">
                <a:solidFill>
                  <a:srgbClr val="3A3A3B"/>
                </a:solidFill>
                <a:latin typeface="Arial"/>
                <a:cs typeface="Arial"/>
              </a:rPr>
              <a:t>JS</a:t>
            </a:r>
            <a:endParaRPr sz="24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489521" y="8814042"/>
            <a:ext cx="252476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87680" algn="l"/>
                <a:tab pos="1486535" algn="l"/>
                <a:tab pos="2228850" algn="l"/>
              </a:tabLst>
            </a:pPr>
            <a:r>
              <a:rPr dirty="0" smtClean="0" sz="1700" spc="-295">
                <a:solidFill>
                  <a:srgbClr val="5D5D60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-27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45">
                <a:solidFill>
                  <a:srgbClr val="3A3A3B"/>
                </a:solidFill>
                <a:latin typeface="Times New Roman"/>
                <a:cs typeface="Times New Roman"/>
              </a:rPr>
              <a:t>--4</a:t>
            </a:r>
            <a:r>
              <a:rPr dirty="0" smtClean="0" sz="1700" spc="-245">
                <a:solidFill>
                  <a:srgbClr val="3A3A3B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-155">
                <a:solidFill>
                  <a:srgbClr val="3A3A3B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-360">
                <a:solidFill>
                  <a:srgbClr val="3A3A3B"/>
                </a:solidFill>
                <a:latin typeface="Times New Roman"/>
                <a:cs typeface="Times New Roman"/>
              </a:rPr>
              <a:t>-</a:t>
            </a:r>
            <a:r>
              <a:rPr dirty="0" smtClean="0" sz="1650" spc="0" u="sng">
                <a:solidFill>
                  <a:srgbClr val="3A3A3B"/>
                </a:solidFill>
                <a:latin typeface="Times New Roman"/>
                <a:cs typeface="Times New Roman"/>
              </a:rPr>
              <a:t>  </a:t>
            </a:r>
            <a:r>
              <a:rPr dirty="0" smtClean="0" sz="1650" spc="-70" u="sng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90">
                <a:solidFill>
                  <a:srgbClr val="3A3A3B"/>
                </a:solidFill>
                <a:latin typeface="Times New Roman"/>
                <a:cs typeface="Times New Roman"/>
              </a:rPr>
              <a:t>,_aJI</a:t>
            </a:r>
            <a:r>
              <a:rPr dirty="0" smtClean="0" sz="1650" spc="-19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14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29">
                <a:solidFill>
                  <a:srgbClr val="3A3A3B"/>
                </a:solidFill>
                <a:latin typeface="Arial"/>
                <a:cs typeface="Arial"/>
              </a:rPr>
              <a:t>..bJ</a:t>
            </a:r>
            <a:r>
              <a:rPr dirty="0" smtClean="0" sz="1650" spc="-229">
                <a:solidFill>
                  <a:srgbClr val="3A3A3B"/>
                </a:solidFill>
                <a:latin typeface="Arial"/>
                <a:cs typeface="Arial"/>
              </a:rPr>
              <a:t>	</a:t>
            </a:r>
            <a:r>
              <a:rPr dirty="0" smtClean="0" sz="1650" spc="-185">
                <a:solidFill>
                  <a:srgbClr val="4D4D4F"/>
                </a:solidFill>
                <a:latin typeface="Arial"/>
                <a:cs typeface="Arial"/>
              </a:rPr>
              <a:t>•</a:t>
            </a:r>
            <a:r>
              <a:rPr dirty="0" smtClean="0" sz="1650" spc="-280">
                <a:solidFill>
                  <a:srgbClr val="4D4D4F"/>
                </a:solidFill>
                <a:latin typeface="Arial"/>
                <a:cs typeface="Arial"/>
              </a:rPr>
              <a:t> </a:t>
            </a:r>
            <a:r>
              <a:rPr dirty="0" smtClean="0" sz="1650" spc="-90">
                <a:solidFill>
                  <a:srgbClr val="3A3A3B"/>
                </a:solidFill>
                <a:latin typeface="Arial"/>
                <a:cs typeface="Arial"/>
              </a:rPr>
              <a:t>..</a:t>
            </a:r>
            <a:r>
              <a:rPr dirty="0" smtClean="0" sz="1650" spc="-305">
                <a:solidFill>
                  <a:srgbClr val="3A3A3B"/>
                </a:solidFill>
                <a:latin typeface="Arial"/>
                <a:cs typeface="Arial"/>
              </a:rPr>
              <a:t>.</a:t>
            </a:r>
            <a:r>
              <a:rPr dirty="0" smtClean="0" sz="1650" spc="-265">
                <a:solidFill>
                  <a:srgbClr val="3A3A3B"/>
                </a:solidFill>
                <a:latin typeface="Arial"/>
                <a:cs typeface="Arial"/>
              </a:rPr>
              <a:t>_,</a:t>
            </a:r>
            <a:r>
              <a:rPr dirty="0" smtClean="0" sz="1650" spc="-265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-105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155">
                <a:solidFill>
                  <a:srgbClr val="4D4D4F"/>
                </a:solidFill>
                <a:latin typeface="Arial"/>
                <a:cs typeface="Arial"/>
              </a:rPr>
              <a:t>,</a:t>
            </a:r>
            <a:r>
              <a:rPr dirty="0" smtClean="0" sz="1650" spc="155">
                <a:solidFill>
                  <a:srgbClr val="4D4D4F"/>
                </a:solidFill>
                <a:latin typeface="Arial"/>
                <a:cs typeface="Arial"/>
              </a:rPr>
              <a:t>	</a:t>
            </a:r>
            <a:r>
              <a:rPr dirty="0" smtClean="0" sz="1650" spc="-525">
                <a:solidFill>
                  <a:srgbClr val="5D5D60"/>
                </a:solidFill>
                <a:latin typeface="Arial"/>
                <a:cs typeface="Arial"/>
              </a:rPr>
              <a:t>:</a:t>
            </a:r>
            <a:r>
              <a:rPr dirty="0" smtClean="0" sz="1650" spc="-480">
                <a:solidFill>
                  <a:srgbClr val="4D4D4F"/>
                </a:solidFill>
                <a:latin typeface="Arial"/>
                <a:cs typeface="Arial"/>
              </a:rPr>
              <a:t>_</a:t>
            </a:r>
            <a:endParaRPr sz="16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789765" y="9150791"/>
            <a:ext cx="386842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-275" i="1">
                <a:solidFill>
                  <a:srgbClr val="3A3A3B"/>
                </a:solidFill>
                <a:latin typeface="Arial"/>
                <a:cs typeface="Arial"/>
              </a:rPr>
              <a:t>':1</a:t>
            </a:r>
            <a:r>
              <a:rPr dirty="0" smtClean="0" sz="1850" spc="-80" i="1">
                <a:solidFill>
                  <a:srgbClr val="3A3A3B"/>
                </a:solidFill>
                <a:latin typeface="Arial"/>
                <a:cs typeface="Arial"/>
              </a:rPr>
              <a:t> </a:t>
            </a:r>
            <a:r>
              <a:rPr dirty="0" smtClean="0" sz="1650" spc="-225">
                <a:solidFill>
                  <a:srgbClr val="4D4D4F"/>
                </a:solidFill>
                <a:latin typeface="Times New Roman"/>
                <a:cs typeface="Times New Roman"/>
              </a:rPr>
              <a:t>&lt;..&gt;.,t&gt;i</a:t>
            </a:r>
            <a:r>
              <a:rPr dirty="0" smtClean="0" sz="1650" spc="19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215">
                <a:solidFill>
                  <a:srgbClr val="4D4D4F"/>
                </a:solidFill>
                <a:latin typeface="Times New Roman"/>
                <a:cs typeface="Times New Roman"/>
              </a:rPr>
              <a:t>J</a:t>
            </a:r>
            <a:r>
              <a:rPr dirty="0" smtClean="0" sz="1750" spc="-215" u="sng">
                <a:solidFill>
                  <a:srgbClr val="4D4D4F"/>
                </a:solidFill>
                <a:latin typeface="Times New Roman"/>
                <a:cs typeface="Times New Roman"/>
              </a:rPr>
              <a:t>  </a:t>
            </a:r>
            <a:r>
              <a:rPr dirty="0" smtClean="0" sz="1750" spc="-105" u="sng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65">
                <a:solidFill>
                  <a:srgbClr val="4D4D4F"/>
                </a:solidFill>
                <a:latin typeface="Times New Roman"/>
                <a:cs typeface="Times New Roman"/>
              </a:rPr>
              <a:t>,...aj</a:t>
            </a:r>
            <a:r>
              <a:rPr dirty="0" smtClean="0" sz="1750" spc="75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54">
                <a:solidFill>
                  <a:srgbClr val="4D4D4F"/>
                </a:solidFill>
                <a:latin typeface="Times New Roman"/>
                <a:cs typeface="Times New Roman"/>
              </a:rPr>
              <a:t>Jl4.9</a:t>
            </a:r>
            <a:r>
              <a:rPr dirty="0" smtClean="0" sz="1650" spc="17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185">
                <a:solidFill>
                  <a:srgbClr val="4D4D4F"/>
                </a:solidFill>
                <a:latin typeface="Times New Roman"/>
                <a:cs typeface="Times New Roman"/>
              </a:rPr>
              <a:t>l</a:t>
            </a:r>
            <a:r>
              <a:rPr dirty="0" smtClean="0" sz="1650" spc="-240">
                <a:solidFill>
                  <a:srgbClr val="4D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20">
                <a:solidFill>
                  <a:srgbClr val="B1B3B8"/>
                </a:solidFill>
                <a:latin typeface="Times New Roman"/>
                <a:cs typeface="Times New Roman"/>
              </a:rPr>
              <a:t>·</a:t>
            </a:r>
            <a:r>
              <a:rPr dirty="0" smtClean="0" sz="1650" spc="1010">
                <a:solidFill>
                  <a:srgbClr val="3A3A3B"/>
                </a:solidFill>
                <a:latin typeface="Times New Roman"/>
                <a:cs typeface="Times New Roman"/>
              </a:rPr>
              <a:t>·W</a:t>
            </a:r>
            <a:r>
              <a:rPr dirty="0" smtClean="0" sz="1650" spc="1010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5">
                <a:solidFill>
                  <a:srgbClr val="3A3A3B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00">
                <a:solidFill>
                  <a:srgbClr val="3A3A3B"/>
                </a:solidFill>
                <a:latin typeface="Times New Roman"/>
                <a:cs typeface="Times New Roman"/>
              </a:rPr>
              <a:t>?</a:t>
            </a:r>
            <a:r>
              <a:rPr dirty="0" smtClean="0" sz="1650" spc="525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340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140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0">
                <a:solidFill>
                  <a:srgbClr val="3A3A3B"/>
                </a:solidFill>
                <a:latin typeface="Times New Roman"/>
                <a:cs typeface="Times New Roman"/>
              </a:rPr>
              <a:t>;; b?</a:t>
            </a:r>
            <a:r>
              <a:rPr dirty="0" smtClean="0" sz="1650" spc="130">
                <a:solidFill>
                  <a:srgbClr val="3A3A3B"/>
                </a:solidFill>
                <a:latin typeface="Times New Roman"/>
                <a:cs typeface="Times New Roman"/>
              </a:rPr>
              <a:t>J</a:t>
            </a:r>
            <a:r>
              <a:rPr dirty="0" smtClean="0" sz="1650" spc="-285">
                <a:solidFill>
                  <a:srgbClr val="5D5D60"/>
                </a:solidFill>
                <a:latin typeface="Times New Roman"/>
                <a:cs typeface="Times New Roman"/>
              </a:rPr>
              <a:t>I</a:t>
            </a:r>
            <a:r>
              <a:rPr dirty="0" smtClean="0" sz="1650" spc="85">
                <a:solidFill>
                  <a:srgbClr val="5D5D60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550">
                <a:solidFill>
                  <a:srgbClr val="3A3A3B"/>
                </a:solidFill>
                <a:latin typeface="Times New Roman"/>
                <a:cs typeface="Times New Roman"/>
              </a:rPr>
              <a:t>u</a:t>
            </a:r>
            <a:endParaRPr sz="1650">
              <a:latin typeface="Times New Roman"/>
              <a:cs typeface="Times New Roman"/>
            </a:endParaRPr>
          </a:p>
        </p:txBody>
      </p:sp>
      <p:graphicFrame>
        <p:nvGraphicFramePr>
          <p:cNvPr id="41" name="object 41"/>
          <p:cNvGraphicFramePr>
            <a:graphicFrameLocks noGrp="1"/>
          </p:cNvGraphicFramePr>
          <p:nvPr/>
        </p:nvGraphicFramePr>
        <p:xfrm>
          <a:off x="748324" y="5418315"/>
          <a:ext cx="6333901" cy="5006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7187"/>
                <a:gridCol w="2246733"/>
                <a:gridCol w="722631"/>
                <a:gridCol w="707348"/>
              </a:tblGrid>
              <a:tr h="97911"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  <a:tabLst>
                          <a:tab pos="786765" algn="l"/>
                          <a:tab pos="1767205" algn="l"/>
                          <a:tab pos="2522855" algn="l"/>
                        </a:tabLst>
                      </a:pPr>
                      <a:r>
                        <a:rPr dirty="0" smtClean="0" sz="40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•</a:t>
                      </a:r>
                      <a:r>
                        <a:rPr dirty="0" smtClean="0" sz="40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40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40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400">
                          <a:solidFill>
                            <a:srgbClr val="4D4D4F"/>
                          </a:solidFill>
                          <a:latin typeface="Times New Roman"/>
                          <a:cs typeface="Times New Roman"/>
                        </a:rPr>
                        <a:t>t8</a:t>
                      </a:r>
                      <a:r>
                        <a:rPr dirty="0" smtClean="0" sz="400">
                          <a:solidFill>
                            <a:srgbClr val="4D4D4F"/>
                          </a:solidFill>
                          <a:latin typeface="Times New Roman"/>
                          <a:cs typeface="Times New Roman"/>
                        </a:rPr>
                        <a:t>    </a:t>
                      </a:r>
                      <a:r>
                        <a:rPr dirty="0" smtClean="0" sz="400" spc="-50">
                          <a:solidFill>
                            <a:srgbClr val="4D4D4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400" spc="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...</a:t>
                      </a:r>
                      <a:r>
                        <a:rPr dirty="0" smtClean="0" sz="400" spc="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   </a:t>
                      </a:r>
                      <a:r>
                        <a:rPr dirty="0" smtClean="0" sz="400" spc="-5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700" spc="0" i="1">
                          <a:solidFill>
                            <a:srgbClr val="4D4D4F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700" spc="0" i="1">
                          <a:solidFill>
                            <a:srgbClr val="4D4D4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700" spc="0">
                          <a:solidFill>
                            <a:srgbClr val="4D4D4F"/>
                          </a:solidFill>
                          <a:latin typeface="Arial"/>
                          <a:cs typeface="Arial"/>
                        </a:rPr>
                        <a:t>'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tabLst>
                          <a:tab pos="602615" algn="l"/>
                          <a:tab pos="934719" algn="l"/>
                          <a:tab pos="1327785" algn="l"/>
                          <a:tab pos="1918970" algn="l"/>
                        </a:tabLst>
                      </a:pPr>
                      <a:r>
                        <a:rPr dirty="0" smtClean="0" sz="700">
                          <a:solidFill>
                            <a:srgbClr val="3A3A3B"/>
                          </a:solidFill>
                          <a:latin typeface="Arial"/>
                          <a:cs typeface="Arial"/>
                        </a:rPr>
                        <a:t>..</a:t>
                      </a:r>
                      <a:r>
                        <a:rPr dirty="0" smtClean="0" sz="700">
                          <a:solidFill>
                            <a:srgbClr val="3A3A3B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700">
                          <a:solidFill>
                            <a:srgbClr val="5D5D60"/>
                          </a:solidFill>
                          <a:latin typeface="Arial"/>
                          <a:cs typeface="Arial"/>
                        </a:rPr>
                        <a:t>'</a:t>
                      </a:r>
                      <a:r>
                        <a:rPr dirty="0" smtClean="0" sz="700">
                          <a:solidFill>
                            <a:srgbClr val="5D5D6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700">
                          <a:solidFill>
                            <a:srgbClr val="4D4D4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mtClean="0" sz="700">
                          <a:solidFill>
                            <a:srgbClr val="4D4D4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700">
                          <a:solidFill>
                            <a:srgbClr val="3A3A3B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mtClean="0" sz="700">
                          <a:solidFill>
                            <a:srgbClr val="3A3A3B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550">
                          <a:solidFill>
                            <a:srgbClr val="4D4D4F"/>
                          </a:solidFill>
                          <a:latin typeface="Arial"/>
                          <a:cs typeface="Arial"/>
                        </a:rPr>
                        <a:t>f.</a:t>
                      </a:r>
                      <a:r>
                        <a:rPr dirty="0" smtClean="0" sz="550" spc="70">
                          <a:solidFill>
                            <a:srgbClr val="4D4D4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550" spc="0" i="1">
                          <a:solidFill>
                            <a:srgbClr val="4D4D4F"/>
                          </a:solidFill>
                          <a:latin typeface="Arial"/>
                          <a:cs typeface="Arial"/>
                        </a:rPr>
                        <a:t>J-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dirty="0" smtClean="0" sz="550" i="1">
                          <a:solidFill>
                            <a:srgbClr val="5D5D60"/>
                          </a:solidFill>
                          <a:latin typeface="Arial"/>
                          <a:cs typeface="Arial"/>
                        </a:rPr>
                        <a:t>(</a:t>
                      </a:r>
                      <a:r>
                        <a:rPr dirty="0" smtClean="0" sz="550" i="1">
                          <a:solidFill>
                            <a:srgbClr val="5D5D60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550" i="1">
                          <a:solidFill>
                            <a:srgbClr val="5D5D6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02711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tabLst>
                          <a:tab pos="1956435" algn="l"/>
                        </a:tabLst>
                      </a:pPr>
                      <a:r>
                        <a:rPr dirty="0" smtClean="0" sz="180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;,</a:t>
                      </a:r>
                      <a:r>
                        <a:rPr dirty="0" smtClean="0" sz="1800" spc="-225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800" spc="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J-&gt;1</a:t>
                      </a:r>
                      <a:r>
                        <a:rPr dirty="0" smtClean="0" sz="1800" spc="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)1</a:t>
                      </a:r>
                      <a:r>
                        <a:rPr dirty="0" smtClean="0" sz="1800" spc="-8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450" spc="0" i="1">
                          <a:solidFill>
                            <a:srgbClr val="3A3A3B"/>
                          </a:solidFill>
                          <a:latin typeface="Arial"/>
                          <a:cs typeface="Arial"/>
                        </a:rPr>
                        <a:t>JS</a:t>
                      </a:r>
                      <a:r>
                        <a:rPr dirty="0" smtClean="0" sz="2450" spc="-300" i="1">
                          <a:solidFill>
                            <a:srgbClr val="3A3A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_,1</a:t>
                      </a:r>
                      <a:r>
                        <a:rPr dirty="0" smtClean="0" sz="1650" spc="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2350" spc="0">
                          <a:solidFill>
                            <a:srgbClr val="3A3A3B"/>
                          </a:solidFill>
                          <a:latin typeface="Arial"/>
                          <a:cs typeface="Arial"/>
                        </a:rPr>
                        <a:t>J.:..u.:.l</a:t>
                      </a:r>
                      <a:endParaRPr sz="23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tabLst>
                          <a:tab pos="471170" algn="l"/>
                        </a:tabLst>
                      </a:pPr>
                      <a:r>
                        <a:rPr dirty="0" smtClean="0" sz="165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mtClean="0" sz="1650" spc="-20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5D5D60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650" spc="0">
                          <a:solidFill>
                            <a:srgbClr val="5D5D60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250" spc="0">
                          <a:solidFill>
                            <a:srgbClr val="3A3A3B"/>
                          </a:solidFill>
                          <a:latin typeface="Arial"/>
                          <a:cs typeface="Arial"/>
                        </a:rPr>
                        <a:t>l_:j</a:t>
                      </a:r>
                      <a:r>
                        <a:rPr dirty="0" smtClean="0" sz="1250" spc="120">
                          <a:solidFill>
                            <a:srgbClr val="3A3A3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;;.Jb/U</a:t>
                      </a:r>
                      <a:r>
                        <a:rPr dirty="0" smtClean="0" sz="1650" spc="-65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600" spc="0" i="1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p;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dirty="0" smtClean="0" sz="165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endParaRPr sz="16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ct val="100000"/>
                        </a:lnSpc>
                      </a:pPr>
                      <a:r>
                        <a:rPr dirty="0" smtClean="0" sz="1650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.;</a:t>
                      </a:r>
                      <a:r>
                        <a:rPr dirty="0" smtClean="0" sz="1650" spc="-25">
                          <a:solidFill>
                            <a:srgbClr val="3A3A3B"/>
                          </a:solidFill>
                          <a:latin typeface="Times New Roman"/>
                          <a:cs typeface="Times New Roman"/>
                        </a:rPr>
                        <a:t>_</a:t>
                      </a:r>
                      <a:r>
                        <a:rPr dirty="0" smtClean="0" sz="1650" spc="-1019">
                          <a:solidFill>
                            <a:srgbClr val="6D6D70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1650" spc="0">
                          <a:solidFill>
                            <a:srgbClr val="4D4D4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6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8950" y="365760"/>
            <a:ext cx="548639" cy="1297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24753" y="643029"/>
            <a:ext cx="4743081" cy="6949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126776" y="7722254"/>
            <a:ext cx="2294849" cy="5781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368531" y="9332779"/>
            <a:ext cx="737419" cy="17698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722374" y="3356732"/>
            <a:ext cx="188779" cy="8849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669279" y="4389120"/>
            <a:ext cx="265470" cy="8259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812254" y="220260"/>
            <a:ext cx="60579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270">
                <a:solidFill>
                  <a:srgbClr val="AFB1B3"/>
                </a:solidFill>
                <a:latin typeface="Arial"/>
                <a:cs typeface="Arial"/>
              </a:rPr>
              <a:t>,</a:t>
            </a:r>
            <a:r>
              <a:rPr dirty="0" smtClean="0" sz="850" spc="20">
                <a:solidFill>
                  <a:srgbClr val="AFB1B3"/>
                </a:solidFill>
                <a:latin typeface="Arial"/>
                <a:cs typeface="Arial"/>
              </a:rPr>
              <a:t>:</a:t>
            </a:r>
            <a:r>
              <a:rPr dirty="0" smtClean="0" sz="1000" spc="-85">
                <a:solidFill>
                  <a:srgbClr val="AFB1B3"/>
                </a:solidFill>
                <a:latin typeface="Times New Roman"/>
                <a:cs typeface="Times New Roman"/>
              </a:rPr>
              <a:t>.......</a:t>
            </a:r>
            <a:r>
              <a:rPr dirty="0" smtClean="0" sz="1000" spc="-85">
                <a:solidFill>
                  <a:srgbClr val="AFB1B3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125">
                <a:solidFill>
                  <a:srgbClr val="AFB1B3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15" i="1">
                <a:solidFill>
                  <a:srgbClr val="C3C6C8"/>
                </a:solidFill>
                <a:latin typeface="Arial"/>
                <a:cs typeface="Arial"/>
              </a:rPr>
              <a:t>:."'</a:t>
            </a:r>
            <a:r>
              <a:rPr dirty="0" smtClean="0" sz="1600" spc="-40" i="1">
                <a:solidFill>
                  <a:srgbClr val="C3C6C8"/>
                </a:solidFill>
                <a:latin typeface="Arial"/>
                <a:cs typeface="Arial"/>
              </a:rPr>
              <a:t> </a:t>
            </a:r>
            <a:r>
              <a:rPr dirty="0" smtClean="0" sz="1600" spc="-250" i="1">
                <a:solidFill>
                  <a:srgbClr val="8E8E8E"/>
                </a:solidFill>
                <a:latin typeface="Arial"/>
                <a:cs typeface="Arial"/>
              </a:rPr>
              <a:t>.,.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60119" y="437564"/>
            <a:ext cx="0" cy="59143"/>
          </a:xfrm>
          <a:custGeom>
            <a:avLst/>
            <a:gdLst/>
            <a:ahLst/>
            <a:cxnLst/>
            <a:rect l="l" t="t" r="r" b="b"/>
            <a:pathLst>
              <a:path w="0" h="59143">
                <a:moveTo>
                  <a:pt x="0" y="0"/>
                </a:moveTo>
                <a:lnTo>
                  <a:pt x="0" y="59143"/>
                </a:lnTo>
                <a:lnTo>
                  <a:pt x="0" y="0"/>
                </a:lnTo>
                <a:close/>
              </a:path>
            </a:pathLst>
          </a:custGeom>
          <a:solidFill>
            <a:srgbClr val="E2E2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06394" y="425124"/>
            <a:ext cx="327660" cy="81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-5">
                <a:solidFill>
                  <a:srgbClr val="AFB1B3"/>
                </a:solidFill>
                <a:latin typeface="Arial"/>
                <a:cs typeface="Arial"/>
              </a:rPr>
              <a:t>.t,:</a:t>
            </a:r>
            <a:r>
              <a:rPr dirty="0" smtClean="0" sz="350" spc="-5">
                <a:solidFill>
                  <a:srgbClr val="AFB1B3"/>
                </a:solidFill>
                <a:latin typeface="Arial"/>
                <a:cs typeface="Arial"/>
              </a:rPr>
              <a:t>  </a:t>
            </a:r>
            <a:r>
              <a:rPr dirty="0" smtClean="0" sz="350" spc="-25">
                <a:solidFill>
                  <a:srgbClr val="AFB1B3"/>
                </a:solidFill>
                <a:latin typeface="Arial"/>
                <a:cs typeface="Arial"/>
              </a:rPr>
              <a:t> </a:t>
            </a:r>
            <a:r>
              <a:rPr dirty="0" smtClean="0" sz="350" spc="-25">
                <a:solidFill>
                  <a:srgbClr val="8E8E8E"/>
                </a:solidFill>
                <a:latin typeface="Arial"/>
                <a:cs typeface="Arial"/>
              </a:rPr>
              <a:t>_.</a:t>
            </a:r>
            <a:r>
              <a:rPr dirty="0" smtClean="0" sz="350" spc="-25">
                <a:solidFill>
                  <a:srgbClr val="8E8E8E"/>
                </a:solidFill>
                <a:latin typeface="Arial"/>
                <a:cs typeface="Arial"/>
              </a:rPr>
              <a:t>      </a:t>
            </a:r>
            <a:r>
              <a:rPr dirty="0" smtClean="0" sz="350" spc="35">
                <a:solidFill>
                  <a:srgbClr val="8E8E8E"/>
                </a:solidFill>
                <a:latin typeface="Arial"/>
                <a:cs typeface="Arial"/>
              </a:rPr>
              <a:t> </a:t>
            </a:r>
            <a:r>
              <a:rPr dirty="0" smtClean="0" sz="450" spc="40">
                <a:solidFill>
                  <a:srgbClr val="AFB1B3"/>
                </a:solidFill>
                <a:latin typeface="Times New Roman"/>
                <a:cs typeface="Times New Roman"/>
              </a:rPr>
              <a:t>#</a:t>
            </a:r>
            <a:r>
              <a:rPr dirty="0" smtClean="0" sz="450" spc="-10">
                <a:solidFill>
                  <a:srgbClr val="AFB1B3"/>
                </a:solidFill>
                <a:latin typeface="Times New Roman"/>
                <a:cs typeface="Times New Roman"/>
              </a:rPr>
              <a:t>.</a:t>
            </a:r>
            <a:r>
              <a:rPr dirty="0" smtClean="0" sz="450" spc="15">
                <a:solidFill>
                  <a:srgbClr val="C3C6C8"/>
                </a:solidFill>
                <a:latin typeface="Times New Roman"/>
                <a:cs typeface="Times New Roman"/>
              </a:rPr>
              <a:t>...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19939" y="1141038"/>
            <a:ext cx="63500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125">
                <a:solidFill>
                  <a:srgbClr val="C3C6C8"/>
                </a:solidFill>
                <a:latin typeface="Times New Roman"/>
                <a:cs typeface="Times New Roman"/>
              </a:rPr>
              <a:t>-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70864" y="1121988"/>
            <a:ext cx="2997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65">
                <a:solidFill>
                  <a:srgbClr val="AFB1B3"/>
                </a:solidFill>
                <a:latin typeface="Arial"/>
                <a:cs typeface="Arial"/>
              </a:rPr>
              <a:t>.</a:t>
            </a:r>
            <a:r>
              <a:rPr dirty="0" smtClean="0" sz="1400" spc="365">
                <a:solidFill>
                  <a:srgbClr val="AFB1B3"/>
                </a:solidFill>
                <a:latin typeface="Arial"/>
                <a:cs typeface="Arial"/>
              </a:rPr>
              <a:t> </a:t>
            </a:r>
            <a:r>
              <a:rPr dirty="0" smtClean="0" sz="1400" spc="-20">
                <a:solidFill>
                  <a:srgbClr val="AFB1B3"/>
                </a:solidFill>
                <a:latin typeface="Arial"/>
                <a:cs typeface="Arial"/>
              </a:rPr>
              <a:t> </a:t>
            </a:r>
            <a:r>
              <a:rPr dirty="0" smtClean="0" sz="1150" spc="310">
                <a:solidFill>
                  <a:srgbClr val="9E9EA1"/>
                </a:solidFill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25800" y="1302860"/>
            <a:ext cx="894080" cy="58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2909" algn="l"/>
              </a:tabLst>
            </a:pPr>
            <a:r>
              <a:rPr dirty="0" smtClean="0" sz="300" spc="135">
                <a:solidFill>
                  <a:srgbClr val="9E9EA1"/>
                </a:solidFill>
                <a:latin typeface="Times New Roman"/>
                <a:cs typeface="Times New Roman"/>
              </a:rPr>
              <a:t>....</a:t>
            </a:r>
            <a:r>
              <a:rPr dirty="0" smtClean="0" sz="300" spc="135">
                <a:solidFill>
                  <a:srgbClr val="9E9EA1"/>
                </a:solidFill>
                <a:latin typeface="Times New Roman"/>
                <a:cs typeface="Times New Roman"/>
              </a:rPr>
              <a:t>  </a:t>
            </a:r>
            <a:r>
              <a:rPr dirty="0" smtClean="0" sz="300" spc="-20">
                <a:solidFill>
                  <a:srgbClr val="9E9EA1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155">
                <a:solidFill>
                  <a:srgbClr val="AFB1B3"/>
                </a:solidFill>
                <a:latin typeface="Times New Roman"/>
                <a:cs typeface="Times New Roman"/>
              </a:rPr>
              <a:t>•</a:t>
            </a:r>
            <a:r>
              <a:rPr dirty="0" smtClean="0" sz="300" spc="155">
                <a:solidFill>
                  <a:srgbClr val="AFB1B3"/>
                </a:solidFill>
                <a:latin typeface="Times New Roman"/>
                <a:cs typeface="Times New Roman"/>
              </a:rPr>
              <a:t>	</a:t>
            </a:r>
            <a:r>
              <a:rPr dirty="0" smtClean="0" sz="300" spc="90">
                <a:solidFill>
                  <a:srgbClr val="9E9EA1"/>
                </a:solidFill>
                <a:latin typeface="Times New Roman"/>
                <a:cs typeface="Times New Roman"/>
              </a:rPr>
              <a:t>•</a:t>
            </a:r>
            <a:r>
              <a:rPr dirty="0" smtClean="0" sz="300" spc="90">
                <a:solidFill>
                  <a:srgbClr val="9E9EA1"/>
                </a:solidFill>
                <a:latin typeface="Times New Roman"/>
                <a:cs typeface="Times New Roman"/>
              </a:rPr>
              <a:t>       </a:t>
            </a:r>
            <a:r>
              <a:rPr dirty="0" smtClean="0" sz="300" spc="35">
                <a:solidFill>
                  <a:srgbClr val="9E9EA1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100">
                <a:solidFill>
                  <a:srgbClr val="C3C6C8"/>
                </a:solidFill>
                <a:latin typeface="Times New Roman"/>
                <a:cs typeface="Times New Roman"/>
              </a:rPr>
              <a:t>.-#.</a:t>
            </a:r>
            <a:r>
              <a:rPr dirty="0" smtClean="0" sz="300" spc="100">
                <a:solidFill>
                  <a:srgbClr val="C3C6C8"/>
                </a:solidFill>
                <a:latin typeface="Times New Roman"/>
                <a:cs typeface="Times New Roman"/>
              </a:rPr>
              <a:t>   </a:t>
            </a:r>
            <a:r>
              <a:rPr dirty="0" smtClean="0" sz="300" spc="30">
                <a:solidFill>
                  <a:srgbClr val="C3C6C8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40">
                <a:solidFill>
                  <a:srgbClr val="C3C6C8"/>
                </a:solidFill>
                <a:latin typeface="Times New Roman"/>
                <a:cs typeface="Times New Roman"/>
              </a:rPr>
              <a:t>....</a:t>
            </a:r>
            <a:r>
              <a:rPr dirty="0" smtClean="0" sz="300" spc="40">
                <a:solidFill>
                  <a:srgbClr val="C3C6C8"/>
                </a:solidFill>
                <a:latin typeface="Times New Roman"/>
                <a:cs typeface="Times New Roman"/>
              </a:rPr>
              <a:t>      </a:t>
            </a:r>
            <a:r>
              <a:rPr dirty="0" smtClean="0" sz="300" spc="10">
                <a:solidFill>
                  <a:srgbClr val="C3C6C8"/>
                </a:solidFill>
                <a:latin typeface="Times New Roman"/>
                <a:cs typeface="Times New Roman"/>
              </a:rPr>
              <a:t> </a:t>
            </a:r>
            <a:r>
              <a:rPr dirty="0" smtClean="0" sz="300" spc="495">
                <a:solidFill>
                  <a:srgbClr val="9E9EA1"/>
                </a:solidFill>
                <a:latin typeface="Times New Roman"/>
                <a:cs typeface="Times New Roman"/>
              </a:rPr>
              <a:t>-</a:t>
            </a:r>
            <a:endParaRPr sz="3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52498" y="1359772"/>
            <a:ext cx="57344" cy="59512"/>
          </a:xfrm>
          <a:custGeom>
            <a:avLst/>
            <a:gdLst/>
            <a:ahLst/>
            <a:cxnLst/>
            <a:rect l="l" t="t" r="r" b="b"/>
            <a:pathLst>
              <a:path w="57344" h="59512">
                <a:moveTo>
                  <a:pt x="0" y="0"/>
                </a:moveTo>
                <a:lnTo>
                  <a:pt x="57344" y="0"/>
                </a:lnTo>
                <a:lnTo>
                  <a:pt x="57344" y="59512"/>
                </a:lnTo>
                <a:lnTo>
                  <a:pt x="0" y="59512"/>
                </a:lnTo>
                <a:lnTo>
                  <a:pt x="0" y="0"/>
                </a:lnTo>
                <a:close/>
              </a:path>
            </a:pathLst>
          </a:custGeom>
          <a:solidFill>
            <a:srgbClr val="E2E2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624706" y="1361204"/>
            <a:ext cx="597535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mtClean="0" sz="250" spc="65">
                <a:solidFill>
                  <a:srgbClr val="C3C6C8"/>
                </a:solidFill>
                <a:latin typeface="Arial"/>
                <a:cs typeface="Arial"/>
              </a:rPr>
              <a:t>...</a:t>
            </a:r>
            <a:r>
              <a:rPr dirty="0" smtClean="0" sz="250" spc="65">
                <a:solidFill>
                  <a:srgbClr val="C3C6C8"/>
                </a:solidFill>
                <a:latin typeface="Arial"/>
                <a:cs typeface="Arial"/>
              </a:rPr>
              <a:t>	</a:t>
            </a:r>
            <a:r>
              <a:rPr dirty="0" smtClean="0" sz="250" spc="65">
                <a:solidFill>
                  <a:srgbClr val="AFB1B3"/>
                </a:solidFill>
                <a:latin typeface="Arial"/>
                <a:cs typeface="Arial"/>
              </a:rPr>
              <a:t>....</a:t>
            </a:r>
            <a:r>
              <a:rPr dirty="0" smtClean="0" sz="250" spc="65">
                <a:solidFill>
                  <a:srgbClr val="AFB1B3"/>
                </a:solidFill>
                <a:latin typeface="Arial"/>
                <a:cs typeface="Arial"/>
              </a:rPr>
              <a:t> </a:t>
            </a:r>
            <a:r>
              <a:rPr dirty="0" smtClean="0" sz="250" spc="10">
                <a:solidFill>
                  <a:srgbClr val="AFB1B3"/>
                </a:solidFill>
                <a:latin typeface="Arial"/>
                <a:cs typeface="Arial"/>
              </a:rPr>
              <a:t> </a:t>
            </a:r>
            <a:r>
              <a:rPr dirty="0" smtClean="0" sz="250" spc="65">
                <a:solidFill>
                  <a:srgbClr val="AFB1B3"/>
                </a:solidFill>
                <a:latin typeface="Arial"/>
                <a:cs typeface="Arial"/>
              </a:rPr>
              <a:t>"'</a:t>
            </a:r>
            <a:r>
              <a:rPr dirty="0" smtClean="0" sz="250" spc="65">
                <a:solidFill>
                  <a:srgbClr val="AFB1B3"/>
                </a:solidFill>
                <a:latin typeface="Arial"/>
                <a:cs typeface="Arial"/>
              </a:rPr>
              <a:t>            </a:t>
            </a:r>
            <a:r>
              <a:rPr dirty="0" smtClean="0" sz="250" spc="20">
                <a:solidFill>
                  <a:srgbClr val="AFB1B3"/>
                </a:solidFill>
                <a:latin typeface="Arial"/>
                <a:cs typeface="Arial"/>
              </a:rPr>
              <a:t> </a:t>
            </a:r>
            <a:r>
              <a:rPr dirty="0" smtClean="0" sz="250" spc="330">
                <a:solidFill>
                  <a:srgbClr val="C3C6C8"/>
                </a:solidFill>
                <a:latin typeface="Arial"/>
                <a:cs typeface="Arial"/>
              </a:rPr>
              <a:t>I</a:t>
            </a:r>
            <a:r>
              <a:rPr dirty="0" smtClean="0" sz="250" spc="330">
                <a:solidFill>
                  <a:srgbClr val="C3C6C8"/>
                </a:solidFill>
                <a:latin typeface="Arial"/>
                <a:cs typeface="Arial"/>
              </a:rPr>
              <a:t>   </a:t>
            </a:r>
            <a:r>
              <a:rPr dirty="0" smtClean="0" sz="250" spc="-35">
                <a:solidFill>
                  <a:srgbClr val="C3C6C8"/>
                </a:solidFill>
                <a:latin typeface="Arial"/>
                <a:cs typeface="Arial"/>
              </a:rPr>
              <a:t> </a:t>
            </a:r>
            <a:r>
              <a:rPr dirty="0" smtClean="0" sz="350" spc="-10" b="1" i="1">
                <a:solidFill>
                  <a:srgbClr val="AFB1B3"/>
                </a:solidFill>
                <a:latin typeface="Times New Roman"/>
                <a:cs typeface="Times New Roman"/>
              </a:rPr>
              <a:t>llt,l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35081" y="2611388"/>
            <a:ext cx="1200785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12494" algn="l"/>
              </a:tabLst>
            </a:pPr>
            <a:r>
              <a:rPr dirty="0" smtClean="0" sz="1250" spc="1420">
                <a:solidFill>
                  <a:srgbClr val="5E6062"/>
                </a:solidFill>
                <a:latin typeface="Times New Roman"/>
                <a:cs typeface="Times New Roman"/>
              </a:rPr>
              <a:t>J11</a:t>
            </a:r>
            <a:r>
              <a:rPr dirty="0" smtClean="0" sz="1250" spc="1420">
                <a:solidFill>
                  <a:srgbClr val="5E6062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1535">
                <a:solidFill>
                  <a:srgbClr val="5E6062"/>
                </a:solidFill>
                <a:latin typeface="Times New Roman"/>
                <a:cs typeface="Times New Roman"/>
              </a:rPr>
              <a:t>1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0608" y="2851589"/>
            <a:ext cx="145415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70">
                <a:solidFill>
                  <a:srgbClr val="747577"/>
                </a:solidFill>
                <a:latin typeface="Arial"/>
                <a:cs typeface="Arial"/>
              </a:rPr>
              <a:t>(</a:t>
            </a:r>
            <a:r>
              <a:rPr dirty="0" smtClean="0" sz="1350" spc="55">
                <a:solidFill>
                  <a:srgbClr val="747577"/>
                </a:solidFill>
                <a:latin typeface="Arial"/>
                <a:cs typeface="Arial"/>
              </a:rPr>
              <a:t>.</a:t>
            </a:r>
            <a:r>
              <a:rPr dirty="0" smtClean="0" sz="1350" spc="145">
                <a:solidFill>
                  <a:srgbClr val="747577"/>
                </a:solidFill>
                <a:latin typeface="Arial"/>
                <a:cs typeface="Arial"/>
              </a:rPr>
              <a:t> </a:t>
            </a:r>
            <a:r>
              <a:rPr dirty="0" smtClean="0" sz="1350" spc="15">
                <a:solidFill>
                  <a:srgbClr val="5E6062"/>
                </a:solidFill>
                <a:latin typeface="Arial"/>
                <a:cs typeface="Arial"/>
              </a:rPr>
              <a:t>,,</a:t>
            </a:r>
            <a:r>
              <a:rPr dirty="0" smtClean="0" sz="1350" spc="15" u="sng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sz="1350" spc="0" u="sng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350" spc="75" i="1" u="sng">
                <a:solidFill>
                  <a:srgbClr val="49494B"/>
                </a:solidFill>
                <a:latin typeface="Arial"/>
                <a:cs typeface="Arial"/>
              </a:rPr>
              <a:t>a</a:t>
            </a:r>
            <a:r>
              <a:rPr dirty="0" smtClean="0" sz="1350" spc="-85" i="1">
                <a:solidFill>
                  <a:srgbClr val="747577"/>
                </a:solidFill>
                <a:latin typeface="Arial"/>
                <a:cs typeface="Arial"/>
              </a:rPr>
              <a:t>!IJ</a:t>
            </a:r>
            <a:r>
              <a:rPr dirty="0" smtClean="0" sz="1350" spc="90" i="1">
                <a:solidFill>
                  <a:srgbClr val="747577"/>
                </a:solidFill>
                <a:latin typeface="Arial"/>
                <a:cs typeface="Arial"/>
              </a:rPr>
              <a:t> </a:t>
            </a:r>
            <a:r>
              <a:rPr dirty="0" smtClean="0" sz="1350" spc="-225">
                <a:solidFill>
                  <a:srgbClr val="49494B"/>
                </a:solidFill>
                <a:latin typeface="Arial"/>
                <a:cs typeface="Arial"/>
              </a:rPr>
              <a:t>;;_,A</a:t>
            </a:r>
            <a:r>
              <a:rPr dirty="0" smtClean="0" sz="1350" spc="-204">
                <a:solidFill>
                  <a:srgbClr val="49494B"/>
                </a:solidFill>
                <a:latin typeface="Arial"/>
                <a:cs typeface="Arial"/>
              </a:rPr>
              <a:t>J</a:t>
            </a:r>
            <a:r>
              <a:rPr dirty="0" smtClean="0" sz="1350" spc="265">
                <a:solidFill>
                  <a:srgbClr val="747577"/>
                </a:solidFill>
                <a:latin typeface="Arial"/>
                <a:cs typeface="Arial"/>
              </a:rPr>
              <a:t>I</a:t>
            </a:r>
            <a:r>
              <a:rPr dirty="0" smtClean="0" sz="1250" spc="-70">
                <a:solidFill>
                  <a:srgbClr val="5E6062"/>
                </a:solidFill>
                <a:latin typeface="Arial"/>
                <a:cs typeface="Arial"/>
              </a:rPr>
              <a:t>.bt.A;</a:t>
            </a:r>
            <a:r>
              <a:rPr dirty="0" smtClean="0" sz="1250" spc="-55">
                <a:solidFill>
                  <a:srgbClr val="5E6062"/>
                </a:solidFill>
                <a:latin typeface="Arial"/>
                <a:cs typeface="Arial"/>
              </a:rPr>
              <a:t>)</a:t>
            </a:r>
            <a:endParaRPr sz="12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20271" y="2851589"/>
            <a:ext cx="85344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45">
                <a:solidFill>
                  <a:srgbClr val="5E6062"/>
                </a:solidFill>
                <a:latin typeface="Arial"/>
                <a:cs typeface="Arial"/>
              </a:rPr>
              <a:t>I..J.JI</a:t>
            </a:r>
            <a:r>
              <a:rPr dirty="0" smtClean="0" sz="1350" spc="1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350" spc="215">
                <a:solidFill>
                  <a:srgbClr val="5E6062"/>
                </a:solidFill>
                <a:latin typeface="Arial"/>
                <a:cs typeface="Arial"/>
              </a:rPr>
              <a:t>4,1</a:t>
            </a:r>
            <a:endParaRPr sz="13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92875" y="2184906"/>
            <a:ext cx="185420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spc="-105">
                <a:solidFill>
                  <a:srgbClr val="8E8E8E"/>
                </a:solidFill>
                <a:latin typeface="Arial"/>
                <a:cs typeface="Arial"/>
              </a:rPr>
              <a:t>··</a:t>
            </a:r>
            <a:endParaRPr sz="2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81153" y="2250796"/>
            <a:ext cx="190500" cy="42290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6296" sz="900" spc="-254">
                <a:solidFill>
                  <a:srgbClr val="9E9EA1"/>
                </a:solidFill>
                <a:latin typeface="Courier New"/>
                <a:cs typeface="Courier New"/>
              </a:rPr>
              <a:t>"</a:t>
            </a:r>
            <a:r>
              <a:rPr dirty="0" smtClean="0" baseline="46296" sz="900" spc="-254">
                <a:solidFill>
                  <a:srgbClr val="9E9EA1"/>
                </a:solidFill>
                <a:latin typeface="Courier New"/>
                <a:cs typeface="Courier New"/>
              </a:rPr>
              <a:t> </a:t>
            </a:r>
            <a:r>
              <a:rPr dirty="0" smtClean="0" sz="2700" spc="-305">
                <a:solidFill>
                  <a:srgbClr val="8E8E8E"/>
                </a:solidFill>
                <a:latin typeface="Times New Roman"/>
                <a:cs typeface="Times New Roman"/>
              </a:rPr>
              <a:t>..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18085" y="2452801"/>
            <a:ext cx="147320" cy="223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>
              <a:lnSpc>
                <a:spcPct val="100000"/>
              </a:lnSpc>
            </a:pPr>
            <a:r>
              <a:rPr dirty="0" smtClean="0" sz="600" spc="-170">
                <a:solidFill>
                  <a:srgbClr val="9E9EA1"/>
                </a:solidFill>
                <a:latin typeface="Courier New"/>
                <a:cs typeface="Courier New"/>
              </a:rPr>
              <a:t>1:,..</a:t>
            </a:r>
            <a:endParaRPr sz="600">
              <a:latin typeface="Courier New"/>
              <a:cs typeface="Courier New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974565" y="2500605"/>
            <a:ext cx="90344" cy="175152"/>
          </a:xfrm>
          <a:custGeom>
            <a:avLst/>
            <a:gdLst/>
            <a:ahLst/>
            <a:cxnLst/>
            <a:rect l="l" t="t" r="r" b="b"/>
            <a:pathLst>
              <a:path w="90344" h="175152">
                <a:moveTo>
                  <a:pt x="0" y="0"/>
                </a:moveTo>
                <a:lnTo>
                  <a:pt x="90344" y="0"/>
                </a:lnTo>
                <a:lnTo>
                  <a:pt x="90344" y="175152"/>
                </a:lnTo>
                <a:lnTo>
                  <a:pt x="0" y="175152"/>
                </a:lnTo>
                <a:lnTo>
                  <a:pt x="0" y="0"/>
                </a:lnTo>
                <a:close/>
              </a:path>
            </a:pathLst>
          </a:custGeom>
          <a:solidFill>
            <a:srgbClr val="E2E2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898736" y="2501517"/>
            <a:ext cx="18542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160">
                <a:solidFill>
                  <a:srgbClr val="C3C6C8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-135">
                <a:solidFill>
                  <a:srgbClr val="C3C6C8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440">
                <a:solidFill>
                  <a:srgbClr val="AFB1B3"/>
                </a:solidFill>
                <a:latin typeface="Times New Roman"/>
                <a:cs typeface="Times New Roman"/>
              </a:rPr>
              <a:t>,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24003" y="2543346"/>
            <a:ext cx="346710" cy="919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0" spc="-420">
                <a:solidFill>
                  <a:srgbClr val="49494B"/>
                </a:solidFill>
                <a:latin typeface="Arial"/>
                <a:cs typeface="Arial"/>
              </a:rPr>
              <a:t>;[</a:t>
            </a:r>
            <a:endParaRPr sz="6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81153" y="2787831"/>
            <a:ext cx="85090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114">
                <a:solidFill>
                  <a:srgbClr val="AFB1B3"/>
                </a:solidFill>
                <a:latin typeface="Times New Roman"/>
                <a:cs typeface="Times New Roman"/>
              </a:rPr>
              <a:t>t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906845" y="2993045"/>
            <a:ext cx="60874" cy="168919"/>
          </a:xfrm>
          <a:custGeom>
            <a:avLst/>
            <a:gdLst/>
            <a:ahLst/>
            <a:cxnLst/>
            <a:rect l="l" t="t" r="r" b="b"/>
            <a:pathLst>
              <a:path w="60874" h="168919">
                <a:moveTo>
                  <a:pt x="0" y="0"/>
                </a:moveTo>
                <a:lnTo>
                  <a:pt x="60874" y="0"/>
                </a:lnTo>
                <a:lnTo>
                  <a:pt x="60874" y="168919"/>
                </a:lnTo>
                <a:lnTo>
                  <a:pt x="0" y="168919"/>
                </a:lnTo>
                <a:lnTo>
                  <a:pt x="0" y="0"/>
                </a:lnTo>
                <a:close/>
              </a:path>
            </a:pathLst>
          </a:custGeom>
          <a:solidFill>
            <a:srgbClr val="E2E2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892875" y="2773774"/>
            <a:ext cx="151765" cy="504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30" i="1">
                <a:solidFill>
                  <a:srgbClr val="C3C6C8"/>
                </a:solidFill>
                <a:latin typeface="Times New Roman"/>
                <a:cs typeface="Times New Roman"/>
              </a:rPr>
              <a:t>,</a:t>
            </a:r>
            <a:r>
              <a:rPr dirty="0" smtClean="0" sz="1000" spc="-229" i="1">
                <a:solidFill>
                  <a:srgbClr val="C3C6C8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-12121" sz="4125" spc="-847">
                <a:solidFill>
                  <a:srgbClr val="9E9EA1"/>
                </a:solidFill>
                <a:latin typeface="Arial"/>
                <a:cs typeface="Arial"/>
              </a:rPr>
              <a:t>.</a:t>
            </a:r>
            <a:r>
              <a:rPr dirty="0" smtClean="0" sz="1000" spc="-175" i="1">
                <a:solidFill>
                  <a:srgbClr val="9E9EA1"/>
                </a:solidFill>
                <a:latin typeface="Times New Roman"/>
                <a:cs typeface="Times New Roman"/>
              </a:rPr>
              <a:t>!</a:t>
            </a:r>
            <a:r>
              <a:rPr dirty="0" smtClean="0" sz="1000" spc="-330" i="1">
                <a:solidFill>
                  <a:srgbClr val="9E9EA1"/>
                </a:solidFill>
                <a:latin typeface="Times New Roman"/>
                <a:cs typeface="Times New Roman"/>
              </a:rPr>
              <a:t>J</a:t>
            </a:r>
            <a:r>
              <a:rPr dirty="0" smtClean="0" baseline="-12121" sz="4125" spc="-1035">
                <a:solidFill>
                  <a:srgbClr val="9E9EA1"/>
                </a:solidFill>
                <a:latin typeface="Arial"/>
                <a:cs typeface="Arial"/>
              </a:rPr>
              <a:t>.</a:t>
            </a:r>
            <a:r>
              <a:rPr dirty="0" smtClean="0" sz="1000" spc="-150" i="1">
                <a:solidFill>
                  <a:srgbClr val="9E9EA1"/>
                </a:solidFill>
                <a:latin typeface="Times New Roman"/>
                <a:cs typeface="Times New Roman"/>
              </a:rPr>
              <a:t>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945623" y="3087829"/>
            <a:ext cx="167005" cy="390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0740" sz="2250" spc="-434">
                <a:solidFill>
                  <a:srgbClr val="8E8E8E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3623" sz="3450" spc="-1125">
                <a:solidFill>
                  <a:srgbClr val="AFB1B3"/>
                </a:solidFill>
                <a:latin typeface="Arial"/>
                <a:cs typeface="Arial"/>
              </a:rPr>
              <a:t>-</a:t>
            </a:r>
            <a:r>
              <a:rPr dirty="0" smtClean="0" sz="2500" spc="-720">
                <a:solidFill>
                  <a:srgbClr val="9E9EA1"/>
                </a:solidFill>
                <a:latin typeface="Arial"/>
                <a:cs typeface="Arial"/>
              </a:rPr>
              <a:t>·</a:t>
            </a:r>
            <a:r>
              <a:rPr dirty="0" smtClean="0" sz="2500" spc="180">
                <a:solidFill>
                  <a:srgbClr val="747577"/>
                </a:solidFill>
                <a:latin typeface="Arial"/>
                <a:cs typeface="Arial"/>
              </a:rPr>
              <a:t>.</a:t>
            </a:r>
            <a:endParaRPr sz="2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945623" y="3186618"/>
            <a:ext cx="135255" cy="31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30">
                <a:solidFill>
                  <a:srgbClr val="9E9EA1"/>
                </a:solidFill>
                <a:latin typeface="Arial"/>
                <a:cs typeface="Arial"/>
              </a:rPr>
              <a:t>..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893872" y="3412857"/>
            <a:ext cx="70469" cy="168981"/>
          </a:xfrm>
          <a:custGeom>
            <a:avLst/>
            <a:gdLst/>
            <a:ahLst/>
            <a:cxnLst/>
            <a:rect l="l" t="t" r="r" b="b"/>
            <a:pathLst>
              <a:path w="70469" h="168981">
                <a:moveTo>
                  <a:pt x="0" y="0"/>
                </a:moveTo>
                <a:lnTo>
                  <a:pt x="70469" y="0"/>
                </a:lnTo>
                <a:lnTo>
                  <a:pt x="70469" y="168981"/>
                </a:lnTo>
                <a:lnTo>
                  <a:pt x="0" y="168981"/>
                </a:lnTo>
                <a:lnTo>
                  <a:pt x="0" y="0"/>
                </a:lnTo>
                <a:close/>
              </a:path>
            </a:pathLst>
          </a:custGeom>
          <a:solidFill>
            <a:srgbClr val="E2E2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918388" y="3814966"/>
            <a:ext cx="100864" cy="225195"/>
          </a:xfrm>
          <a:custGeom>
            <a:avLst/>
            <a:gdLst/>
            <a:ahLst/>
            <a:cxnLst/>
            <a:rect l="l" t="t" r="r" b="b"/>
            <a:pathLst>
              <a:path w="100864" h="225195">
                <a:moveTo>
                  <a:pt x="0" y="0"/>
                </a:moveTo>
                <a:lnTo>
                  <a:pt x="100864" y="0"/>
                </a:lnTo>
                <a:lnTo>
                  <a:pt x="100864" y="225195"/>
                </a:lnTo>
                <a:lnTo>
                  <a:pt x="0" y="225195"/>
                </a:lnTo>
                <a:lnTo>
                  <a:pt x="0" y="0"/>
                </a:lnTo>
                <a:close/>
              </a:path>
            </a:pathLst>
          </a:custGeom>
          <a:solidFill>
            <a:srgbClr val="E2E2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418141" y="3131228"/>
            <a:ext cx="636905" cy="10248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ts val="6070"/>
              </a:lnSpc>
            </a:pPr>
            <a:r>
              <a:rPr dirty="0" smtClean="0" baseline="-14403" sz="8100" spc="-1245">
                <a:solidFill>
                  <a:srgbClr val="49494B"/>
                </a:solidFill>
                <a:latin typeface="Arial"/>
                <a:cs typeface="Arial"/>
              </a:rPr>
              <a:t>1'</a:t>
            </a:r>
            <a:r>
              <a:rPr dirty="0" smtClean="0" baseline="-14403" sz="8100" spc="-34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baseline="-55555" sz="2025" spc="-225">
                <a:solidFill>
                  <a:srgbClr val="AFB1B3"/>
                </a:solidFill>
                <a:latin typeface="Times New Roman"/>
                <a:cs typeface="Times New Roman"/>
              </a:rPr>
              <a:t>:</a:t>
            </a:r>
            <a:r>
              <a:rPr dirty="0" smtClean="0" sz="1550" spc="-200">
                <a:solidFill>
                  <a:srgbClr val="9E9EA1"/>
                </a:solidFill>
                <a:latin typeface="Times New Roman"/>
                <a:cs typeface="Times New Roman"/>
              </a:rPr>
              <a:t>,,-,</a:t>
            </a:r>
            <a:endParaRPr sz="1550">
              <a:latin typeface="Times New Roman"/>
              <a:cs typeface="Times New Roman"/>
            </a:endParaRPr>
          </a:p>
          <a:p>
            <a:pPr algn="r" marR="28575">
              <a:lnSpc>
                <a:spcPts val="1085"/>
              </a:lnSpc>
            </a:pPr>
            <a:r>
              <a:rPr dirty="0" smtClean="0" sz="1350" spc="-665">
                <a:solidFill>
                  <a:srgbClr val="AFB1B3"/>
                </a:solidFill>
                <a:latin typeface="Times New Roman"/>
                <a:cs typeface="Times New Roman"/>
              </a:rPr>
              <a:t>S</a:t>
            </a:r>
            <a:r>
              <a:rPr dirty="0" smtClean="0" baseline="-23035" sz="3075" spc="-427">
                <a:solidFill>
                  <a:srgbClr val="AFB1B3"/>
                </a:solidFill>
                <a:latin typeface="Arial"/>
                <a:cs typeface="Arial"/>
              </a:rPr>
              <a:t>.</a:t>
            </a:r>
            <a:r>
              <a:rPr dirty="0" smtClean="0" sz="1350" spc="-190">
                <a:solidFill>
                  <a:srgbClr val="AFB1B3"/>
                </a:solidFill>
                <a:latin typeface="Times New Roman"/>
                <a:cs typeface="Times New Roman"/>
              </a:rPr>
              <a:t>ti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50" spc="-65" i="1">
                <a:solidFill>
                  <a:srgbClr val="050505"/>
                </a:solidFill>
                <a:latin typeface="Courier New"/>
                <a:cs typeface="Courier New"/>
              </a:rPr>
              <a:t>10</a:t>
            </a:fld>
            <a:endParaRPr sz="1450">
              <a:latin typeface="Courier New"/>
              <a:cs typeface="Courier New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887014" y="3172302"/>
            <a:ext cx="162560" cy="468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solidFill>
                  <a:srgbClr val="AFB1B3"/>
                </a:solidFill>
                <a:latin typeface="Arial"/>
                <a:cs typeface="Arial"/>
              </a:rPr>
              <a:t>"</a:t>
            </a:r>
            <a:r>
              <a:rPr dirty="0" smtClean="0" sz="1000" spc="-180">
                <a:solidFill>
                  <a:srgbClr val="AFB1B3"/>
                </a:solidFill>
                <a:latin typeface="Arial"/>
                <a:cs typeface="Arial"/>
              </a:rPr>
              <a:t>'</a:t>
            </a:r>
            <a:r>
              <a:rPr dirty="0" smtClean="0" baseline="-2873" sz="4350" spc="-810">
                <a:solidFill>
                  <a:srgbClr val="9E9EA1"/>
                </a:solidFill>
                <a:latin typeface="Arial"/>
                <a:cs typeface="Arial"/>
              </a:rPr>
              <a:t>.</a:t>
            </a:r>
            <a:r>
              <a:rPr dirty="0" smtClean="0" sz="1000" spc="-180">
                <a:solidFill>
                  <a:srgbClr val="8E8E8E"/>
                </a:solidFill>
                <a:latin typeface="Arial"/>
                <a:cs typeface="Arial"/>
              </a:rPr>
              <a:t>"</a:t>
            </a:r>
            <a:r>
              <a:rPr dirty="0" smtClean="0" baseline="-2873" sz="4350" spc="-1072">
                <a:solidFill>
                  <a:srgbClr val="9E9EA1"/>
                </a:solidFill>
                <a:latin typeface="Arial"/>
                <a:cs typeface="Arial"/>
              </a:rPr>
              <a:t>.</a:t>
            </a:r>
            <a:r>
              <a:rPr dirty="0" smtClean="0" sz="1000" spc="-45">
                <a:solidFill>
                  <a:srgbClr val="8E8E8E"/>
                </a:solidFill>
                <a:latin typeface="Arial"/>
                <a:cs typeface="Arial"/>
              </a:rPr>
              <a:t>'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00560" y="4063835"/>
            <a:ext cx="332740" cy="111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615">
                <a:solidFill>
                  <a:srgbClr val="49494B"/>
                </a:solidFill>
                <a:latin typeface="Times New Roman"/>
                <a:cs typeface="Times New Roman"/>
              </a:rPr>
              <a:t>'f</a:t>
            </a:r>
            <a:r>
              <a:rPr dirty="0" smtClean="0" sz="650" spc="665">
                <a:solidFill>
                  <a:srgbClr val="49494B"/>
                </a:solidFill>
                <a:latin typeface="Times New Roman"/>
                <a:cs typeface="Times New Roman"/>
              </a:rPr>
              <a:t>\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974927" y="3897798"/>
            <a:ext cx="121920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180">
                <a:solidFill>
                  <a:srgbClr val="9E9EA1"/>
                </a:solidFill>
                <a:latin typeface="Arial"/>
                <a:cs typeface="Arial"/>
              </a:rPr>
              <a:t>.</a:t>
            </a:r>
            <a:endParaRPr sz="20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67318" y="8433506"/>
            <a:ext cx="3342640" cy="5518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1055">
                <a:solidFill>
                  <a:srgbClr val="49494B"/>
                </a:solidFill>
                <a:latin typeface="Arial"/>
                <a:cs typeface="Arial"/>
              </a:rPr>
              <a:t>1</a:t>
            </a:r>
            <a:r>
              <a:rPr dirty="0" smtClean="0" sz="1300" spc="1055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300" spc="160">
                <a:solidFill>
                  <a:srgbClr val="49494B"/>
                </a:solidFill>
                <a:latin typeface="Arial"/>
                <a:cs typeface="Arial"/>
              </a:rPr>
              <a:t> </a:t>
            </a:r>
            <a:r>
              <a:rPr dirty="0" smtClean="0" sz="1300" spc="484">
                <a:solidFill>
                  <a:srgbClr val="49494B"/>
                </a:solidFill>
                <a:latin typeface="Arial"/>
                <a:cs typeface="Arial"/>
              </a:rPr>
              <a:t>\.i</a:t>
            </a:r>
            <a:r>
              <a:rPr dirty="0" smtClean="0" sz="1300" spc="525">
                <a:solidFill>
                  <a:srgbClr val="49494B"/>
                </a:solidFill>
                <a:latin typeface="Arial"/>
                <a:cs typeface="Arial"/>
              </a:rPr>
              <a:t>)l</a:t>
            </a:r>
            <a:endParaRPr sz="130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29"/>
              </a:spcBef>
            </a:pPr>
            <a:endParaRPr sz="800"/>
          </a:p>
          <a:p>
            <a:pPr marL="222885">
              <a:lnSpc>
                <a:spcPct val="100000"/>
              </a:lnSpc>
            </a:pPr>
            <a:r>
              <a:rPr dirty="0" smtClean="0" sz="1550" spc="695">
                <a:solidFill>
                  <a:srgbClr val="49494B"/>
                </a:solidFill>
                <a:latin typeface="Times New Roman"/>
                <a:cs typeface="Times New Roman"/>
              </a:rPr>
              <a:t>\rl'l</a:t>
            </a:r>
            <a:r>
              <a:rPr dirty="0" smtClean="0" sz="1550" spc="9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0">
                <a:solidFill>
                  <a:srgbClr val="49494B"/>
                </a:solidFill>
                <a:latin typeface="Times New Roman"/>
                <a:cs typeface="Times New Roman"/>
              </a:rPr>
              <a:t>;;_;1.</a:t>
            </a:r>
            <a:r>
              <a:rPr dirty="0" smtClean="0" sz="1550" spc="-130">
                <a:solidFill>
                  <a:srgbClr val="49494B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-10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95">
                <a:solidFill>
                  <a:srgbClr val="49494B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-5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65">
                <a:solidFill>
                  <a:srgbClr val="49494B"/>
                </a:solidFill>
                <a:latin typeface="Times New Roman"/>
                <a:cs typeface="Times New Roman"/>
              </a:rPr>
              <a:t>ut.;§l</a:t>
            </a:r>
            <a:r>
              <a:rPr dirty="0" smtClean="0" sz="1550" spc="10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0">
                <a:solidFill>
                  <a:srgbClr val="49494B"/>
                </a:solidFill>
                <a:latin typeface="Times New Roman"/>
                <a:cs typeface="Times New Roman"/>
              </a:rPr>
              <a:t>c_j</a:t>
            </a:r>
            <a:r>
              <a:rPr dirty="0" smtClean="0" sz="1550" spc="-140" u="sng">
                <a:solidFill>
                  <a:srgbClr val="49494B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60" u="sng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90">
                <a:solidFill>
                  <a:srgbClr val="49494B"/>
                </a:solidFill>
                <a:latin typeface="Times New Roman"/>
                <a:cs typeface="Times New Roman"/>
              </a:rPr>
              <a:t>,i</a:t>
            </a:r>
            <a:r>
              <a:rPr dirty="0" smtClean="0" sz="1550" spc="-110">
                <a:solidFill>
                  <a:srgbClr val="49494B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-95">
                <a:solidFill>
                  <a:srgbClr val="49494B"/>
                </a:solidFill>
                <a:latin typeface="Times New Roman"/>
                <a:cs typeface="Times New Roman"/>
              </a:rPr>
              <a:t>ll</a:t>
            </a:r>
            <a:r>
              <a:rPr dirty="0" smtClean="0" sz="1550" spc="-95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0">
                <a:solidFill>
                  <a:srgbClr val="49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10">
                <a:solidFill>
                  <a:srgbClr val="49494B"/>
                </a:solidFill>
                <a:latin typeface="Times New Roman"/>
                <a:cs typeface="Times New Roman"/>
              </a:rPr>
              <a:t>:</a:t>
            </a:r>
            <a:r>
              <a:rPr dirty="0" smtClean="0" sz="1350" spc="180">
                <a:solidFill>
                  <a:srgbClr val="49494B"/>
                </a:solidFill>
                <a:latin typeface="Arial"/>
                <a:cs typeface="Arial"/>
              </a:rPr>
              <a:t>(4-1)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002533" y="4501207"/>
            <a:ext cx="247772" cy="814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055628" y="9179396"/>
            <a:ext cx="182879" cy="5840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7176675" y="1435061"/>
            <a:ext cx="0" cy="5810821"/>
          </a:xfrm>
          <a:custGeom>
            <a:avLst/>
            <a:gdLst/>
            <a:ahLst/>
            <a:cxnLst/>
            <a:rect l="l" t="t" r="r" b="b"/>
            <a:pathLst>
              <a:path w="0" h="5810821">
                <a:moveTo>
                  <a:pt x="0" y="5810821"/>
                </a:moveTo>
                <a:lnTo>
                  <a:pt x="0" y="0"/>
                </a:lnTo>
              </a:path>
            </a:pathLst>
          </a:custGeom>
          <a:ln w="35165">
            <a:solidFill>
              <a:srgbClr val="CCCF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153231" y="7786971"/>
            <a:ext cx="0" cy="1952625"/>
          </a:xfrm>
          <a:custGeom>
            <a:avLst/>
            <a:gdLst/>
            <a:ahLst/>
            <a:cxnLst/>
            <a:rect l="l" t="t" r="r" b="b"/>
            <a:pathLst>
              <a:path w="0" h="1952625">
                <a:moveTo>
                  <a:pt x="0" y="1952625"/>
                </a:moveTo>
                <a:lnTo>
                  <a:pt x="0" y="0"/>
                </a:lnTo>
              </a:path>
            </a:pathLst>
          </a:custGeom>
          <a:ln w="35165">
            <a:solidFill>
              <a:srgbClr val="CFCF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08190" y="908852"/>
            <a:ext cx="58928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80">
                <a:solidFill>
                  <a:srgbClr val="333434"/>
                </a:solidFill>
                <a:latin typeface="Times New Roman"/>
                <a:cs typeface="Times New Roman"/>
              </a:rPr>
              <a:t>.kL.:..:J\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2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3551" y="908852"/>
            <a:ext cx="920750" cy="5778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00">
                <a:solidFill>
                  <a:srgbClr val="333434"/>
                </a:solidFill>
                <a:latin typeface="Times New Roman"/>
                <a:cs typeface="Times New Roman"/>
              </a:rPr>
              <a:t>•</a:t>
            </a:r>
            <a:r>
              <a:rPr dirty="0" smtClean="0" sz="1550" spc="5">
                <a:solidFill>
                  <a:srgbClr val="333434"/>
                </a:solidFill>
                <a:latin typeface="Times New Roman"/>
                <a:cs typeface="Times New Roman"/>
              </a:rPr>
              <a:t>•</a:t>
            </a:r>
            <a:r>
              <a:rPr dirty="0" smtClean="0" sz="1550" spc="65">
                <a:solidFill>
                  <a:srgbClr val="5B5B5E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145">
                <a:solidFill>
                  <a:srgbClr val="333434"/>
                </a:solidFill>
                <a:latin typeface="Times New Roman"/>
                <a:cs typeface="Times New Roman"/>
              </a:rPr>
              <a:t>b</a:t>
            </a:r>
            <a:r>
              <a:rPr dirty="0" smtClean="0" sz="1550" spc="7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45">
                <a:solidFill>
                  <a:srgbClr val="333434"/>
                </a:solidFill>
                <a:latin typeface="Times New Roman"/>
                <a:cs typeface="Times New Roman"/>
              </a:rPr>
              <a:t>.!.H.</a:t>
            </a:r>
            <a:r>
              <a:rPr dirty="0" smtClean="0" sz="1550" spc="55">
                <a:solidFill>
                  <a:srgbClr val="333434"/>
                </a:solidFill>
                <a:latin typeface="Times New Roman"/>
                <a:cs typeface="Times New Roman"/>
              </a:rPr>
              <a:t>;</a:t>
            </a:r>
            <a:r>
              <a:rPr dirty="0" smtClean="0" sz="1550" spc="-260">
                <a:solidFill>
                  <a:srgbClr val="48494B"/>
                </a:solidFill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3"/>
              </a:spcBef>
            </a:pPr>
            <a:endParaRPr sz="700"/>
          </a:p>
          <a:p>
            <a:pPr marL="387350">
              <a:lnSpc>
                <a:spcPct val="100000"/>
              </a:lnSpc>
            </a:pPr>
            <a:r>
              <a:rPr dirty="0" smtClean="0" sz="1550" spc="2580">
                <a:solidFill>
                  <a:srgbClr val="333434"/>
                </a:solidFill>
                <a:latin typeface="Times New Roman"/>
                <a:cs typeface="Times New Roman"/>
              </a:rPr>
              <a:t>-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65367" y="788202"/>
            <a:ext cx="83058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0" spc="-229" i="1">
                <a:solidFill>
                  <a:srgbClr val="333434"/>
                </a:solidFill>
                <a:latin typeface="Times New Roman"/>
                <a:cs typeface="Times New Roman"/>
              </a:rPr>
              <a:t>.:r</a:t>
            </a:r>
            <a:r>
              <a:rPr dirty="0" smtClean="0" sz="2500" spc="-254" i="1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-375" i="1">
                <a:solidFill>
                  <a:srgbClr val="5B5B5E"/>
                </a:solidFill>
                <a:latin typeface="Times New Roman"/>
                <a:cs typeface="Times New Roman"/>
              </a:rPr>
              <a:t>.</a:t>
            </a:r>
            <a:r>
              <a:rPr dirty="0" smtClean="0" sz="2500" spc="-555" i="1">
                <a:solidFill>
                  <a:srgbClr val="5B5B5E"/>
                </a:solidFill>
                <a:latin typeface="Times New Roman"/>
                <a:cs typeface="Times New Roman"/>
              </a:rPr>
              <a:t>.</a:t>
            </a:r>
            <a:r>
              <a:rPr dirty="0" smtClean="0" sz="2500" spc="350" i="1">
                <a:solidFill>
                  <a:srgbClr val="333434"/>
                </a:solidFill>
                <a:latin typeface="Times New Roman"/>
                <a:cs typeface="Times New Roman"/>
              </a:rPr>
              <a:t>/</a:t>
            </a:r>
            <a:r>
              <a:rPr dirty="0" smtClean="0" sz="2500" spc="-250" i="1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490">
                <a:solidFill>
                  <a:srgbClr val="333434"/>
                </a:solidFill>
                <a:latin typeface="Times New Roman"/>
                <a:cs typeface="Times New Roman"/>
              </a:rPr>
              <a:t>·</a:t>
            </a:r>
            <a:r>
              <a:rPr dirty="0" smtClean="0" sz="2500" spc="-19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-170">
                <a:solidFill>
                  <a:srgbClr val="333434"/>
                </a:solidFill>
                <a:latin typeface="Times New Roman"/>
                <a:cs typeface="Times New Roman"/>
              </a:rPr>
              <a:t>•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36819" y="883452"/>
            <a:ext cx="1273175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85">
                <a:solidFill>
                  <a:srgbClr val="333434"/>
                </a:solidFill>
                <a:latin typeface="Times New Roman"/>
                <a:cs typeface="Times New Roman"/>
              </a:rPr>
              <a:t>ul.</a:t>
            </a:r>
            <a:r>
              <a:rPr dirty="0" smtClean="0" sz="1550" spc="-20">
                <a:solidFill>
                  <a:srgbClr val="3334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80">
                <a:solidFill>
                  <a:srgbClr val="333434"/>
                </a:solidFill>
                <a:latin typeface="Times New Roman"/>
                <a:cs typeface="Times New Roman"/>
              </a:rPr>
              <a:t>..,.LJ</a:t>
            </a:r>
            <a:r>
              <a:rPr dirty="0" smtClean="0" sz="1550" spc="-105">
                <a:solidFill>
                  <a:srgbClr val="3334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204">
                <a:solidFill>
                  <a:srgbClr val="5B5B5E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80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80">
                <a:solidFill>
                  <a:srgbClr val="333434"/>
                </a:solidFill>
                <a:latin typeface="Times New Roman"/>
                <a:cs typeface="Times New Roman"/>
              </a:rPr>
              <a:t>L:b..J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83756" y="883452"/>
            <a:ext cx="1319530" cy="620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23545">
              <a:lnSpc>
                <a:spcPct val="100000"/>
              </a:lnSpc>
            </a:pPr>
            <a:r>
              <a:rPr dirty="0" smtClean="0" sz="1750" spc="425">
                <a:solidFill>
                  <a:srgbClr val="333434"/>
                </a:solidFill>
                <a:latin typeface="Times New Roman"/>
                <a:cs typeface="Times New Roman"/>
              </a:rPr>
              <a:t>.yt</a:t>
            </a:r>
            <a:r>
              <a:rPr dirty="0" smtClean="0" sz="1750" spc="415">
                <a:solidFill>
                  <a:srgbClr val="333434"/>
                </a:solidFill>
                <a:latin typeface="Times New Roman"/>
                <a:cs typeface="Times New Roman"/>
              </a:rPr>
              <a:t>)</a:t>
            </a:r>
            <a:r>
              <a:rPr dirty="0" smtClean="0" sz="1750" spc="345">
                <a:solidFill>
                  <a:srgbClr val="333434"/>
                </a:solidFill>
                <a:latin typeface="Times New Roman"/>
                <a:cs typeface="Times New Roman"/>
              </a:rPr>
              <a:t>l</a:t>
            </a:r>
            <a:r>
              <a:rPr dirty="0" smtClean="0" sz="1750" spc="-10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114">
                <a:solidFill>
                  <a:srgbClr val="333434"/>
                </a:solidFill>
                <a:latin typeface="Times New Roman"/>
                <a:cs typeface="Times New Roman"/>
              </a:rPr>
              <a:t>-4</a:t>
            </a: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2695"/>
              </a:lnSpc>
              <a:tabLst>
                <a:tab pos="792480" algn="l"/>
              </a:tabLst>
            </a:pPr>
            <a:r>
              <a:rPr dirty="0" smtClean="0" sz="2250" spc="495">
                <a:solidFill>
                  <a:srgbClr val="333434"/>
                </a:solidFill>
                <a:latin typeface="Times New Roman"/>
                <a:cs typeface="Times New Roman"/>
              </a:rPr>
              <a:t>r.,</a:t>
            </a:r>
            <a:r>
              <a:rPr dirty="0" smtClean="0" sz="2250" spc="8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250" spc="-25">
                <a:solidFill>
                  <a:srgbClr val="48494B"/>
                </a:solidFill>
                <a:latin typeface="Times New Roman"/>
                <a:cs typeface="Times New Roman"/>
              </a:rPr>
              <a:t>,</a:t>
            </a:r>
            <a:r>
              <a:rPr dirty="0" smtClean="0" sz="2250" spc="-25">
                <a:solidFill>
                  <a:srgbClr val="48494B"/>
                </a:solidFill>
                <a:latin typeface="Times New Roman"/>
                <a:cs typeface="Times New Roman"/>
              </a:rPr>
              <a:t>	</a:t>
            </a:r>
            <a:r>
              <a:rPr dirty="0" smtClean="0" sz="1850" spc="-365">
                <a:solidFill>
                  <a:srgbClr val="333434"/>
                </a:solidFill>
                <a:latin typeface="Arial"/>
                <a:cs typeface="Arial"/>
              </a:rPr>
              <a:t>_,.1.11</a:t>
            </a:r>
            <a:endParaRPr sz="18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11262" y="1174712"/>
            <a:ext cx="2363470" cy="324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36395" algn="l"/>
              </a:tabLst>
            </a:pPr>
            <a:r>
              <a:rPr dirty="0" smtClean="0" sz="1550" spc="-40">
                <a:solidFill>
                  <a:srgbClr val="333434"/>
                </a:solidFill>
                <a:latin typeface="Times New Roman"/>
                <a:cs typeface="Times New Roman"/>
              </a:rPr>
              <a:t>1_,..;</a:t>
            </a:r>
            <a:r>
              <a:rPr dirty="0" smtClean="0" sz="1550" spc="-114">
                <a:solidFill>
                  <a:srgbClr val="333434"/>
                </a:solidFill>
                <a:latin typeface="Times New Roman"/>
                <a:cs typeface="Times New Roman"/>
              </a:rPr>
              <a:t>,</a:t>
            </a:r>
            <a:r>
              <a:rPr dirty="0" smtClean="0" sz="1550" spc="-210">
                <a:solidFill>
                  <a:srgbClr val="333434"/>
                </a:solidFill>
                <a:latin typeface="Times New Roman"/>
                <a:cs typeface="Times New Roman"/>
              </a:rPr>
              <a:t>_;11</a:t>
            </a:r>
            <a:r>
              <a:rPr dirty="0" smtClean="0" sz="1550" spc="5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0">
                <a:solidFill>
                  <a:srgbClr val="48494B"/>
                </a:solidFill>
                <a:latin typeface="Times New Roman"/>
                <a:cs typeface="Times New Roman"/>
              </a:rPr>
              <a:t>\1-l&gt;c.;:_,</a:t>
            </a:r>
            <a:r>
              <a:rPr dirty="0" smtClean="0" sz="1550" spc="-50">
                <a:solidFill>
                  <a:srgbClr val="48494B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75">
                <a:solidFill>
                  <a:srgbClr val="3334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35">
                <a:solidFill>
                  <a:srgbClr val="333434"/>
                </a:solidFill>
                <a:latin typeface="Times New Roman"/>
                <a:cs typeface="Times New Roman"/>
              </a:rPr>
              <a:t>.</a:t>
            </a:r>
            <a:r>
              <a:rPr dirty="0" smtClean="0" sz="1350" spc="-15">
                <a:solidFill>
                  <a:srgbClr val="333434"/>
                </a:solidFill>
                <a:latin typeface="Times New Roman"/>
                <a:cs typeface="Times New Roman"/>
              </a:rPr>
              <a:t>l</a:t>
            </a:r>
            <a:r>
              <a:rPr dirty="0" smtClean="0" sz="1350" spc="40">
                <a:solidFill>
                  <a:srgbClr val="333434"/>
                </a:solidFill>
                <a:latin typeface="Times New Roman"/>
                <a:cs typeface="Times New Roman"/>
              </a:rPr>
              <a:t>?</a:t>
            </a:r>
            <a:r>
              <a:rPr dirty="0" smtClean="0" sz="1350" spc="65">
                <a:solidFill>
                  <a:srgbClr val="5B5B5E"/>
                </a:solidFill>
                <a:latin typeface="Times New Roman"/>
                <a:cs typeface="Times New Roman"/>
              </a:rPr>
              <a:t>·</a:t>
            </a:r>
            <a:r>
              <a:rPr dirty="0" smtClean="0" sz="1350" spc="160">
                <a:solidFill>
                  <a:srgbClr val="5B5B5E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350">
                <a:solidFill>
                  <a:srgbClr val="5B5B5E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-350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5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45">
                <a:solidFill>
                  <a:srgbClr val="333434"/>
                </a:solidFill>
                <a:latin typeface="Times New Roman"/>
                <a:cs typeface="Times New Roman"/>
              </a:rPr>
              <a:t>b</a:t>
            </a:r>
            <a:r>
              <a:rPr dirty="0" smtClean="0" sz="2050" spc="-30">
                <a:solidFill>
                  <a:srgbClr val="333434"/>
                </a:solidFill>
                <a:latin typeface="Times New Roman"/>
                <a:cs typeface="Times New Roman"/>
              </a:rPr>
              <a:t>\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6469" y="1562416"/>
            <a:ext cx="1073785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00" spc="175">
                <a:solidFill>
                  <a:srgbClr val="333434"/>
                </a:solidFill>
                <a:latin typeface="Arial"/>
                <a:cs typeface="Arial"/>
              </a:rPr>
              <a:t>J!</a:t>
            </a:r>
            <a:r>
              <a:rPr dirty="0" smtClean="0" sz="2100" spc="-330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550" spc="155">
                <a:solidFill>
                  <a:srgbClr val="3334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7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00">
                <a:solidFill>
                  <a:srgbClr val="333434"/>
                </a:solidFill>
                <a:latin typeface="Times New Roman"/>
                <a:cs typeface="Times New Roman"/>
              </a:rPr>
              <a:t>..,.W.\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67191" y="1511616"/>
            <a:ext cx="3527425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2150">
                <a:solidFill>
                  <a:srgbClr val="48494B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114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0">
                <a:solidFill>
                  <a:srgbClr val="333434"/>
                </a:solidFill>
                <a:latin typeface="Times New Roman"/>
                <a:cs typeface="Times New Roman"/>
              </a:rPr>
              <a:t>u'1L..a;'11J</a:t>
            </a:r>
            <a:r>
              <a:rPr dirty="0" smtClean="0" sz="1550" spc="5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30">
                <a:solidFill>
                  <a:srgbClr val="333434"/>
                </a:solidFill>
                <a:latin typeface="Times New Roman"/>
                <a:cs typeface="Times New Roman"/>
              </a:rPr>
              <a:t>ul....,.LJ.I</a:t>
            </a:r>
            <a:r>
              <a:rPr dirty="0" smtClean="0" sz="1550" spc="-3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8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-229" i="1">
                <a:solidFill>
                  <a:srgbClr val="333434"/>
                </a:solidFill>
                <a:latin typeface="Times New Roman"/>
                <a:cs typeface="Times New Roman"/>
              </a:rPr>
              <a:t>.:r</a:t>
            </a:r>
            <a:r>
              <a:rPr dirty="0" smtClean="0" sz="2500" spc="-114" i="1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2345" i="1">
                <a:solidFill>
                  <a:srgbClr val="333434"/>
                </a:solidFill>
                <a:latin typeface="Arial"/>
                <a:cs typeface="Arial"/>
              </a:rPr>
              <a:t>4</a:t>
            </a:r>
            <a:r>
              <a:rPr dirty="0" smtClean="0" sz="2200" spc="-50" i="1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650" spc="-35">
                <a:solidFill>
                  <a:srgbClr val="333434"/>
                </a:solidFill>
                <a:latin typeface="Times New Roman"/>
                <a:cs typeface="Times New Roman"/>
              </a:rPr>
              <a:t>11·€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27209" y="1594166"/>
            <a:ext cx="1178560" cy="6102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90525" algn="l"/>
              </a:tabLst>
            </a:pPr>
            <a:r>
              <a:rPr dirty="0" smtClean="0" sz="1650" spc="275">
                <a:solidFill>
                  <a:srgbClr val="333434"/>
                </a:solidFill>
                <a:latin typeface="Times New Roman"/>
                <a:cs typeface="Times New Roman"/>
              </a:rPr>
              <a:t>\</a:t>
            </a:r>
            <a:r>
              <a:rPr dirty="0" smtClean="0" sz="1650" spc="275">
                <a:solidFill>
                  <a:srgbClr val="333434"/>
                </a:solidFill>
                <a:latin typeface="Times New Roman"/>
                <a:cs typeface="Times New Roman"/>
              </a:rPr>
              <a:t>	</a:t>
            </a:r>
            <a:r>
              <a:rPr dirty="0" smtClean="0" sz="1850" spc="310">
                <a:solidFill>
                  <a:srgbClr val="333434"/>
                </a:solidFill>
                <a:latin typeface="Arial"/>
                <a:cs typeface="Arial"/>
              </a:rPr>
              <a:t>·V</a:t>
            </a:r>
            <a:r>
              <a:rPr dirty="0" smtClean="0" sz="1850" spc="215">
                <a:solidFill>
                  <a:srgbClr val="333434"/>
                </a:solidFill>
                <a:latin typeface="Arial"/>
                <a:cs typeface="Arial"/>
              </a:rPr>
              <a:t>)</a:t>
            </a:r>
            <a:r>
              <a:rPr dirty="0" smtClean="0" sz="1850" spc="-200">
                <a:solidFill>
                  <a:srgbClr val="333434"/>
                </a:solidFill>
                <a:latin typeface="Arial"/>
                <a:cs typeface="Arial"/>
              </a:rPr>
              <a:t>.</a:t>
            </a:r>
            <a:r>
              <a:rPr dirty="0" smtClean="0" sz="1850" spc="260">
                <a:solidFill>
                  <a:srgbClr val="5B5B5E"/>
                </a:solidFill>
                <a:latin typeface="Arial"/>
                <a:cs typeface="Arial"/>
              </a:rPr>
              <a:t>I</a:t>
            </a:r>
            <a:r>
              <a:rPr dirty="0" smtClean="0" sz="1850" spc="1050">
                <a:solidFill>
                  <a:srgbClr val="333434"/>
                </a:solidFill>
                <a:latin typeface="Arial"/>
                <a:cs typeface="Arial"/>
              </a:rPr>
              <a:t>-</a:t>
            </a:r>
            <a:endParaRPr sz="18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27"/>
              </a:spcBef>
            </a:pPr>
            <a:endParaRPr sz="550"/>
          </a:p>
          <a:p>
            <a:pPr marL="50800">
              <a:lnSpc>
                <a:spcPct val="100000"/>
              </a:lnSpc>
            </a:pPr>
            <a:r>
              <a:rPr dirty="0" smtClean="0" sz="1600" spc="345">
                <a:solidFill>
                  <a:srgbClr val="333434"/>
                </a:solidFill>
                <a:latin typeface="Arial"/>
                <a:cs typeface="Arial"/>
              </a:rPr>
              <a:t>L.a.&amp;.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95401" y="1949391"/>
            <a:ext cx="3206115" cy="6654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24560" algn="l"/>
                <a:tab pos="1711960" algn="l"/>
              </a:tabLst>
            </a:pPr>
            <a:r>
              <a:rPr dirty="0" smtClean="0" sz="1600" spc="80">
                <a:solidFill>
                  <a:srgbClr val="48494B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8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05">
                <a:solidFill>
                  <a:srgbClr val="48494B"/>
                </a:solidFill>
                <a:latin typeface="Times New Roman"/>
                <a:cs typeface="Times New Roman"/>
              </a:rPr>
              <a:t>41;·\\;,</a:t>
            </a:r>
            <a:r>
              <a:rPr dirty="0" smtClean="0" sz="1600" spc="105">
                <a:solidFill>
                  <a:srgbClr val="48494B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320">
                <a:solidFill>
                  <a:srgbClr val="48494B"/>
                </a:solidFill>
                <a:latin typeface="Arial"/>
                <a:cs typeface="Arial"/>
              </a:rPr>
              <a:t>J)··H</a:t>
            </a:r>
            <a:r>
              <a:rPr dirty="0" smtClean="0" sz="1550" spc="320">
                <a:solidFill>
                  <a:srgbClr val="48494B"/>
                </a:solidFill>
                <a:latin typeface="Arial"/>
                <a:cs typeface="Arial"/>
              </a:rPr>
              <a:t>	</a:t>
            </a:r>
            <a:r>
              <a:rPr dirty="0" smtClean="0" sz="1550" spc="-140">
                <a:solidFill>
                  <a:srgbClr val="5B5B5E"/>
                </a:solidFill>
                <a:latin typeface="Times New Roman"/>
                <a:cs typeface="Times New Roman"/>
              </a:rPr>
              <a:t>1.;</a:t>
            </a:r>
            <a:r>
              <a:rPr dirty="0" smtClean="0" sz="1550" spc="-60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35">
                <a:solidFill>
                  <a:srgbClr val="48494B"/>
                </a:solidFill>
                <a:latin typeface="Arial"/>
                <a:cs typeface="Arial"/>
              </a:rPr>
              <a:t>...U\</a:t>
            </a:r>
            <a:r>
              <a:rPr dirty="0" smtClean="0" sz="1600" spc="-235">
                <a:solidFill>
                  <a:srgbClr val="48494B"/>
                </a:solidFill>
                <a:latin typeface="Arial"/>
                <a:cs typeface="Arial"/>
              </a:rPr>
              <a:t> </a:t>
            </a:r>
            <a:r>
              <a:rPr dirty="0" smtClean="0" sz="1600" spc="20">
                <a:solidFill>
                  <a:srgbClr val="48494B"/>
                </a:solidFill>
                <a:latin typeface="Arial"/>
                <a:cs typeface="Arial"/>
              </a:rPr>
              <a:t> </a:t>
            </a:r>
            <a:r>
              <a:rPr dirty="0" smtClean="0" sz="1550" spc="0">
                <a:solidFill>
                  <a:srgbClr val="333434"/>
                </a:solidFill>
                <a:latin typeface="Times New Roman"/>
                <a:cs typeface="Times New Roman"/>
              </a:rPr>
              <a:t>.O:J</a:t>
            </a:r>
            <a:r>
              <a:rPr dirty="0" smtClean="0" sz="1550" spc="16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340">
                <a:solidFill>
                  <a:srgbClr val="333434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-185">
                <a:solidFill>
                  <a:srgbClr val="7E7E7E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135">
                <a:solidFill>
                  <a:srgbClr val="48494B"/>
                </a:solidFill>
                <a:latin typeface="Times New Roman"/>
                <a:cs typeface="Times New Roman"/>
              </a:rPr>
              <a:t>;\</a:t>
            </a:r>
            <a:r>
              <a:rPr dirty="0" smtClean="0" sz="1550" spc="125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5">
                <a:solidFill>
                  <a:srgbClr val="48494B"/>
                </a:solidFill>
                <a:latin typeface="Times New Roman"/>
                <a:cs typeface="Times New Roman"/>
              </a:rPr>
              <a:t>/'1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25"/>
              </a:spcBef>
            </a:pPr>
            <a:endParaRPr sz="1100"/>
          </a:p>
          <a:p>
            <a:pPr marL="176530">
              <a:lnSpc>
                <a:spcPct val="100000"/>
              </a:lnSpc>
              <a:tabLst>
                <a:tab pos="967740" algn="l"/>
              </a:tabLst>
            </a:pPr>
            <a:r>
              <a:rPr dirty="0" smtClean="0" sz="1750" spc="625">
                <a:solidFill>
                  <a:srgbClr val="333434"/>
                </a:solidFill>
                <a:latin typeface="Times New Roman"/>
                <a:cs typeface="Times New Roman"/>
              </a:rPr>
              <a:t>..J</a:t>
            </a:r>
            <a:r>
              <a:rPr dirty="0" smtClean="0" sz="1750" spc="14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150" i="1">
                <a:solidFill>
                  <a:srgbClr val="333434"/>
                </a:solidFill>
                <a:latin typeface="Arial"/>
                <a:cs typeface="Arial"/>
              </a:rPr>
              <a:t>'-:?</a:t>
            </a:r>
            <a:r>
              <a:rPr dirty="0" smtClean="0" sz="1300" spc="-150" i="1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300" spc="250">
                <a:solidFill>
                  <a:srgbClr val="333434"/>
                </a:solidFill>
                <a:latin typeface="Arial"/>
                <a:cs typeface="Arial"/>
              </a:rPr>
              <a:t>•</a:t>
            </a:r>
            <a:r>
              <a:rPr dirty="0" smtClean="0" sz="1300" spc="-145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300" spc="-35">
                <a:solidFill>
                  <a:srgbClr val="5B5B5E"/>
                </a:solidFill>
                <a:latin typeface="Arial"/>
                <a:cs typeface="Arial"/>
              </a:rPr>
              <a:t>···.;</a:t>
            </a:r>
            <a:endParaRPr sz="13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6469" y="2291708"/>
            <a:ext cx="1892300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40">
                <a:solidFill>
                  <a:srgbClr val="333434"/>
                </a:solidFill>
                <a:latin typeface="Times New Roman"/>
                <a:cs typeface="Times New Roman"/>
              </a:rPr>
              <a:t>u4-J:-1</a:t>
            </a:r>
            <a:r>
              <a:rPr dirty="0" smtClean="0" sz="1550" spc="-6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200">
                <a:solidFill>
                  <a:srgbClr val="333434"/>
                </a:solidFill>
                <a:latin typeface="Arial"/>
                <a:cs typeface="Arial"/>
              </a:rPr>
              <a:t>J!</a:t>
            </a:r>
            <a:r>
              <a:rPr dirty="0" smtClean="0" sz="2100" spc="-380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550" spc="15">
                <a:solidFill>
                  <a:srgbClr val="333434"/>
                </a:solidFill>
                <a:latin typeface="Times New Roman"/>
                <a:cs typeface="Times New Roman"/>
              </a:rPr>
              <a:t>uLo..,.W.I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38304" y="2310758"/>
            <a:ext cx="176276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7350" algn="l"/>
              </a:tabLst>
            </a:pPr>
            <a:r>
              <a:rPr dirty="0" smtClean="0" sz="1450" spc="30" i="1">
                <a:solidFill>
                  <a:srgbClr val="333434"/>
                </a:solidFill>
                <a:latin typeface="Arial"/>
                <a:cs typeface="Arial"/>
              </a:rPr>
              <a:t>."1</a:t>
            </a:r>
            <a:r>
              <a:rPr dirty="0" smtClean="0" sz="1450" spc="30" i="1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450" spc="195">
                <a:solidFill>
                  <a:srgbClr val="1C1D1D"/>
                </a:solidFill>
                <a:latin typeface="Arial"/>
                <a:cs typeface="Arial"/>
              </a:rPr>
              <a:t>•</a:t>
            </a:r>
            <a:r>
              <a:rPr dirty="0" smtClean="0" sz="1450" spc="-190">
                <a:solidFill>
                  <a:srgbClr val="1C1D1D"/>
                </a:solidFill>
                <a:latin typeface="Arial"/>
                <a:cs typeface="Arial"/>
              </a:rPr>
              <a:t> </a:t>
            </a:r>
            <a:r>
              <a:rPr dirty="0" smtClean="0" sz="1250" spc="25">
                <a:solidFill>
                  <a:srgbClr val="333434"/>
                </a:solidFill>
                <a:latin typeface="Arial"/>
                <a:cs typeface="Arial"/>
              </a:rPr>
              <a:t>···J</a:t>
            </a:r>
            <a:r>
              <a:rPr dirty="0" smtClean="0" sz="1250" spc="25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250" spc="145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300" spc="425">
                <a:solidFill>
                  <a:srgbClr val="333434"/>
                </a:solidFill>
                <a:latin typeface="Times New Roman"/>
                <a:cs typeface="Times New Roman"/>
              </a:rPr>
              <a:t>.J</a:t>
            </a:r>
            <a:r>
              <a:rPr dirty="0" smtClean="0" sz="1300" spc="42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9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-10">
                <a:solidFill>
                  <a:srgbClr val="1C1D1D"/>
                </a:solidFill>
                <a:latin typeface="Arial"/>
                <a:cs typeface="Arial"/>
              </a:rPr>
              <a:t>&gt;·•</a:t>
            </a:r>
            <a:r>
              <a:rPr dirty="0" smtClean="0" sz="1950" spc="-150">
                <a:solidFill>
                  <a:srgbClr val="1C1D1D"/>
                </a:solidFill>
                <a:latin typeface="Arial"/>
                <a:cs typeface="Arial"/>
              </a:rPr>
              <a:t> </a:t>
            </a:r>
            <a:r>
              <a:rPr dirty="0" smtClean="0" sz="1950" spc="185">
                <a:solidFill>
                  <a:srgbClr val="333434"/>
                </a:solidFill>
                <a:latin typeface="Arial"/>
                <a:cs typeface="Arial"/>
              </a:rPr>
              <a:t>-</a:t>
            </a:r>
            <a:r>
              <a:rPr dirty="0" smtClean="0" sz="1950" spc="-365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950" spc="10">
                <a:solidFill>
                  <a:srgbClr val="7E7E7E"/>
                </a:solidFill>
                <a:latin typeface="Arial"/>
                <a:cs typeface="Arial"/>
              </a:rPr>
              <a:t>­</a:t>
            </a:r>
            <a:endParaRPr sz="19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5773" y="2678685"/>
            <a:ext cx="128397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930">
                <a:solidFill>
                  <a:srgbClr val="48494B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930">
                <a:solidFill>
                  <a:srgbClr val="48494B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-175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800">
                <a:solidFill>
                  <a:srgbClr val="48494B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15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90">
                <a:solidFill>
                  <a:srgbClr val="333434"/>
                </a:solidFill>
                <a:latin typeface="Times New Roman"/>
                <a:cs typeface="Times New Roman"/>
              </a:rPr>
              <a:t>;...</a:t>
            </a:r>
            <a:r>
              <a:rPr dirty="0" smtClean="0" sz="1550" spc="-130">
                <a:solidFill>
                  <a:srgbClr val="333434"/>
                </a:solidFill>
                <a:latin typeface="Times New Roman"/>
                <a:cs typeface="Times New Roman"/>
              </a:rPr>
              <a:t>_</a:t>
            </a:r>
            <a:r>
              <a:rPr dirty="0" smtClean="0" sz="1550" spc="-185">
                <a:solidFill>
                  <a:srgbClr val="48494B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10">
                <a:solidFill>
                  <a:srgbClr val="333434"/>
                </a:solidFill>
                <a:latin typeface="Times New Roman"/>
                <a:cs typeface="Times New Roman"/>
              </a:rPr>
              <a:t>.k</a:t>
            </a:r>
            <a:r>
              <a:rPr dirty="0" smtClean="0" sz="1600" spc="2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605" i="1">
                <a:solidFill>
                  <a:srgbClr val="333434"/>
                </a:solidFill>
                <a:latin typeface="Arial"/>
                <a:cs typeface="Arial"/>
              </a:rPr>
              <a:t>(</a:t>
            </a:r>
            <a:r>
              <a:rPr dirty="0" smtClean="0" sz="1250" spc="500" i="1">
                <a:solidFill>
                  <a:srgbClr val="333434"/>
                </a:solidFill>
                <a:latin typeface="Arial"/>
                <a:cs typeface="Arial"/>
              </a:rPr>
              <a:t>f</a:t>
            </a:r>
            <a:endParaRPr sz="12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51585" y="2697735"/>
            <a:ext cx="60388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305" i="1">
                <a:solidFill>
                  <a:srgbClr val="333434"/>
                </a:solidFill>
                <a:latin typeface="Times New Roman"/>
                <a:cs typeface="Times New Roman"/>
              </a:rPr>
              <a:t>.Jl:l\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92484" y="2678685"/>
            <a:ext cx="81153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99440" algn="l"/>
              </a:tabLst>
            </a:pPr>
            <a:r>
              <a:rPr dirty="0" smtClean="0" sz="1600" u="sng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45" u="sng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4">
                <a:solidFill>
                  <a:srgbClr val="333434"/>
                </a:solidFill>
                <a:latin typeface="Times New Roman"/>
                <a:cs typeface="Times New Roman"/>
              </a:rPr>
              <a:t>,i</a:t>
            </a:r>
            <a:r>
              <a:rPr dirty="0" smtClean="0" sz="1600" spc="-204">
                <a:solidFill>
                  <a:srgbClr val="333434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1115">
                <a:solidFill>
                  <a:srgbClr val="333434"/>
                </a:solidFill>
                <a:latin typeface="Times New Roman"/>
                <a:cs typeface="Times New Roman"/>
              </a:rPr>
              <a:t>\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14833" y="2672335"/>
            <a:ext cx="2536190" cy="6305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31825">
              <a:lnSpc>
                <a:spcPct val="100000"/>
              </a:lnSpc>
              <a:tabLst>
                <a:tab pos="2051685" algn="l"/>
              </a:tabLst>
            </a:pPr>
            <a:r>
              <a:rPr dirty="0" smtClean="0" sz="1650" spc="365">
                <a:solidFill>
                  <a:srgbClr val="333434"/>
                </a:solidFill>
                <a:latin typeface="Arial"/>
                <a:cs typeface="Arial"/>
              </a:rPr>
              <a:t>LJ-</a:t>
            </a:r>
            <a:r>
              <a:rPr dirty="0" smtClean="0" sz="1650" spc="365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650" spc="-245">
                <a:solidFill>
                  <a:srgbClr val="5B5B5E"/>
                </a:solidFill>
                <a:latin typeface="Arial"/>
                <a:cs typeface="Arial"/>
              </a:rPr>
              <a:t>\</a:t>
            </a: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  <a:tabLst>
                <a:tab pos="548005" algn="l"/>
                <a:tab pos="1524635" algn="l"/>
              </a:tabLst>
            </a:pPr>
            <a:r>
              <a:rPr dirty="0" smtClean="0" sz="2050" spc="900">
                <a:solidFill>
                  <a:srgbClr val="48494B"/>
                </a:solidFill>
                <a:latin typeface="Arial"/>
                <a:cs typeface="Arial"/>
              </a:rPr>
              <a:t>·</a:t>
            </a:r>
            <a:r>
              <a:rPr dirty="0" smtClean="0" sz="2050" spc="900">
                <a:solidFill>
                  <a:srgbClr val="48494B"/>
                </a:solidFill>
                <a:latin typeface="Arial"/>
                <a:cs typeface="Arial"/>
              </a:rPr>
              <a:t>	</a:t>
            </a:r>
            <a:r>
              <a:rPr dirty="0" smtClean="0" sz="2050" spc="950">
                <a:solidFill>
                  <a:srgbClr val="48494B"/>
                </a:solidFill>
                <a:latin typeface="Arial"/>
                <a:cs typeface="Arial"/>
              </a:rPr>
              <a:t>"</a:t>
            </a:r>
            <a:r>
              <a:rPr dirty="0" smtClean="0" sz="2050" spc="340">
                <a:solidFill>
                  <a:srgbClr val="48494B"/>
                </a:solidFill>
                <a:latin typeface="Arial"/>
                <a:cs typeface="Arial"/>
              </a:rPr>
              <a:t>'</a:t>
            </a:r>
            <a:r>
              <a:rPr dirty="0" smtClean="0" sz="2050" spc="-265">
                <a:solidFill>
                  <a:srgbClr val="333434"/>
                </a:solidFill>
                <a:latin typeface="Arial"/>
                <a:cs typeface="Arial"/>
              </a:rPr>
              <a:t>4.</a:t>
            </a:r>
            <a:r>
              <a:rPr dirty="0" smtClean="0" sz="2050" spc="-229">
                <a:solidFill>
                  <a:srgbClr val="333434"/>
                </a:solidFill>
                <a:latin typeface="Arial"/>
                <a:cs typeface="Arial"/>
              </a:rPr>
              <a:t>-</a:t>
            </a:r>
            <a:r>
              <a:rPr dirty="0" smtClean="0" sz="2050" spc="-245">
                <a:solidFill>
                  <a:srgbClr val="48494B"/>
                </a:solidFill>
                <a:latin typeface="Arial"/>
                <a:cs typeface="Arial"/>
              </a:rPr>
              <a:t>..</a:t>
            </a:r>
            <a:r>
              <a:rPr dirty="0" smtClean="0" sz="2050" spc="-245">
                <a:solidFill>
                  <a:srgbClr val="48494B"/>
                </a:solidFill>
                <a:latin typeface="Arial"/>
                <a:cs typeface="Arial"/>
              </a:rPr>
              <a:t>	</a:t>
            </a:r>
            <a:r>
              <a:rPr dirty="0" smtClean="0" sz="1950" spc="1970">
                <a:solidFill>
                  <a:srgbClr val="333434"/>
                </a:solidFill>
                <a:latin typeface="Arial"/>
                <a:cs typeface="Arial"/>
              </a:rPr>
              <a:t>1</a:t>
            </a:r>
            <a:r>
              <a:rPr dirty="0" smtClean="0" sz="1950" spc="-310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550" spc="515">
                <a:solidFill>
                  <a:srgbClr val="333434"/>
                </a:solidFill>
                <a:latin typeface="Times New Roman"/>
                <a:cs typeface="Times New Roman"/>
              </a:rPr>
              <a:t>.Y.J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264326" y="2697735"/>
            <a:ext cx="833119" cy="163448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18745">
              <a:lnSpc>
                <a:spcPct val="100000"/>
              </a:lnSpc>
            </a:pPr>
            <a:r>
              <a:rPr dirty="0" smtClean="0" sz="1450" spc="-185">
                <a:solidFill>
                  <a:srgbClr val="6E6E72"/>
                </a:solidFill>
                <a:latin typeface="Times New Roman"/>
                <a:cs typeface="Times New Roman"/>
              </a:rPr>
              <a:t>\</a:t>
            </a:r>
            <a:r>
              <a:rPr dirty="0" smtClean="0" sz="1450" spc="315">
                <a:solidFill>
                  <a:srgbClr val="48494B"/>
                </a:solidFill>
                <a:latin typeface="Times New Roman"/>
                <a:cs typeface="Times New Roman"/>
              </a:rPr>
              <a:t>J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algn="ctr" marR="165735">
              <a:lnSpc>
                <a:spcPct val="100000"/>
              </a:lnSpc>
            </a:pPr>
            <a:r>
              <a:rPr dirty="0" smtClean="0" sz="1550" spc="240">
                <a:solidFill>
                  <a:srgbClr val="333434"/>
                </a:solidFill>
                <a:latin typeface="Times New Roman"/>
                <a:cs typeface="Times New Roman"/>
              </a:rPr>
              <a:t>.t</a:t>
            </a:r>
            <a:r>
              <a:rPr dirty="0" smtClean="0" sz="1550" spc="265">
                <a:solidFill>
                  <a:srgbClr val="333434"/>
                </a:solidFill>
                <a:latin typeface="Times New Roman"/>
                <a:cs typeface="Times New Roman"/>
              </a:rPr>
              <a:t>;</a:t>
            </a:r>
            <a:r>
              <a:rPr dirty="0" smtClean="0" sz="1550" spc="-5">
                <a:solidFill>
                  <a:srgbClr val="5B5B5E"/>
                </a:solidFill>
                <a:latin typeface="Times New Roman"/>
                <a:cs typeface="Times New Roman"/>
              </a:rPr>
              <a:t>·</a:t>
            </a:r>
            <a:r>
              <a:rPr dirty="0" smtClean="0" sz="1550" spc="60">
                <a:solidFill>
                  <a:srgbClr val="5B5B5E"/>
                </a:solidFill>
                <a:latin typeface="Times New Roman"/>
                <a:cs typeface="Times New Roman"/>
              </a:rPr>
              <a:t>t</a:t>
            </a:r>
            <a:r>
              <a:rPr dirty="0" smtClean="0" sz="1550" spc="-210">
                <a:solidFill>
                  <a:srgbClr val="7E7E7E"/>
                </a:solidFill>
                <a:latin typeface="Times New Roman"/>
                <a:cs typeface="Times New Roman"/>
              </a:rPr>
              <a:t>t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4"/>
              </a:spcBef>
            </a:pPr>
            <a:endParaRPr sz="550"/>
          </a:p>
          <a:p>
            <a:pPr algn="ctr" marL="11430">
              <a:lnSpc>
                <a:spcPct val="100000"/>
              </a:lnSpc>
            </a:pPr>
            <a:r>
              <a:rPr dirty="0" smtClean="0" sz="1950" spc="-330">
                <a:solidFill>
                  <a:srgbClr val="5B5B5E"/>
                </a:solidFill>
                <a:latin typeface="Times New Roman"/>
                <a:cs typeface="Times New Roman"/>
              </a:rPr>
              <a:t>·</a:t>
            </a:r>
            <a:r>
              <a:rPr dirty="0" smtClean="0" sz="1950" spc="-200">
                <a:solidFill>
                  <a:srgbClr val="333434"/>
                </a:solidFill>
                <a:latin typeface="Times New Roman"/>
                <a:cs typeface="Times New Roman"/>
              </a:rPr>
              <a:t>J_,.Ja..</a:t>
            </a:r>
            <a:r>
              <a:rPr dirty="0" smtClean="0" sz="1950" spc="3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175">
                <a:solidFill>
                  <a:srgbClr val="333434"/>
                </a:solidFill>
                <a:latin typeface="Times New Roman"/>
                <a:cs typeface="Times New Roman"/>
              </a:rPr>
              <a:t>-­</a:t>
            </a:r>
            <a:endParaRPr sz="19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750" spc="315">
                <a:solidFill>
                  <a:srgbClr val="48494B"/>
                </a:solidFill>
                <a:latin typeface="Times New Roman"/>
                <a:cs typeface="Times New Roman"/>
              </a:rPr>
              <a:t>\</a:t>
            </a:r>
            <a:r>
              <a:rPr dirty="0" smtClean="0" sz="1750" spc="315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5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340">
                <a:solidFill>
                  <a:srgbClr val="48494B"/>
                </a:solidFill>
                <a:latin typeface="Times New Roman"/>
                <a:cs typeface="Times New Roman"/>
              </a:rPr>
              <a:t>..J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9"/>
              </a:spcBef>
            </a:pPr>
            <a:endParaRPr sz="500"/>
          </a:p>
          <a:p>
            <a:pPr algn="ctr" marR="88265">
              <a:lnSpc>
                <a:spcPct val="100000"/>
              </a:lnSpc>
            </a:pPr>
            <a:r>
              <a:rPr dirty="0" smtClean="0" sz="1750" spc="-210">
                <a:solidFill>
                  <a:srgbClr val="333434"/>
                </a:solidFill>
                <a:latin typeface="Times New Roman"/>
                <a:cs typeface="Times New Roman"/>
              </a:rPr>
              <a:t>l5:::J</a:t>
            </a:r>
            <a:r>
              <a:rPr dirty="0" smtClean="0" sz="1750" spc="-26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60">
                <a:solidFill>
                  <a:srgbClr val="7E7E7E"/>
                </a:solidFill>
                <a:latin typeface="Times New Roman"/>
                <a:cs typeface="Times New Roman"/>
              </a:rPr>
              <a:t>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0608" y="3377165"/>
            <a:ext cx="5116830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1080">
                <a:solidFill>
                  <a:srgbClr val="333434"/>
                </a:solidFill>
                <a:latin typeface="Times New Roman"/>
                <a:cs typeface="Times New Roman"/>
              </a:rPr>
              <a:t>.</a:t>
            </a:r>
            <a:r>
              <a:rPr dirty="0" smtClean="0" sz="1750" spc="25">
                <a:solidFill>
                  <a:srgbClr val="48494B"/>
                </a:solidFill>
                <a:latin typeface="Times New Roman"/>
                <a:cs typeface="Times New Roman"/>
              </a:rPr>
              <a:t>..</a:t>
            </a:r>
            <a:r>
              <a:rPr dirty="0" smtClean="0" sz="1750" spc="-30">
                <a:solidFill>
                  <a:srgbClr val="48494B"/>
                </a:solidFill>
                <a:latin typeface="Times New Roman"/>
                <a:cs typeface="Times New Roman"/>
              </a:rPr>
              <a:t>.</a:t>
            </a:r>
            <a:r>
              <a:rPr dirty="0" smtClean="0" sz="1750" spc="95">
                <a:solidFill>
                  <a:srgbClr val="333434"/>
                </a:solidFill>
                <a:latin typeface="Times New Roman"/>
                <a:cs typeface="Times New Roman"/>
              </a:rPr>
              <a:t>)</a:t>
            </a:r>
            <a:r>
              <a:rPr dirty="0" smtClean="0" sz="1750" spc="145">
                <a:solidFill>
                  <a:srgbClr val="333434"/>
                </a:solidFill>
                <a:latin typeface="Times New Roman"/>
                <a:cs typeface="Times New Roman"/>
              </a:rPr>
              <a:t>a</a:t>
            </a:r>
            <a:r>
              <a:rPr dirty="0" smtClean="0" sz="1750" spc="-125">
                <a:solidFill>
                  <a:srgbClr val="5B5B5E"/>
                </a:solidFill>
                <a:latin typeface="Times New Roman"/>
                <a:cs typeface="Times New Roman"/>
              </a:rPr>
              <a:t>·-</a:t>
            </a:r>
            <a:r>
              <a:rPr dirty="0" smtClean="0" sz="1750" spc="-110">
                <a:solidFill>
                  <a:srgbClr val="5B5B5E"/>
                </a:solidFill>
                <a:latin typeface="Times New Roman"/>
                <a:cs typeface="Times New Roman"/>
              </a:rPr>
              <a:t>\\</a:t>
            </a:r>
            <a:r>
              <a:rPr dirty="0" smtClean="0" sz="1750" spc="-50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30">
                <a:solidFill>
                  <a:srgbClr val="333434"/>
                </a:solidFill>
                <a:latin typeface="Times New Roman"/>
                <a:cs typeface="Times New Roman"/>
              </a:rPr>
              <a:t>JS</a:t>
            </a:r>
            <a:r>
              <a:rPr dirty="0" smtClean="0" sz="1550" spc="865">
                <a:solidFill>
                  <a:srgbClr val="333434"/>
                </a:solidFill>
                <a:latin typeface="Times New Roman"/>
                <a:cs typeface="Times New Roman"/>
              </a:rPr>
              <a:t>Y</a:t>
            </a:r>
            <a:r>
              <a:rPr dirty="0" smtClean="0" sz="1550" spc="-245">
                <a:solidFill>
                  <a:srgbClr val="5B5B5E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-5">
                <a:solidFill>
                  <a:srgbClr val="3334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1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95">
                <a:solidFill>
                  <a:srgbClr val="333434"/>
                </a:solidFill>
                <a:latin typeface="Times New Roman"/>
                <a:cs typeface="Times New Roman"/>
              </a:rPr>
              <a:t>ul</a:t>
            </a:r>
            <a:r>
              <a:rPr dirty="0" smtClean="0" sz="1550" spc="13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40">
                <a:solidFill>
                  <a:srgbClr val="333434"/>
                </a:solidFill>
                <a:latin typeface="Times New Roman"/>
                <a:cs typeface="Times New Roman"/>
              </a:rPr>
              <a:t>l.r.</a:t>
            </a:r>
            <a:r>
              <a:rPr dirty="0" smtClean="0" sz="1550" spc="300">
                <a:solidFill>
                  <a:srgbClr val="333434"/>
                </a:solidFill>
                <a:latin typeface="Times New Roman"/>
                <a:cs typeface="Times New Roman"/>
              </a:rPr>
              <a:t>-</a:t>
            </a:r>
            <a:r>
              <a:rPr dirty="0" smtClean="0" sz="1550" spc="170">
                <a:solidFill>
                  <a:srgbClr val="333434"/>
                </a:solidFill>
                <a:latin typeface="Times New Roman"/>
                <a:cs typeface="Times New Roman"/>
              </a:rPr>
              <a:t>/'</a:t>
            </a:r>
            <a:r>
              <a:rPr dirty="0" smtClean="0" sz="1550" spc="-24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90">
                <a:solidFill>
                  <a:srgbClr val="5B5B5E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275">
                <a:solidFill>
                  <a:srgbClr val="333434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7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25">
                <a:solidFill>
                  <a:srgbClr val="333434"/>
                </a:solidFill>
                <a:latin typeface="Times New Roman"/>
                <a:cs typeface="Times New Roman"/>
              </a:rPr>
              <a:t>ul_l</a:t>
            </a:r>
            <a:r>
              <a:rPr dirty="0" smtClean="0" sz="1550" spc="-24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35">
                <a:solidFill>
                  <a:srgbClr val="5B5B5E"/>
                </a:solidFill>
                <a:latin typeface="Times New Roman"/>
                <a:cs typeface="Times New Roman"/>
              </a:rPr>
              <a:t>I.J</a:t>
            </a:r>
            <a:r>
              <a:rPr dirty="0" smtClean="0" sz="1550" spc="110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5">
                <a:solidFill>
                  <a:srgbClr val="333434"/>
                </a:solidFill>
                <a:latin typeface="Arial"/>
                <a:cs typeface="Arial"/>
              </a:rPr>
              <a:t>c:L-JI</a:t>
            </a:r>
            <a:r>
              <a:rPr dirty="0" smtClean="0" sz="1600" spc="-210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750" spc="1015" i="1">
                <a:solidFill>
                  <a:srgbClr val="333434"/>
                </a:solidFill>
                <a:latin typeface="Arial"/>
                <a:cs typeface="Arial"/>
              </a:rPr>
              <a:t>..r</a:t>
            </a:r>
            <a:r>
              <a:rPr dirty="0" smtClean="0" sz="1750" spc="-204" i="1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600" spc="395">
                <a:solidFill>
                  <a:srgbClr val="333434"/>
                </a:solidFill>
                <a:latin typeface="Arial"/>
                <a:cs typeface="Arial"/>
              </a:rPr>
              <a:t>Wb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0608" y="3743687"/>
            <a:ext cx="124460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325">
                <a:solidFill>
                  <a:srgbClr val="333434"/>
                </a:solidFill>
                <a:latin typeface="Arial"/>
                <a:cs typeface="Arial"/>
              </a:rPr>
              <a:t>J-iiJ</a:t>
            </a:r>
            <a:r>
              <a:rPr dirty="0" smtClean="0" sz="1450" spc="-110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550" spc="-125">
                <a:solidFill>
                  <a:srgbClr val="333434"/>
                </a:solidFill>
                <a:latin typeface="Times New Roman"/>
                <a:cs typeface="Times New Roman"/>
              </a:rPr>
              <a:t>c_L-,..;'11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51092" y="3743687"/>
            <a:ext cx="2661920" cy="612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17625" algn="l"/>
              </a:tabLst>
            </a:pPr>
            <a:r>
              <a:rPr dirty="0" smtClean="0" sz="1550" spc="775">
                <a:solidFill>
                  <a:srgbClr val="48494B"/>
                </a:solidFill>
                <a:latin typeface="Times New Roman"/>
                <a:cs typeface="Times New Roman"/>
              </a:rPr>
              <a:t>o</a:t>
            </a:r>
            <a:r>
              <a:rPr dirty="0" smtClean="0" sz="1550" spc="775">
                <a:solidFill>
                  <a:srgbClr val="48494B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775">
                <a:solidFill>
                  <a:srgbClr val="48494B"/>
                </a:solidFill>
                <a:latin typeface="Times New Roman"/>
                <a:cs typeface="Times New Roman"/>
              </a:rPr>
              <a:t>4</a:t>
            </a:r>
            <a:r>
              <a:rPr dirty="0" smtClean="0" sz="1550" spc="840">
                <a:solidFill>
                  <a:srgbClr val="48494B"/>
                </a:solidFill>
                <a:latin typeface="Times New Roman"/>
                <a:cs typeface="Times New Roman"/>
              </a:rPr>
              <a:t>1</a:t>
            </a:r>
            <a:r>
              <a:rPr dirty="0" smtClean="0" sz="1450" spc="-15">
                <a:solidFill>
                  <a:srgbClr val="333434"/>
                </a:solidFill>
                <a:latin typeface="Arial"/>
                <a:cs typeface="Arial"/>
              </a:rPr>
              <a:t>ul&amp;.J</a:t>
            </a:r>
            <a:r>
              <a:rPr dirty="0" smtClean="0" sz="1450" spc="-5" u="sng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450" spc="-5" u="sng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450" spc="-10">
                <a:solidFill>
                  <a:srgbClr val="333434"/>
                </a:solidFill>
                <a:latin typeface="Arial"/>
                <a:cs typeface="Arial"/>
              </a:rPr>
              <a:t>,.-:l\</a:t>
            </a:r>
            <a:endParaRPr sz="1450">
              <a:latin typeface="Arial"/>
              <a:cs typeface="Arial"/>
            </a:endParaRPr>
          </a:p>
          <a:p>
            <a:pPr marL="88900">
              <a:lnSpc>
                <a:spcPts val="2890"/>
              </a:lnSpc>
              <a:tabLst>
                <a:tab pos="1998980" algn="l"/>
              </a:tabLst>
            </a:pPr>
            <a:r>
              <a:rPr dirty="0" smtClean="0" sz="1550" spc="640">
                <a:solidFill>
                  <a:srgbClr val="3334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-24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45">
                <a:solidFill>
                  <a:srgbClr val="333434"/>
                </a:solidFill>
                <a:latin typeface="Times New Roman"/>
                <a:cs typeface="Times New Roman"/>
              </a:rPr>
              <a:t>L...8</a:t>
            </a:r>
            <a:r>
              <a:rPr dirty="0" smtClean="0" sz="1550" spc="85">
                <a:solidFill>
                  <a:srgbClr val="333434"/>
                </a:solidFill>
                <a:latin typeface="Times New Roman"/>
                <a:cs typeface="Times New Roman"/>
              </a:rPr>
              <a:t>-</a:t>
            </a:r>
            <a:r>
              <a:rPr dirty="0" smtClean="0" sz="1550" spc="-245">
                <a:solidFill>
                  <a:srgbClr val="5B5B5E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275">
                <a:solidFill>
                  <a:srgbClr val="333434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7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800" spc="-585">
                <a:solidFill>
                  <a:srgbClr val="333434"/>
                </a:solidFill>
                <a:latin typeface="Arial"/>
                <a:cs typeface="Arial"/>
              </a:rPr>
              <a:t>e::L</a:t>
            </a:r>
            <a:r>
              <a:rPr dirty="0" smtClean="0" sz="2800" spc="-610">
                <a:solidFill>
                  <a:srgbClr val="333434"/>
                </a:solidFill>
                <a:latin typeface="Arial"/>
                <a:cs typeface="Arial"/>
              </a:rPr>
              <a:t>J</a:t>
            </a:r>
            <a:r>
              <a:rPr dirty="0" smtClean="0" sz="2800" spc="-570">
                <a:solidFill>
                  <a:srgbClr val="48494B"/>
                </a:solidFill>
                <a:latin typeface="Arial"/>
                <a:cs typeface="Arial"/>
              </a:rPr>
              <a:t>\</a:t>
            </a:r>
            <a:r>
              <a:rPr dirty="0" smtClean="0" sz="2800" spc="-260">
                <a:solidFill>
                  <a:srgbClr val="48494B"/>
                </a:solidFill>
                <a:latin typeface="Arial"/>
                <a:cs typeface="Arial"/>
              </a:rPr>
              <a:t> </a:t>
            </a:r>
            <a:r>
              <a:rPr dirty="0" smtClean="0" sz="2400" spc="-240">
                <a:solidFill>
                  <a:srgbClr val="333434"/>
                </a:solidFill>
                <a:latin typeface="Times New Roman"/>
                <a:cs typeface="Times New Roman"/>
              </a:rPr>
              <a:t>J.A</a:t>
            </a:r>
            <a:r>
              <a:rPr dirty="0" smtClean="0" sz="2400" spc="20">
                <a:solidFill>
                  <a:srgbClr val="333434"/>
                </a:solidFill>
                <a:latin typeface="Times New Roman"/>
                <a:cs typeface="Times New Roman"/>
              </a:rPr>
              <a:t>t</a:t>
            </a:r>
            <a:r>
              <a:rPr dirty="0" smtClean="0" sz="2400" spc="-455">
                <a:solidFill>
                  <a:srgbClr val="48494B"/>
                </a:solidFill>
                <a:latin typeface="Times New Roman"/>
                <a:cs typeface="Times New Roman"/>
              </a:rPr>
              <a:t>\</a:t>
            </a:r>
            <a:r>
              <a:rPr dirty="0" smtClean="0" sz="2400" spc="-455">
                <a:solidFill>
                  <a:srgbClr val="48494B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275">
                <a:solidFill>
                  <a:srgbClr val="333434"/>
                </a:solidFill>
                <a:latin typeface="Times New Roman"/>
                <a:cs typeface="Times New Roman"/>
              </a:rPr>
              <a:t>..u</a:t>
            </a:r>
            <a:r>
              <a:rPr dirty="0" smtClean="0" sz="1550" spc="85">
                <a:solidFill>
                  <a:srgbClr val="333434"/>
                </a:solidFill>
                <a:latin typeface="Times New Roman"/>
                <a:cs typeface="Times New Roman"/>
              </a:rPr>
              <a:t>;</a:t>
            </a:r>
            <a:r>
              <a:rPr dirty="0" smtClean="0" sz="1550" spc="275">
                <a:solidFill>
                  <a:srgbClr val="333434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27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5">
                <a:solidFill>
                  <a:srgbClr val="48494B"/>
                </a:solidFill>
                <a:latin typeface="Times New Roman"/>
                <a:cs typeface="Times New Roman"/>
              </a:rPr>
              <a:t>,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37130" y="4454867"/>
            <a:ext cx="426084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solidFill>
                  <a:srgbClr val="333434"/>
                </a:solidFill>
                <a:latin typeface="Times New Roman"/>
                <a:cs typeface="Times New Roman"/>
              </a:rPr>
              <a:t>.Ja·\\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85867" y="4480267"/>
            <a:ext cx="5238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180">
                <a:solidFill>
                  <a:srgbClr val="333434"/>
                </a:solidFill>
                <a:latin typeface="Arial"/>
                <a:cs typeface="Arial"/>
              </a:rPr>
              <a:t>Lo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74901" y="4461217"/>
            <a:ext cx="120396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360">
                <a:solidFill>
                  <a:srgbClr val="333434"/>
                </a:solidFill>
                <a:latin typeface="Times New Roman"/>
                <a:cs typeface="Times New Roman"/>
              </a:rPr>
              <a:t>ul</a:t>
            </a:r>
            <a:r>
              <a:rPr dirty="0" smtClean="0" sz="1550" spc="36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54">
                <a:solidFill>
                  <a:srgbClr val="333434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254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40">
                <a:solidFill>
                  <a:srgbClr val="333434"/>
                </a:solidFill>
                <a:latin typeface="Times New Roman"/>
                <a:cs typeface="Times New Roman"/>
              </a:rPr>
              <a:t>1.)</a:t>
            </a:r>
            <a:r>
              <a:rPr dirty="0" smtClean="0" sz="1550" spc="250">
                <a:solidFill>
                  <a:srgbClr val="333434"/>
                </a:solidFill>
                <a:latin typeface="Times New Roman"/>
                <a:cs typeface="Times New Roman"/>
              </a:rPr>
              <a:t>\.:i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926302" y="4499317"/>
            <a:ext cx="2149475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07845" algn="l"/>
              </a:tabLst>
            </a:pPr>
            <a:r>
              <a:rPr dirty="0" smtClean="0" sz="1250" spc="919" i="1">
                <a:solidFill>
                  <a:srgbClr val="333434"/>
                </a:solidFill>
                <a:latin typeface="Times New Roman"/>
                <a:cs typeface="Times New Roman"/>
              </a:rPr>
              <a:t>\</a:t>
            </a:r>
            <a:r>
              <a:rPr dirty="0" smtClean="0" sz="1250" spc="1260" i="1">
                <a:solidFill>
                  <a:srgbClr val="333434"/>
                </a:solidFill>
                <a:latin typeface="Times New Roman"/>
                <a:cs typeface="Times New Roman"/>
              </a:rPr>
              <a:t>.JJ</a:t>
            </a:r>
            <a:r>
              <a:rPr dirty="0" smtClean="0" sz="1250" spc="1260" i="1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80" i="1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735">
                <a:solidFill>
                  <a:srgbClr val="333434"/>
                </a:solidFill>
                <a:latin typeface="Times New Roman"/>
                <a:cs typeface="Times New Roman"/>
              </a:rPr>
              <a:t>\</a:t>
            </a:r>
            <a:r>
              <a:rPr dirty="0" smtClean="0" sz="1250" spc="173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12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560">
                <a:solidFill>
                  <a:srgbClr val="333434"/>
                </a:solidFill>
                <a:latin typeface="Times New Roman"/>
                <a:cs typeface="Times New Roman"/>
              </a:rPr>
              <a:t>.</a:t>
            </a:r>
            <a:r>
              <a:rPr dirty="0" smtClean="0" sz="1250" spc="1560">
                <a:solidFill>
                  <a:srgbClr val="333434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2080">
                <a:solidFill>
                  <a:srgbClr val="333434"/>
                </a:solidFill>
                <a:latin typeface="Times New Roman"/>
                <a:cs typeface="Times New Roman"/>
              </a:rPr>
              <a:t>­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99438" y="4778814"/>
            <a:ext cx="3982720" cy="13138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9845">
              <a:lnSpc>
                <a:spcPct val="100000"/>
              </a:lnSpc>
            </a:pPr>
            <a:r>
              <a:rPr dirty="0" smtClean="0" sz="1550" spc="250">
                <a:solidFill>
                  <a:srgbClr val="48494B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25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55">
                <a:solidFill>
                  <a:srgbClr val="48494B"/>
                </a:solidFill>
                <a:latin typeface="Times New Roman"/>
                <a:cs typeface="Times New Roman"/>
              </a:rPr>
              <a:t>Lill</a:t>
            </a:r>
            <a:r>
              <a:rPr dirty="0" smtClean="0" sz="1550" spc="-45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00">
                <a:solidFill>
                  <a:srgbClr val="333434"/>
                </a:solidFill>
                <a:latin typeface="Times New Roman"/>
                <a:cs typeface="Times New Roman"/>
              </a:rPr>
              <a:t>ul.</a:t>
            </a:r>
            <a:r>
              <a:rPr dirty="0" smtClean="0" sz="1550" spc="-20">
                <a:solidFill>
                  <a:srgbClr val="333434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405">
                <a:solidFill>
                  <a:srgbClr val="5B5B5E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405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45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85">
                <a:solidFill>
                  <a:srgbClr val="333434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3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75">
                <a:solidFill>
                  <a:srgbClr val="48494B"/>
                </a:solidFill>
                <a:latin typeface="Times New Roman"/>
                <a:cs typeface="Times New Roman"/>
              </a:rPr>
              <a:t>.JI</a:t>
            </a:r>
            <a:r>
              <a:rPr dirty="0" smtClean="0" sz="1550" spc="2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714">
                <a:solidFill>
                  <a:srgbClr val="3334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-105">
                <a:solidFill>
                  <a:srgbClr val="5B5B5E"/>
                </a:solidFill>
                <a:latin typeface="Times New Roman"/>
                <a:cs typeface="Times New Roman"/>
              </a:rPr>
              <a:t>l</a:t>
            </a:r>
            <a:r>
              <a:rPr dirty="0" smtClean="0" sz="1550" spc="-105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0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90">
                <a:solidFill>
                  <a:srgbClr val="333434"/>
                </a:solidFill>
                <a:latin typeface="Times New Roman"/>
                <a:cs typeface="Times New Roman"/>
              </a:rPr>
              <a:t>')</a:t>
            </a:r>
            <a:r>
              <a:rPr dirty="0" smtClean="0" sz="1550" spc="425">
                <a:solidFill>
                  <a:srgbClr val="333434"/>
                </a:solidFill>
                <a:latin typeface="Times New Roman"/>
                <a:cs typeface="Times New Roman"/>
              </a:rPr>
              <a:t>ts'</a:t>
            </a:r>
            <a:r>
              <a:rPr dirty="0" smtClean="0" sz="1550" spc="9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20">
                <a:solidFill>
                  <a:srgbClr val="333434"/>
                </a:solidFill>
                <a:latin typeface="Times New Roman"/>
                <a:cs typeface="Times New Roman"/>
              </a:rPr>
              <a:t>;J.;lk</a:t>
            </a:r>
            <a:r>
              <a:rPr dirty="0" smtClean="0" sz="1300" spc="12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15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95">
                <a:solidFill>
                  <a:srgbClr val="333434"/>
                </a:solidFill>
                <a:latin typeface="Times New Roman"/>
                <a:cs typeface="Times New Roman"/>
              </a:rPr>
              <a:t>W.J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>
              <a:lnSpc>
                <a:spcPct val="100000"/>
              </a:lnSpc>
              <a:tabLst>
                <a:tab pos="2713990" algn="l"/>
              </a:tabLst>
            </a:pPr>
            <a:r>
              <a:rPr dirty="0" smtClean="0" sz="1150" spc="-160">
                <a:solidFill>
                  <a:srgbClr val="333434"/>
                </a:solidFill>
                <a:latin typeface="Times New Roman"/>
                <a:cs typeface="Times New Roman"/>
              </a:rPr>
              <a:t>.d</a:t>
            </a:r>
            <a:r>
              <a:rPr dirty="0" smtClean="0" sz="1150" spc="-160">
                <a:solidFill>
                  <a:srgbClr val="333434"/>
                </a:solidFill>
                <a:latin typeface="Times New Roman"/>
                <a:cs typeface="Times New Roman"/>
              </a:rPr>
              <a:t>  </a:t>
            </a:r>
            <a:r>
              <a:rPr dirty="0" smtClean="0" sz="1150" spc="2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10">
                <a:solidFill>
                  <a:srgbClr val="333434"/>
                </a:solidFill>
                <a:latin typeface="Times New Roman"/>
                <a:cs typeface="Times New Roman"/>
              </a:rPr>
              <a:t>.t</a:t>
            </a:r>
            <a:r>
              <a:rPr dirty="0" smtClean="0" sz="1550" spc="110">
                <a:solidFill>
                  <a:srgbClr val="333434"/>
                </a:solidFill>
                <a:latin typeface="Times New Roman"/>
                <a:cs typeface="Times New Roman"/>
              </a:rPr>
              <a:t>;</a:t>
            </a:r>
            <a:r>
              <a:rPr dirty="0" smtClean="0" sz="1550" spc="-35">
                <a:solidFill>
                  <a:srgbClr val="5B5B5E"/>
                </a:solidFill>
                <a:latin typeface="Times New Roman"/>
                <a:cs typeface="Times New Roman"/>
              </a:rPr>
              <a:t>·</a:t>
            </a:r>
            <a:r>
              <a:rPr dirty="0" smtClean="0" sz="1550" spc="90">
                <a:solidFill>
                  <a:srgbClr val="5B5B5E"/>
                </a:solidFill>
                <a:latin typeface="Times New Roman"/>
                <a:cs typeface="Times New Roman"/>
              </a:rPr>
              <a:t>\</a:t>
            </a:r>
            <a:r>
              <a:rPr dirty="0" smtClean="0" sz="1400" spc="270">
                <a:solidFill>
                  <a:srgbClr val="5B5B5E"/>
                </a:solidFill>
                <a:latin typeface="Arial"/>
                <a:cs typeface="Arial"/>
              </a:rPr>
              <a:t>I</a:t>
            </a:r>
            <a:r>
              <a:rPr dirty="0" smtClean="0" sz="1400" spc="95">
                <a:solidFill>
                  <a:srgbClr val="5B5B5E"/>
                </a:solidFill>
                <a:latin typeface="Arial"/>
                <a:cs typeface="Arial"/>
              </a:rPr>
              <a:t> </a:t>
            </a:r>
            <a:r>
              <a:rPr dirty="0" smtClean="0" sz="1550" spc="-35">
                <a:solidFill>
                  <a:srgbClr val="333434"/>
                </a:solidFill>
                <a:latin typeface="Times New Roman"/>
                <a:cs typeface="Times New Roman"/>
              </a:rPr>
              <a:t>.JI_,J.</a:t>
            </a:r>
            <a:r>
              <a:rPr dirty="0" smtClean="0" sz="1550" spc="10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85">
                <a:solidFill>
                  <a:srgbClr val="48494B"/>
                </a:solidFill>
                <a:latin typeface="Times New Roman"/>
                <a:cs typeface="Times New Roman"/>
              </a:rPr>
              <a:t>t_j_,_l.l</a:t>
            </a:r>
            <a:r>
              <a:rPr dirty="0" smtClean="0" sz="1550" spc="8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45">
                <a:solidFill>
                  <a:srgbClr val="48494B"/>
                </a:solidFill>
                <a:latin typeface="Times New Roman"/>
                <a:cs typeface="Times New Roman"/>
              </a:rPr>
              <a:t>.JJ</a:t>
            </a:r>
            <a:r>
              <a:rPr dirty="0" smtClean="0" sz="1550" spc="-145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90">
                <a:solidFill>
                  <a:srgbClr val="48494B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290">
                <a:solidFill>
                  <a:srgbClr val="48494B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65">
                <a:solidFill>
                  <a:srgbClr val="333434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100">
                <a:solidFill>
                  <a:srgbClr val="333434"/>
                </a:solidFill>
                <a:latin typeface="Times New Roman"/>
                <a:cs typeface="Times New Roman"/>
              </a:rPr>
              <a:t>.)J</a:t>
            </a:r>
            <a:r>
              <a:rPr dirty="0" smtClean="0" sz="1600" spc="-100">
                <a:solidFill>
                  <a:srgbClr val="333434"/>
                </a:solidFill>
                <a:latin typeface="Times New Roman"/>
                <a:cs typeface="Times New Roman"/>
              </a:rPr>
              <a:t>\_,.l.t</a:t>
            </a:r>
            <a:r>
              <a:rPr dirty="0" smtClean="0" sz="1600" spc="7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80">
                <a:solidFill>
                  <a:srgbClr val="333434"/>
                </a:solidFill>
                <a:latin typeface="Times New Roman"/>
                <a:cs typeface="Times New Roman"/>
              </a:rPr>
              <a:t>;Jbl</a:t>
            </a:r>
            <a:r>
              <a:rPr dirty="0" smtClean="0" sz="1600" spc="155">
                <a:solidFill>
                  <a:srgbClr val="333434"/>
                </a:solidFill>
                <a:latin typeface="Times New Roman"/>
                <a:cs typeface="Times New Roman"/>
              </a:rPr>
              <a:t>-</a:t>
            </a:r>
            <a:r>
              <a:rPr dirty="0" smtClean="0" sz="1600" spc="20">
                <a:solidFill>
                  <a:srgbClr val="7E7E7E"/>
                </a:solidFill>
                <a:latin typeface="Times New Roman"/>
                <a:cs typeface="Times New Roman"/>
              </a:rPr>
              <a:t>.,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30480">
              <a:lnSpc>
                <a:spcPct val="100000"/>
              </a:lnSpc>
              <a:tabLst>
                <a:tab pos="3469004" algn="l"/>
              </a:tabLst>
            </a:pPr>
            <a:r>
              <a:rPr dirty="0" smtClean="0" sz="1550" spc="560">
                <a:solidFill>
                  <a:srgbClr val="48494B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975">
                <a:solidFill>
                  <a:srgbClr val="48494B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960">
                <a:solidFill>
                  <a:srgbClr val="48494B"/>
                </a:solidFill>
                <a:latin typeface="Times New Roman"/>
                <a:cs typeface="Times New Roman"/>
              </a:rPr>
              <a:t>J.J</a:t>
            </a:r>
            <a:r>
              <a:rPr dirty="0" smtClean="0" sz="1550" spc="770">
                <a:solidFill>
                  <a:srgbClr val="48494B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11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55">
                <a:solidFill>
                  <a:srgbClr val="333434"/>
                </a:solidFill>
                <a:latin typeface="Times New Roman"/>
                <a:cs typeface="Times New Roman"/>
              </a:rPr>
              <a:t>4</a:t>
            </a:r>
            <a:r>
              <a:rPr dirty="0" smtClean="0" sz="900" spc="15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-9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50">
                <a:solidFill>
                  <a:srgbClr val="333434"/>
                </a:solidFill>
                <a:latin typeface="Times New Roman"/>
                <a:cs typeface="Times New Roman"/>
              </a:rPr>
              <a:t>:,.</a:t>
            </a:r>
            <a:r>
              <a:rPr dirty="0" smtClean="0" sz="1550" spc="25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4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25">
                <a:solidFill>
                  <a:srgbClr val="333434"/>
                </a:solidFill>
                <a:latin typeface="Times New Roman"/>
                <a:cs typeface="Times New Roman"/>
              </a:rPr>
              <a:t>lrJ</a:t>
            </a:r>
            <a:r>
              <a:rPr dirty="0" smtClean="0" sz="1550" spc="32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14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55">
                <a:solidFill>
                  <a:srgbClr val="48494B"/>
                </a:solidFill>
                <a:latin typeface="Times New Roman"/>
                <a:cs typeface="Times New Roman"/>
              </a:rPr>
              <a:t>,</a:t>
            </a:r>
            <a:r>
              <a:rPr dirty="0" smtClean="0" sz="1550" spc="155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50">
                <a:solidFill>
                  <a:srgbClr val="333434"/>
                </a:solidFill>
                <a:latin typeface="Times New Roman"/>
                <a:cs typeface="Times New Roman"/>
              </a:rPr>
              <a:t>..u:J</a:t>
            </a:r>
            <a:r>
              <a:rPr dirty="0" smtClean="0" sz="1550" spc="-19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60">
                <a:solidFill>
                  <a:srgbClr val="5B5B5E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135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445">
                <a:solidFill>
                  <a:srgbClr val="333434"/>
                </a:solidFill>
                <a:latin typeface="Times New Roman"/>
                <a:cs typeface="Times New Roman"/>
              </a:rPr>
              <a:t>u</a:t>
            </a:r>
            <a:r>
              <a:rPr dirty="0" smtClean="0" sz="1550" spc="2445">
                <a:solidFill>
                  <a:srgbClr val="3334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1350">
                <a:solidFill>
                  <a:srgbClr val="333434"/>
                </a:solidFill>
                <a:latin typeface="Times New Roman"/>
                <a:cs typeface="Times New Roman"/>
              </a:rPr>
              <a:t>l</a:t>
            </a:r>
            <a:endParaRPr sz="1550">
              <a:latin typeface="Times New Roman"/>
              <a:cs typeface="Times New Roman"/>
            </a:endParaRPr>
          </a:p>
          <a:p>
            <a:pPr marL="2550160">
              <a:lnSpc>
                <a:spcPts val="2795"/>
              </a:lnSpc>
            </a:pPr>
            <a:r>
              <a:rPr dirty="0" smtClean="0" sz="1450" spc="254">
                <a:solidFill>
                  <a:srgbClr val="333434"/>
                </a:solidFill>
                <a:latin typeface="Arial"/>
                <a:cs typeface="Arial"/>
              </a:rPr>
              <a:t>wLtA</a:t>
            </a:r>
            <a:r>
              <a:rPr dirty="0" smtClean="0" sz="1450" spc="130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450" spc="125">
                <a:solidFill>
                  <a:srgbClr val="333434"/>
                </a:solidFill>
                <a:latin typeface="Arial"/>
                <a:cs typeface="Arial"/>
              </a:rPr>
              <a:t>I</a:t>
            </a:r>
            <a:r>
              <a:rPr dirty="0" smtClean="0" sz="1450" spc="60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2550" spc="-260">
                <a:solidFill>
                  <a:srgbClr val="333434"/>
                </a:solidFill>
                <a:latin typeface="Times New Roman"/>
                <a:cs typeface="Times New Roman"/>
              </a:rPr>
              <a:t>c:?'J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4747" y="5149341"/>
            <a:ext cx="2096770" cy="589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03505">
              <a:lnSpc>
                <a:spcPct val="100000"/>
              </a:lnSpc>
              <a:tabLst>
                <a:tab pos="1003935" algn="l"/>
              </a:tabLst>
            </a:pPr>
            <a:r>
              <a:rPr dirty="0" smtClean="0" sz="1550" spc="370">
                <a:solidFill>
                  <a:srgbClr val="3334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37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0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70">
                <a:solidFill>
                  <a:srgbClr val="3334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370">
                <a:solidFill>
                  <a:srgbClr val="333434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204">
                <a:solidFill>
                  <a:srgbClr val="333434"/>
                </a:solidFill>
                <a:latin typeface="Times New Roman"/>
                <a:cs typeface="Times New Roman"/>
              </a:rPr>
              <a:t>Y</a:t>
            </a:r>
            <a:r>
              <a:rPr dirty="0" smtClean="0" sz="1550" spc="-100">
                <a:solidFill>
                  <a:srgbClr val="333434"/>
                </a:solidFill>
                <a:latin typeface="Times New Roman"/>
                <a:cs typeface="Times New Roman"/>
              </a:rPr>
              <a:t>\.bl</a:t>
            </a:r>
            <a:r>
              <a:rPr dirty="0" smtClean="0" sz="1550" spc="12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010">
                <a:solidFill>
                  <a:srgbClr val="48494B"/>
                </a:solidFill>
                <a:latin typeface="Times New Roman"/>
                <a:cs typeface="Times New Roman"/>
              </a:rPr>
              <a:t>J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5"/>
              </a:spcBef>
            </a:pPr>
            <a:endParaRPr sz="800"/>
          </a:p>
          <a:p>
            <a:pPr algn="ctr">
              <a:lnSpc>
                <a:spcPct val="100000"/>
              </a:lnSpc>
            </a:pPr>
            <a:r>
              <a:rPr dirty="0" smtClean="0" sz="1550" spc="3015">
                <a:solidFill>
                  <a:srgbClr val="48494B"/>
                </a:solidFill>
                <a:latin typeface="Arial"/>
                <a:cs typeface="Arial"/>
              </a:rPr>
              <a:t>0</a:t>
            </a:r>
            <a:r>
              <a:rPr dirty="0" smtClean="0" sz="1550" spc="-204">
                <a:solidFill>
                  <a:srgbClr val="48494B"/>
                </a:solidFill>
                <a:latin typeface="Arial"/>
                <a:cs typeface="Arial"/>
              </a:rPr>
              <a:t> </a:t>
            </a:r>
            <a:r>
              <a:rPr dirty="0" smtClean="0" sz="1550" spc="-120">
                <a:solidFill>
                  <a:srgbClr val="333434"/>
                </a:solidFill>
                <a:latin typeface="Times New Roman"/>
                <a:cs typeface="Times New Roman"/>
              </a:rPr>
              <a:t>.s_;I.</a:t>
            </a:r>
            <a:r>
              <a:rPr dirty="0" smtClean="0" sz="1550" spc="-75">
                <a:solidFill>
                  <a:srgbClr val="333434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60">
                <a:solidFill>
                  <a:srgbClr val="5B5B5E"/>
                </a:solidFill>
                <a:latin typeface="Times New Roman"/>
                <a:cs typeface="Times New Roman"/>
              </a:rPr>
              <a:t>I.}</a:t>
            </a:r>
            <a:r>
              <a:rPr dirty="0" smtClean="0" sz="1550" spc="-250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00">
                <a:solidFill>
                  <a:srgbClr val="48494B"/>
                </a:solidFill>
                <a:latin typeface="Times New Roman"/>
                <a:cs typeface="Times New Roman"/>
              </a:rPr>
              <a:t>.JI...L..Pl.J</a:t>
            </a:r>
            <a:r>
              <a:rPr dirty="0" smtClean="0" sz="1550" spc="14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45">
                <a:solidFill>
                  <a:srgbClr val="48494B"/>
                </a:solidFill>
                <a:latin typeface="Times New Roman"/>
                <a:cs typeface="Times New Roman"/>
              </a:rPr>
              <a:t>·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56589" y="7302402"/>
            <a:ext cx="3492500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45">
                <a:solidFill>
                  <a:srgbClr val="48494B"/>
                </a:solidFill>
                <a:latin typeface="Times New Roman"/>
                <a:cs typeface="Times New Roman"/>
              </a:rPr>
              <a:t>Effective</a:t>
            </a:r>
            <a:r>
              <a:rPr dirty="0" smtClean="0" sz="1500" spc="10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60">
                <a:solidFill>
                  <a:srgbClr val="333434"/>
                </a:solidFill>
                <a:latin typeface="Times New Roman"/>
                <a:cs typeface="Times New Roman"/>
              </a:rPr>
              <a:t>Leadership</a:t>
            </a:r>
            <a:r>
              <a:rPr dirty="0" smtClean="0" sz="1500" spc="6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4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30">
                <a:solidFill>
                  <a:srgbClr val="333434"/>
                </a:solidFill>
                <a:latin typeface="Times New Roman"/>
                <a:cs typeface="Times New Roman"/>
              </a:rPr>
              <a:t>A.!l.a.4.11</a:t>
            </a:r>
            <a:r>
              <a:rPr dirty="0" smtClean="0" sz="1500" spc="9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55">
                <a:solidFill>
                  <a:srgbClr val="333434"/>
                </a:solidFill>
                <a:latin typeface="Times New Roman"/>
                <a:cs typeface="Times New Roman"/>
              </a:rPr>
              <a:t>D.)</a:t>
            </a:r>
            <a:r>
              <a:rPr dirty="0" smtClean="0" sz="1500" spc="-50">
                <a:solidFill>
                  <a:srgbClr val="333434"/>
                </a:solidFill>
                <a:latin typeface="Times New Roman"/>
                <a:cs typeface="Times New Roman"/>
              </a:rPr>
              <a:t>4-4ll----:-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42262" y="8499138"/>
            <a:ext cx="1898014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21360" algn="l"/>
                <a:tab pos="1499870" algn="l"/>
              </a:tabLst>
            </a:pPr>
            <a:r>
              <a:rPr dirty="0" smtClean="0" sz="1200" spc="20" i="1">
                <a:solidFill>
                  <a:srgbClr val="333434"/>
                </a:solidFill>
                <a:latin typeface="Arial"/>
                <a:cs typeface="Arial"/>
              </a:rPr>
              <a:t>cj-A</a:t>
            </a:r>
            <a:r>
              <a:rPr dirty="0" smtClean="0" sz="1200" spc="20" i="1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200" spc="1830">
                <a:solidFill>
                  <a:srgbClr val="333434"/>
                </a:solidFill>
                <a:latin typeface="Arial"/>
                <a:cs typeface="Arial"/>
              </a:rPr>
              <a:t>.)</a:t>
            </a:r>
            <a:r>
              <a:rPr dirty="0" smtClean="0" sz="1200" spc="1830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200" spc="1040" i="1">
                <a:solidFill>
                  <a:srgbClr val="333434"/>
                </a:solidFill>
                <a:latin typeface="Arial"/>
                <a:cs typeface="Arial"/>
              </a:rPr>
              <a:t>.</a:t>
            </a:r>
            <a:r>
              <a:rPr dirty="0" smtClean="0" sz="1200" spc="1250" i="1">
                <a:solidFill>
                  <a:srgbClr val="333434"/>
                </a:solidFill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33583" y="8384838"/>
            <a:ext cx="1274445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91515" algn="l"/>
              </a:tabLst>
            </a:pPr>
            <a:r>
              <a:rPr dirty="0" smtClean="0" sz="2000" spc="-250" i="1">
                <a:solidFill>
                  <a:srgbClr val="333434"/>
                </a:solidFill>
                <a:latin typeface="Arial"/>
                <a:cs typeface="Arial"/>
              </a:rPr>
              <a:t>.&gt;=--o</a:t>
            </a:r>
            <a:r>
              <a:rPr dirty="0" smtClean="0" sz="2000" spc="-250" i="1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550" spc="660">
                <a:solidFill>
                  <a:srgbClr val="3334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8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90" i="1">
                <a:solidFill>
                  <a:srgbClr val="333434"/>
                </a:solidFill>
                <a:latin typeface="Arial"/>
                <a:cs typeface="Arial"/>
              </a:rPr>
              <a:t>Jl</a:t>
            </a:r>
            <a:endParaRPr sz="21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41460" y="8384838"/>
            <a:ext cx="1166495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465">
                <a:solidFill>
                  <a:srgbClr val="3334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46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110">
                <a:solidFill>
                  <a:srgbClr val="48494B"/>
                </a:solidFill>
                <a:latin typeface="Arial"/>
                <a:cs typeface="Arial"/>
              </a:rPr>
              <a:t>'</a:t>
            </a:r>
            <a:r>
              <a:rPr dirty="0" smtClean="0" sz="2100" spc="-155">
                <a:solidFill>
                  <a:srgbClr val="48494B"/>
                </a:solidFill>
                <a:latin typeface="Arial"/>
                <a:cs typeface="Arial"/>
              </a:rPr>
              <a:t> </a:t>
            </a:r>
            <a:r>
              <a:rPr dirty="0" smtClean="0" sz="2100" spc="-200">
                <a:solidFill>
                  <a:srgbClr val="48494B"/>
                </a:solidFill>
                <a:latin typeface="Arial"/>
                <a:cs typeface="Arial"/>
              </a:rPr>
              <a:t>L!,.</a:t>
            </a:r>
            <a:r>
              <a:rPr dirty="0" smtClean="0" sz="2100" spc="-185">
                <a:solidFill>
                  <a:srgbClr val="48494B"/>
                </a:solidFill>
                <a:latin typeface="Arial"/>
                <a:cs typeface="Arial"/>
              </a:rPr>
              <a:t>)</a:t>
            </a:r>
            <a:r>
              <a:rPr dirty="0" smtClean="0" sz="2100" spc="-175">
                <a:solidFill>
                  <a:srgbClr val="48494B"/>
                </a:solidFill>
                <a:latin typeface="Arial"/>
                <a:cs typeface="Arial"/>
              </a:rPr>
              <a:t>&gt;''--'</a:t>
            </a:r>
            <a:endParaRPr sz="21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39059" y="8372138"/>
            <a:ext cx="310515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spc="-445" i="1">
                <a:solidFill>
                  <a:srgbClr val="333434"/>
                </a:solidFill>
                <a:latin typeface="Arial"/>
                <a:cs typeface="Arial"/>
              </a:rPr>
              <a:t>L:-L:</a:t>
            </a:r>
            <a:endParaRPr sz="2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34821" y="8699832"/>
            <a:ext cx="3241675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54685" algn="l"/>
              </a:tabLst>
            </a:pPr>
            <a:r>
              <a:rPr dirty="0" smtClean="0" sz="1500" spc="20">
                <a:solidFill>
                  <a:srgbClr val="48494B"/>
                </a:solidFill>
                <a:latin typeface="Arial"/>
                <a:cs typeface="Arial"/>
              </a:rPr>
              <a:t>I.;..Lll</a:t>
            </a:r>
            <a:r>
              <a:rPr dirty="0" smtClean="0" sz="1500" spc="20">
                <a:solidFill>
                  <a:srgbClr val="48494B"/>
                </a:solidFill>
                <a:latin typeface="Arial"/>
                <a:cs typeface="Arial"/>
              </a:rPr>
              <a:t>	</a:t>
            </a:r>
            <a:r>
              <a:rPr dirty="0" smtClean="0" sz="1500" spc="509">
                <a:solidFill>
                  <a:srgbClr val="333434"/>
                </a:solidFill>
                <a:latin typeface="Arial"/>
                <a:cs typeface="Arial"/>
              </a:rPr>
              <a:t>L.J.,</a:t>
            </a:r>
            <a:r>
              <a:rPr dirty="0" smtClean="0" sz="1500" spc="-250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550" spc="-40">
                <a:solidFill>
                  <a:srgbClr val="48494B"/>
                </a:solidFill>
                <a:latin typeface="Times New Roman"/>
                <a:cs typeface="Times New Roman"/>
              </a:rPr>
              <a:t>.;\</a:t>
            </a:r>
            <a:r>
              <a:rPr dirty="0" smtClean="0" sz="1550" spc="-40">
                <a:solidFill>
                  <a:srgbClr val="48494B"/>
                </a:solidFill>
                <a:latin typeface="Times New Roman"/>
                <a:cs typeface="Times New Roman"/>
              </a:rPr>
              <a:t>.J.)</a:t>
            </a:r>
            <a:r>
              <a:rPr dirty="0" smtClean="0" sz="1550" spc="-40">
                <a:solidFill>
                  <a:srgbClr val="48494B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2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85" i="1">
                <a:solidFill>
                  <a:srgbClr val="333434"/>
                </a:solidFill>
                <a:latin typeface="Times New Roman"/>
                <a:cs typeface="Times New Roman"/>
              </a:rPr>
              <a:t>uoa</a:t>
            </a:r>
            <a:r>
              <a:rPr dirty="0" smtClean="0" sz="1750" spc="-185" i="1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95" i="1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215">
                <a:solidFill>
                  <a:srgbClr val="333434"/>
                </a:solidFill>
                <a:latin typeface="Times New Roman"/>
                <a:cs typeface="Times New Roman"/>
              </a:rPr>
              <a:t>•</a:t>
            </a:r>
            <a:r>
              <a:rPr dirty="0" smtClean="0" sz="1400" spc="-114">
                <a:solidFill>
                  <a:srgbClr val="333434"/>
                </a:solidFill>
                <a:latin typeface="Times New Roman"/>
                <a:cs typeface="Times New Roman"/>
              </a:rPr>
              <a:t>4-J</a:t>
            </a:r>
            <a:r>
              <a:rPr dirty="0" smtClean="0" sz="1400" spc="17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30">
                <a:solidFill>
                  <a:srgbClr val="333434"/>
                </a:solidFill>
                <a:latin typeface="Arial"/>
                <a:cs typeface="Arial"/>
              </a:rPr>
              <a:t>.</a:t>
            </a:r>
            <a:r>
              <a:rPr dirty="0" smtClean="0" sz="1350" spc="45">
                <a:solidFill>
                  <a:srgbClr val="333434"/>
                </a:solidFill>
                <a:latin typeface="Arial"/>
                <a:cs typeface="Arial"/>
              </a:rPr>
              <a:t>)</a:t>
            </a:r>
            <a:r>
              <a:rPr dirty="0" smtClean="0" sz="1350" spc="30">
                <a:solidFill>
                  <a:srgbClr val="333434"/>
                </a:solidFill>
                <a:latin typeface="Arial"/>
                <a:cs typeface="Arial"/>
              </a:rPr>
              <a:t>\</a:t>
            </a:r>
            <a:r>
              <a:rPr dirty="0" smtClean="0" sz="1350" spc="125">
                <a:solidFill>
                  <a:srgbClr val="333434"/>
                </a:solidFill>
                <a:latin typeface="Arial"/>
                <a:cs typeface="Arial"/>
              </a:rPr>
              <a:t>J</a:t>
            </a:r>
            <a:r>
              <a:rPr dirty="0" smtClean="0" sz="1350" spc="70">
                <a:solidFill>
                  <a:srgbClr val="333434"/>
                </a:solidFill>
                <a:latin typeface="Arial"/>
                <a:cs typeface="Arial"/>
              </a:rPr>
              <a:t>.....</a:t>
            </a:r>
            <a:r>
              <a:rPr dirty="0" smtClean="0" sz="1350" spc="-85">
                <a:solidFill>
                  <a:srgbClr val="333434"/>
                </a:solidFill>
                <a:latin typeface="Arial"/>
                <a:cs typeface="Arial"/>
              </a:rPr>
              <a:t>.</a:t>
            </a:r>
            <a:r>
              <a:rPr dirty="0" smtClean="0" sz="1500" spc="-270">
                <a:solidFill>
                  <a:srgbClr val="48494B"/>
                </a:solidFill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16611" y="8725232"/>
            <a:ext cx="131699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459">
                <a:solidFill>
                  <a:srgbClr val="333434"/>
                </a:solidFill>
                <a:latin typeface="Times New Roman"/>
                <a:cs typeface="Times New Roman"/>
              </a:rPr>
              <a:t>l.t</a:t>
            </a:r>
            <a:r>
              <a:rPr dirty="0" smtClean="0" sz="1550" spc="16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20">
                <a:solidFill>
                  <a:srgbClr val="333434"/>
                </a:solidFill>
                <a:latin typeface="Arial"/>
                <a:cs typeface="Arial"/>
              </a:rPr>
              <a:t>Jl:J</a:t>
            </a:r>
            <a:r>
              <a:rPr dirty="0" smtClean="0" sz="1550" spc="165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550" spc="300">
                <a:solidFill>
                  <a:srgbClr val="333434"/>
                </a:solidFill>
                <a:latin typeface="Arial"/>
                <a:cs typeface="Arial"/>
              </a:rPr>
              <a:t>J</a:t>
            </a:r>
            <a:r>
              <a:rPr dirty="0" smtClean="0" sz="1550" spc="-170">
                <a:solidFill>
                  <a:srgbClr val="333434"/>
                </a:solidFill>
                <a:latin typeface="Arial"/>
                <a:cs typeface="Arial"/>
              </a:rPr>
              <a:t> </a:t>
            </a:r>
            <a:r>
              <a:rPr dirty="0" smtClean="0" sz="1550" spc="-245">
                <a:solidFill>
                  <a:srgbClr val="7E7E7E"/>
                </a:solidFill>
                <a:latin typeface="Arial"/>
                <a:cs typeface="Arial"/>
              </a:rPr>
              <a:t>·</a:t>
            </a:r>
            <a:r>
              <a:rPr dirty="0" smtClean="0" baseline="40404" sz="1650" spc="315">
                <a:solidFill>
                  <a:srgbClr val="48494B"/>
                </a:solidFill>
                <a:latin typeface="Times New Roman"/>
                <a:cs typeface="Times New Roman"/>
              </a:rPr>
              <a:t>06</a:t>
            </a:r>
            <a:endParaRPr baseline="40404" sz="16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807176" y="8731582"/>
            <a:ext cx="1260475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96595" algn="l"/>
              </a:tabLst>
            </a:pPr>
            <a:r>
              <a:rPr dirty="0" smtClean="0" sz="950" spc="-204">
                <a:solidFill>
                  <a:srgbClr val="48494B"/>
                </a:solidFill>
                <a:latin typeface="Times New Roman"/>
                <a:cs typeface="Times New Roman"/>
              </a:rPr>
              <a:t>&gt;</a:t>
            </a:r>
            <a:r>
              <a:rPr dirty="0" smtClean="0" sz="950" spc="-204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950" spc="-3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00">
                <a:solidFill>
                  <a:srgbClr val="333434"/>
                </a:solidFill>
                <a:latin typeface="Arial"/>
                <a:cs typeface="Arial"/>
              </a:rPr>
              <a:t>l;.WI</a:t>
            </a:r>
            <a:r>
              <a:rPr dirty="0" smtClean="0" sz="1500" spc="100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500" spc="395">
                <a:solidFill>
                  <a:srgbClr val="333434"/>
                </a:solidFill>
                <a:latin typeface="Arial"/>
                <a:cs typeface="Arial"/>
              </a:rPr>
              <a:t>bl;.i</a:t>
            </a:r>
            <a:endParaRPr sz="15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47758" y="9054121"/>
            <a:ext cx="1472565" cy="584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75030" algn="l"/>
                <a:tab pos="1377950" algn="l"/>
              </a:tabLst>
            </a:pPr>
            <a:r>
              <a:rPr dirty="0" smtClean="0" sz="1550" spc="90">
                <a:solidFill>
                  <a:srgbClr val="48494B"/>
                </a:solidFill>
                <a:latin typeface="Times New Roman"/>
                <a:cs typeface="Times New Roman"/>
              </a:rPr>
              <a:t>J.J</a:t>
            </a:r>
            <a:r>
              <a:rPr dirty="0" smtClean="0" sz="1550" spc="90">
                <a:solidFill>
                  <a:srgbClr val="48494B"/>
                </a:solidFill>
                <a:latin typeface="Times New Roman"/>
                <a:cs typeface="Times New Roman"/>
              </a:rPr>
              <a:t>  </a:t>
            </a:r>
            <a:r>
              <a:rPr dirty="0" smtClean="0" sz="1550" spc="-170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5">
                <a:solidFill>
                  <a:srgbClr val="333434"/>
                </a:solidFill>
                <a:latin typeface="Arial"/>
                <a:cs typeface="Arial"/>
              </a:rPr>
              <a:t>.a.LI</a:t>
            </a:r>
            <a:r>
              <a:rPr dirty="0" smtClean="0" sz="1500" spc="-15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600" spc="409">
                <a:solidFill>
                  <a:srgbClr val="333434"/>
                </a:solidFill>
                <a:latin typeface="Arial"/>
                <a:cs typeface="Arial"/>
              </a:rPr>
              <a:t>6-</a:t>
            </a:r>
            <a:r>
              <a:rPr dirty="0" smtClean="0" sz="1600" spc="409">
                <a:solidFill>
                  <a:srgbClr val="333434"/>
                </a:solidFill>
                <a:latin typeface="Arial"/>
                <a:cs typeface="Arial"/>
              </a:rPr>
              <a:t>	</a:t>
            </a:r>
            <a:r>
              <a:rPr dirty="0" smtClean="0" sz="1600" spc="75">
                <a:solidFill>
                  <a:srgbClr val="48494B"/>
                </a:solidFill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3"/>
              </a:spcBef>
            </a:pPr>
            <a:endParaRPr sz="700"/>
          </a:p>
          <a:p>
            <a:pPr marL="88900">
              <a:lnSpc>
                <a:spcPct val="100000"/>
              </a:lnSpc>
            </a:pPr>
            <a:r>
              <a:rPr dirty="0" smtClean="0" sz="1550" spc="240">
                <a:solidFill>
                  <a:srgbClr val="5B5B5E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20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85">
                <a:solidFill>
                  <a:srgbClr val="333434"/>
                </a:solidFill>
                <a:latin typeface="Times New Roman"/>
                <a:cs typeface="Times New Roman"/>
              </a:rPr>
              <a:t>l:..o.J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62814" y="9060471"/>
            <a:ext cx="259524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150">
                <a:solidFill>
                  <a:srgbClr val="333434"/>
                </a:solidFill>
                <a:latin typeface="Times New Roman"/>
                <a:cs typeface="Times New Roman"/>
              </a:rPr>
              <a:t>UL-AJ</a:t>
            </a:r>
            <a:r>
              <a:rPr dirty="0" smtClean="0" sz="1550" spc="-22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70">
                <a:solidFill>
                  <a:srgbClr val="5B5B5E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175">
                <a:solidFill>
                  <a:srgbClr val="5B5B5E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00">
                <a:solidFill>
                  <a:srgbClr val="48494B"/>
                </a:solidFill>
                <a:latin typeface="Times New Roman"/>
                <a:cs typeface="Times New Roman"/>
              </a:rPr>
              <a:t>o.)</a:t>
            </a:r>
            <a:r>
              <a:rPr dirty="0" smtClean="0" sz="1550" spc="-100">
                <a:solidFill>
                  <a:srgbClr val="48494B"/>
                </a:solidFill>
                <a:latin typeface="Times New Roman"/>
                <a:cs typeface="Times New Roman"/>
              </a:rPr>
              <a:t>l:AJl.t</a:t>
            </a:r>
            <a:r>
              <a:rPr dirty="0" smtClean="0" sz="1550" spc="114">
                <a:solidFill>
                  <a:srgbClr val="48494B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00">
                <a:solidFill>
                  <a:srgbClr val="48494B"/>
                </a:solidFill>
                <a:latin typeface="Arial"/>
                <a:cs typeface="Arial"/>
              </a:rPr>
              <a:t>.l;.WI</a:t>
            </a:r>
            <a:r>
              <a:rPr dirty="0" smtClean="0" sz="1500" spc="100">
                <a:solidFill>
                  <a:srgbClr val="48494B"/>
                </a:solidFill>
                <a:latin typeface="Arial"/>
                <a:cs typeface="Arial"/>
              </a:rPr>
              <a:t> </a:t>
            </a:r>
            <a:r>
              <a:rPr dirty="0" smtClean="0" sz="1500" spc="-190">
                <a:solidFill>
                  <a:srgbClr val="48494B"/>
                </a:solidFill>
                <a:latin typeface="Arial"/>
                <a:cs typeface="Arial"/>
              </a:rPr>
              <a:t> </a:t>
            </a:r>
            <a:r>
              <a:rPr dirty="0" smtClean="0" sz="1550" spc="25">
                <a:solidFill>
                  <a:srgbClr val="333434"/>
                </a:solidFill>
                <a:latin typeface="Times New Roman"/>
                <a:cs typeface="Times New Roman"/>
              </a:rPr>
              <a:t>L...,:--11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500660" y="9047771"/>
            <a:ext cx="51625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850">
                <a:solidFill>
                  <a:srgbClr val="333434"/>
                </a:solidFill>
                <a:latin typeface="Times New Roman"/>
                <a:cs typeface="Times New Roman"/>
              </a:rPr>
              <a:t>L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299486" y="9281880"/>
            <a:ext cx="2032000" cy="375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990">
                <a:solidFill>
                  <a:srgbClr val="333434"/>
                </a:solidFill>
                <a:latin typeface="Times New Roman"/>
                <a:cs typeface="Times New Roman"/>
              </a:rPr>
              <a:t>_,</a:t>
            </a:r>
            <a:r>
              <a:rPr dirty="0" smtClean="0" sz="1550" spc="-5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140">
                <a:solidFill>
                  <a:srgbClr val="333434"/>
                </a:solidFill>
                <a:latin typeface="Times New Roman"/>
                <a:cs typeface="Times New Roman"/>
              </a:rPr>
              <a:t>uW</a:t>
            </a:r>
            <a:r>
              <a:rPr dirty="0" smtClean="0" sz="1550" spc="114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25">
                <a:solidFill>
                  <a:srgbClr val="333434"/>
                </a:solidFill>
                <a:latin typeface="Times New Roman"/>
                <a:cs typeface="Times New Roman"/>
              </a:rPr>
              <a:t>'11</a:t>
            </a:r>
            <a:r>
              <a:rPr dirty="0" smtClean="0" sz="1550" spc="-20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385" i="1">
                <a:solidFill>
                  <a:srgbClr val="333434"/>
                </a:solidFill>
                <a:latin typeface="Arial"/>
                <a:cs typeface="Arial"/>
              </a:rPr>
              <a:t>c:?'--'</a:t>
            </a:r>
            <a:endParaRPr sz="24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52214" y="9389830"/>
            <a:ext cx="226123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55">
                <a:solidFill>
                  <a:srgbClr val="333434"/>
                </a:solidFill>
                <a:latin typeface="Times New Roman"/>
                <a:cs typeface="Times New Roman"/>
              </a:rPr>
              <a:t>_,.;t:J</a:t>
            </a:r>
            <a:r>
              <a:rPr dirty="0" smtClean="0" sz="1550" spc="-16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00">
                <a:solidFill>
                  <a:srgbClr val="5B5B5E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-35">
                <a:solidFill>
                  <a:srgbClr val="3334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2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40">
                <a:solidFill>
                  <a:srgbClr val="333434"/>
                </a:solidFill>
                <a:latin typeface="Times New Roman"/>
                <a:cs typeface="Times New Roman"/>
              </a:rPr>
              <a:t>;;</a:t>
            </a:r>
            <a:r>
              <a:rPr dirty="0" smtClean="0" sz="1550" spc="34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8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40">
                <a:solidFill>
                  <a:srgbClr val="333434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34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9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14">
                <a:solidFill>
                  <a:srgbClr val="333434"/>
                </a:solidFill>
                <a:latin typeface="Times New Roman"/>
                <a:cs typeface="Times New Roman"/>
              </a:rPr>
              <a:t>JI-</a:t>
            </a:r>
            <a:r>
              <a:rPr dirty="0" smtClean="0" sz="1550" spc="85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05">
                <a:solidFill>
                  <a:srgbClr val="333434"/>
                </a:solidFill>
                <a:latin typeface="Times New Roman"/>
                <a:cs typeface="Times New Roman"/>
              </a:rPr>
              <a:t>.J</a:t>
            </a:r>
            <a:r>
              <a:rPr dirty="0" smtClean="0" sz="1550" spc="17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560">
                <a:solidFill>
                  <a:srgbClr val="333434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56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20">
                <a:solidFill>
                  <a:srgbClr val="333434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50">
                <a:solidFill>
                  <a:srgbClr val="333434"/>
                </a:solidFill>
                <a:latin typeface="Times New Roman"/>
                <a:cs typeface="Times New Roman"/>
              </a:rPr>
              <a:t>")</a:t>
            </a:r>
            <a:endParaRPr sz="1550">
              <a:latin typeface="Times New Roman"/>
              <a:cs typeface="Times New Roman"/>
            </a:endParaRPr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666186" y="6090969"/>
          <a:ext cx="6431520" cy="10877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5400"/>
                <a:gridCol w="304706"/>
                <a:gridCol w="2738204"/>
                <a:gridCol w="1883209"/>
              </a:tblGrid>
              <a:tr h="387653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48494B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450" spc="-105">
                          <a:solidFill>
                            <a:srgbClr val="4849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2450" spc="0" i="1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cr</a:t>
                      </a:r>
                      <a:r>
                        <a:rPr dirty="0" smtClean="0" sz="2450" spc="-45" i="1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8494B"/>
                          </a:solidFill>
                          <a:latin typeface="Arial"/>
                          <a:cs typeface="Arial"/>
                        </a:rPr>
                        <a:t>Jl</a:t>
                      </a:r>
                      <a:r>
                        <a:rPr dirty="0" smtClean="0" sz="1450" spc="0">
                          <a:solidFill>
                            <a:srgbClr val="4849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-130">
                          <a:solidFill>
                            <a:srgbClr val="48494B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1C1D1D"/>
                          </a:solidFill>
                          <a:latin typeface="Times New Roman"/>
                          <a:cs typeface="Times New Roman"/>
                        </a:rPr>
                        <a:t>4J'll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0850">
                        <a:lnSpc>
                          <a:spcPct val="100000"/>
                        </a:lnSpc>
                        <a:tabLst>
                          <a:tab pos="1578610" algn="l"/>
                        </a:tabLst>
                      </a:pPr>
                      <a:r>
                        <a:rPr dirty="0" smtClean="0" sz="145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l..lll</a:t>
                      </a:r>
                      <a:r>
                        <a:rPr dirty="0" smtClean="0" sz="145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45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45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12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600" spc="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_,lA::J\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2270">
                        <a:lnSpc>
                          <a:spcPct val="100000"/>
                        </a:lnSpc>
                        <a:tabLst>
                          <a:tab pos="1155065" algn="l"/>
                        </a:tabLst>
                      </a:pPr>
                      <a:r>
                        <a:rPr dirty="0" smtClean="0" sz="2150" i="1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mtClean="0" sz="2150" i="1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'.iA-!.</a:t>
                      </a:r>
                      <a:r>
                        <a:rPr dirty="0" smtClean="0" sz="2150" spc="-114" i="1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14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4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450" spc="-2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dirty="0" smtClean="0" sz="1450" spc="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mtClean="0" sz="1450" spc="-31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mtClean="0" sz="1450" spc="0">
                          <a:solidFill>
                            <a:srgbClr val="6E6E72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700089">
                <a:tc>
                  <a:txBody>
                    <a:bodyPr/>
                    <a:lstStyle/>
                    <a:p>
                      <a:pPr marL="66040">
                        <a:lnSpc>
                          <a:spcPct val="100000"/>
                        </a:lnSpc>
                        <a:tabLst>
                          <a:tab pos="300355" algn="l"/>
                          <a:tab pos="1144270" algn="l"/>
                        </a:tabLst>
                      </a:pPr>
                      <a:r>
                        <a:rPr dirty="0" smtClean="0" sz="160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60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60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4l?·</a:t>
                      </a:r>
                      <a:r>
                        <a:rPr dirty="0" smtClean="0" sz="1600" spc="-21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150" spc="0">
                          <a:solidFill>
                            <a:srgbClr val="1C1D1D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2150" spc="35">
                          <a:solidFill>
                            <a:srgbClr val="1C1D1D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2150" spc="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2150" spc="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2150" spc="-280">
                          <a:solidFill>
                            <a:srgbClr val="6E6E72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21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_,</a:t>
                      </a:r>
                      <a:r>
                        <a:rPr dirty="0" smtClean="0" sz="2150" spc="-8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21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....</a:t>
                      </a: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marL="1110615" indent="-189230">
                        <a:lnSpc>
                          <a:spcPct val="100000"/>
                        </a:lnSpc>
                        <a:spcBef>
                          <a:spcPts val="355"/>
                        </a:spcBef>
                        <a:buClr>
                          <a:srgbClr val="5B5B5E"/>
                        </a:buClr>
                        <a:buFont typeface="Arial"/>
                        <a:buChar char="·"/>
                        <a:tabLst>
                          <a:tab pos="1110615" algn="l"/>
                        </a:tabLst>
                      </a:pPr>
                      <a:r>
                        <a:rPr dirty="0" smtClean="0" sz="1900" spc="0" i="1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?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620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60350">
                        <a:lnSpc>
                          <a:spcPct val="100000"/>
                        </a:lnSpc>
                        <a:tabLst>
                          <a:tab pos="2886075" algn="l"/>
                        </a:tabLst>
                      </a:pPr>
                      <a:r>
                        <a:rPr dirty="0" smtClean="0" sz="155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y41.1</a:t>
                      </a:r>
                      <a:r>
                        <a:rPr dirty="0" smtClean="0" sz="1550" spc="8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eJ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-114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550" spc="-245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,u</a:t>
                      </a:r>
                      <a:r>
                        <a:rPr dirty="0" smtClean="0" sz="1550" spc="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65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IJ</a:t>
                      </a:r>
                      <a:r>
                        <a:rPr dirty="0" smtClean="0" sz="1550" spc="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.)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\._rt'11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JSL!l'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-1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300" spc="0" i="1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mtClean="0" sz="2300" spc="185" i="1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:</a:t>
                      </a:r>
                      <a:r>
                        <a:rPr dirty="0" smtClean="0" sz="2050" spc="0" i="1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4.Al:i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197485">
                        <a:lnSpc>
                          <a:spcPts val="2685"/>
                        </a:lnSpc>
                        <a:tabLst>
                          <a:tab pos="840740" algn="l"/>
                          <a:tab pos="1390015" algn="l"/>
                          <a:tab pos="2387600" algn="l"/>
                          <a:tab pos="3835400" algn="l"/>
                        </a:tabLst>
                      </a:pPr>
                      <a:r>
                        <a:rPr dirty="0" smtClean="0" sz="155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.J</a:t>
                      </a:r>
                      <a:r>
                        <a:rPr dirty="0" smtClean="0" sz="155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70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.)</a:t>
                      </a:r>
                      <a:r>
                        <a:rPr dirty="0" smtClean="0" sz="170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l:l'</a:t>
                      </a:r>
                      <a:r>
                        <a:rPr dirty="0" smtClean="0" sz="170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70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700" spc="-7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4t;·l'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60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.l?·</a:t>
                      </a:r>
                      <a:r>
                        <a:rPr dirty="0" smtClean="0" sz="1600" spc="12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21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2150" spc="-5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300" spc="0" i="1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y</a:t>
                      </a:r>
                      <a:r>
                        <a:rPr dirty="0" smtClean="0" sz="2300" spc="-210" i="1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21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4ws</a:t>
                      </a:r>
                      <a:r>
                        <a:rPr dirty="0" smtClean="0" sz="21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.J</a:t>
                      </a:r>
                      <a:r>
                        <a:rPr dirty="0" smtClean="0" sz="1550" spc="16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_J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34" name="object 34"/>
          <p:cNvGraphicFramePr>
            <a:graphicFrameLocks noGrp="1"/>
          </p:cNvGraphicFramePr>
          <p:nvPr/>
        </p:nvGraphicFramePr>
        <p:xfrm>
          <a:off x="666186" y="7729751"/>
          <a:ext cx="6004344" cy="6701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0092"/>
                <a:gridCol w="1215990"/>
                <a:gridCol w="3288262"/>
              </a:tblGrid>
              <a:tr h="287458">
                <a:tc>
                  <a:txBody>
                    <a:bodyPr/>
                    <a:lstStyle/>
                    <a:p>
                      <a:pPr marL="517525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l..,..,l:-JI.J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55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13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YI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1896110" algn="l"/>
                        </a:tabLst>
                      </a:pPr>
                      <a:r>
                        <a:rPr dirty="0" smtClean="0" sz="180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J...i.</a:t>
                      </a:r>
                      <a:r>
                        <a:rPr dirty="0" smtClean="0" sz="1800" spc="65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l._;</a:t>
                      </a:r>
                      <a:r>
                        <a:rPr dirty="0" smtClean="0" sz="1550" spc="5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9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o,d</a:t>
                      </a:r>
                      <a:r>
                        <a:rPr dirty="0" smtClean="0" sz="19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150" spc="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dirty="0" smtClean="0" sz="1150" spc="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150" spc="15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-16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L:AJI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82708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70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L;:</a:t>
                      </a:r>
                      <a:r>
                        <a:rPr dirty="0" smtClean="0" sz="1700" spc="12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mtClean="0" sz="1700" spc="0">
                          <a:solidFill>
                            <a:srgbClr val="5B5B5E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700" spc="0">
                          <a:solidFill>
                            <a:srgbClr val="5B5B5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10">
                          <a:solidFill>
                            <a:srgbClr val="5B5B5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L...,::-11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4620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\.J..t.</a:t>
                      </a:r>
                      <a:r>
                        <a:rPr dirty="0" smtClean="0" sz="1550" spc="-9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300" spc="0">
                          <a:solidFill>
                            <a:srgbClr val="333434"/>
                          </a:solidFill>
                          <a:latin typeface="Arial"/>
                          <a:cs typeface="Arial"/>
                        </a:rPr>
                        <a:t>Jl</a:t>
                      </a:r>
                      <a:endParaRPr sz="23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5900">
                        <a:lnSpc>
                          <a:spcPct val="100000"/>
                        </a:lnSpc>
                        <a:tabLst>
                          <a:tab pos="2021839" algn="l"/>
                        </a:tabLst>
                      </a:pPr>
                      <a:r>
                        <a:rPr dirty="0" smtClean="0" sz="170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_,</a:t>
                      </a:r>
                      <a:r>
                        <a:rPr dirty="0" smtClean="0" sz="1700" spc="14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dirty="0" smtClean="0" sz="1700" spc="0">
                          <a:solidFill>
                            <a:srgbClr val="5B5B5E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700" spc="45">
                          <a:solidFill>
                            <a:srgbClr val="5B5B5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50" spc="-10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mtClean="0" sz="1750" spc="-285">
                          <a:solidFill>
                            <a:srgbClr val="7E7E7E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750" spc="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;l.</a:t>
                      </a:r>
                      <a:r>
                        <a:rPr dirty="0" smtClean="0" sz="1750" spc="30">
                          <a:solidFill>
                            <a:srgbClr val="48494B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70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700" spc="1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'</a:t>
                      </a:r>
                      <a:r>
                        <a:rPr dirty="0" smtClean="0" sz="1700" spc="0">
                          <a:solidFill>
                            <a:srgbClr val="5B5B5E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700" spc="45">
                          <a:solidFill>
                            <a:srgbClr val="5B5B5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;,</a:t>
                      </a:r>
                      <a:r>
                        <a:rPr dirty="0" smtClean="0" sz="1700" spc="-23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0.JJ"!..UI</a:t>
                      </a:r>
                      <a:r>
                        <a:rPr dirty="0" smtClean="0" sz="170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30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...J</a:t>
                      </a:r>
                      <a:r>
                        <a:rPr dirty="0" smtClean="0" sz="1300" spc="15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300" spc="-17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30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.4</a:t>
                      </a:r>
                      <a:r>
                        <a:rPr dirty="0" smtClean="0" sz="1300" spc="-7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.1;·\</a:t>
                      </a:r>
                      <a:r>
                        <a:rPr dirty="0" smtClean="0" sz="1450" spc="-16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700" spc="45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050" spc="0" i="1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mtClean="0" sz="2050" spc="0" i="1">
                          <a:solidFill>
                            <a:srgbClr val="333434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03198" y="8651733"/>
            <a:ext cx="434515" cy="0"/>
          </a:xfrm>
          <a:custGeom>
            <a:avLst/>
            <a:gdLst/>
            <a:ahLst/>
            <a:cxnLst/>
            <a:rect l="l" t="t" r="r" b="b"/>
            <a:pathLst>
              <a:path w="434515" h="0">
                <a:moveTo>
                  <a:pt x="0" y="0"/>
                </a:moveTo>
                <a:lnTo>
                  <a:pt x="434515" y="0"/>
                </a:lnTo>
              </a:path>
            </a:pathLst>
          </a:custGeom>
          <a:ln w="186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93574" y="475977"/>
            <a:ext cx="292290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i="1">
                <a:solidFill>
                  <a:srgbClr val="414142"/>
                </a:solidFill>
                <a:latin typeface="Times New Roman"/>
                <a:cs typeface="Times New Roman"/>
              </a:rPr>
              <a:t>Management</a:t>
            </a:r>
            <a:r>
              <a:rPr dirty="0" smtClean="0" sz="1600" spc="-10" i="1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60" i="1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" i="1">
                <a:solidFill>
                  <a:srgbClr val="545657"/>
                </a:solidFill>
                <a:latin typeface="Times New Roman"/>
                <a:cs typeface="Times New Roman"/>
              </a:rPr>
              <a:t>of</a:t>
            </a:r>
            <a:r>
              <a:rPr dirty="0" smtClean="0" sz="1600" spc="-60" i="1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0" i="1">
                <a:solidFill>
                  <a:srgbClr val="414142"/>
                </a:solidFill>
                <a:latin typeface="Times New Roman"/>
                <a:cs typeface="Times New Roman"/>
              </a:rPr>
              <a:t>Stra</a:t>
            </a:r>
            <a:r>
              <a:rPr dirty="0" smtClean="0" sz="1600" spc="50" i="1">
                <a:solidFill>
                  <a:srgbClr val="414142"/>
                </a:solidFill>
                <a:latin typeface="Times New Roman"/>
                <a:cs typeface="Times New Roman"/>
              </a:rPr>
              <a:t>t</a:t>
            </a:r>
            <a:r>
              <a:rPr dirty="0" smtClean="0" sz="1600" spc="10" i="1">
                <a:solidFill>
                  <a:srgbClr val="646467"/>
                </a:solidFill>
                <a:latin typeface="Times New Roman"/>
                <a:cs typeface="Times New Roman"/>
              </a:rPr>
              <a:t>e</a:t>
            </a:r>
            <a:r>
              <a:rPr dirty="0" smtClean="0" sz="1600" spc="70" i="1">
                <a:solidFill>
                  <a:srgbClr val="646467"/>
                </a:solidFill>
                <a:latin typeface="Times New Roman"/>
                <a:cs typeface="Times New Roman"/>
              </a:rPr>
              <a:t>g</a:t>
            </a:r>
            <a:r>
              <a:rPr dirty="0" smtClean="0" sz="1600" spc="0" i="1">
                <a:solidFill>
                  <a:srgbClr val="414142"/>
                </a:solidFill>
                <a:latin typeface="Times New Roman"/>
                <a:cs typeface="Times New Roman"/>
              </a:rPr>
              <a:t>ic</a:t>
            </a:r>
            <a:r>
              <a:rPr dirty="0" smtClean="0" sz="1600" spc="-50" i="1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5" i="1">
                <a:solidFill>
                  <a:srgbClr val="414142"/>
                </a:solidFill>
                <a:latin typeface="Times New Roman"/>
                <a:cs typeface="Times New Roman"/>
              </a:rPr>
              <a:t>Planning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2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22765" y="475977"/>
            <a:ext cx="299720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35">
                <a:solidFill>
                  <a:srgbClr val="2D2D2F"/>
                </a:solidFill>
                <a:latin typeface="Arial"/>
                <a:cs typeface="Arial"/>
              </a:rPr>
              <a:t>'?""O"'_ul</a:t>
            </a:r>
            <a:r>
              <a:rPr dirty="0" smtClean="0" sz="1450" spc="13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18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75">
                <a:solidFill>
                  <a:srgbClr val="2D2D2F"/>
                </a:solidFill>
                <a:latin typeface="Arial"/>
                <a:cs typeface="Arial"/>
              </a:rPr>
              <a:t>l</a:t>
            </a:r>
            <a:r>
              <a:rPr dirty="0" smtClean="0" sz="1450" spc="1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-95">
                <a:solidFill>
                  <a:srgbClr val="646467"/>
                </a:solidFill>
                <a:latin typeface="Times New Roman"/>
                <a:cs typeface="Times New Roman"/>
              </a:rPr>
              <a:t>·</a:t>
            </a:r>
            <a:r>
              <a:rPr dirty="0" smtClean="0" sz="1600" spc="260">
                <a:solidFill>
                  <a:srgbClr val="2D2D2F"/>
                </a:solidFill>
                <a:latin typeface="Times New Roman"/>
                <a:cs typeface="Times New Roman"/>
              </a:rPr>
              <a:t>k</a:t>
            </a:r>
            <a:r>
              <a:rPr dirty="0" smtClean="0" sz="1600" spc="13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60">
                <a:solidFill>
                  <a:srgbClr val="2D2D2F"/>
                </a:solidFill>
                <a:latin typeface="Times New Roman"/>
                <a:cs typeface="Times New Roman"/>
              </a:rPr>
              <a:t>k:..</a:t>
            </a:r>
            <a:r>
              <a:rPr dirty="0" smtClean="0" sz="1600" spc="215">
                <a:solidFill>
                  <a:srgbClr val="2D2D2F"/>
                </a:solidFill>
                <a:latin typeface="Times New Roman"/>
                <a:cs typeface="Times New Roman"/>
              </a:rPr>
              <a:t>.</a:t>
            </a:r>
            <a:r>
              <a:rPr dirty="0" smtClean="0" sz="1450" spc="105">
                <a:solidFill>
                  <a:srgbClr val="414142"/>
                </a:solidFill>
                <a:latin typeface="Arial"/>
                <a:cs typeface="Arial"/>
              </a:rPr>
              <a:t>-JI</a:t>
            </a:r>
            <a:r>
              <a:rPr dirty="0" smtClean="0" sz="1450" spc="10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450" spc="-8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450" spc="20">
                <a:solidFill>
                  <a:srgbClr val="2D2D2F"/>
                </a:solidFill>
                <a:latin typeface="Arial"/>
                <a:cs typeface="Arial"/>
              </a:rPr>
              <a:t>.;I</a:t>
            </a:r>
            <a:r>
              <a:rPr dirty="0" smtClean="0" sz="1450" spc="2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40">
                <a:solidFill>
                  <a:srgbClr val="2D2D2F"/>
                </a:solidFill>
                <a:latin typeface="Arial"/>
                <a:cs typeface="Arial"/>
              </a:rPr>
              <a:t>J</a:t>
            </a:r>
            <a:r>
              <a:rPr dirty="0" smtClean="0" sz="1450" spc="12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2410">
                <a:solidFill>
                  <a:srgbClr val="2D2D2F"/>
                </a:solidFill>
                <a:latin typeface="Arial"/>
                <a:cs typeface="Arial"/>
              </a:rPr>
              <a:t>·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1773" y="980688"/>
            <a:ext cx="285623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09980" algn="l"/>
                <a:tab pos="1729739" algn="l"/>
              </a:tabLst>
            </a:pPr>
            <a:r>
              <a:rPr dirty="0" smtClean="0" sz="1550" spc="1465">
                <a:solidFill>
                  <a:srgbClr val="414142"/>
                </a:solidFill>
                <a:latin typeface="Arial"/>
                <a:cs typeface="Arial"/>
              </a:rPr>
              <a:t>'11</a:t>
            </a:r>
            <a:r>
              <a:rPr dirty="0" smtClean="0" sz="1550" spc="1465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1550" spc="780">
                <a:solidFill>
                  <a:srgbClr val="414142"/>
                </a:solidFill>
                <a:latin typeface="Arial"/>
                <a:cs typeface="Arial"/>
              </a:rPr>
              <a:t>.;</a:t>
            </a:r>
            <a:r>
              <a:rPr dirty="0" smtClean="0" sz="1550" spc="780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1550" spc="944">
                <a:solidFill>
                  <a:srgbClr val="414142"/>
                </a:solidFill>
                <a:latin typeface="Arial"/>
                <a:cs typeface="Arial"/>
              </a:rPr>
              <a:t>)</a:t>
            </a:r>
            <a:r>
              <a:rPr dirty="0" smtClean="0" sz="1550" spc="780">
                <a:solidFill>
                  <a:srgbClr val="414142"/>
                </a:solidFill>
                <a:latin typeface="Arial"/>
                <a:cs typeface="Arial"/>
              </a:rPr>
              <a:t>I</a:t>
            </a:r>
            <a:r>
              <a:rPr dirty="0" smtClean="0" sz="1550" spc="-22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114">
                <a:solidFill>
                  <a:srgbClr val="414142"/>
                </a:solidFill>
                <a:latin typeface="Arial"/>
                <a:cs typeface="Arial"/>
              </a:rPr>
              <a:t>\4J</a:t>
            </a:r>
            <a:r>
              <a:rPr dirty="0" smtClean="0" sz="1550" spc="105">
                <a:solidFill>
                  <a:srgbClr val="414142"/>
                </a:solidFill>
                <a:latin typeface="Arial"/>
                <a:cs typeface="Arial"/>
              </a:rPr>
              <a:t>.</a:t>
            </a:r>
            <a:r>
              <a:rPr dirty="0" smtClean="0" sz="1550" spc="125">
                <a:solidFill>
                  <a:srgbClr val="646467"/>
                </a:solidFill>
                <a:latin typeface="Arial"/>
                <a:cs typeface="Arial"/>
              </a:rPr>
              <a:t>I</a:t>
            </a:r>
            <a:r>
              <a:rPr dirty="0" smtClean="0" sz="1550" spc="30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600" spc="-60" i="1">
                <a:solidFill>
                  <a:srgbClr val="414142"/>
                </a:solidFill>
                <a:latin typeface="Arial"/>
                <a:cs typeface="Arial"/>
              </a:rPr>
              <a:t>0A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2082" y="987038"/>
            <a:ext cx="1747520" cy="5962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024255">
              <a:lnSpc>
                <a:spcPct val="100000"/>
              </a:lnSpc>
            </a:pPr>
            <a:r>
              <a:rPr dirty="0" smtClean="0" sz="1550" spc="1180">
                <a:solidFill>
                  <a:srgbClr val="414142"/>
                </a:solidFill>
                <a:latin typeface="Arial"/>
                <a:cs typeface="Arial"/>
              </a:rPr>
              <a:t>'11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37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550" spc="-1290">
                <a:solidFill>
                  <a:srgbClr val="414142"/>
                </a:solidFill>
                <a:latin typeface="Arial"/>
                <a:cs typeface="Arial"/>
              </a:rPr>
              <a:t>'</a:t>
            </a:r>
            <a:r>
              <a:rPr dirty="0" smtClean="0" sz="1550" spc="1215">
                <a:solidFill>
                  <a:srgbClr val="414142"/>
                </a:solidFill>
                <a:latin typeface="Arial"/>
                <a:cs typeface="Arial"/>
              </a:rPr>
              <a:t>1</a:t>
            </a:r>
            <a:r>
              <a:rPr dirty="0" smtClean="0" sz="1550" spc="-365">
                <a:solidFill>
                  <a:srgbClr val="646467"/>
                </a:solidFill>
                <a:latin typeface="Arial"/>
                <a:cs typeface="Arial"/>
              </a:rPr>
              <a:t>1</a:t>
            </a:r>
            <a:r>
              <a:rPr dirty="0" smtClean="0" sz="1550" spc="-365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100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-30">
                <a:solidFill>
                  <a:srgbClr val="646467"/>
                </a:solidFill>
                <a:latin typeface="Arial"/>
                <a:cs typeface="Arial"/>
              </a:rPr>
              <a:t>I.</a:t>
            </a:r>
            <a:r>
              <a:rPr dirty="0" smtClean="0" sz="1550" spc="-180">
                <a:solidFill>
                  <a:srgbClr val="646467"/>
                </a:solidFill>
                <a:latin typeface="Arial"/>
                <a:cs typeface="Arial"/>
              </a:rPr>
              <a:t>;</a:t>
            </a:r>
            <a:r>
              <a:rPr dirty="0" smtClean="0" sz="1550" spc="-114">
                <a:solidFill>
                  <a:srgbClr val="414142"/>
                </a:solidFill>
                <a:latin typeface="Arial"/>
                <a:cs typeface="Arial"/>
              </a:rPr>
              <a:t>..</a:t>
            </a:r>
            <a:r>
              <a:rPr dirty="0" smtClean="0" sz="1550" spc="-315">
                <a:solidFill>
                  <a:srgbClr val="414142"/>
                </a:solidFill>
                <a:latin typeface="Arial"/>
                <a:cs typeface="Arial"/>
              </a:rPr>
              <a:t>U</a:t>
            </a:r>
            <a:r>
              <a:rPr dirty="0" smtClean="0" sz="1550" spc="270">
                <a:solidFill>
                  <a:srgbClr val="646467"/>
                </a:solidFill>
                <a:latin typeface="Arial"/>
                <a:cs typeface="Arial"/>
              </a:rPr>
              <a:t>I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31154" y="955288"/>
            <a:ext cx="1348105" cy="628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1125" i="1">
                <a:solidFill>
                  <a:srgbClr val="414142"/>
                </a:solidFill>
                <a:latin typeface="Times New Roman"/>
                <a:cs typeface="Times New Roman"/>
              </a:rPr>
              <a:t>t</a:t>
            </a:r>
            <a:r>
              <a:rPr dirty="0" smtClean="0" sz="1800" spc="1360" i="1">
                <a:solidFill>
                  <a:srgbClr val="414142"/>
                </a:solidFill>
                <a:latin typeface="Times New Roman"/>
                <a:cs typeface="Times New Roman"/>
              </a:rPr>
              <a:t>)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7"/>
              </a:spcBef>
            </a:pPr>
            <a:endParaRPr sz="800"/>
          </a:p>
          <a:p>
            <a:pPr marL="205104">
              <a:lnSpc>
                <a:spcPct val="100000"/>
              </a:lnSpc>
            </a:pPr>
            <a:r>
              <a:rPr dirty="0" smtClean="0" sz="1550" spc="295">
                <a:solidFill>
                  <a:srgbClr val="545657"/>
                </a:solidFill>
                <a:latin typeface="Arial"/>
                <a:cs typeface="Arial"/>
              </a:rPr>
              <a:t>,</a:t>
            </a:r>
            <a:r>
              <a:rPr dirty="0" smtClean="0" sz="1550" spc="0">
                <a:solidFill>
                  <a:srgbClr val="414142"/>
                </a:solidFill>
                <a:latin typeface="Arial"/>
                <a:cs typeface="Arial"/>
              </a:rPr>
              <a:t>l;.WI </a:t>
            </a:r>
            <a:r>
              <a:rPr dirty="0" smtClean="0" sz="1550" spc="-8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670">
                <a:solidFill>
                  <a:srgbClr val="79797E"/>
                </a:solidFill>
                <a:latin typeface="Arial"/>
                <a:cs typeface="Arial"/>
              </a:rPr>
              <a:t>_</a:t>
            </a:r>
            <a:r>
              <a:rPr dirty="0" smtClean="0" sz="1550" spc="-105">
                <a:solidFill>
                  <a:srgbClr val="545657"/>
                </a:solidFill>
                <a:latin typeface="Arial"/>
                <a:cs typeface="Arial"/>
              </a:rPr>
              <a:t>_&gt;\.</a:t>
            </a:r>
            <a:r>
              <a:rPr dirty="0" smtClean="0" sz="1550" spc="-80">
                <a:solidFill>
                  <a:srgbClr val="545657"/>
                </a:solidFill>
                <a:latin typeface="Arial"/>
                <a:cs typeface="Arial"/>
              </a:rPr>
              <a:t>)</a:t>
            </a:r>
            <a:r>
              <a:rPr dirty="0" smtClean="0" sz="1550" spc="-70">
                <a:solidFill>
                  <a:srgbClr val="545657"/>
                </a:solidFill>
                <a:latin typeface="Arial"/>
                <a:cs typeface="Arial"/>
              </a:rPr>
              <a:t> </a:t>
            </a:r>
            <a:r>
              <a:rPr dirty="0" smtClean="0" sz="1550" spc="-100">
                <a:solidFill>
                  <a:srgbClr val="545657"/>
                </a:solidFill>
                <a:latin typeface="Arial"/>
                <a:cs typeface="Arial"/>
              </a:rPr>
              <a:t>IJ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84638" y="1304223"/>
            <a:ext cx="145034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95630" algn="l"/>
              </a:tabLst>
            </a:pPr>
            <a:r>
              <a:rPr dirty="0" smtClean="0" sz="1800" spc="1125" i="1">
                <a:solidFill>
                  <a:srgbClr val="414142"/>
                </a:solidFill>
                <a:latin typeface="Times New Roman"/>
                <a:cs typeface="Times New Roman"/>
              </a:rPr>
              <a:t>t</a:t>
            </a:r>
            <a:r>
              <a:rPr dirty="0" smtClean="0" sz="1800" spc="1360" i="1">
                <a:solidFill>
                  <a:srgbClr val="414142"/>
                </a:solidFill>
                <a:latin typeface="Times New Roman"/>
                <a:cs typeface="Times New Roman"/>
              </a:rPr>
              <a:t>)</a:t>
            </a:r>
            <a:r>
              <a:rPr dirty="0" smtClean="0" sz="1800" spc="1360" i="1">
                <a:solidFill>
                  <a:srgbClr val="414142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270">
                <a:solidFill>
                  <a:srgbClr val="414142"/>
                </a:solidFill>
                <a:latin typeface="Arial"/>
                <a:cs typeface="Arial"/>
              </a:rPr>
              <a:t>.;b</a:t>
            </a:r>
            <a:r>
              <a:rPr dirty="0" smtClean="0" sz="1550" spc="15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40">
                <a:solidFill>
                  <a:srgbClr val="414142"/>
                </a:solidFill>
                <a:latin typeface="Arial"/>
                <a:cs typeface="Arial"/>
              </a:rPr>
              <a:t>\l;A</a:t>
            </a:r>
            <a:r>
              <a:rPr dirty="0" smtClean="0" sz="1550" spc="45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125">
                <a:solidFill>
                  <a:srgbClr val="646467"/>
                </a:solidFill>
                <a:latin typeface="Arial"/>
                <a:cs typeface="Arial"/>
              </a:rPr>
              <a:t>I</a:t>
            </a:r>
            <a:endParaRPr sz="15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7681" y="1722294"/>
            <a:ext cx="439674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06095" algn="l"/>
                <a:tab pos="3231515" algn="l"/>
              </a:tabLst>
            </a:pPr>
            <a:r>
              <a:rPr dirty="0" smtClean="0" sz="1550" spc="1085">
                <a:solidFill>
                  <a:srgbClr val="414142"/>
                </a:solidFill>
                <a:latin typeface="Arial"/>
                <a:cs typeface="Arial"/>
              </a:rPr>
              <a:t>u</a:t>
            </a:r>
            <a:r>
              <a:rPr dirty="0" smtClean="0" sz="1550" spc="1085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1550" spc="840">
                <a:solidFill>
                  <a:srgbClr val="414142"/>
                </a:solidFill>
                <a:latin typeface="Arial"/>
                <a:cs typeface="Arial"/>
              </a:rPr>
              <a:t>'11</a:t>
            </a:r>
            <a:r>
              <a:rPr dirty="0" smtClean="0" sz="1550" spc="1075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830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-5">
                <a:solidFill>
                  <a:srgbClr val="646467"/>
                </a:solidFill>
                <a:latin typeface="Arial"/>
                <a:cs typeface="Arial"/>
              </a:rPr>
              <a:t>l</a:t>
            </a:r>
            <a:r>
              <a:rPr dirty="0" smtClean="0" sz="1550" spc="185">
                <a:solidFill>
                  <a:srgbClr val="414142"/>
                </a:solidFill>
                <a:latin typeface="Arial"/>
                <a:cs typeface="Arial"/>
              </a:rPr>
              <a:t>..u\</a:t>
            </a:r>
            <a:r>
              <a:rPr dirty="0" smtClean="0" sz="1550" spc="0">
                <a:solidFill>
                  <a:srgbClr val="414142"/>
                </a:solidFill>
                <a:latin typeface="Arial"/>
                <a:cs typeface="Arial"/>
              </a:rPr>
              <a:t>'</a:t>
            </a:r>
            <a:r>
              <a:rPr dirty="0" smtClean="0" sz="1550" spc="-365">
                <a:solidFill>
                  <a:srgbClr val="646467"/>
                </a:solidFill>
                <a:latin typeface="Arial"/>
                <a:cs typeface="Arial"/>
              </a:rPr>
              <a:t>1</a:t>
            </a:r>
            <a:r>
              <a:rPr dirty="0" smtClean="0" sz="1550" spc="190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235">
                <a:solidFill>
                  <a:srgbClr val="414142"/>
                </a:solidFill>
                <a:latin typeface="Arial"/>
                <a:cs typeface="Arial"/>
              </a:rPr>
              <a:t>t?'J</a:t>
            </a:r>
            <a:r>
              <a:rPr dirty="0" smtClean="0" sz="1550" spc="235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1450" spc="1035">
                <a:solidFill>
                  <a:srgbClr val="414142"/>
                </a:solidFill>
                <a:latin typeface="Times New Roman"/>
                <a:cs typeface="Times New Roman"/>
              </a:rPr>
              <a:t>f.</a:t>
            </a:r>
            <a:r>
              <a:rPr dirty="0" smtClean="0" sz="1450" spc="-9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00">
                <a:solidFill>
                  <a:srgbClr val="646467"/>
                </a:solidFill>
                <a:latin typeface="Arial"/>
                <a:cs typeface="Arial"/>
              </a:rPr>
              <a:t>l</a:t>
            </a:r>
            <a:r>
              <a:rPr dirty="0" smtClean="0" sz="1550" spc="620">
                <a:solidFill>
                  <a:srgbClr val="414142"/>
                </a:solidFill>
                <a:latin typeface="Arial"/>
                <a:cs typeface="Arial"/>
              </a:rPr>
              <a:t>y</a:t>
            </a:r>
            <a:r>
              <a:rPr dirty="0" smtClean="0" sz="1550" spc="-200">
                <a:solidFill>
                  <a:srgbClr val="414142"/>
                </a:solidFill>
                <a:latin typeface="Arial"/>
                <a:cs typeface="Arial"/>
              </a:rPr>
              <a:t>·</a:t>
            </a:r>
            <a:r>
              <a:rPr dirty="0" smtClean="0" sz="1550" spc="-155">
                <a:solidFill>
                  <a:srgbClr val="2D2D2F"/>
                </a:solidFill>
                <a:latin typeface="Arial"/>
                <a:cs typeface="Arial"/>
              </a:rPr>
              <a:t>..</a:t>
            </a:r>
            <a:r>
              <a:rPr dirty="0" smtClean="0" sz="1550" spc="-22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250" spc="30">
                <a:solidFill>
                  <a:srgbClr val="414142"/>
                </a:solidFill>
                <a:latin typeface="Arial"/>
                <a:cs typeface="Arial"/>
              </a:rPr>
              <a:t>-.!</a:t>
            </a:r>
            <a:r>
              <a:rPr dirty="0" smtClean="0" sz="1250" spc="10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270">
                <a:solidFill>
                  <a:srgbClr val="545657"/>
                </a:solidFill>
                <a:latin typeface="Arial"/>
                <a:cs typeface="Arial"/>
              </a:rPr>
              <a:t>L&gt;l</a:t>
            </a:r>
            <a:endParaRPr sz="15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36024" y="1677844"/>
            <a:ext cx="440690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00" spc="275">
                <a:solidFill>
                  <a:srgbClr val="414142"/>
                </a:solidFill>
                <a:latin typeface="Times New Roman"/>
                <a:cs typeface="Times New Roman"/>
              </a:rPr>
              <a:t>...J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54076" y="1722294"/>
            <a:ext cx="55753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740">
                <a:solidFill>
                  <a:srgbClr val="414142"/>
                </a:solidFill>
                <a:latin typeface="Arial"/>
                <a:cs typeface="Arial"/>
              </a:rPr>
              <a:t>'</a:t>
            </a:r>
            <a:r>
              <a:rPr dirty="0" smtClean="0" sz="1550" spc="1535">
                <a:solidFill>
                  <a:srgbClr val="414142"/>
                </a:solidFill>
                <a:latin typeface="Arial"/>
                <a:cs typeface="Arial"/>
              </a:rPr>
              <a:t>1</a:t>
            </a:r>
            <a:r>
              <a:rPr dirty="0" smtClean="0" sz="1550" spc="-365">
                <a:solidFill>
                  <a:srgbClr val="646467"/>
                </a:solidFill>
                <a:latin typeface="Arial"/>
                <a:cs typeface="Arial"/>
              </a:rPr>
              <a:t>1</a:t>
            </a:r>
            <a:endParaRPr sz="15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8718" y="2065001"/>
            <a:ext cx="129476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45">
                <a:solidFill>
                  <a:srgbClr val="2D2D2F"/>
                </a:solidFill>
                <a:latin typeface="Arial"/>
                <a:cs typeface="Arial"/>
              </a:rPr>
              <a:t>.:.A.</a:t>
            </a:r>
            <a:r>
              <a:rPr dirty="0" smtClean="0" sz="1550" spc="-3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40">
                <a:solidFill>
                  <a:srgbClr val="2D2D2F"/>
                </a:solidFill>
                <a:latin typeface="Arial"/>
                <a:cs typeface="Arial"/>
              </a:rPr>
              <a:t>l;:--JI...L;..li</a:t>
            </a:r>
            <a:endParaRPr sz="15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28838" y="2026901"/>
            <a:ext cx="4211955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55">
                <a:solidFill>
                  <a:srgbClr val="414142"/>
                </a:solidFill>
                <a:latin typeface="Times New Roman"/>
                <a:cs typeface="Times New Roman"/>
              </a:rPr>
              <a:t>(.r.J</a:t>
            </a:r>
            <a:r>
              <a:rPr dirty="0" smtClean="0" sz="1350" spc="15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5">
                <a:solidFill>
                  <a:srgbClr val="545657"/>
                </a:solidFill>
                <a:latin typeface="Times New Roman"/>
                <a:cs typeface="Times New Roman"/>
              </a:rPr>
              <a:t>.4</a:t>
            </a:r>
            <a:r>
              <a:rPr dirty="0" smtClean="0" sz="1550" spc="-25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85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0">
                <a:solidFill>
                  <a:srgbClr val="2D2D2F"/>
                </a:solidFill>
                <a:latin typeface="Times New Roman"/>
                <a:cs typeface="Times New Roman"/>
              </a:rPr>
              <a:t>4t</a:t>
            </a:r>
            <a:r>
              <a:rPr dirty="0" smtClean="0" sz="1550" spc="55">
                <a:solidFill>
                  <a:srgbClr val="2D2D2F"/>
                </a:solidFill>
                <a:latin typeface="Times New Roman"/>
                <a:cs typeface="Times New Roman"/>
              </a:rPr>
              <a:t>;</a:t>
            </a:r>
            <a:r>
              <a:rPr dirty="0" smtClean="0" sz="1550" spc="-45">
                <a:solidFill>
                  <a:srgbClr val="545657"/>
                </a:solidFill>
                <a:latin typeface="Times New Roman"/>
                <a:cs typeface="Times New Roman"/>
              </a:rPr>
              <a:t>·4U</a:t>
            </a:r>
            <a:r>
              <a:rPr dirty="0" smtClean="0" sz="1550" spc="55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495">
                <a:solidFill>
                  <a:srgbClr val="414142"/>
                </a:solidFill>
                <a:latin typeface="Arial"/>
                <a:cs typeface="Arial"/>
              </a:rPr>
              <a:t>4</a:t>
            </a:r>
            <a:r>
              <a:rPr dirty="0" smtClean="0" sz="1550" spc="215">
                <a:solidFill>
                  <a:srgbClr val="414142"/>
                </a:solidFill>
                <a:latin typeface="Arial"/>
                <a:cs typeface="Arial"/>
              </a:rPr>
              <a:t>-</a:t>
            </a:r>
            <a:r>
              <a:rPr dirty="0" smtClean="0" sz="1550" spc="135">
                <a:solidFill>
                  <a:srgbClr val="646467"/>
                </a:solidFill>
                <a:latin typeface="Arial"/>
                <a:cs typeface="Arial"/>
              </a:rPr>
              <a:t>.</a:t>
            </a:r>
            <a:r>
              <a:rPr dirty="0" smtClean="0" sz="1550" spc="-80">
                <a:solidFill>
                  <a:srgbClr val="646467"/>
                </a:solidFill>
                <a:latin typeface="Arial"/>
                <a:cs typeface="Arial"/>
              </a:rPr>
              <a:t>;</a:t>
            </a:r>
            <a:r>
              <a:rPr dirty="0" smtClean="0" sz="1550" spc="-75">
                <a:solidFill>
                  <a:srgbClr val="414142"/>
                </a:solidFill>
                <a:latin typeface="Arial"/>
                <a:cs typeface="Arial"/>
              </a:rPr>
              <a:t>\</a:t>
            </a:r>
            <a:r>
              <a:rPr dirty="0" smtClean="0" sz="1550" spc="-114">
                <a:solidFill>
                  <a:srgbClr val="414142"/>
                </a:solidFill>
                <a:latin typeface="Arial"/>
                <a:cs typeface="Arial"/>
              </a:rPr>
              <a:t>3-</a:t>
            </a:r>
            <a:r>
              <a:rPr dirty="0" smtClean="0" sz="1550" spc="-29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195">
                <a:solidFill>
                  <a:srgbClr val="646467"/>
                </a:solidFill>
                <a:latin typeface="Arial"/>
                <a:cs typeface="Arial"/>
              </a:rPr>
              <a:t>I</a:t>
            </a:r>
            <a:r>
              <a:rPr dirty="0" smtClean="0" sz="1550" spc="260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26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155">
                <a:solidFill>
                  <a:srgbClr val="414142"/>
                </a:solidFill>
                <a:latin typeface="Times New Roman"/>
                <a:cs typeface="Times New Roman"/>
              </a:rPr>
              <a:t>l..ll\</a:t>
            </a:r>
            <a:r>
              <a:rPr dirty="0" smtClean="0" sz="1550" spc="204">
                <a:solidFill>
                  <a:srgbClr val="414142"/>
                </a:solidFill>
                <a:latin typeface="Times New Roman"/>
                <a:cs typeface="Times New Roman"/>
              </a:rPr>
              <a:t>4'</a:t>
            </a:r>
            <a:r>
              <a:rPr dirty="0" smtClean="0" sz="1550" spc="250">
                <a:solidFill>
                  <a:srgbClr val="414142"/>
                </a:solidFill>
                <a:latin typeface="Times New Roman"/>
                <a:cs typeface="Times New Roman"/>
              </a:rPr>
              <a:t>"</a:t>
            </a:r>
            <a:r>
              <a:rPr dirty="0" smtClean="0" sz="1550" spc="-75">
                <a:solidFill>
                  <a:srgbClr val="414142"/>
                </a:solidFill>
                <a:latin typeface="Times New Roman"/>
                <a:cs typeface="Times New Roman"/>
              </a:rPr>
              <a:t>..</a:t>
            </a:r>
            <a:r>
              <a:rPr dirty="0" smtClean="0" sz="1550" spc="55">
                <a:solidFill>
                  <a:srgbClr val="414142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484">
                <a:solidFill>
                  <a:srgbClr val="545657"/>
                </a:solidFill>
                <a:latin typeface="Arial"/>
                <a:cs typeface="Arial"/>
              </a:rPr>
              <a:t>11</a:t>
            </a:r>
            <a:r>
              <a:rPr dirty="0" smtClean="0" sz="1550" spc="-20">
                <a:solidFill>
                  <a:srgbClr val="545657"/>
                </a:solidFill>
                <a:latin typeface="Arial"/>
                <a:cs typeface="Arial"/>
              </a:rPr>
              <a:t> </a:t>
            </a:r>
            <a:r>
              <a:rPr dirty="0" smtClean="0" sz="1550" spc="190">
                <a:solidFill>
                  <a:srgbClr val="414142"/>
                </a:solidFill>
                <a:latin typeface="Arial"/>
                <a:cs typeface="Arial"/>
              </a:rPr>
              <a:t>JJ_)</a:t>
            </a:r>
            <a:r>
              <a:rPr dirty="0" smtClean="0" sz="1550" spc="105">
                <a:solidFill>
                  <a:srgbClr val="414142"/>
                </a:solidFill>
                <a:latin typeface="Arial"/>
                <a:cs typeface="Arial"/>
              </a:rPr>
              <a:t>;</a:t>
            </a:r>
            <a:r>
              <a:rPr dirty="0" smtClean="0" sz="1550" spc="-7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850" spc="-85" i="1">
                <a:solidFill>
                  <a:srgbClr val="414142"/>
                </a:solidFill>
                <a:latin typeface="Arial"/>
                <a:cs typeface="Arial"/>
              </a:rPr>
              <a:t>C:</a:t>
            </a:r>
            <a:r>
              <a:rPr dirty="0" smtClean="0" sz="1850" spc="-114" i="1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850" spc="1260">
                <a:solidFill>
                  <a:srgbClr val="545657"/>
                </a:solidFill>
                <a:latin typeface="Arial"/>
                <a:cs typeface="Arial"/>
              </a:rPr>
              <a:t>\</a:t>
            </a:r>
            <a:endParaRPr sz="18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9427" y="2363254"/>
            <a:ext cx="2219960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5">
                <a:solidFill>
                  <a:srgbClr val="646467"/>
                </a:solidFill>
                <a:latin typeface="Arial"/>
                <a:cs typeface="Arial"/>
              </a:rPr>
              <a:t>I.</a:t>
            </a:r>
            <a:r>
              <a:rPr dirty="0" smtClean="0" sz="1550" spc="-170">
                <a:solidFill>
                  <a:srgbClr val="646467"/>
                </a:solidFill>
                <a:latin typeface="Arial"/>
                <a:cs typeface="Arial"/>
              </a:rPr>
              <a:t>;</a:t>
            </a:r>
            <a:r>
              <a:rPr dirty="0" smtClean="0" sz="1550" spc="-15">
                <a:solidFill>
                  <a:srgbClr val="414142"/>
                </a:solidFill>
                <a:latin typeface="Arial"/>
                <a:cs typeface="Arial"/>
              </a:rPr>
              <a:t>..Ll\</a:t>
            </a:r>
            <a:r>
              <a:rPr dirty="0" smtClean="0" sz="1550" spc="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900" spc="-90">
                <a:solidFill>
                  <a:srgbClr val="414142"/>
                </a:solidFill>
                <a:latin typeface="Times New Roman"/>
                <a:cs typeface="Times New Roman"/>
              </a:rPr>
              <a:t>.!J_p...J</a:t>
            </a:r>
            <a:r>
              <a:rPr dirty="0" smtClean="0" sz="1900" spc="-9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0">
                <a:solidFill>
                  <a:srgbClr val="414142"/>
                </a:solidFill>
                <a:latin typeface="Times New Roman"/>
                <a:cs typeface="Times New Roman"/>
              </a:rPr>
              <a:t>.4</a:t>
            </a:r>
            <a:r>
              <a:rPr dirty="0" smtClean="0" sz="1500" spc="-1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4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0">
                <a:solidFill>
                  <a:srgbClr val="2D2D2F"/>
                </a:solidFill>
                <a:latin typeface="Times New Roman"/>
                <a:cs typeface="Times New Roman"/>
              </a:rPr>
              <a:t>4t;</a:t>
            </a:r>
            <a:r>
              <a:rPr dirty="0" smtClean="0" sz="1550" spc="-25">
                <a:solidFill>
                  <a:srgbClr val="2D2D2F"/>
                </a:solidFill>
                <a:latin typeface="Times New Roman"/>
                <a:cs typeface="Times New Roman"/>
              </a:rPr>
              <a:t>·</a:t>
            </a:r>
            <a:r>
              <a:rPr dirty="0" smtClean="0" sz="1550" spc="-5">
                <a:solidFill>
                  <a:srgbClr val="545657"/>
                </a:solidFill>
                <a:latin typeface="Times New Roman"/>
                <a:cs typeface="Times New Roman"/>
              </a:rPr>
              <a:t>\\</a:t>
            </a:r>
            <a:r>
              <a:rPr dirty="0" smtClean="0" sz="1550" spc="-5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70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735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265">
                <a:solidFill>
                  <a:srgbClr val="646467"/>
                </a:solidFill>
                <a:latin typeface="Arial"/>
                <a:cs typeface="Arial"/>
              </a:rPr>
              <a:t>l</a:t>
            </a:r>
            <a:endParaRPr sz="1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47698" y="2388654"/>
            <a:ext cx="2353945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160">
                <a:solidFill>
                  <a:srgbClr val="414142"/>
                </a:solidFill>
                <a:latin typeface="Arial"/>
                <a:cs typeface="Arial"/>
              </a:rPr>
              <a:t>i</a:t>
            </a:r>
            <a:r>
              <a:rPr dirty="0" smtClean="0" sz="1550" spc="110">
                <a:solidFill>
                  <a:srgbClr val="414142"/>
                </a:solidFill>
                <a:latin typeface="Arial"/>
                <a:cs typeface="Arial"/>
              </a:rPr>
              <a:t>J-_iilJ</a:t>
            </a:r>
            <a:r>
              <a:rPr dirty="0" smtClean="0" sz="1550" spc="11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9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700" spc="65">
                <a:solidFill>
                  <a:srgbClr val="414142"/>
                </a:solidFill>
                <a:latin typeface="Times New Roman"/>
                <a:cs typeface="Times New Roman"/>
              </a:rPr>
              <a:t>6</a:t>
            </a:r>
            <a:r>
              <a:rPr dirty="0" smtClean="0" sz="1700" spc="6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8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130">
                <a:solidFill>
                  <a:srgbClr val="414142"/>
                </a:solidFill>
                <a:latin typeface="Times New Roman"/>
                <a:cs typeface="Times New Roman"/>
              </a:rPr>
              <a:t>bi</a:t>
            </a:r>
            <a:r>
              <a:rPr dirty="0" smtClean="0" sz="1700" spc="170">
                <a:solidFill>
                  <a:srgbClr val="414142"/>
                </a:solidFill>
                <a:latin typeface="Times New Roman"/>
                <a:cs typeface="Times New Roman"/>
              </a:rPr>
              <a:t>.</a:t>
            </a:r>
            <a:r>
              <a:rPr dirty="0" smtClean="0" sz="1700" spc="-295">
                <a:solidFill>
                  <a:srgbClr val="646467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170">
                <a:solidFill>
                  <a:srgbClr val="646467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95">
                <a:solidFill>
                  <a:srgbClr val="414142"/>
                </a:solidFill>
                <a:latin typeface="Times New Roman"/>
                <a:cs typeface="Times New Roman"/>
              </a:rPr>
              <a:t>j_P</a:t>
            </a:r>
            <a:r>
              <a:rPr dirty="0" smtClean="0" sz="1300" spc="-7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45">
                <a:solidFill>
                  <a:srgbClr val="646467"/>
                </a:solidFill>
                <a:latin typeface="Times New Roman"/>
                <a:cs typeface="Times New Roman"/>
              </a:rPr>
              <a:t>·</a:t>
            </a:r>
            <a:r>
              <a:rPr dirty="0" smtClean="0" sz="1300" spc="40">
                <a:solidFill>
                  <a:srgbClr val="414142"/>
                </a:solidFill>
                <a:latin typeface="Times New Roman"/>
                <a:cs typeface="Times New Roman"/>
              </a:rPr>
              <a:t>-</a:t>
            </a:r>
            <a:r>
              <a:rPr dirty="0" smtClean="0" sz="1300" spc="30">
                <a:solidFill>
                  <a:srgbClr val="414142"/>
                </a:solidFill>
                <a:latin typeface="Times New Roman"/>
                <a:cs typeface="Times New Roman"/>
              </a:rPr>
              <a:t>\</a:t>
            </a:r>
            <a:r>
              <a:rPr dirty="0" smtClean="0" sz="1300" spc="3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15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240">
                <a:solidFill>
                  <a:srgbClr val="414142"/>
                </a:solidFill>
                <a:latin typeface="Times New Roman"/>
                <a:cs typeface="Times New Roman"/>
              </a:rPr>
              <a:t>4_.</a:t>
            </a:r>
            <a:r>
              <a:rPr dirty="0" smtClean="0" sz="1450" spc="-270">
                <a:solidFill>
                  <a:srgbClr val="414142"/>
                </a:solidFill>
                <a:latin typeface="Times New Roman"/>
                <a:cs typeface="Times New Roman"/>
              </a:rPr>
              <a:t>o</a:t>
            </a:r>
            <a:r>
              <a:rPr dirty="0" smtClean="0" sz="1450" spc="434">
                <a:solidFill>
                  <a:srgbClr val="646467"/>
                </a:solidFill>
                <a:latin typeface="Times New Roman"/>
                <a:cs typeface="Times New Roman"/>
              </a:rPr>
              <a:t>j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10485" y="2407704"/>
            <a:ext cx="109537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225">
                <a:solidFill>
                  <a:srgbClr val="646467"/>
                </a:solidFill>
                <a:latin typeface="Times New Roman"/>
                <a:cs typeface="Times New Roman"/>
              </a:rPr>
              <a:t>\</a:t>
            </a:r>
            <a:r>
              <a:rPr dirty="0" smtClean="0" sz="1450" spc="-225">
                <a:solidFill>
                  <a:srgbClr val="646467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130">
                <a:solidFill>
                  <a:srgbClr val="646467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650">
                <a:solidFill>
                  <a:srgbClr val="414142"/>
                </a:solidFill>
                <a:latin typeface="Arial"/>
                <a:cs typeface="Arial"/>
              </a:rPr>
              <a:t>u</a:t>
            </a:r>
            <a:r>
              <a:rPr dirty="0" smtClean="0" sz="1550" spc="-200">
                <a:solidFill>
                  <a:srgbClr val="646467"/>
                </a:solidFill>
                <a:latin typeface="Arial"/>
                <a:cs typeface="Arial"/>
              </a:rPr>
              <a:t>\</a:t>
            </a:r>
            <a:r>
              <a:rPr dirty="0" smtClean="0" sz="1550" spc="-200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-25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-290">
                <a:solidFill>
                  <a:srgbClr val="646467"/>
                </a:solidFill>
                <a:latin typeface="Arial"/>
                <a:cs typeface="Arial"/>
              </a:rPr>
              <a:t>\</a:t>
            </a:r>
            <a:r>
              <a:rPr dirty="0" smtClean="0" sz="1550" spc="484">
                <a:solidFill>
                  <a:srgbClr val="414142"/>
                </a:solidFill>
                <a:latin typeface="Arial"/>
                <a:cs typeface="Arial"/>
              </a:rPr>
              <a:t>_r.</a:t>
            </a:r>
            <a:r>
              <a:rPr dirty="0" smtClean="0" sz="1550" spc="-10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35">
                <a:solidFill>
                  <a:srgbClr val="646467"/>
                </a:solidFill>
                <a:latin typeface="Arial"/>
                <a:cs typeface="Arial"/>
              </a:rPr>
              <a:t>IJ</a:t>
            </a:r>
            <a:endParaRPr sz="15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7681" y="2768864"/>
            <a:ext cx="4106545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65">
                <a:solidFill>
                  <a:srgbClr val="414142"/>
                </a:solidFill>
                <a:latin typeface="Arial"/>
                <a:cs typeface="Arial"/>
              </a:rPr>
              <a:t>L;J</a:t>
            </a:r>
            <a:r>
              <a:rPr dirty="0" smtClean="0" sz="1550" spc="40">
                <a:solidFill>
                  <a:srgbClr val="414142"/>
                </a:solidFill>
                <a:latin typeface="Arial"/>
                <a:cs typeface="Arial"/>
              </a:rPr>
              <a:t>U</a:t>
            </a:r>
            <a:r>
              <a:rPr dirty="0" smtClean="0" sz="1550" spc="-195">
                <a:solidFill>
                  <a:srgbClr val="79797E"/>
                </a:solidFill>
                <a:latin typeface="Arial"/>
                <a:cs typeface="Arial"/>
              </a:rPr>
              <a:t>I</a:t>
            </a:r>
            <a:r>
              <a:rPr dirty="0" smtClean="0" sz="1550" spc="260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-10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100">
                <a:solidFill>
                  <a:srgbClr val="414142"/>
                </a:solidFill>
                <a:latin typeface="Arial"/>
                <a:cs typeface="Arial"/>
              </a:rPr>
              <a:t>&lt;:_l;</a:t>
            </a:r>
            <a:r>
              <a:rPr dirty="0" smtClean="0" sz="1550" spc="150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-195">
                <a:solidFill>
                  <a:srgbClr val="646467"/>
                </a:solidFill>
                <a:latin typeface="Arial"/>
                <a:cs typeface="Arial"/>
              </a:rPr>
              <a:t>\</a:t>
            </a:r>
            <a:r>
              <a:rPr dirty="0" smtClean="0" sz="1550" spc="260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-10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1310">
                <a:solidFill>
                  <a:srgbClr val="414142"/>
                </a:solidFill>
                <a:latin typeface="Arial"/>
                <a:cs typeface="Arial"/>
              </a:rPr>
              <a:t>&lt;</a:t>
            </a:r>
            <a:r>
              <a:rPr dirty="0" smtClean="0" sz="1550" spc="1470">
                <a:solidFill>
                  <a:srgbClr val="414142"/>
                </a:solidFill>
                <a:latin typeface="Arial"/>
                <a:cs typeface="Arial"/>
              </a:rPr>
              <a:t>Y</a:t>
            </a:r>
            <a:r>
              <a:rPr dirty="0" smtClean="0" sz="1550" spc="270">
                <a:solidFill>
                  <a:srgbClr val="646467"/>
                </a:solidFill>
                <a:latin typeface="Arial"/>
                <a:cs typeface="Arial"/>
              </a:rPr>
              <a:t>I</a:t>
            </a:r>
            <a:r>
              <a:rPr dirty="0" smtClean="0" sz="1550" spc="50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-105">
                <a:solidFill>
                  <a:srgbClr val="414142"/>
                </a:solidFill>
                <a:latin typeface="Arial"/>
                <a:cs typeface="Arial"/>
              </a:rPr>
              <a:t>1.;</a:t>
            </a:r>
            <a:r>
              <a:rPr dirty="0" smtClean="0" sz="1550" spc="-2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650" spc="-170" i="1">
                <a:solidFill>
                  <a:srgbClr val="414142"/>
                </a:solidFill>
                <a:latin typeface="Arial"/>
                <a:cs typeface="Arial"/>
              </a:rPr>
              <a:t>J....S</a:t>
            </a:r>
            <a:r>
              <a:rPr dirty="0" smtClean="0" sz="1650" spc="85" i="1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225">
                <a:solidFill>
                  <a:srgbClr val="545657"/>
                </a:solidFill>
                <a:latin typeface="Arial"/>
                <a:cs typeface="Arial"/>
              </a:rPr>
              <a:t>(</a:t>
            </a:r>
            <a:r>
              <a:rPr dirty="0" smtClean="0" sz="1550" spc="295">
                <a:solidFill>
                  <a:srgbClr val="545657"/>
                </a:solidFill>
                <a:latin typeface="Arial"/>
                <a:cs typeface="Arial"/>
              </a:rPr>
              <a:t>\W\'1</a:t>
            </a:r>
            <a:r>
              <a:rPr dirty="0" smtClean="0" sz="1550" spc="295">
                <a:solidFill>
                  <a:srgbClr val="545657"/>
                </a:solidFill>
                <a:latin typeface="Arial"/>
                <a:cs typeface="Arial"/>
              </a:rPr>
              <a:t> </a:t>
            </a:r>
            <a:r>
              <a:rPr dirty="0" smtClean="0" sz="1550" spc="-65">
                <a:solidFill>
                  <a:srgbClr val="545657"/>
                </a:solidFill>
                <a:latin typeface="Arial"/>
                <a:cs typeface="Arial"/>
              </a:rPr>
              <a:t> </a:t>
            </a:r>
            <a:r>
              <a:rPr dirty="0" smtClean="0" sz="1550" spc="-5">
                <a:solidFill>
                  <a:srgbClr val="646467"/>
                </a:solidFill>
                <a:latin typeface="Arial"/>
                <a:cs typeface="Arial"/>
              </a:rPr>
              <a:t>I.</a:t>
            </a:r>
            <a:r>
              <a:rPr dirty="0" smtClean="0" sz="1550" spc="-220">
                <a:solidFill>
                  <a:srgbClr val="646467"/>
                </a:solidFill>
                <a:latin typeface="Arial"/>
                <a:cs typeface="Arial"/>
              </a:rPr>
              <a:t>;</a:t>
            </a:r>
            <a:r>
              <a:rPr dirty="0" smtClean="0" sz="1550" spc="315">
                <a:solidFill>
                  <a:srgbClr val="414142"/>
                </a:solidFill>
                <a:latin typeface="Arial"/>
                <a:cs typeface="Arial"/>
              </a:rPr>
              <a:t>.L</a:t>
            </a:r>
            <a:r>
              <a:rPr dirty="0" smtClean="0" sz="1550" spc="254">
                <a:solidFill>
                  <a:srgbClr val="414142"/>
                </a:solidFill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78339" y="2781564"/>
            <a:ext cx="140652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2165">
                <a:solidFill>
                  <a:srgbClr val="414142"/>
                </a:solidFill>
                <a:latin typeface="Arial"/>
                <a:cs typeface="Arial"/>
              </a:rPr>
              <a:t>}</a:t>
            </a:r>
            <a:r>
              <a:rPr dirty="0" smtClean="0" sz="1550" spc="125">
                <a:solidFill>
                  <a:srgbClr val="646467"/>
                </a:solidFill>
                <a:latin typeface="Arial"/>
                <a:cs typeface="Arial"/>
              </a:rPr>
              <a:t>I</a:t>
            </a:r>
            <a:r>
              <a:rPr dirty="0" smtClean="0" sz="1550" spc="-215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-35">
                <a:solidFill>
                  <a:srgbClr val="414142"/>
                </a:solidFill>
                <a:latin typeface="Arial"/>
                <a:cs typeface="Arial"/>
              </a:rPr>
              <a:t>4-,_.;b</a:t>
            </a:r>
            <a:r>
              <a:rPr dirty="0" smtClean="0" sz="1550" spc="-15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140">
                <a:solidFill>
                  <a:srgbClr val="646467"/>
                </a:solidFill>
                <a:latin typeface="Arial"/>
                <a:cs typeface="Arial"/>
              </a:rPr>
              <a:t>l</a:t>
            </a:r>
            <a:r>
              <a:rPr dirty="0" smtClean="0" sz="1550" spc="-185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135">
                <a:solidFill>
                  <a:srgbClr val="414142"/>
                </a:solidFill>
                <a:latin typeface="Arial"/>
                <a:cs typeface="Arial"/>
              </a:rPr>
              <a:t>u</a:t>
            </a:r>
            <a:endParaRPr sz="15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16077" y="2781564"/>
            <a:ext cx="10287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265">
                <a:solidFill>
                  <a:srgbClr val="79797E"/>
                </a:solidFill>
                <a:latin typeface="Arial"/>
                <a:cs typeface="Arial"/>
              </a:rPr>
              <a:t>l</a:t>
            </a:r>
            <a:endParaRPr sz="1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1474" y="3180823"/>
            <a:ext cx="1302385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05">
                <a:solidFill>
                  <a:srgbClr val="414142"/>
                </a:solidFill>
                <a:latin typeface="Arial"/>
                <a:cs typeface="Arial"/>
              </a:rPr>
              <a:t>.</a:t>
            </a:r>
            <a:r>
              <a:rPr dirty="0" smtClean="0" sz="1350" spc="130">
                <a:solidFill>
                  <a:srgbClr val="414142"/>
                </a:solidFill>
                <a:latin typeface="Arial"/>
                <a:cs typeface="Arial"/>
              </a:rPr>
              <a:t>)</a:t>
            </a:r>
            <a:r>
              <a:rPr dirty="0" smtClean="0" sz="1350" spc="160">
                <a:solidFill>
                  <a:srgbClr val="414142"/>
                </a:solidFill>
                <a:latin typeface="Arial"/>
                <a:cs typeface="Arial"/>
              </a:rPr>
              <a:t>J.b-J</a:t>
            </a:r>
            <a:r>
              <a:rPr dirty="0" smtClean="0" sz="1350" spc="-8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350" spc="440">
                <a:solidFill>
                  <a:srgbClr val="2D2D2F"/>
                </a:solidFill>
                <a:latin typeface="Arial"/>
                <a:cs typeface="Arial"/>
              </a:rPr>
              <a:t>'-:--'</a:t>
            </a:r>
            <a:endParaRPr sz="13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38524" y="3130023"/>
            <a:ext cx="2028825" cy="646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00380" algn="l"/>
              </a:tabLst>
            </a:pPr>
            <a:r>
              <a:rPr dirty="0" smtClean="0" sz="1350" spc="710">
                <a:solidFill>
                  <a:srgbClr val="414142"/>
                </a:solidFill>
                <a:latin typeface="Arial"/>
                <a:cs typeface="Arial"/>
              </a:rPr>
              <a:t>.</a:t>
            </a:r>
            <a:r>
              <a:rPr dirty="0" smtClean="0" sz="1350" spc="860">
                <a:solidFill>
                  <a:srgbClr val="414142"/>
                </a:solidFill>
                <a:latin typeface="Arial"/>
                <a:cs typeface="Arial"/>
              </a:rPr>
              <a:t>)</a:t>
            </a:r>
            <a:r>
              <a:rPr dirty="0" smtClean="0" sz="1350" spc="860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1500" spc="-70">
                <a:solidFill>
                  <a:srgbClr val="414142"/>
                </a:solidFill>
                <a:latin typeface="Times New Roman"/>
                <a:cs typeface="Times New Roman"/>
              </a:rPr>
              <a:t>_</a:t>
            </a:r>
            <a:r>
              <a:rPr dirty="0" smtClean="0" sz="1500" spc="-3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55">
                <a:solidFill>
                  <a:srgbClr val="414142"/>
                </a:solidFill>
                <a:latin typeface="Times New Roman"/>
                <a:cs typeface="Times New Roman"/>
              </a:rPr>
              <a:t>_.l;J</a:t>
            </a:r>
            <a:r>
              <a:rPr dirty="0" smtClean="0" sz="1500" spc="-5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3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2945">
                <a:solidFill>
                  <a:srgbClr val="414142"/>
                </a:solidFill>
                <a:latin typeface="Times New Roman"/>
                <a:cs typeface="Times New Roman"/>
              </a:rPr>
              <a:t>u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marL="817244">
              <a:lnSpc>
                <a:spcPct val="100000"/>
              </a:lnSpc>
            </a:pPr>
            <a:r>
              <a:rPr dirty="0" smtClean="0" sz="1550" spc="50">
                <a:solidFill>
                  <a:srgbClr val="646467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10">
                <a:solidFill>
                  <a:srgbClr val="414142"/>
                </a:solidFill>
                <a:latin typeface="Times New Roman"/>
                <a:cs typeface="Times New Roman"/>
              </a:rPr>
              <a:t>44t;</a:t>
            </a:r>
            <a:r>
              <a:rPr dirty="0" smtClean="0" sz="1550" spc="45">
                <a:solidFill>
                  <a:srgbClr val="414142"/>
                </a:solidFill>
                <a:latin typeface="Times New Roman"/>
                <a:cs typeface="Times New Roman"/>
              </a:rPr>
              <a:t>·</a:t>
            </a:r>
            <a:r>
              <a:rPr dirty="0" smtClean="0" sz="1550" spc="-30">
                <a:solidFill>
                  <a:srgbClr val="646467"/>
                </a:solidFill>
                <a:latin typeface="Times New Roman"/>
                <a:cs typeface="Times New Roman"/>
              </a:rPr>
              <a:t>\\</a:t>
            </a:r>
            <a:r>
              <a:rPr dirty="0" smtClean="0" sz="1550" spc="165">
                <a:solidFill>
                  <a:srgbClr val="646467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3770">
                <a:solidFill>
                  <a:srgbClr val="414142"/>
                </a:solidFill>
                <a:latin typeface="Times New Roman"/>
                <a:cs typeface="Times New Roman"/>
              </a:rPr>
              <a:t>u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39650" y="3168123"/>
            <a:ext cx="124142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34035" algn="l"/>
              </a:tabLst>
            </a:pPr>
            <a:r>
              <a:rPr dirty="0" smtClean="0" sz="1450" spc="1739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450" spc="1739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1450" spc="605" i="1">
                <a:solidFill>
                  <a:srgbClr val="414142"/>
                </a:solidFill>
                <a:latin typeface="Arial"/>
                <a:cs typeface="Arial"/>
              </a:rPr>
              <a:t>_r</a:t>
            </a:r>
            <a:r>
              <a:rPr dirty="0" smtClean="0" sz="1450" spc="605" i="1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450" spc="-30" i="1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450" spc="370" i="1">
                <a:solidFill>
                  <a:srgbClr val="414142"/>
                </a:solidFill>
                <a:latin typeface="Arial"/>
                <a:cs typeface="Arial"/>
              </a:rPr>
              <a:t>\</a:t>
            </a:r>
            <a:r>
              <a:rPr dirty="0" smtClean="0" sz="1450" spc="680" i="1">
                <a:solidFill>
                  <a:srgbClr val="414142"/>
                </a:solidFill>
                <a:latin typeface="Arial"/>
                <a:cs typeface="Arial"/>
              </a:rPr>
              <a:t>J</a:t>
            </a:r>
            <a:endParaRPr sz="14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15264" y="3142723"/>
            <a:ext cx="985519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739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450" spc="-22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650" spc="280">
                <a:solidFill>
                  <a:srgbClr val="414142"/>
                </a:solidFill>
                <a:latin typeface="Arial"/>
                <a:cs typeface="Arial"/>
              </a:rPr>
              <a:t>.&gt;I</a:t>
            </a:r>
            <a:r>
              <a:rPr dirty="0" smtClean="0" sz="1650" spc="320">
                <a:solidFill>
                  <a:srgbClr val="414142"/>
                </a:solidFill>
                <a:latin typeface="Arial"/>
                <a:cs typeface="Arial"/>
              </a:rPr>
              <a:t>}</a:t>
            </a:r>
            <a:r>
              <a:rPr dirty="0" smtClean="0" sz="1650" spc="0">
                <a:solidFill>
                  <a:srgbClr val="646467"/>
                </a:solidFill>
                <a:latin typeface="Arial"/>
                <a:cs typeface="Arial"/>
              </a:rPr>
              <a:t>IJ</a:t>
            </a:r>
            <a:endParaRPr sz="1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57280" y="3421452"/>
            <a:ext cx="1794510" cy="36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40">
                <a:solidFill>
                  <a:srgbClr val="414142"/>
                </a:solidFill>
                <a:latin typeface="Times New Roman"/>
                <a:cs typeface="Times New Roman"/>
              </a:rPr>
              <a:t>.)J..b-</a:t>
            </a:r>
            <a:r>
              <a:rPr dirty="0" smtClean="0" sz="1400" spc="9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2350" spc="-170">
                <a:solidFill>
                  <a:srgbClr val="414142"/>
                </a:solidFill>
                <a:latin typeface="Arial"/>
                <a:cs typeface="Arial"/>
              </a:rPr>
              <a:t>J&gt;b</a:t>
            </a:r>
            <a:r>
              <a:rPr dirty="0" smtClean="0" sz="2350" spc="-23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400" spc="420">
                <a:solidFill>
                  <a:srgbClr val="414142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42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7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1585">
                <a:solidFill>
                  <a:srgbClr val="414142"/>
                </a:solidFill>
                <a:latin typeface="Times New Roman"/>
                <a:cs typeface="Times New Roman"/>
              </a:rPr>
              <a:t>W</a:t>
            </a:r>
            <a:r>
              <a:rPr dirty="0" smtClean="0" sz="1400" spc="114">
                <a:solidFill>
                  <a:srgbClr val="414142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140">
                <a:solidFill>
                  <a:srgbClr val="646467"/>
                </a:solidFill>
                <a:latin typeface="Times New Roman"/>
                <a:cs typeface="Times New Roman"/>
              </a:rPr>
              <a:t>iJ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5266" y="3926639"/>
            <a:ext cx="5418455" cy="747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345179">
              <a:lnSpc>
                <a:spcPct val="100000"/>
              </a:lnSpc>
            </a:pPr>
            <a:r>
              <a:rPr dirty="0" smtClean="0" sz="1550" spc="1355">
                <a:solidFill>
                  <a:srgbClr val="414142"/>
                </a:solidFill>
                <a:latin typeface="Arial"/>
                <a:cs typeface="Arial"/>
              </a:rPr>
              <a:t>;II</a:t>
            </a:r>
            <a:r>
              <a:rPr dirty="0" smtClean="0" sz="1550" spc="4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2150" spc="-495">
                <a:solidFill>
                  <a:srgbClr val="414142"/>
                </a:solidFill>
                <a:latin typeface="Arial"/>
                <a:cs typeface="Arial"/>
              </a:rPr>
              <a:t>L&gt;</a:t>
            </a:r>
            <a:r>
              <a:rPr dirty="0" smtClean="0" sz="2150" spc="-6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600" spc="-195">
                <a:solidFill>
                  <a:srgbClr val="414142"/>
                </a:solidFill>
                <a:latin typeface="Arial"/>
                <a:cs typeface="Arial"/>
              </a:rPr>
              <a:t>..Lt</a:t>
            </a:r>
            <a:r>
              <a:rPr dirty="0" smtClean="0" sz="1600" spc="-110">
                <a:solidFill>
                  <a:srgbClr val="414142"/>
                </a:solidFill>
                <a:latin typeface="Arial"/>
                <a:cs typeface="Arial"/>
              </a:rPr>
              <a:t>.</a:t>
            </a:r>
            <a:r>
              <a:rPr dirty="0" smtClean="0" sz="1550" spc="409">
                <a:solidFill>
                  <a:srgbClr val="545657"/>
                </a:solidFill>
                <a:latin typeface="Arial"/>
                <a:cs typeface="Arial"/>
              </a:rPr>
              <a:t>I</a:t>
            </a:r>
            <a:r>
              <a:rPr dirty="0" smtClean="0" sz="1550" spc="409">
                <a:solidFill>
                  <a:srgbClr val="545657"/>
                </a:solidFill>
                <a:latin typeface="Arial"/>
                <a:cs typeface="Arial"/>
              </a:rPr>
              <a:t> </a:t>
            </a:r>
            <a:r>
              <a:rPr dirty="0" smtClean="0" sz="1550" spc="-170">
                <a:solidFill>
                  <a:srgbClr val="545657"/>
                </a:solidFill>
                <a:latin typeface="Arial"/>
                <a:cs typeface="Arial"/>
              </a:rPr>
              <a:t> </a:t>
            </a:r>
            <a:r>
              <a:rPr dirty="0" smtClean="0" sz="2100" spc="470">
                <a:solidFill>
                  <a:srgbClr val="414142"/>
                </a:solidFill>
                <a:latin typeface="Arial"/>
                <a:cs typeface="Arial"/>
              </a:rPr>
              <a:t>G</a:t>
            </a:r>
            <a:r>
              <a:rPr dirty="0" smtClean="0" sz="2100" spc="17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2100" spc="245">
                <a:solidFill>
                  <a:srgbClr val="414142"/>
                </a:solidFill>
                <a:latin typeface="Arial"/>
                <a:cs typeface="Arial"/>
              </a:rPr>
              <a:t>_j</a:t>
            </a:r>
            <a:endParaRPr sz="21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56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550" spc="85">
                <a:solidFill>
                  <a:srgbClr val="2D2D2F"/>
                </a:solidFill>
                <a:latin typeface="Arial"/>
                <a:cs typeface="Arial"/>
              </a:rPr>
              <a:t>Characteristics</a:t>
            </a:r>
            <a:r>
              <a:rPr dirty="0" smtClean="0" sz="1550" spc="15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110">
                <a:solidFill>
                  <a:srgbClr val="2D2D2F"/>
                </a:solidFill>
                <a:latin typeface="Arial"/>
                <a:cs typeface="Arial"/>
              </a:rPr>
              <a:t>and</a:t>
            </a:r>
            <a:r>
              <a:rPr dirty="0" smtClean="0" sz="1550" spc="2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105">
                <a:solidFill>
                  <a:srgbClr val="2D2D2F"/>
                </a:solidFill>
                <a:latin typeface="Arial"/>
                <a:cs typeface="Arial"/>
              </a:rPr>
              <a:t>Skills</a:t>
            </a:r>
            <a:r>
              <a:rPr dirty="0" smtClean="0" sz="1550" spc="5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90">
                <a:solidFill>
                  <a:srgbClr val="2D2D2F"/>
                </a:solidFill>
                <a:latin typeface="Arial"/>
                <a:cs typeface="Arial"/>
              </a:rPr>
              <a:t>of</a:t>
            </a:r>
            <a:r>
              <a:rPr dirty="0" smtClean="0" sz="1550" spc="8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70">
                <a:solidFill>
                  <a:srgbClr val="414142"/>
                </a:solidFill>
                <a:latin typeface="Arial"/>
                <a:cs typeface="Arial"/>
              </a:rPr>
              <a:t>Strategic</a:t>
            </a:r>
            <a:r>
              <a:rPr dirty="0" smtClean="0" sz="1550" spc="10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75">
                <a:solidFill>
                  <a:srgbClr val="414142"/>
                </a:solidFill>
                <a:latin typeface="Arial"/>
                <a:cs typeface="Arial"/>
              </a:rPr>
              <a:t>Managers</a:t>
            </a:r>
            <a:endParaRPr sz="15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87087" y="3926639"/>
            <a:ext cx="387350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-190">
                <a:solidFill>
                  <a:srgbClr val="545657"/>
                </a:solidFill>
                <a:latin typeface="Times New Roman"/>
                <a:cs typeface="Times New Roman"/>
              </a:rPr>
              <a:t>•&lt;'&gt;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25293" y="4844023"/>
            <a:ext cx="2399665" cy="568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67130" algn="l"/>
                <a:tab pos="1651000" algn="l"/>
              </a:tabLst>
            </a:pPr>
            <a:r>
              <a:rPr dirty="0" smtClean="0" sz="1550" spc="1220">
                <a:solidFill>
                  <a:srgbClr val="646467"/>
                </a:solidFill>
                <a:latin typeface="Arial"/>
                <a:cs typeface="Arial"/>
              </a:rPr>
              <a:t>b</a:t>
            </a:r>
            <a:r>
              <a:rPr dirty="0" smtClean="0" sz="1550" spc="-175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880">
                <a:solidFill>
                  <a:srgbClr val="646467"/>
                </a:solidFill>
                <a:latin typeface="Arial"/>
                <a:cs typeface="Arial"/>
              </a:rPr>
              <a:t>L&gt;J</a:t>
            </a:r>
            <a:r>
              <a:rPr dirty="0" smtClean="0" sz="1550" spc="880">
                <a:solidFill>
                  <a:srgbClr val="646467"/>
                </a:solidFill>
                <a:latin typeface="Arial"/>
                <a:cs typeface="Arial"/>
              </a:rPr>
              <a:t>	</a:t>
            </a:r>
            <a:r>
              <a:rPr dirty="0" smtClean="0" sz="1450" spc="-215">
                <a:solidFill>
                  <a:srgbClr val="545657"/>
                </a:solidFill>
                <a:latin typeface="Times New Roman"/>
                <a:cs typeface="Times New Roman"/>
              </a:rPr>
              <a:t>6</a:t>
            </a:r>
            <a:r>
              <a:rPr dirty="0" smtClean="0" sz="1450" spc="-215">
                <a:solidFill>
                  <a:srgbClr val="545657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80">
                <a:solidFill>
                  <a:srgbClr val="545657"/>
                </a:solidFill>
                <a:latin typeface="Arial"/>
                <a:cs typeface="Arial"/>
              </a:rPr>
              <a:t>ul.;4-oJ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1100"/>
              </a:lnSpc>
              <a:spcBef>
                <a:spcPts val="40"/>
              </a:spcBef>
            </a:pPr>
            <a:endParaRPr sz="1100"/>
          </a:p>
          <a:p>
            <a:pPr marL="608330">
              <a:lnSpc>
                <a:spcPct val="100000"/>
              </a:lnSpc>
            </a:pPr>
            <a:r>
              <a:rPr dirty="0" smtClean="0" sz="1150" spc="130" i="1">
                <a:solidFill>
                  <a:srgbClr val="646467"/>
                </a:solidFill>
                <a:latin typeface="Times New Roman"/>
                <a:cs typeface="Times New Roman"/>
              </a:rPr>
              <a:t>.;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046913" y="4844023"/>
            <a:ext cx="2261870" cy="2584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53085" algn="l"/>
                <a:tab pos="1284605" algn="l"/>
                <a:tab pos="2042160" algn="l"/>
              </a:tabLst>
            </a:pPr>
            <a:r>
              <a:rPr dirty="0" smtClean="0" sz="1550" spc="170">
                <a:solidFill>
                  <a:srgbClr val="646467"/>
                </a:solidFill>
                <a:latin typeface="Arial"/>
                <a:cs typeface="Arial"/>
              </a:rPr>
              <a:t>0</a:t>
            </a:r>
            <a:r>
              <a:rPr dirty="0" smtClean="0" sz="1550" spc="170">
                <a:solidFill>
                  <a:srgbClr val="646467"/>
                </a:solidFill>
                <a:latin typeface="Arial"/>
                <a:cs typeface="Arial"/>
              </a:rPr>
              <a:t>	</a:t>
            </a:r>
            <a:r>
              <a:rPr dirty="0" smtClean="0" sz="1550" spc="400">
                <a:solidFill>
                  <a:srgbClr val="414142"/>
                </a:solidFill>
                <a:latin typeface="Arial"/>
                <a:cs typeface="Arial"/>
              </a:rPr>
              <a:t>'</a:t>
            </a:r>
            <a:r>
              <a:rPr dirty="0" smtClean="0" sz="1550" spc="1550">
                <a:solidFill>
                  <a:srgbClr val="414142"/>
                </a:solidFill>
                <a:latin typeface="Arial"/>
                <a:cs typeface="Arial"/>
              </a:rPr>
              <a:t>1</a:t>
            </a:r>
            <a:r>
              <a:rPr dirty="0" smtClean="0" sz="1550" spc="-470">
                <a:solidFill>
                  <a:srgbClr val="646467"/>
                </a:solidFill>
                <a:latin typeface="Arial"/>
                <a:cs typeface="Arial"/>
              </a:rPr>
              <a:t>1</a:t>
            </a:r>
            <a:r>
              <a:rPr dirty="0" smtClean="0" sz="1550" spc="-470">
                <a:solidFill>
                  <a:srgbClr val="646467"/>
                </a:solidFill>
                <a:latin typeface="Arial"/>
                <a:cs typeface="Arial"/>
              </a:rPr>
              <a:t>	</a:t>
            </a:r>
            <a:r>
              <a:rPr dirty="0" smtClean="0" sz="1550" spc="-5">
                <a:solidFill>
                  <a:srgbClr val="646467"/>
                </a:solidFill>
                <a:latin typeface="Arial"/>
                <a:cs typeface="Arial"/>
              </a:rPr>
              <a:t>I.;</a:t>
            </a:r>
            <a:r>
              <a:rPr dirty="0" smtClean="0" sz="1550" spc="-204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-114">
                <a:solidFill>
                  <a:srgbClr val="545657"/>
                </a:solidFill>
                <a:latin typeface="Arial"/>
                <a:cs typeface="Arial"/>
              </a:rPr>
              <a:t>..Ll.l</a:t>
            </a:r>
            <a:r>
              <a:rPr dirty="0" smtClean="0" sz="1550" spc="-114">
                <a:solidFill>
                  <a:srgbClr val="545657"/>
                </a:solidFill>
                <a:latin typeface="Arial"/>
                <a:cs typeface="Arial"/>
              </a:rPr>
              <a:t>	</a:t>
            </a:r>
            <a:r>
              <a:rPr dirty="0" smtClean="0" sz="1550" spc="100">
                <a:solidFill>
                  <a:srgbClr val="545657"/>
                </a:solidFill>
                <a:latin typeface="Arial"/>
                <a:cs typeface="Arial"/>
              </a:rPr>
              <a:t>.</a:t>
            </a:r>
            <a:r>
              <a:rPr dirty="0" smtClean="0" sz="1550" spc="-80" i="1">
                <a:solidFill>
                  <a:srgbClr val="414142"/>
                </a:solidFill>
                <a:latin typeface="Arial"/>
                <a:cs typeface="Arial"/>
              </a:rPr>
              <a:t>-</a:t>
            </a:r>
            <a:r>
              <a:rPr dirty="0" smtClean="0" baseline="-6666" sz="1875" spc="-75" i="1">
                <a:solidFill>
                  <a:srgbClr val="414142"/>
                </a:solidFill>
                <a:latin typeface="Arial"/>
                <a:cs typeface="Arial"/>
              </a:rPr>
              <a:t>1</a:t>
            </a:r>
            <a:endParaRPr baseline="-6666" sz="1875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178498" y="5119138"/>
            <a:ext cx="21844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180">
                <a:solidFill>
                  <a:srgbClr val="79797E"/>
                </a:solidFill>
                <a:latin typeface="Times New Roman"/>
                <a:cs typeface="Times New Roman"/>
              </a:rPr>
              <a:t>07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64718" y="5129815"/>
            <a:ext cx="3372485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609850" algn="l"/>
              </a:tabLst>
            </a:pPr>
            <a:r>
              <a:rPr dirty="0" smtClean="0" sz="1050" spc="-270">
                <a:solidFill>
                  <a:srgbClr val="79797E"/>
                </a:solidFill>
                <a:latin typeface="Arial"/>
                <a:cs typeface="Arial"/>
              </a:rPr>
              <a:t>&gt;</a:t>
            </a:r>
            <a:r>
              <a:rPr dirty="0" smtClean="0" sz="1050" spc="90">
                <a:solidFill>
                  <a:srgbClr val="79797E"/>
                </a:solidFill>
                <a:latin typeface="Arial"/>
                <a:cs typeface="Arial"/>
              </a:rPr>
              <a:t> </a:t>
            </a:r>
            <a:r>
              <a:rPr dirty="0" smtClean="0" sz="1600" spc="15">
                <a:solidFill>
                  <a:srgbClr val="545657"/>
                </a:solidFill>
                <a:latin typeface="Times New Roman"/>
                <a:cs typeface="Times New Roman"/>
              </a:rPr>
              <a:t>.(</a:t>
            </a:r>
            <a:r>
              <a:rPr dirty="0" smtClean="0" sz="1600" spc="20">
                <a:solidFill>
                  <a:srgbClr val="545657"/>
                </a:solidFill>
                <a:latin typeface="Times New Roman"/>
                <a:cs typeface="Times New Roman"/>
              </a:rPr>
              <a:t>Drucker</a:t>
            </a:r>
            <a:r>
              <a:rPr dirty="0" smtClean="0" sz="1600" spc="20">
                <a:solidFill>
                  <a:srgbClr val="545657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20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45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25">
                <a:solidFill>
                  <a:srgbClr val="545657"/>
                </a:solidFill>
                <a:latin typeface="Times New Roman"/>
                <a:cs typeface="Times New Roman"/>
              </a:rPr>
              <a:t>.)</a:t>
            </a:r>
            <a:r>
              <a:rPr dirty="0" smtClean="0" sz="1300" spc="25">
                <a:solidFill>
                  <a:srgbClr val="545657"/>
                </a:solidFill>
                <a:latin typeface="Times New Roman"/>
                <a:cs typeface="Times New Roman"/>
              </a:rPr>
              <a:t>..l&gt;-</a:t>
            </a:r>
            <a:r>
              <a:rPr dirty="0" smtClean="0" sz="1300" spc="105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0">
                <a:solidFill>
                  <a:srgbClr val="414142"/>
                </a:solidFill>
                <a:latin typeface="Times New Roman"/>
                <a:cs typeface="Times New Roman"/>
              </a:rPr>
              <a:t>..ill</a:t>
            </a:r>
            <a:r>
              <a:rPr dirty="0" smtClean="0" sz="1550" spc="4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215">
                <a:solidFill>
                  <a:srgbClr val="414142"/>
                </a:solidFill>
                <a:latin typeface="Times New Roman"/>
                <a:cs typeface="Times New Roman"/>
              </a:rPr>
              <a:t>0-'....f-YI</a:t>
            </a:r>
            <a:r>
              <a:rPr dirty="0" smtClean="0" sz="1900" spc="-215">
                <a:solidFill>
                  <a:srgbClr val="414142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350">
                <a:solidFill>
                  <a:srgbClr val="414142"/>
                </a:solidFill>
                <a:latin typeface="Arial"/>
                <a:cs typeface="Arial"/>
              </a:rPr>
              <a:t>1</a:t>
            </a:r>
            <a:r>
              <a:rPr dirty="0" smtClean="0" sz="1550" spc="135">
                <a:solidFill>
                  <a:srgbClr val="646467"/>
                </a:solidFill>
                <a:latin typeface="Arial"/>
                <a:cs typeface="Arial"/>
              </a:rPr>
              <a:t>.;</a:t>
            </a:r>
            <a:r>
              <a:rPr dirty="0" smtClean="0" sz="1550" spc="-254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-140">
                <a:solidFill>
                  <a:srgbClr val="545657"/>
                </a:solidFill>
                <a:latin typeface="Arial"/>
                <a:cs typeface="Arial"/>
              </a:rPr>
              <a:t>..UI</a:t>
            </a:r>
            <a:r>
              <a:rPr dirty="0" smtClean="0" sz="1550" spc="-15">
                <a:solidFill>
                  <a:srgbClr val="545657"/>
                </a:solidFill>
                <a:latin typeface="Arial"/>
                <a:cs typeface="Arial"/>
              </a:rPr>
              <a:t> </a:t>
            </a:r>
            <a:r>
              <a:rPr dirty="0" smtClean="0" sz="1900" spc="140" i="1">
                <a:solidFill>
                  <a:srgbClr val="414142"/>
                </a:solidFill>
                <a:latin typeface="Times New Roman"/>
                <a:cs typeface="Times New Roman"/>
              </a:rPr>
              <a:t>y-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25481" y="5174265"/>
            <a:ext cx="49466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550">
                <a:solidFill>
                  <a:srgbClr val="646467"/>
                </a:solidFill>
                <a:latin typeface="Arial"/>
                <a:cs typeface="Arial"/>
              </a:rPr>
              <a:t>'11</a:t>
            </a:r>
            <a:endParaRPr sz="15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176652" y="5504389"/>
            <a:ext cx="36385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509">
                <a:solidFill>
                  <a:srgbClr val="545657"/>
                </a:solidFill>
                <a:latin typeface="Arial"/>
                <a:cs typeface="Arial"/>
              </a:rPr>
              <a:t>-</a:t>
            </a:r>
            <a:r>
              <a:rPr dirty="0" smtClean="0" sz="1600" spc="455">
                <a:solidFill>
                  <a:srgbClr val="545657"/>
                </a:solidFill>
                <a:latin typeface="Arial"/>
                <a:cs typeface="Arial"/>
              </a:rPr>
              <a:t>:</a:t>
            </a:r>
            <a:r>
              <a:rPr dirty="0" smtClean="0" sz="1600" spc="260" i="1">
                <a:solidFill>
                  <a:srgbClr val="79797E"/>
                </a:solid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940158" y="5504389"/>
            <a:ext cx="82550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3695" algn="l"/>
                <a:tab pos="782320" algn="l"/>
              </a:tabLst>
            </a:pPr>
            <a:r>
              <a:rPr dirty="0" smtClean="0" sz="1600" spc="-100" i="1">
                <a:solidFill>
                  <a:srgbClr val="646467"/>
                </a:solidFill>
                <a:latin typeface="Arial"/>
                <a:cs typeface="Arial"/>
              </a:rPr>
              <a:t>\</a:t>
            </a:r>
            <a:r>
              <a:rPr dirty="0" smtClean="0" sz="1600" spc="80" i="1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600" spc="-10">
                <a:solidFill>
                  <a:srgbClr val="414142"/>
                </a:solidFill>
                <a:latin typeface="Arial"/>
                <a:cs typeface="Arial"/>
              </a:rPr>
              <a:t>-</a:t>
            </a:r>
            <a:r>
              <a:rPr dirty="0" smtClean="0" sz="1600" spc="-10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1600" spc="315">
                <a:solidFill>
                  <a:srgbClr val="545657"/>
                </a:solidFill>
                <a:latin typeface="Arial"/>
                <a:cs typeface="Arial"/>
              </a:rPr>
              <a:t>l</a:t>
            </a:r>
            <a:r>
              <a:rPr dirty="0" smtClean="0" sz="1600" spc="140">
                <a:solidFill>
                  <a:srgbClr val="545657"/>
                </a:solidFill>
                <a:latin typeface="Arial"/>
                <a:cs typeface="Arial"/>
              </a:rPr>
              <a:t>'</a:t>
            </a:r>
            <a:r>
              <a:rPr dirty="0" smtClean="0" sz="1600" spc="-215">
                <a:solidFill>
                  <a:srgbClr val="79797E"/>
                </a:solidFill>
                <a:latin typeface="Arial"/>
                <a:cs typeface="Arial"/>
              </a:rPr>
              <a:t>\</a:t>
            </a:r>
            <a:r>
              <a:rPr dirty="0" smtClean="0" sz="1600" spc="-215">
                <a:solidFill>
                  <a:srgbClr val="79797E"/>
                </a:solidFill>
                <a:latin typeface="Arial"/>
                <a:cs typeface="Arial"/>
              </a:rPr>
              <a:t>	</a:t>
            </a:r>
            <a:r>
              <a:rPr dirty="0" smtClean="0" sz="1600" spc="-215">
                <a:solidFill>
                  <a:srgbClr val="646467"/>
                </a:solidFill>
                <a:latin typeface="Arial"/>
                <a:cs typeface="Arial"/>
              </a:rPr>
              <a:t>\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24947" y="5661949"/>
            <a:ext cx="55181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14">
                <a:solidFill>
                  <a:srgbClr val="545657"/>
                </a:solidFill>
                <a:latin typeface="Arial"/>
                <a:cs typeface="Arial"/>
              </a:rPr>
              <a:t>'</a:t>
            </a:r>
            <a:r>
              <a:rPr dirty="0" smtClean="0" sz="850" spc="185">
                <a:solidFill>
                  <a:srgbClr val="545657"/>
                </a:solidFill>
                <a:latin typeface="Arial"/>
                <a:cs typeface="Arial"/>
              </a:rPr>
              <a:t>-</a:t>
            </a:r>
            <a:r>
              <a:rPr dirty="0" smtClean="0" sz="850" spc="-70">
                <a:solidFill>
                  <a:srgbClr val="545657"/>
                </a:solidFill>
                <a:latin typeface="Arial"/>
                <a:cs typeface="Arial"/>
              </a:rPr>
              <a:t>'</a:t>
            </a:r>
            <a:r>
              <a:rPr dirty="0" smtClean="0" sz="850" spc="40">
                <a:solidFill>
                  <a:srgbClr val="414142"/>
                </a:solidFill>
                <a:latin typeface="Arial"/>
                <a:cs typeface="Arial"/>
              </a:rPr>
              <a:t>..</a:t>
            </a:r>
            <a:r>
              <a:rPr dirty="0" smtClean="0" sz="850" spc="40">
                <a:solidFill>
                  <a:srgbClr val="414142"/>
                </a:solidFill>
                <a:latin typeface="Arial"/>
                <a:cs typeface="Arial"/>
              </a:rPr>
              <a:t>  </a:t>
            </a:r>
            <a:r>
              <a:rPr dirty="0" smtClean="0" sz="850" spc="9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850" spc="90">
                <a:solidFill>
                  <a:srgbClr val="646467"/>
                </a:solidFill>
                <a:latin typeface="Arial"/>
                <a:cs typeface="Arial"/>
              </a:rPr>
              <a:t>•</a:t>
            </a:r>
            <a:r>
              <a:rPr dirty="0" smtClean="0" sz="850" spc="490">
                <a:solidFill>
                  <a:srgbClr val="414142"/>
                </a:solidFill>
                <a:latin typeface="Arial"/>
                <a:cs typeface="Arial"/>
              </a:rPr>
              <a:t>-:</a:t>
            </a:r>
            <a:endParaRPr sz="8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35383" y="5687349"/>
            <a:ext cx="101600" cy="111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50" spc="305" i="1">
                <a:solidFill>
                  <a:srgbClr val="646467"/>
                </a:solidFill>
                <a:latin typeface="Times New Roman"/>
                <a:cs typeface="Times New Roman"/>
              </a:rPr>
              <a:t>J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09053" y="5946909"/>
            <a:ext cx="134302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795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-229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330">
                <a:solidFill>
                  <a:srgbClr val="414142"/>
                </a:solidFill>
                <a:latin typeface="Arial"/>
                <a:cs typeface="Arial"/>
              </a:rPr>
              <a:t>4</a:t>
            </a:r>
            <a:r>
              <a:rPr dirty="0" smtClean="0" sz="1550" spc="-33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17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185">
                <a:solidFill>
                  <a:srgbClr val="414142"/>
                </a:solidFill>
                <a:latin typeface="Arial"/>
                <a:cs typeface="Arial"/>
              </a:rPr>
              <a:t>_·_;J..&gt;..r---':-</a:t>
            </a:r>
            <a:endParaRPr sz="15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425660" y="5877059"/>
            <a:ext cx="2856230" cy="405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85">
                <a:solidFill>
                  <a:srgbClr val="414142"/>
                </a:solidFill>
                <a:latin typeface="Arial"/>
                <a:cs typeface="Arial"/>
              </a:rPr>
              <a:t>'</a:t>
            </a:r>
            <a:r>
              <a:rPr dirty="0" smtClean="0" sz="1550" spc="1385">
                <a:solidFill>
                  <a:srgbClr val="414142"/>
                </a:solidFill>
                <a:latin typeface="Arial"/>
                <a:cs typeface="Arial"/>
              </a:rPr>
              <a:t>1</a:t>
            </a:r>
            <a:r>
              <a:rPr dirty="0" smtClean="0" sz="1550" spc="-200">
                <a:solidFill>
                  <a:srgbClr val="646467"/>
                </a:solidFill>
                <a:latin typeface="Arial"/>
                <a:cs typeface="Arial"/>
              </a:rPr>
              <a:t>\</a:t>
            </a:r>
            <a:r>
              <a:rPr dirty="0" smtClean="0" sz="1550" spc="-85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550" spc="-20">
                <a:solidFill>
                  <a:srgbClr val="414142"/>
                </a:solidFill>
                <a:latin typeface="Arial"/>
                <a:cs typeface="Arial"/>
              </a:rPr>
              <a:t>y...</a:t>
            </a:r>
            <a:r>
              <a:rPr dirty="0" smtClean="0" sz="1550" spc="-30">
                <a:solidFill>
                  <a:srgbClr val="414142"/>
                </a:solidFill>
                <a:latin typeface="Arial"/>
                <a:cs typeface="Arial"/>
              </a:rPr>
              <a:t>U</a:t>
            </a:r>
            <a:r>
              <a:rPr dirty="0" smtClean="0" sz="1550" spc="345">
                <a:solidFill>
                  <a:srgbClr val="646467"/>
                </a:solidFill>
                <a:latin typeface="Arial"/>
                <a:cs typeface="Arial"/>
              </a:rPr>
              <a:t>I</a:t>
            </a:r>
            <a:r>
              <a:rPr dirty="0" smtClean="0" sz="2050" spc="275">
                <a:solidFill>
                  <a:srgbClr val="646467"/>
                </a:solidFill>
                <a:latin typeface="Times New Roman"/>
                <a:cs typeface="Times New Roman"/>
              </a:rPr>
              <a:t>J</a:t>
            </a:r>
            <a:r>
              <a:rPr dirty="0" smtClean="0" sz="2050" spc="35">
                <a:solidFill>
                  <a:srgbClr val="414142"/>
                </a:solidFill>
                <a:latin typeface="Times New Roman"/>
                <a:cs typeface="Times New Roman"/>
              </a:rPr>
              <a:t>W</a:t>
            </a:r>
            <a:r>
              <a:rPr dirty="0" smtClean="0" sz="2050" spc="30">
                <a:solidFill>
                  <a:srgbClr val="414142"/>
                </a:solidFill>
                <a:latin typeface="Times New Roman"/>
                <a:cs typeface="Times New Roman"/>
              </a:rPr>
              <a:t>.</a:t>
            </a:r>
            <a:r>
              <a:rPr dirty="0" smtClean="0" sz="2050" spc="-160">
                <a:solidFill>
                  <a:srgbClr val="646467"/>
                </a:solidFill>
                <a:latin typeface="Times New Roman"/>
                <a:cs typeface="Times New Roman"/>
              </a:rPr>
              <a:t>i</a:t>
            </a:r>
            <a:r>
              <a:rPr dirty="0" smtClean="0" sz="2050" spc="-100">
                <a:solidFill>
                  <a:srgbClr val="646467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90">
                <a:solidFill>
                  <a:srgbClr val="646467"/>
                </a:solidFill>
                <a:latin typeface="Times New Roman"/>
                <a:cs typeface="Times New Roman"/>
              </a:rPr>
              <a:t>L.&gt;i</a:t>
            </a:r>
            <a:r>
              <a:rPr dirty="0" smtClean="0" sz="1650" spc="-390">
                <a:solidFill>
                  <a:srgbClr val="646467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5">
                <a:solidFill>
                  <a:srgbClr val="646467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6260" sz="3075" spc="-330">
                <a:solidFill>
                  <a:srgbClr val="414142"/>
                </a:solidFill>
                <a:latin typeface="Times New Roman"/>
                <a:cs typeface="Times New Roman"/>
              </a:rPr>
              <a:t>..</a:t>
            </a:r>
            <a:r>
              <a:rPr dirty="0" smtClean="0" baseline="-16260" sz="3075" spc="-127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385">
                <a:solidFill>
                  <a:srgbClr val="79797E"/>
                </a:solidFill>
                <a:latin typeface="Arial"/>
                <a:cs typeface="Arial"/>
              </a:rPr>
              <a:t>i</a:t>
            </a:r>
            <a:r>
              <a:rPr dirty="0" smtClean="0" sz="2100" spc="-265">
                <a:solidFill>
                  <a:srgbClr val="79797E"/>
                </a:solidFill>
                <a:latin typeface="Arial"/>
                <a:cs typeface="Arial"/>
              </a:rPr>
              <a:t> </a:t>
            </a:r>
            <a:r>
              <a:rPr dirty="0" smtClean="0" sz="2100" spc="130">
                <a:solidFill>
                  <a:srgbClr val="646467"/>
                </a:solidFill>
                <a:latin typeface="Arial"/>
                <a:cs typeface="Arial"/>
              </a:rPr>
              <a:t>'</a:t>
            </a:r>
            <a:r>
              <a:rPr dirty="0" smtClean="0" sz="2100" spc="-355">
                <a:solidFill>
                  <a:srgbClr val="79797E"/>
                </a:solidFill>
                <a:latin typeface="Arial"/>
                <a:cs typeface="Arial"/>
              </a:rPr>
              <a:t>.</a:t>
            </a:r>
            <a:r>
              <a:rPr dirty="0" smtClean="0" sz="2100" spc="-540">
                <a:solidFill>
                  <a:srgbClr val="79797E"/>
                </a:solidFill>
                <a:latin typeface="Arial"/>
                <a:cs typeface="Arial"/>
              </a:rPr>
              <a:t>.</a:t>
            </a:r>
            <a:r>
              <a:rPr dirty="0" smtClean="0" sz="1400" spc="260">
                <a:solidFill>
                  <a:srgbClr val="414142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26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260">
                <a:solidFill>
                  <a:srgbClr val="414142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26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8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85">
                <a:solidFill>
                  <a:srgbClr val="79797E"/>
                </a:solidFill>
                <a:latin typeface="Times New Roman"/>
                <a:cs typeface="Times New Roman"/>
              </a:rPr>
              <a:t>..</a:t>
            </a:r>
            <a:r>
              <a:rPr dirty="0" smtClean="0" sz="1400" spc="-200">
                <a:solidFill>
                  <a:srgbClr val="79797E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300">
                <a:solidFill>
                  <a:srgbClr val="414142"/>
                </a:solidFill>
                <a:latin typeface="Times New Roman"/>
                <a:cs typeface="Times New Roman"/>
              </a:rPr>
              <a:t>4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22900" y="5908809"/>
            <a:ext cx="1071245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114">
                <a:solidFill>
                  <a:srgbClr val="414142"/>
                </a:solidFill>
                <a:latin typeface="Arial"/>
                <a:cs typeface="Arial"/>
              </a:rPr>
              <a:t>J-:.lA</a:t>
            </a:r>
            <a:r>
              <a:rPr dirty="0" smtClean="0" sz="1550" spc="-65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125">
                <a:solidFill>
                  <a:srgbClr val="646467"/>
                </a:solidFill>
                <a:latin typeface="Arial"/>
                <a:cs typeface="Arial"/>
              </a:rPr>
              <a:t>I</a:t>
            </a:r>
            <a:r>
              <a:rPr dirty="0" smtClean="0" sz="1550" spc="-265">
                <a:solidFill>
                  <a:srgbClr val="646467"/>
                </a:solidFill>
                <a:latin typeface="Arial"/>
                <a:cs typeface="Arial"/>
              </a:rPr>
              <a:t> </a:t>
            </a:r>
            <a:r>
              <a:rPr dirty="0" smtClean="0" sz="1850" spc="110">
                <a:solidFill>
                  <a:srgbClr val="2D2D2F"/>
                </a:solidFill>
                <a:latin typeface="Times New Roman"/>
                <a:cs typeface="Times New Roman"/>
              </a:rPr>
              <a:t>J.J</a:t>
            </a:r>
            <a:r>
              <a:rPr dirty="0" smtClean="0" sz="1850" spc="8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165">
                <a:solidFill>
                  <a:srgbClr val="2D2D2F"/>
                </a:solidFill>
                <a:latin typeface="Times New Roman"/>
                <a:cs typeface="Times New Roman"/>
              </a:rPr>
              <a:t>1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60558" y="5958180"/>
            <a:ext cx="104775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-265">
                <a:solidFill>
                  <a:srgbClr val="2D2D2F"/>
                </a:solidFill>
                <a:latin typeface="Arial"/>
                <a:cs typeface="Arial"/>
              </a:rPr>
              <a:t>..</a:t>
            </a:r>
            <a:endParaRPr sz="2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9059" y="6270087"/>
            <a:ext cx="1242060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00" spc="15">
                <a:solidFill>
                  <a:srgbClr val="414142"/>
                </a:solidFill>
                <a:latin typeface="Times New Roman"/>
                <a:cs typeface="Times New Roman"/>
              </a:rPr>
              <a:t>.lll</a:t>
            </a:r>
            <a:r>
              <a:rPr dirty="0" smtClean="0" sz="1900" spc="-7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2305">
                <a:solidFill>
                  <a:srgbClr val="414142"/>
                </a:solidFill>
                <a:latin typeface="Times New Roman"/>
                <a:cs typeface="Times New Roman"/>
              </a:rPr>
              <a:t>\</a:t>
            </a:r>
            <a:r>
              <a:rPr dirty="0" smtClean="0" sz="1900" spc="6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20">
                <a:solidFill>
                  <a:srgbClr val="2D2D2F"/>
                </a:solidFill>
                <a:latin typeface="Arial"/>
                <a:cs typeface="Arial"/>
              </a:rPr>
              <a:t>ttt!JI</a:t>
            </a:r>
            <a:endParaRPr sz="18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61922" y="6187537"/>
            <a:ext cx="1780539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27810" algn="l"/>
              </a:tabLst>
            </a:pPr>
            <a:r>
              <a:rPr dirty="0" smtClean="0" sz="1450" spc="-95" i="1">
                <a:solidFill>
                  <a:srgbClr val="2D2D2F"/>
                </a:solidFill>
                <a:latin typeface="Arial"/>
                <a:cs typeface="Arial"/>
              </a:rPr>
              <a:t>i.,aU.J</a:t>
            </a:r>
            <a:r>
              <a:rPr dirty="0" smtClean="0" sz="1450" spc="160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950" spc="-55">
                <a:solidFill>
                  <a:srgbClr val="2D2D2F"/>
                </a:solidFill>
                <a:latin typeface="Times New Roman"/>
                <a:cs typeface="Times New Roman"/>
              </a:rPr>
              <a:t>.</a:t>
            </a:r>
            <a:r>
              <a:rPr dirty="0" smtClean="0" sz="1950" spc="-5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-95">
                <a:solidFill>
                  <a:srgbClr val="2D2D2F"/>
                </a:solidFill>
                <a:latin typeface="Times New Roman"/>
                <a:cs typeface="Times New Roman"/>
              </a:rPr>
              <a:t>_r&gt;-i</a:t>
            </a:r>
            <a:r>
              <a:rPr dirty="0" smtClean="0" sz="1950" spc="-10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550" spc="-140">
                <a:solidFill>
                  <a:srgbClr val="414142"/>
                </a:solidFill>
                <a:latin typeface="Times New Roman"/>
                <a:cs typeface="Times New Roman"/>
              </a:rPr>
              <a:t>J1</a:t>
            </a:r>
            <a:r>
              <a:rPr dirty="0" smtClean="0" sz="2550" spc="-140">
                <a:solidFill>
                  <a:srgbClr val="414142"/>
                </a:solidFill>
                <a:latin typeface="Times New Roman"/>
                <a:cs typeface="Times New Roman"/>
              </a:rPr>
              <a:t>	</a:t>
            </a:r>
            <a:r>
              <a:rPr dirty="0" smtClean="0" sz="2400" spc="545">
                <a:solidFill>
                  <a:srgbClr val="2D2D2F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47595" y="6187537"/>
            <a:ext cx="1010919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5925" algn="l"/>
              </a:tabLst>
            </a:pPr>
            <a:r>
              <a:rPr dirty="0" smtClean="0" sz="1900" spc="-250">
                <a:solidFill>
                  <a:srgbClr val="414142"/>
                </a:solidFill>
                <a:latin typeface="Times New Roman"/>
                <a:cs typeface="Times New Roman"/>
              </a:rPr>
              <a:t>4-</a:t>
            </a:r>
            <a:r>
              <a:rPr dirty="0" smtClean="0" sz="1900" spc="-125">
                <a:solidFill>
                  <a:srgbClr val="414142"/>
                </a:solidFill>
                <a:latin typeface="Times New Roman"/>
                <a:cs typeface="Times New Roman"/>
              </a:rPr>
              <a:t>J</a:t>
            </a:r>
            <a:r>
              <a:rPr dirty="0" smtClean="0" sz="1900" spc="-365">
                <a:solidFill>
                  <a:srgbClr val="646467"/>
                </a:solidFill>
                <a:latin typeface="Times New Roman"/>
                <a:cs typeface="Times New Roman"/>
              </a:rPr>
              <a:t>I</a:t>
            </a:r>
            <a:r>
              <a:rPr dirty="0" smtClean="0" sz="1900" spc="-365">
                <a:solidFill>
                  <a:srgbClr val="646467"/>
                </a:solidFill>
                <a:latin typeface="Times New Roman"/>
                <a:cs typeface="Times New Roman"/>
              </a:rPr>
              <a:t>	</a:t>
            </a:r>
            <a:r>
              <a:rPr dirty="0" smtClean="0" sz="2550" spc="95">
                <a:solidFill>
                  <a:srgbClr val="545657"/>
                </a:solidFill>
                <a:latin typeface="Times New Roman"/>
                <a:cs typeface="Times New Roman"/>
              </a:rPr>
              <a:t>,41</a:t>
            </a:r>
            <a:r>
              <a:rPr dirty="0" smtClean="0" sz="2550" spc="-204">
                <a:solidFill>
                  <a:srgbClr val="545657"/>
                </a:solidFill>
                <a:latin typeface="Times New Roman"/>
                <a:cs typeface="Times New Roman"/>
              </a:rPr>
              <a:t> </a:t>
            </a:r>
            <a:r>
              <a:rPr dirty="0" smtClean="0" sz="2550" spc="-45">
                <a:solidFill>
                  <a:srgbClr val="414142"/>
                </a:solidFill>
                <a:latin typeface="Times New Roman"/>
                <a:cs typeface="Times New Roman"/>
              </a:rPr>
              <a:t>\</a:t>
            </a:r>
            <a:endParaRPr sz="25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257347" y="6206587"/>
            <a:ext cx="1499235" cy="375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10">
                <a:solidFill>
                  <a:srgbClr val="414142"/>
                </a:solidFill>
                <a:latin typeface="Times New Roman"/>
                <a:cs typeface="Times New Roman"/>
              </a:rPr>
              <a:t>4,jtj</a:t>
            </a:r>
            <a:r>
              <a:rPr dirty="0" smtClean="0" sz="1300" spc="7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0">
                <a:solidFill>
                  <a:srgbClr val="414142"/>
                </a:solidFill>
                <a:latin typeface="Arial"/>
                <a:cs typeface="Arial"/>
              </a:rPr>
              <a:t>JL:J</a:t>
            </a:r>
            <a:r>
              <a:rPr dirty="0" smtClean="0" sz="1650" spc="1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650" spc="30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650" spc="-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2400" spc="-120" i="1">
                <a:solidFill>
                  <a:srgbClr val="414142"/>
                </a:solidFill>
                <a:latin typeface="Arial"/>
                <a:cs typeface="Arial"/>
              </a:rPr>
              <a:t>D.</a:t>
            </a:r>
            <a:r>
              <a:rPr dirty="0" smtClean="0" sz="2400" spc="-100" i="1">
                <a:solidFill>
                  <a:srgbClr val="414142"/>
                </a:solidFill>
                <a:latin typeface="Arial"/>
                <a:cs typeface="Arial"/>
              </a:rPr>
              <a:t>)?</a:t>
            </a:r>
            <a:endParaRPr sz="24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3041" y="7355113"/>
            <a:ext cx="49022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10">
                <a:solidFill>
                  <a:srgbClr val="414142"/>
                </a:solidFill>
                <a:latin typeface="Arial"/>
                <a:cs typeface="Arial"/>
              </a:rPr>
              <a:t>I.;..Lll</a:t>
            </a:r>
            <a:endParaRPr sz="15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371541" y="7355113"/>
            <a:ext cx="24828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440">
                <a:solidFill>
                  <a:srgbClr val="414142"/>
                </a:solidFill>
                <a:latin typeface="Arial"/>
                <a:cs typeface="Arial"/>
              </a:rPr>
              <a:t>;;</a:t>
            </a:r>
            <a:endParaRPr sz="15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812263" y="7436949"/>
            <a:ext cx="11811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60" i="1">
                <a:solidFill>
                  <a:srgbClr val="414142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11466" y="7329713"/>
            <a:ext cx="685800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240" i="1">
                <a:solidFill>
                  <a:srgbClr val="2D2D2F"/>
                </a:solidFill>
                <a:latin typeface="Arial"/>
                <a:cs typeface="Arial"/>
              </a:rPr>
              <a:t>L.a.&gt;</a:t>
            </a:r>
            <a:endParaRPr sz="17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239956" y="7253513"/>
            <a:ext cx="1976755" cy="36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769110" algn="l"/>
              </a:tabLst>
            </a:pPr>
            <a:r>
              <a:rPr dirty="0" smtClean="0" sz="1550" spc="-60">
                <a:solidFill>
                  <a:srgbClr val="414142"/>
                </a:solidFill>
                <a:latin typeface="Arial"/>
                <a:cs typeface="Arial"/>
              </a:rPr>
              <a:t>L&gt;J.r&gt;r</a:t>
            </a:r>
            <a:r>
              <a:rPr dirty="0" smtClean="0" sz="1550" spc="-15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300" spc="-65">
                <a:solidFill>
                  <a:srgbClr val="414142"/>
                </a:solidFill>
                <a:latin typeface="Times New Roman"/>
                <a:cs typeface="Times New Roman"/>
              </a:rPr>
              <a:t>.)</a:t>
            </a:r>
            <a:r>
              <a:rPr dirty="0" smtClean="0" sz="1300" spc="-80">
                <a:solidFill>
                  <a:srgbClr val="414142"/>
                </a:solidFill>
                <a:latin typeface="Times New Roman"/>
                <a:cs typeface="Times New Roman"/>
              </a:rPr>
              <a:t>.J..&gt;.</a:t>
            </a:r>
            <a:r>
              <a:rPr dirty="0" smtClean="0" sz="1300" spc="-135">
                <a:solidFill>
                  <a:srgbClr val="414142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260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-15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2350" spc="-120">
                <a:solidFill>
                  <a:srgbClr val="414142"/>
                </a:solidFill>
                <a:latin typeface="Arial"/>
                <a:cs typeface="Arial"/>
              </a:rPr>
              <a:t>.J</a:t>
            </a:r>
            <a:r>
              <a:rPr dirty="0" smtClean="0" sz="2350" spc="-114">
                <a:solidFill>
                  <a:srgbClr val="414142"/>
                </a:solidFill>
                <a:latin typeface="Arial"/>
                <a:cs typeface="Arial"/>
              </a:rPr>
              <a:t>.</a:t>
            </a:r>
            <a:r>
              <a:rPr dirty="0" smtClean="0" sz="2350" spc="-385">
                <a:solidFill>
                  <a:srgbClr val="414142"/>
                </a:solidFill>
                <a:latin typeface="Arial"/>
                <a:cs typeface="Arial"/>
              </a:rPr>
              <a:t>;;-</a:t>
            </a:r>
            <a:r>
              <a:rPr dirty="0" smtClean="0" sz="2350" spc="-385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2250" spc="-490">
                <a:solidFill>
                  <a:srgbClr val="2D2D2F"/>
                </a:solidFill>
                <a:latin typeface="Times New Roman"/>
                <a:cs typeface="Times New Roman"/>
              </a:rPr>
              <a:t>4-u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735315" y="7355113"/>
            <a:ext cx="100901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50">
                <a:solidFill>
                  <a:srgbClr val="414142"/>
                </a:solidFill>
                <a:latin typeface="Arial"/>
                <a:cs typeface="Arial"/>
              </a:rPr>
              <a:t>J</a:t>
            </a:r>
            <a:r>
              <a:rPr dirty="0" smtClean="0" sz="1550" spc="25">
                <a:solidFill>
                  <a:srgbClr val="414142"/>
                </a:solidFill>
                <a:latin typeface="Arial"/>
                <a:cs typeface="Arial"/>
              </a:rPr>
              <a:t>\</a:t>
            </a:r>
            <a:r>
              <a:rPr dirty="0" smtClean="0" sz="1550" spc="2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10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295">
                <a:solidFill>
                  <a:srgbClr val="414142"/>
                </a:solidFill>
                <a:latin typeface="Arial"/>
                <a:cs typeface="Arial"/>
              </a:rPr>
              <a:t>,</a:t>
            </a:r>
            <a:r>
              <a:rPr dirty="0" smtClean="0" sz="1550" spc="170">
                <a:solidFill>
                  <a:srgbClr val="414142"/>
                </a:solidFill>
                <a:latin typeface="Arial"/>
                <a:cs typeface="Arial"/>
              </a:rPr>
              <a:t>d..LJ-</a:t>
            </a:r>
            <a:endParaRPr sz="15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841454" y="7604353"/>
            <a:ext cx="505459" cy="389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ts val="1685"/>
              </a:lnSpc>
            </a:pPr>
            <a:r>
              <a:rPr dirty="0" smtClean="0" sz="1550" spc="-225">
                <a:solidFill>
                  <a:srgbClr val="414142"/>
                </a:solidFill>
                <a:latin typeface="Arial"/>
                <a:cs typeface="Arial"/>
              </a:rPr>
              <a:t>_</a:t>
            </a:r>
            <a:r>
              <a:rPr dirty="0" smtClean="0" sz="1550" spc="10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145">
                <a:solidFill>
                  <a:srgbClr val="414142"/>
                </a:solidFill>
                <a:latin typeface="Arial"/>
                <a:cs typeface="Arial"/>
              </a:rPr>
              <a:t>•</a:t>
            </a:r>
            <a:r>
              <a:rPr dirty="0" smtClean="0" sz="1550" spc="-10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425">
                <a:solidFill>
                  <a:srgbClr val="646467"/>
                </a:solidFill>
                <a:latin typeface="Arial"/>
                <a:cs typeface="Arial"/>
              </a:rPr>
              <a:t>&lt;38&gt;</a:t>
            </a:r>
            <a:endParaRPr sz="1550">
              <a:latin typeface="Arial"/>
              <a:cs typeface="Arial"/>
            </a:endParaRPr>
          </a:p>
          <a:p>
            <a:pPr algn="ctr" marR="83820">
              <a:lnSpc>
                <a:spcPts val="1285"/>
              </a:lnSpc>
            </a:pPr>
            <a:r>
              <a:rPr dirty="0" smtClean="0" sz="1450" spc="305">
                <a:solidFill>
                  <a:srgbClr val="2D2D2F"/>
                </a:solidFill>
                <a:latin typeface="Times New Roman"/>
                <a:cs typeface="Times New Roman"/>
              </a:rPr>
              <a:t>.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735315" y="7566253"/>
            <a:ext cx="100965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2275" algn="l"/>
                <a:tab pos="825500" algn="l"/>
              </a:tabLst>
            </a:pPr>
            <a:r>
              <a:rPr dirty="0" smtClean="0" sz="1550" spc="-280">
                <a:solidFill>
                  <a:srgbClr val="414142"/>
                </a:solidFill>
                <a:latin typeface="Arial"/>
                <a:cs typeface="Arial"/>
              </a:rPr>
              <a:t>•</a:t>
            </a:r>
            <a:r>
              <a:rPr dirty="0" smtClean="0" sz="1550" spc="-280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1550" spc="-155">
                <a:solidFill>
                  <a:srgbClr val="414142"/>
                </a:solidFill>
                <a:latin typeface="Arial"/>
                <a:cs typeface="Arial"/>
              </a:rPr>
              <a:t>..</a:t>
            </a:r>
            <a:r>
              <a:rPr dirty="0" smtClean="0" sz="1550" spc="-15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550" spc="-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250" spc="-260">
                <a:solidFill>
                  <a:srgbClr val="2D2D2F"/>
                </a:solidFill>
                <a:latin typeface="Times New Roman"/>
                <a:cs typeface="Times New Roman"/>
              </a:rPr>
              <a:t>_</a:t>
            </a:r>
            <a:r>
              <a:rPr dirty="0" smtClean="0" sz="1250" spc="-260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850" spc="-40" i="1">
                <a:solidFill>
                  <a:srgbClr val="414142"/>
                </a:solidFill>
                <a:latin typeface="Arial"/>
                <a:cs typeface="Arial"/>
              </a:rPr>
              <a:t>'</a:t>
            </a:r>
            <a:r>
              <a:rPr dirty="0" smtClean="0" sz="1850" spc="-229" i="1">
                <a:solidFill>
                  <a:srgbClr val="414142"/>
                </a:solidFill>
                <a:latin typeface="Arial"/>
                <a:cs typeface="Arial"/>
              </a:rPr>
              <a:t>1</a:t>
            </a:r>
            <a:r>
              <a:rPr dirty="0" smtClean="0" sz="1250" spc="-200">
                <a:solidFill>
                  <a:srgbClr val="646467"/>
                </a:solidFill>
                <a:latin typeface="Times New Roman"/>
                <a:cs typeface="Times New Roman"/>
              </a:rPr>
              <a:t>I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736667" y="7760365"/>
            <a:ext cx="795020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935" i="1">
                <a:solidFill>
                  <a:srgbClr val="414142"/>
                </a:solidFill>
                <a:latin typeface="Times New Roman"/>
                <a:cs typeface="Times New Roman"/>
              </a:rPr>
              <a:t>'.</a:t>
            </a:r>
            <a:r>
              <a:rPr dirty="0" smtClean="0" sz="1450" spc="840" i="1">
                <a:solidFill>
                  <a:srgbClr val="414142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20000" sz="1875" spc="-697">
                <a:solidFill>
                  <a:srgbClr val="414142"/>
                </a:solidFill>
                <a:latin typeface="Times New Roman"/>
                <a:cs typeface="Times New Roman"/>
              </a:rPr>
              <a:t>1</a:t>
            </a:r>
            <a:r>
              <a:rPr dirty="0" smtClean="0" sz="1450" spc="1570" i="1">
                <a:solidFill>
                  <a:srgbClr val="414142"/>
                </a:solidFill>
                <a:latin typeface="Times New Roman"/>
                <a:cs typeface="Times New Roman"/>
              </a:rPr>
              <a:t>r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52851" y="8108944"/>
            <a:ext cx="86931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30">
                <a:solidFill>
                  <a:srgbClr val="2D2D2F"/>
                </a:solidFill>
                <a:latin typeface="Arial"/>
                <a:cs typeface="Arial"/>
              </a:rPr>
              <a:t>wl..tA</a:t>
            </a:r>
            <a:r>
              <a:rPr dirty="0" smtClean="0" sz="1600" spc="15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-160">
                <a:solidFill>
                  <a:srgbClr val="414142"/>
                </a:solidFill>
                <a:latin typeface="Arial"/>
                <a:cs typeface="Arial"/>
              </a:rPr>
              <a:t>4;;</a:t>
            </a:r>
            <a:endParaRPr sz="16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39821" y="8108944"/>
            <a:ext cx="32575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20" i="1">
                <a:solidFill>
                  <a:srgbClr val="414142"/>
                </a:solidFill>
                <a:latin typeface="Arial"/>
                <a:cs typeface="Arial"/>
              </a:rPr>
              <a:t>.</a:t>
            </a:r>
            <a:r>
              <a:rPr dirty="0" smtClean="0" sz="1600" spc="-250" i="1">
                <a:solidFill>
                  <a:srgbClr val="414142"/>
                </a:solidFill>
                <a:latin typeface="Arial"/>
                <a:cs typeface="Arial"/>
              </a:rPr>
              <a:t>.</a:t>
            </a:r>
            <a:r>
              <a:rPr dirty="0" smtClean="0" sz="1450" spc="-145" i="1">
                <a:solidFill>
                  <a:srgbClr val="414142"/>
                </a:solidFill>
                <a:latin typeface="Times New Roman"/>
                <a:cs typeface="Times New Roman"/>
              </a:rPr>
              <a:t>-A.J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142337" y="7956544"/>
            <a:ext cx="2098040" cy="438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46405" algn="l"/>
              </a:tabLst>
            </a:pPr>
            <a:r>
              <a:rPr dirty="0" smtClean="0" sz="1450" spc="1380">
                <a:solidFill>
                  <a:srgbClr val="2D2D2F"/>
                </a:solidFill>
                <a:latin typeface="Times New Roman"/>
                <a:cs typeface="Times New Roman"/>
              </a:rPr>
              <a:t>J</a:t>
            </a:r>
            <a:r>
              <a:rPr dirty="0" smtClean="0" sz="1450" spc="1380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680">
                <a:solidFill>
                  <a:srgbClr val="2D2D2F"/>
                </a:solidFill>
                <a:latin typeface="Arial"/>
                <a:cs typeface="Arial"/>
              </a:rPr>
              <a:t>.J</a:t>
            </a:r>
            <a:r>
              <a:rPr dirty="0" smtClean="0" sz="1600" spc="68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9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470">
                <a:solidFill>
                  <a:srgbClr val="2D2D2F"/>
                </a:solidFill>
                <a:latin typeface="Arial"/>
                <a:cs typeface="Arial"/>
              </a:rPr>
              <a:t>L</a:t>
            </a:r>
            <a:r>
              <a:rPr dirty="0" smtClean="0" sz="1600" spc="229">
                <a:solidFill>
                  <a:srgbClr val="2D2D2F"/>
                </a:solidFill>
                <a:latin typeface="Arial"/>
                <a:cs typeface="Arial"/>
              </a:rPr>
              <a:t>\</a:t>
            </a:r>
            <a:r>
              <a:rPr dirty="0" smtClean="0" sz="1600" spc="229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-21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600">
                <a:solidFill>
                  <a:srgbClr val="2D2D2F"/>
                </a:solidFill>
                <a:latin typeface="Arial"/>
                <a:cs typeface="Arial"/>
              </a:rPr>
              <a:t>1</a:t>
            </a:r>
            <a:r>
              <a:rPr dirty="0" smtClean="0" sz="1600" spc="-295">
                <a:solidFill>
                  <a:srgbClr val="414142"/>
                </a:solidFill>
                <a:latin typeface="Arial"/>
                <a:cs typeface="Arial"/>
              </a:rPr>
              <a:t>L&gt;l</a:t>
            </a:r>
            <a:r>
              <a:rPr dirty="0" smtClean="0" sz="1600" spc="-1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2800" spc="-415">
                <a:solidFill>
                  <a:srgbClr val="414142"/>
                </a:solidFill>
                <a:latin typeface="Times New Roman"/>
                <a:cs typeface="Times New Roman"/>
              </a:rPr>
              <a:t>w-</a:t>
            </a:r>
            <a:r>
              <a:rPr dirty="0" smtClean="0" sz="2800" spc="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2800" spc="-210">
                <a:solidFill>
                  <a:srgbClr val="414142"/>
                </a:solidFill>
                <a:latin typeface="Times New Roman"/>
                <a:cs typeface="Times New Roman"/>
              </a:rPr>
              <a:t>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965602" y="8108944"/>
            <a:ext cx="1764030" cy="584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415">
                <a:solidFill>
                  <a:srgbClr val="414142"/>
                </a:solidFill>
                <a:latin typeface="Arial"/>
                <a:cs typeface="Arial"/>
              </a:rPr>
              <a:t>.k</a:t>
            </a:r>
            <a:r>
              <a:rPr dirty="0" smtClean="0" sz="1600" spc="41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600" spc="-145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600" spc="315">
                <a:solidFill>
                  <a:srgbClr val="414142"/>
                </a:solidFill>
                <a:latin typeface="Arial"/>
                <a:cs typeface="Arial"/>
              </a:rPr>
              <a:t>l'I.J</a:t>
            </a:r>
            <a:r>
              <a:rPr dirty="0" smtClean="0" sz="1600" spc="-280">
                <a:solidFill>
                  <a:srgbClr val="414142"/>
                </a:solidFill>
                <a:latin typeface="Arial"/>
                <a:cs typeface="Arial"/>
              </a:rPr>
              <a:t> </a:t>
            </a:r>
            <a:r>
              <a:rPr dirty="0" smtClean="0" sz="1600" spc="85">
                <a:solidFill>
                  <a:srgbClr val="2D2D2F"/>
                </a:solidFill>
                <a:latin typeface="Arial"/>
                <a:cs typeface="Arial"/>
              </a:rPr>
              <a:t>\I;:Jl'l</a:t>
            </a:r>
            <a:r>
              <a:rPr dirty="0" smtClean="0" sz="1600" spc="8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00" spc="285">
                <a:solidFill>
                  <a:srgbClr val="2D2D2F"/>
                </a:solidFill>
                <a:latin typeface="Arial"/>
                <a:cs typeface="Arial"/>
              </a:rPr>
              <a:t>-1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30"/>
              </a:spcBef>
            </a:pPr>
            <a:endParaRPr sz="700"/>
          </a:p>
          <a:p>
            <a:pPr marL="825500">
              <a:lnSpc>
                <a:spcPct val="100000"/>
              </a:lnSpc>
            </a:pPr>
            <a:r>
              <a:rPr dirty="0" smtClean="0" sz="700" spc="780">
                <a:solidFill>
                  <a:srgbClr val="414142"/>
                </a:solidFill>
                <a:latin typeface="Times New Roman"/>
                <a:cs typeface="Times New Roman"/>
              </a:rPr>
              <a:t>.</a:t>
            </a:r>
            <a:r>
              <a:rPr dirty="0" smtClean="0" sz="700" spc="185">
                <a:solidFill>
                  <a:srgbClr val="2D2D2F"/>
                </a:solidFill>
                <a:latin typeface="Times New Roman"/>
                <a:cs typeface="Times New Roman"/>
              </a:rPr>
              <a:t>4</a:t>
            </a:r>
            <a:r>
              <a:rPr dirty="0" smtClean="0" sz="700" spc="18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-6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0">
                <a:solidFill>
                  <a:srgbClr val="2D2D2F"/>
                </a:solidFill>
                <a:latin typeface="Times New Roman"/>
                <a:cs typeface="Times New Roman"/>
              </a:rPr>
              <a:t>t;·\</a:t>
            </a:r>
            <a:r>
              <a:rPr dirty="0" smtClean="0" sz="1550" spc="-70">
                <a:solidFill>
                  <a:srgbClr val="2D2D2F"/>
                </a:solidFill>
                <a:latin typeface="Times New Roman"/>
                <a:cs typeface="Times New Roman"/>
              </a:rPr>
              <a:t>1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52851" y="8881706"/>
            <a:ext cx="56515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275">
                <a:solidFill>
                  <a:srgbClr val="2D2D2F"/>
                </a:solidFill>
                <a:latin typeface="Arial"/>
                <a:cs typeface="Arial"/>
              </a:rPr>
              <a:t>L.J</a:t>
            </a:r>
            <a:r>
              <a:rPr dirty="0" smtClean="0" sz="1550" spc="210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550" spc="170">
                <a:solidFill>
                  <a:srgbClr val="2D2D2F"/>
                </a:solidFill>
                <a:latin typeface="Arial"/>
                <a:cs typeface="Arial"/>
              </a:rPr>
              <a:t>I</a:t>
            </a:r>
            <a:endParaRPr sz="15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681909" y="8881706"/>
            <a:ext cx="210121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91465" algn="l"/>
                <a:tab pos="1821814" algn="l"/>
              </a:tabLst>
            </a:pPr>
            <a:r>
              <a:rPr dirty="0" smtClean="0" sz="1550" spc="320">
                <a:solidFill>
                  <a:srgbClr val="414142"/>
                </a:solidFill>
                <a:latin typeface="Arial"/>
                <a:cs typeface="Arial"/>
              </a:rPr>
              <a:t>,</a:t>
            </a:r>
            <a:r>
              <a:rPr dirty="0" smtClean="0" sz="1550" spc="320">
                <a:solidFill>
                  <a:srgbClr val="414142"/>
                </a:solidFill>
                <a:latin typeface="Arial"/>
                <a:cs typeface="Arial"/>
              </a:rPr>
              <a:t>	</a:t>
            </a:r>
            <a:r>
              <a:rPr dirty="0" smtClean="0" sz="1500" spc="-80">
                <a:solidFill>
                  <a:srgbClr val="2D2D2F"/>
                </a:solidFill>
                <a:latin typeface="Times New Roman"/>
                <a:cs typeface="Times New Roman"/>
              </a:rPr>
              <a:t>41;·</a:t>
            </a:r>
            <a:r>
              <a:rPr dirty="0" smtClean="0" sz="1500" spc="-15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25">
                <a:solidFill>
                  <a:srgbClr val="2D2D2F"/>
                </a:solidFill>
                <a:latin typeface="Times New Roman"/>
                <a:cs typeface="Times New Roman"/>
              </a:rPr>
              <a:t>.,l\</a:t>
            </a:r>
            <a:r>
              <a:rPr dirty="0" smtClean="0" sz="1450" spc="8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0">
                <a:solidFill>
                  <a:srgbClr val="2D2D2F"/>
                </a:solidFill>
                <a:latin typeface="Arial"/>
                <a:cs typeface="Arial"/>
              </a:rPr>
              <a:t>Jl..l.-AI\</a:t>
            </a:r>
            <a:r>
              <a:rPr dirty="0" smtClean="0" sz="1550" spc="-90">
                <a:solidFill>
                  <a:srgbClr val="2D2D2F"/>
                </a:solidFill>
                <a:latin typeface="Arial"/>
                <a:cs typeface="Arial"/>
              </a:rPr>
              <a:t>1</a:t>
            </a:r>
            <a:r>
              <a:rPr dirty="0" smtClean="0" sz="1550" spc="-470">
                <a:solidFill>
                  <a:srgbClr val="545657"/>
                </a:solidFill>
                <a:latin typeface="Arial"/>
                <a:cs typeface="Arial"/>
              </a:rPr>
              <a:t>1</a:t>
            </a:r>
            <a:r>
              <a:rPr dirty="0" smtClean="0" sz="1550" spc="-470">
                <a:solidFill>
                  <a:srgbClr val="545657"/>
                </a:solidFill>
                <a:latin typeface="Arial"/>
                <a:cs typeface="Arial"/>
              </a:rPr>
              <a:t>	</a:t>
            </a:r>
            <a:r>
              <a:rPr dirty="0" smtClean="0" sz="1450" spc="1525">
                <a:solidFill>
                  <a:srgbClr val="2D2D2F"/>
                </a:solidFill>
                <a:latin typeface="Times New Roman"/>
                <a:cs typeface="Times New Roman"/>
              </a:rPr>
              <a:t>J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340261" y="8786456"/>
            <a:ext cx="2002789" cy="713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930">
                <a:solidFill>
                  <a:srgbClr val="2D2D2F"/>
                </a:solidFill>
                <a:latin typeface="Arial"/>
                <a:cs typeface="Arial"/>
              </a:rPr>
              <a:t>IJJ</a:t>
            </a:r>
            <a:r>
              <a:rPr dirty="0" smtClean="0" sz="1550" spc="-15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2300" spc="1735">
                <a:solidFill>
                  <a:srgbClr val="2D2D2F"/>
                </a:solidFill>
                <a:latin typeface="Times New Roman"/>
                <a:cs typeface="Times New Roman"/>
              </a:rPr>
              <a:t>y</a:t>
            </a:r>
            <a:r>
              <a:rPr dirty="0" smtClean="0" sz="2300" spc="-9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60">
                <a:solidFill>
                  <a:srgbClr val="2D2D2F"/>
                </a:solidFill>
                <a:latin typeface="Arial"/>
                <a:cs typeface="Arial"/>
              </a:rPr>
              <a:t>4-,_j</a:t>
            </a:r>
            <a:r>
              <a:rPr dirty="0" smtClean="0" sz="1550" spc="-5" u="sng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135" u="sng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204">
                <a:solidFill>
                  <a:srgbClr val="2D2D2F"/>
                </a:solidFill>
                <a:latin typeface="Arial"/>
                <a:cs typeface="Arial"/>
              </a:rPr>
              <a:t>r.</a:t>
            </a:r>
            <a:endParaRPr sz="1550">
              <a:latin typeface="Arial"/>
              <a:cs typeface="Arial"/>
            </a:endParaRPr>
          </a:p>
          <a:p>
            <a:pPr marL="109855">
              <a:lnSpc>
                <a:spcPct val="100000"/>
              </a:lnSpc>
              <a:spcBef>
                <a:spcPts val="484"/>
              </a:spcBef>
            </a:pPr>
            <a:r>
              <a:rPr dirty="0" smtClean="0" sz="1900" spc="-135">
                <a:solidFill>
                  <a:srgbClr val="414142"/>
                </a:solidFill>
                <a:latin typeface="Times New Roman"/>
                <a:cs typeface="Times New Roman"/>
              </a:rPr>
              <a:t>·0-'_,.&gt;</a:t>
            </a:r>
            <a:r>
              <a:rPr dirty="0" smtClean="0" sz="1900" spc="-90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105">
                <a:solidFill>
                  <a:srgbClr val="414142"/>
                </a:solidFill>
                <a:latin typeface="Times New Roman"/>
                <a:cs typeface="Times New Roman"/>
              </a:rPr>
              <a:t>\</a:t>
            </a:r>
            <a:r>
              <a:rPr dirty="0" smtClean="0" sz="1900" spc="-10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105">
                <a:solidFill>
                  <a:srgbClr val="414142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50">
                <a:solidFill>
                  <a:srgbClr val="2D2D2F"/>
                </a:solidFill>
                <a:latin typeface="Times New Roman"/>
                <a:cs typeface="Times New Roman"/>
              </a:rPr>
              <a:t>1.).4.1J</a:t>
            </a:r>
            <a:r>
              <a:rPr dirty="0" smtClean="0" sz="1750" spc="-15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8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00">
                <a:solidFill>
                  <a:srgbClr val="414142"/>
                </a:solidFill>
                <a:latin typeface="Times New Roman"/>
                <a:cs typeface="Times New Roman"/>
              </a:rPr>
              <a:t>;4_.a</a:t>
            </a:r>
            <a:r>
              <a:rPr dirty="0" smtClean="0" sz="1750" spc="20">
                <a:solidFill>
                  <a:srgbClr val="414142"/>
                </a:solidFill>
                <a:latin typeface="Times New Roman"/>
                <a:cs typeface="Times New Roman"/>
              </a:rPr>
              <a:t>J</a:t>
            </a:r>
            <a:r>
              <a:rPr dirty="0" smtClean="0" sz="1750" spc="-310">
                <a:solidFill>
                  <a:srgbClr val="79797E"/>
                </a:solidFill>
                <a:latin typeface="Times New Roman"/>
                <a:cs typeface="Times New Roman"/>
              </a:rPr>
              <a:t>\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461575" y="8869006"/>
            <a:ext cx="24193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60">
                <a:solidFill>
                  <a:srgbClr val="2D2D2F"/>
                </a:solidFill>
                <a:latin typeface="Times New Roman"/>
                <a:cs typeface="Times New Roman"/>
              </a:rPr>
              <a:t>-2</a:t>
            </a:r>
            <a:endParaRPr sz="1650">
              <a:latin typeface="Times New Roman"/>
              <a:cs typeface="Times New Roman"/>
            </a:endParaRPr>
          </a:p>
        </p:txBody>
      </p:sp>
      <p:graphicFrame>
        <p:nvGraphicFramePr>
          <p:cNvPr id="44" name="object 44"/>
          <p:cNvGraphicFramePr>
            <a:graphicFrameLocks noGrp="1"/>
          </p:cNvGraphicFramePr>
          <p:nvPr/>
        </p:nvGraphicFramePr>
        <p:xfrm>
          <a:off x="446359" y="6611753"/>
          <a:ext cx="6378270" cy="6983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3849"/>
                <a:gridCol w="932037"/>
                <a:gridCol w="628888"/>
                <a:gridCol w="1223494"/>
              </a:tblGrid>
              <a:tr h="34615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tabLst>
                          <a:tab pos="770255" algn="l"/>
                          <a:tab pos="1645285" algn="l"/>
                        </a:tabLst>
                      </a:pPr>
                      <a:r>
                        <a:rPr dirty="0" smtClean="0" sz="155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mtClean="0" sz="155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\.;..Li</a:t>
                      </a:r>
                      <a:r>
                        <a:rPr dirty="0" smtClean="0" sz="155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55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W.I</a:t>
                      </a:r>
                      <a:r>
                        <a:rPr dirty="0" smtClean="0" sz="155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55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lb.-;</a:t>
                      </a:r>
                      <a:r>
                        <a:rPr dirty="0" smtClean="0" sz="1550" spc="204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50" spc="-25">
                          <a:solidFill>
                            <a:srgbClr val="646467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mtClean="0" sz="1750" spc="0" i="1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4...)</a:t>
                      </a:r>
                      <a:r>
                        <a:rPr dirty="0" smtClean="0" sz="1750" spc="95" i="1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00" spc="-15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mtClean="0" sz="1500" spc="-36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500" spc="0">
                          <a:solidFill>
                            <a:srgbClr val="646467"/>
                          </a:solidFill>
                          <a:latin typeface="Arial"/>
                          <a:cs typeface="Arial"/>
                        </a:rPr>
                        <a:t>.;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dirty="0" smtClean="0" sz="1650">
                          <a:solidFill>
                            <a:srgbClr val="545657"/>
                          </a:solidFill>
                          <a:latin typeface="Times New Roman"/>
                          <a:cs typeface="Times New Roman"/>
                        </a:rPr>
                        <a:t>L.&gt;</a:t>
                      </a:r>
                      <a:r>
                        <a:rPr dirty="0" smtClean="0" sz="1650" u="sng">
                          <a:solidFill>
                            <a:srgbClr val="54565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50" spc="-35" u="sng">
                          <a:solidFill>
                            <a:srgbClr val="54565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545657"/>
                          </a:solidFill>
                          <a:latin typeface="Times New Roman"/>
                          <a:cs typeface="Times New Roman"/>
                        </a:rPr>
                        <a:t>,_,.-</a:t>
                      </a:r>
                      <a:r>
                        <a:rPr dirty="0" smtClean="0" sz="1650" spc="-70">
                          <a:solidFill>
                            <a:srgbClr val="54565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650" spc="-5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baseline="-11111" sz="1875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baseline="-11111" sz="1875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2555">
                        <a:lnSpc>
                          <a:spcPct val="100000"/>
                        </a:lnSpc>
                      </a:pPr>
                      <a:r>
                        <a:rPr dirty="0" smtClean="0" sz="1250" i="1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'</a:t>
                      </a:r>
                      <a:r>
                        <a:rPr dirty="0" smtClean="0" sz="1250" i="1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dirty="0" smtClean="0" sz="1250" spc="-130" i="1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'1</a:t>
                      </a:r>
                      <a:r>
                        <a:rPr dirty="0" smtClean="0" sz="1550" spc="-27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mtClean="0" sz="1550" spc="-22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mtClean="0" sz="1550" spc="0">
                          <a:solidFill>
                            <a:srgbClr val="646467"/>
                          </a:solidFill>
                          <a:latin typeface="Arial"/>
                          <a:cs typeface="Arial"/>
                        </a:rPr>
                        <a:t>.;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352212">
                <a:tc>
                  <a:txBody>
                    <a:bodyPr/>
                    <a:lstStyle/>
                    <a:p>
                      <a:pPr marL="195580">
                        <a:lnSpc>
                          <a:spcPct val="100000"/>
                        </a:lnSpc>
                        <a:tabLst>
                          <a:tab pos="2991485" algn="l"/>
                        </a:tabLst>
                      </a:pPr>
                      <a:r>
                        <a:rPr dirty="0" smtClean="0" sz="1650" i="1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dirty="0" smtClean="0" sz="1650" i="1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650" spc="-40" i="1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650" spc="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\.;..LAJ</a:t>
                      </a:r>
                      <a:r>
                        <a:rPr dirty="0" smtClean="0" sz="1650" spc="-14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646467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650" spc="100">
                          <a:solidFill>
                            <a:srgbClr val="64646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2150" spc="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Jl</a:t>
                      </a:r>
                      <a:r>
                        <a:rPr dirty="0" smtClean="0" sz="2150" spc="-340">
                          <a:solidFill>
                            <a:srgbClr val="41414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2150" spc="-2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dirty="0" smtClean="0" sz="2150" spc="0">
                          <a:solidFill>
                            <a:srgbClr val="545657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2150" spc="-229">
                          <a:solidFill>
                            <a:srgbClr val="54565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l..l..;JI</a:t>
                      </a:r>
                      <a:r>
                        <a:rPr dirty="0" smtClean="0" sz="1650" spc="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350" spc="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13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dirty="0" smtClean="0" sz="135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13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mtClean="0" sz="150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tabLst>
                          <a:tab pos="668020" algn="l"/>
                        </a:tabLst>
                      </a:pPr>
                      <a:r>
                        <a:rPr dirty="0" smtClean="0" sz="150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50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500">
                          <a:solidFill>
                            <a:srgbClr val="414142"/>
                          </a:solidFill>
                          <a:latin typeface="Times New Roman"/>
                          <a:cs typeface="Times New Roman"/>
                        </a:rPr>
                        <a:t>;;</a:t>
                      </a: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38795" y="5646716"/>
            <a:ext cx="4601688" cy="35922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066306" y="9339943"/>
            <a:ext cx="3734789" cy="249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7147418" y="349114"/>
            <a:ext cx="0" cy="568051"/>
          </a:xfrm>
          <a:custGeom>
            <a:avLst/>
            <a:gdLst/>
            <a:ahLst/>
            <a:cxnLst/>
            <a:rect l="l" t="t" r="r" b="b"/>
            <a:pathLst>
              <a:path w="0" h="568051">
                <a:moveTo>
                  <a:pt x="0" y="568051"/>
                </a:moveTo>
                <a:lnTo>
                  <a:pt x="0" y="0"/>
                </a:lnTo>
              </a:path>
            </a:pathLst>
          </a:custGeom>
          <a:ln w="590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156272" y="2106523"/>
            <a:ext cx="0" cy="804739"/>
          </a:xfrm>
          <a:custGeom>
            <a:avLst/>
            <a:gdLst/>
            <a:ahLst/>
            <a:cxnLst/>
            <a:rect l="l" t="t" r="r" b="b"/>
            <a:pathLst>
              <a:path w="0" h="804739">
                <a:moveTo>
                  <a:pt x="0" y="804739"/>
                </a:moveTo>
                <a:lnTo>
                  <a:pt x="0" y="0"/>
                </a:lnTo>
              </a:path>
            </a:pathLst>
          </a:custGeom>
          <a:ln w="35412">
            <a:solidFill>
              <a:srgbClr val="D4D4D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173977" y="4284054"/>
            <a:ext cx="0" cy="5301813"/>
          </a:xfrm>
          <a:custGeom>
            <a:avLst/>
            <a:gdLst/>
            <a:ahLst/>
            <a:cxnLst/>
            <a:rect l="l" t="t" r="r" b="b"/>
            <a:pathLst>
              <a:path w="0" h="5301813">
                <a:moveTo>
                  <a:pt x="0" y="5301813"/>
                </a:moveTo>
                <a:lnTo>
                  <a:pt x="0" y="0"/>
                </a:lnTo>
              </a:path>
            </a:pathLst>
          </a:custGeom>
          <a:ln w="35412">
            <a:solidFill>
              <a:srgbClr val="C8CCC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66709" y="531257"/>
            <a:ext cx="3541395" cy="6934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3975">
              <a:lnSpc>
                <a:spcPct val="100000"/>
              </a:lnSpc>
              <a:tabLst>
                <a:tab pos="2237105" algn="l"/>
              </a:tabLst>
            </a:pPr>
            <a:r>
              <a:rPr dirty="0" smtClean="0" sz="1600" spc="-15">
                <a:solidFill>
                  <a:srgbClr val="565759"/>
                </a:solidFill>
                <a:latin typeface="Times New Roman"/>
                <a:cs typeface="Times New Roman"/>
              </a:rPr>
              <a:t>,</a:t>
            </a:r>
            <a:r>
              <a:rPr dirty="0" smtClean="0" sz="1600" spc="-95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60">
                <a:solidFill>
                  <a:srgbClr val="464849"/>
                </a:solidFill>
                <a:latin typeface="Times New Roman"/>
                <a:cs typeface="Times New Roman"/>
              </a:rPr>
              <a:t>UWJ</a:t>
            </a:r>
            <a:r>
              <a:rPr dirty="0" smtClean="0" sz="1600" spc="185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25">
                <a:solidFill>
                  <a:srgbClr val="464849"/>
                </a:solidFill>
                <a:latin typeface="Arial"/>
                <a:cs typeface="Arial"/>
              </a:rPr>
              <a:t>L;J</a:t>
            </a:r>
            <a:r>
              <a:rPr dirty="0" smtClean="0" sz="1650" spc="425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650" spc="-175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350" spc="-130">
                <a:solidFill>
                  <a:srgbClr val="464849"/>
                </a:solidFill>
                <a:latin typeface="Arial"/>
                <a:cs typeface="Arial"/>
              </a:rPr>
              <a:t>1.</a:t>
            </a:r>
            <a:r>
              <a:rPr dirty="0" smtClean="0" sz="1350" spc="-135">
                <a:solidFill>
                  <a:srgbClr val="464849"/>
                </a:solidFill>
                <a:latin typeface="Arial"/>
                <a:cs typeface="Arial"/>
              </a:rPr>
              <a:t>)1</a:t>
            </a:r>
            <a:r>
              <a:rPr dirty="0" smtClean="0" sz="1350" spc="-20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600" spc="229">
                <a:solidFill>
                  <a:srgbClr val="464849"/>
                </a:solidFill>
                <a:latin typeface="Times New Roman"/>
                <a:cs typeface="Times New Roman"/>
              </a:rPr>
              <a:t>u</a:t>
            </a:r>
            <a:r>
              <a:rPr dirty="0" smtClean="0" sz="1600" spc="-120">
                <a:solidFill>
                  <a:srgbClr val="464849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-195">
                <a:solidFill>
                  <a:srgbClr val="464849"/>
                </a:solidFill>
                <a:latin typeface="Times New Roman"/>
                <a:cs typeface="Times New Roman"/>
              </a:rPr>
              <a:t>...</a:t>
            </a:r>
            <a:r>
              <a:rPr dirty="0" smtClean="0" sz="1600" spc="-330">
                <a:solidFill>
                  <a:srgbClr val="464849"/>
                </a:solidFill>
                <a:latin typeface="Times New Roman"/>
                <a:cs typeface="Times New Roman"/>
              </a:rPr>
              <a:t>.</a:t>
            </a:r>
            <a:r>
              <a:rPr dirty="0" smtClean="0" sz="1650" spc="380">
                <a:solidFill>
                  <a:srgbClr val="464849"/>
                </a:solidFill>
                <a:latin typeface="Arial"/>
                <a:cs typeface="Arial"/>
              </a:rPr>
              <a:t>f</a:t>
            </a:r>
            <a:r>
              <a:rPr dirty="0" smtClean="0" sz="1650" spc="380">
                <a:solidFill>
                  <a:srgbClr val="464849"/>
                </a:solidFill>
                <a:latin typeface="Arial"/>
                <a:cs typeface="Arial"/>
              </a:rPr>
              <a:t>	</a:t>
            </a:r>
            <a:r>
              <a:rPr dirty="0" smtClean="0" sz="1650" spc="-130">
                <a:solidFill>
                  <a:srgbClr val="464849"/>
                </a:solidFill>
                <a:latin typeface="Arial"/>
                <a:cs typeface="Arial"/>
              </a:rPr>
              <a:t>..</a:t>
            </a:r>
            <a:r>
              <a:rPr dirty="0" smtClean="0" sz="1650" spc="-200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2200" spc="195">
                <a:solidFill>
                  <a:srgbClr val="464849"/>
                </a:solidFill>
                <a:latin typeface="Arial"/>
                <a:cs typeface="Arial"/>
              </a:rPr>
              <a:t>J</a:t>
            </a:r>
            <a:r>
              <a:rPr dirty="0" smtClean="0" sz="2200" spc="215">
                <a:solidFill>
                  <a:srgbClr val="676769"/>
                </a:solidFill>
                <a:latin typeface="Arial"/>
                <a:cs typeface="Arial"/>
              </a:rPr>
              <a:t>!</a:t>
            </a:r>
            <a:r>
              <a:rPr dirty="0" smtClean="0" sz="1800" spc="40">
                <a:solidFill>
                  <a:srgbClr val="565759"/>
                </a:solidFill>
                <a:latin typeface="Arial"/>
                <a:cs typeface="Arial"/>
              </a:rPr>
              <a:t>Jj--</a:t>
            </a:r>
            <a:r>
              <a:rPr dirty="0" smtClean="0" sz="1800" spc="-5">
                <a:solidFill>
                  <a:srgbClr val="565759"/>
                </a:solidFill>
                <a:latin typeface="Arial"/>
                <a:cs typeface="Arial"/>
              </a:rPr>
              <a:t>0</a:t>
            </a:r>
            <a:r>
              <a:rPr dirty="0" smtClean="0" sz="1600" spc="220">
                <a:solidFill>
                  <a:srgbClr val="565759"/>
                </a:solidFill>
                <a:latin typeface="Times New Roman"/>
                <a:cs typeface="Times New Roman"/>
              </a:rPr>
              <a:t>}</a:t>
            </a:r>
            <a:r>
              <a:rPr dirty="0" smtClean="0" sz="1600" spc="330">
                <a:solidFill>
                  <a:srgbClr val="565759"/>
                </a:solidFill>
                <a:latin typeface="Times New Roman"/>
                <a:cs typeface="Times New Roman"/>
              </a:rPr>
              <a:t>1</a:t>
            </a:r>
            <a:r>
              <a:rPr dirty="0" smtClean="0" sz="1900" spc="50" i="1">
                <a:solidFill>
                  <a:srgbClr val="565759"/>
                </a:solidFill>
                <a:latin typeface="Arial"/>
                <a:cs typeface="Arial"/>
              </a:rPr>
              <a:t>t</a:t>
            </a:r>
            <a:r>
              <a:rPr dirty="0" smtClean="0" sz="1900" spc="65" i="1">
                <a:solidFill>
                  <a:srgbClr val="565759"/>
                </a:solidFill>
                <a:latin typeface="Arial"/>
                <a:cs typeface="Arial"/>
              </a:rPr>
              <a:t>)</a:t>
            </a:r>
            <a:endParaRPr sz="1900">
              <a:latin typeface="Arial"/>
              <a:cs typeface="Arial"/>
            </a:endParaRPr>
          </a:p>
          <a:p>
            <a:pPr marL="12700">
              <a:lnSpc>
                <a:spcPts val="2740"/>
              </a:lnSpc>
              <a:tabLst>
                <a:tab pos="2526665" algn="l"/>
              </a:tabLst>
            </a:pPr>
            <a:r>
              <a:rPr dirty="0" smtClean="0" sz="1450" spc="-80">
                <a:solidFill>
                  <a:srgbClr val="464849"/>
                </a:solidFill>
                <a:latin typeface="Arial"/>
                <a:cs typeface="Arial"/>
              </a:rPr>
              <a:t>4-::-</a:t>
            </a:r>
            <a:r>
              <a:rPr dirty="0" smtClean="0" sz="1450" spc="0">
                <a:solidFill>
                  <a:srgbClr val="464849"/>
                </a:solidFill>
                <a:latin typeface="Arial"/>
                <a:cs typeface="Arial"/>
              </a:rPr>
              <a:t>-</a:t>
            </a:r>
            <a:r>
              <a:rPr dirty="0" smtClean="0" sz="1450" spc="-270">
                <a:solidFill>
                  <a:srgbClr val="757779"/>
                </a:solidFill>
                <a:latin typeface="Arial"/>
                <a:cs typeface="Arial"/>
              </a:rPr>
              <a:t>l</a:t>
            </a:r>
            <a:r>
              <a:rPr dirty="0" smtClean="0" sz="1450" spc="875">
                <a:solidFill>
                  <a:srgbClr val="464849"/>
                </a:solidFill>
                <a:latin typeface="Arial"/>
                <a:cs typeface="Arial"/>
              </a:rPr>
              <a:t>y</a:t>
            </a:r>
            <a:r>
              <a:rPr dirty="0" smtClean="0" sz="1450" spc="35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2400" spc="-30">
                <a:solidFill>
                  <a:srgbClr val="565759"/>
                </a:solidFill>
                <a:latin typeface="Arial"/>
                <a:cs typeface="Arial"/>
              </a:rPr>
              <a:t>0</a:t>
            </a:r>
            <a:r>
              <a:rPr dirty="0" smtClean="0" sz="2400" spc="-35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450" spc="1530">
                <a:solidFill>
                  <a:srgbClr val="464849"/>
                </a:solidFill>
                <a:latin typeface="Arial"/>
                <a:cs typeface="Arial"/>
              </a:rPr>
              <a:t>&lt;</a:t>
            </a:r>
            <a:r>
              <a:rPr dirty="0" smtClean="0" sz="1450" spc="1395">
                <a:solidFill>
                  <a:srgbClr val="464849"/>
                </a:solidFill>
                <a:latin typeface="Arial"/>
                <a:cs typeface="Arial"/>
              </a:rPr>
              <a:t>$</a:t>
            </a:r>
            <a:r>
              <a:rPr dirty="0" smtClean="0" sz="1450" spc="-335">
                <a:solidFill>
                  <a:srgbClr val="676769"/>
                </a:solidFill>
                <a:latin typeface="Arial"/>
                <a:cs typeface="Arial"/>
              </a:rPr>
              <a:t>1</a:t>
            </a:r>
            <a:r>
              <a:rPr dirty="0" smtClean="0" sz="1450" spc="-140">
                <a:solidFill>
                  <a:srgbClr val="676769"/>
                </a:solidFill>
                <a:latin typeface="Arial"/>
                <a:cs typeface="Arial"/>
              </a:rPr>
              <a:t> </a:t>
            </a:r>
            <a:r>
              <a:rPr dirty="0" smtClean="0" sz="1400" spc="-50">
                <a:solidFill>
                  <a:srgbClr val="464849"/>
                </a:solidFill>
                <a:latin typeface="Times New Roman"/>
                <a:cs typeface="Times New Roman"/>
              </a:rPr>
              <a:t>.4;,</a:t>
            </a:r>
            <a:r>
              <a:rPr dirty="0" smtClean="0" sz="1400" spc="-55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100" i="1">
                <a:solidFill>
                  <a:srgbClr val="464849"/>
                </a:solidFill>
                <a:latin typeface="Arial"/>
                <a:cs typeface="Arial"/>
              </a:rPr>
              <a:t>4'!</a:t>
            </a:r>
            <a:r>
              <a:rPr dirty="0" smtClean="0" sz="1050" spc="75" i="1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900" spc="-215" i="1">
                <a:solidFill>
                  <a:srgbClr val="464849"/>
                </a:solidFill>
                <a:latin typeface="Arial"/>
                <a:cs typeface="Arial"/>
              </a:rPr>
              <a:t>_r--:;;</a:t>
            </a:r>
            <a:r>
              <a:rPr dirty="0" smtClean="0" sz="1900" spc="-215" i="1">
                <a:solidFill>
                  <a:srgbClr val="464849"/>
                </a:solidFill>
                <a:latin typeface="Arial"/>
                <a:cs typeface="Arial"/>
              </a:rPr>
              <a:t>	</a:t>
            </a:r>
            <a:r>
              <a:rPr dirty="0" smtClean="0" sz="1250" spc="785">
                <a:solidFill>
                  <a:srgbClr val="464849"/>
                </a:solidFill>
                <a:latin typeface="Arial"/>
                <a:cs typeface="Arial"/>
              </a:rPr>
              <a:t>u</a:t>
            </a:r>
            <a:r>
              <a:rPr dirty="0" smtClean="0" sz="1250" spc="-125">
                <a:solidFill>
                  <a:srgbClr val="757779"/>
                </a:solidFill>
                <a:latin typeface="Arial"/>
                <a:cs typeface="Arial"/>
              </a:rPr>
              <a:t>\</a:t>
            </a:r>
            <a:r>
              <a:rPr dirty="0" smtClean="0" sz="1250" spc="-15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baseline="55555" sz="525" spc="585">
                <a:solidFill>
                  <a:srgbClr val="464849"/>
                </a:solidFill>
                <a:latin typeface="Times New Roman"/>
                <a:cs typeface="Times New Roman"/>
              </a:rPr>
              <a:t>4</a:t>
            </a:r>
            <a:r>
              <a:rPr dirty="0" smtClean="0" baseline="55555" sz="525" spc="585">
                <a:solidFill>
                  <a:srgbClr val="464849"/>
                </a:solidFill>
                <a:latin typeface="Times New Roman"/>
                <a:cs typeface="Times New Roman"/>
              </a:rPr>
              <a:t>  </a:t>
            </a:r>
            <a:r>
              <a:rPr dirty="0" smtClean="0" baseline="55555" sz="525" spc="7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90">
                <a:solidFill>
                  <a:srgbClr val="464849"/>
                </a:solidFill>
                <a:latin typeface="Times New Roman"/>
                <a:cs typeface="Times New Roman"/>
              </a:rPr>
              <a:t>1-;·</a:t>
            </a:r>
            <a:r>
              <a:rPr dirty="0" smtClean="0" sz="1400" spc="-204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0">
                <a:solidFill>
                  <a:srgbClr val="464849"/>
                </a:solidFill>
                <a:latin typeface="Times New Roman"/>
                <a:cs typeface="Times New Roman"/>
              </a:rPr>
              <a:t>4</a:t>
            </a:r>
            <a:r>
              <a:rPr dirty="0" smtClean="0" sz="1400" spc="-70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225">
                <a:solidFill>
                  <a:srgbClr val="676769"/>
                </a:solidFill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2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91414" y="639207"/>
            <a:ext cx="701675" cy="5626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145">
                <a:solidFill>
                  <a:srgbClr val="464849"/>
                </a:solidFill>
                <a:latin typeface="Arial"/>
                <a:cs typeface="Arial"/>
              </a:rPr>
              <a:t>-&gt;</a:t>
            </a:r>
            <a:endParaRPr sz="13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32"/>
              </a:spcBef>
            </a:pPr>
            <a:endParaRPr sz="950"/>
          </a:p>
          <a:p>
            <a:pPr marL="130175">
              <a:lnSpc>
                <a:spcPct val="100000"/>
              </a:lnSpc>
            </a:pPr>
            <a:r>
              <a:rPr dirty="0" smtClean="0" sz="1450" spc="10">
                <a:solidFill>
                  <a:srgbClr val="464849"/>
                </a:solidFill>
                <a:latin typeface="Arial"/>
                <a:cs typeface="Arial"/>
              </a:rPr>
              <a:t>Jl..lA</a:t>
            </a:r>
            <a:r>
              <a:rPr dirty="0" smtClean="0" sz="1450" spc="20">
                <a:solidFill>
                  <a:srgbClr val="464849"/>
                </a:solidFill>
                <a:latin typeface="Arial"/>
                <a:cs typeface="Arial"/>
              </a:rPr>
              <a:t>i</a:t>
            </a:r>
            <a:r>
              <a:rPr dirty="0" smtClean="0" sz="1450" spc="490">
                <a:solidFill>
                  <a:srgbClr val="676769"/>
                </a:solidFill>
                <a:latin typeface="Arial"/>
                <a:cs typeface="Arial"/>
              </a:rPr>
              <a:t>i</a:t>
            </a:r>
            <a:endParaRPr sz="14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429017" y="607457"/>
            <a:ext cx="1547495" cy="945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43230">
              <a:lnSpc>
                <a:spcPct val="100000"/>
              </a:lnSpc>
            </a:pPr>
            <a:r>
              <a:rPr dirty="0" smtClean="0" sz="1150" spc="-70" i="1">
                <a:solidFill>
                  <a:srgbClr val="464849"/>
                </a:solidFill>
                <a:latin typeface="Arial"/>
                <a:cs typeface="Arial"/>
              </a:rPr>
              <a:t>;;:.!</a:t>
            </a:r>
            <a:r>
              <a:rPr dirty="0" smtClean="0" sz="1150" spc="-70" i="1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150" spc="-105" i="1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600" spc="340">
                <a:solidFill>
                  <a:srgbClr val="464849"/>
                </a:solidFill>
                <a:latin typeface="Times New Roman"/>
                <a:cs typeface="Times New Roman"/>
              </a:rPr>
              <a:t>\L;</a:t>
            </a:r>
            <a:r>
              <a:rPr dirty="0" smtClean="0" sz="1600" spc="295">
                <a:solidFill>
                  <a:srgbClr val="464849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295">
                <a:solidFill>
                  <a:srgbClr val="464849"/>
                </a:solidFill>
                <a:latin typeface="Times New Roman"/>
                <a:cs typeface="Times New Roman"/>
              </a:rPr>
              <a:t>'</a:t>
            </a:r>
            <a:r>
              <a:rPr dirty="0" smtClean="0" sz="1600" spc="-275">
                <a:solidFill>
                  <a:srgbClr val="676769"/>
                </a:solidFill>
                <a:latin typeface="Times New Roman"/>
                <a:cs typeface="Times New Roman"/>
              </a:rPr>
              <a:t>I</a:t>
            </a:r>
            <a:r>
              <a:rPr dirty="0" smtClean="0" sz="1600" spc="125">
                <a:solidFill>
                  <a:srgbClr val="676769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45">
                <a:solidFill>
                  <a:srgbClr val="313133"/>
                </a:solidFill>
                <a:latin typeface="Times New Roman"/>
                <a:cs typeface="Times New Roman"/>
              </a:rPr>
              <a:t>-</a:t>
            </a:r>
            <a:r>
              <a:rPr dirty="0" smtClean="0" sz="1600" spc="-20">
                <a:solidFill>
                  <a:srgbClr val="565759"/>
                </a:solidFill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32"/>
              </a:spcBef>
            </a:pPr>
            <a:endParaRPr sz="1100"/>
          </a:p>
          <a:p>
            <a:pPr marL="109220">
              <a:lnSpc>
                <a:spcPct val="100000"/>
              </a:lnSpc>
            </a:pPr>
            <a:r>
              <a:rPr dirty="0" smtClean="0" sz="1250" spc="1415">
                <a:solidFill>
                  <a:srgbClr val="464849"/>
                </a:solidFill>
                <a:latin typeface="Times New Roman"/>
                <a:cs typeface="Times New Roman"/>
              </a:rPr>
              <a:t>J</a:t>
            </a:r>
            <a:r>
              <a:rPr dirty="0" smtClean="0" sz="1250" spc="1415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135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95" i="1">
                <a:solidFill>
                  <a:srgbClr val="464849"/>
                </a:solidFill>
                <a:latin typeface="Times New Roman"/>
                <a:cs typeface="Times New Roman"/>
              </a:rPr>
              <a:t>,jA</a:t>
            </a:r>
            <a:endParaRPr sz="125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50" spc="395">
                <a:solidFill>
                  <a:srgbClr val="676769"/>
                </a:solidFill>
                <a:latin typeface="Arial"/>
                <a:cs typeface="Arial"/>
              </a:rPr>
              <a:t>I</a:t>
            </a:r>
            <a:r>
              <a:rPr dirty="0" smtClean="0" sz="1450" spc="-65">
                <a:solidFill>
                  <a:srgbClr val="676769"/>
                </a:solidFill>
                <a:latin typeface="Arial"/>
                <a:cs typeface="Arial"/>
              </a:rPr>
              <a:t> </a:t>
            </a:r>
            <a:r>
              <a:rPr dirty="0" smtClean="0" sz="1500" spc="-30">
                <a:solidFill>
                  <a:srgbClr val="464849"/>
                </a:solidFill>
                <a:latin typeface="Times New Roman"/>
                <a:cs typeface="Times New Roman"/>
              </a:rPr>
              <a:t>-</a:t>
            </a:r>
            <a:r>
              <a:rPr dirty="0" smtClean="0" sz="1500" spc="-25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35">
                <a:solidFill>
                  <a:srgbClr val="464849"/>
                </a:solidFill>
                <a:latin typeface="Times New Roman"/>
                <a:cs typeface="Times New Roman"/>
              </a:rPr>
              <a:t>-.1</a:t>
            </a:r>
            <a:r>
              <a:rPr dirty="0" smtClean="0" sz="1500" spc="-30">
                <a:solidFill>
                  <a:srgbClr val="464849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-30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75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725">
                <a:solidFill>
                  <a:srgbClr val="464849"/>
                </a:solidFill>
                <a:latin typeface="Arial"/>
                <a:cs typeface="Arial"/>
              </a:rPr>
              <a:t>JJ</a:t>
            </a:r>
            <a:r>
              <a:rPr dirty="0" smtClean="0" sz="1450" spc="800">
                <a:solidFill>
                  <a:srgbClr val="464849"/>
                </a:solidFill>
                <a:latin typeface="Arial"/>
                <a:cs typeface="Arial"/>
              </a:rPr>
              <a:t>p</a:t>
            </a:r>
            <a:r>
              <a:rPr dirty="0" smtClean="0" sz="1450" spc="254">
                <a:solidFill>
                  <a:srgbClr val="676769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54838" y="1248969"/>
            <a:ext cx="630555" cy="314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195">
                <a:solidFill>
                  <a:srgbClr val="565759"/>
                </a:solidFill>
                <a:latin typeface="Arial"/>
                <a:cs typeface="Arial"/>
              </a:rPr>
              <a:t>,d...J;j4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94881" y="1727972"/>
            <a:ext cx="117729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22960" algn="l"/>
              </a:tabLst>
            </a:pPr>
            <a:r>
              <a:rPr dirty="0" smtClean="0" sz="1350" spc="1330">
                <a:solidFill>
                  <a:srgbClr val="464849"/>
                </a:solidFill>
                <a:latin typeface="Arial"/>
                <a:cs typeface="Arial"/>
              </a:rPr>
              <a:t>\</a:t>
            </a:r>
            <a:r>
              <a:rPr dirty="0" smtClean="0" sz="1350" spc="165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350" spc="780">
                <a:solidFill>
                  <a:srgbClr val="464849"/>
                </a:solidFill>
                <a:latin typeface="Arial"/>
                <a:cs typeface="Arial"/>
              </a:rPr>
              <a:t>u</a:t>
            </a:r>
            <a:r>
              <a:rPr dirty="0" smtClean="0" sz="1350" spc="-150">
                <a:solidFill>
                  <a:srgbClr val="676769"/>
                </a:solidFill>
                <a:latin typeface="Arial"/>
                <a:cs typeface="Arial"/>
              </a:rPr>
              <a:t>i-&gt;</a:t>
            </a:r>
            <a:r>
              <a:rPr dirty="0" smtClean="0" sz="1350" spc="-150">
                <a:solidFill>
                  <a:srgbClr val="676769"/>
                </a:solidFill>
                <a:latin typeface="Arial"/>
                <a:cs typeface="Arial"/>
              </a:rPr>
              <a:t>	</a:t>
            </a:r>
            <a:r>
              <a:rPr dirty="0" smtClean="0" sz="1350" spc="2000">
                <a:solidFill>
                  <a:srgbClr val="464849"/>
                </a:solidFill>
                <a:latin typeface="Arial"/>
                <a:cs typeface="Arial"/>
              </a:rPr>
              <a:t>J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84885" y="1708922"/>
            <a:ext cx="68326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60350" algn="l"/>
              </a:tabLst>
            </a:pPr>
            <a:r>
              <a:rPr dirty="0" smtClean="0" sz="1350" spc="-155">
                <a:solidFill>
                  <a:srgbClr val="676769"/>
                </a:solidFill>
                <a:latin typeface="Arial"/>
                <a:cs typeface="Arial"/>
              </a:rPr>
              <a:t>\</a:t>
            </a:r>
            <a:r>
              <a:rPr dirty="0" smtClean="0" sz="1350" spc="-155">
                <a:solidFill>
                  <a:srgbClr val="676769"/>
                </a:solidFill>
                <a:latin typeface="Arial"/>
                <a:cs typeface="Arial"/>
              </a:rPr>
              <a:t>	</a:t>
            </a:r>
            <a:r>
              <a:rPr dirty="0" smtClean="0" sz="1500" spc="5" i="1">
                <a:solidFill>
                  <a:srgbClr val="464849"/>
                </a:solidFill>
                <a:latin typeface="Arial"/>
                <a:cs typeface="Arial"/>
              </a:rPr>
              <a:t>.a&gt;</a:t>
            </a:r>
            <a:r>
              <a:rPr dirty="0" smtClean="0" sz="1500" spc="65" i="1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400" spc="-240">
                <a:solidFill>
                  <a:srgbClr val="565759"/>
                </a:solidFill>
                <a:latin typeface="Times New Roman"/>
                <a:cs typeface="Times New Roman"/>
              </a:rPr>
              <a:t>.4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77105" y="1708922"/>
            <a:ext cx="960755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045"/>
              </a:lnSpc>
            </a:pPr>
            <a:r>
              <a:rPr dirty="0" smtClean="0" baseline="45454" sz="1650" spc="254">
                <a:solidFill>
                  <a:srgbClr val="757779"/>
                </a:solidFill>
                <a:latin typeface="Times New Roman"/>
                <a:cs typeface="Times New Roman"/>
              </a:rPr>
              <a:t>09</a:t>
            </a:r>
            <a:r>
              <a:rPr dirty="0" smtClean="0" baseline="45454" sz="1650" spc="254">
                <a:solidFill>
                  <a:srgbClr val="757779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45454" sz="1650" spc="157">
                <a:solidFill>
                  <a:srgbClr val="757779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10">
                <a:solidFill>
                  <a:srgbClr val="757779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-170">
                <a:solidFill>
                  <a:srgbClr val="757779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5">
                <a:solidFill>
                  <a:srgbClr val="565759"/>
                </a:solidFill>
                <a:latin typeface="Times New Roman"/>
                <a:cs typeface="Times New Roman"/>
              </a:rPr>
              <a:t>Wrapp</a:t>
            </a:r>
            <a:r>
              <a:rPr dirty="0" smtClean="0" sz="1500" spc="10">
                <a:solidFill>
                  <a:srgbClr val="565759"/>
                </a:solidFill>
                <a:latin typeface="Times New Roman"/>
                <a:cs typeface="Times New Roman"/>
              </a:rPr>
              <a:t>)</a:t>
            </a:r>
            <a:endParaRPr sz="1500">
              <a:latin typeface="Times New Roman"/>
              <a:cs typeface="Times New Roman"/>
            </a:endParaRPr>
          </a:p>
          <a:p>
            <a:pPr marL="195580">
              <a:lnSpc>
                <a:spcPts val="755"/>
              </a:lnSpc>
            </a:pPr>
            <a:r>
              <a:rPr dirty="0" smtClean="0" sz="1500" spc="-195">
                <a:solidFill>
                  <a:srgbClr val="757779"/>
                </a:solidFill>
                <a:latin typeface="Times New Roman"/>
                <a:cs typeface="Times New Roman"/>
              </a:rPr>
              <a:t>&gt;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102988" y="1727972"/>
            <a:ext cx="1461135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34719" algn="l"/>
              </a:tabLst>
            </a:pPr>
            <a:r>
              <a:rPr dirty="0" smtClean="0" sz="1350" spc="170">
                <a:solidFill>
                  <a:srgbClr val="464849"/>
                </a:solidFill>
                <a:latin typeface="Arial"/>
                <a:cs typeface="Arial"/>
              </a:rPr>
              <a:t>-&gt;</a:t>
            </a:r>
            <a:r>
              <a:rPr dirty="0" smtClean="0" sz="1350" spc="35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350" spc="-65">
                <a:solidFill>
                  <a:srgbClr val="464849"/>
                </a:solidFill>
                <a:latin typeface="Arial"/>
                <a:cs typeface="Arial"/>
              </a:rPr>
              <a:t>.</a:t>
            </a:r>
            <a:r>
              <a:rPr dirty="0" smtClean="0" sz="1350" spc="-210">
                <a:solidFill>
                  <a:srgbClr val="464849"/>
                </a:solidFill>
                <a:latin typeface="Arial"/>
                <a:cs typeface="Arial"/>
              </a:rPr>
              <a:t>)</a:t>
            </a:r>
            <a:r>
              <a:rPr dirty="0" smtClean="0" sz="1350" spc="15">
                <a:solidFill>
                  <a:srgbClr val="676769"/>
                </a:solidFill>
                <a:latin typeface="Arial"/>
                <a:cs typeface="Arial"/>
              </a:rPr>
              <a:t>.JI</a:t>
            </a:r>
            <a:r>
              <a:rPr dirty="0" smtClean="0" sz="1350" spc="-40">
                <a:solidFill>
                  <a:srgbClr val="676769"/>
                </a:solidFill>
                <a:latin typeface="Arial"/>
                <a:cs typeface="Arial"/>
              </a:rPr>
              <a:t>J</a:t>
            </a:r>
            <a:r>
              <a:rPr dirty="0" smtClean="0" sz="1350" spc="-65">
                <a:solidFill>
                  <a:srgbClr val="464849"/>
                </a:solidFill>
                <a:latin typeface="Arial"/>
                <a:cs typeface="Arial"/>
              </a:rPr>
              <a:t>.</a:t>
            </a:r>
            <a:r>
              <a:rPr dirty="0" smtClean="0" sz="1350" spc="-75">
                <a:solidFill>
                  <a:srgbClr val="464849"/>
                </a:solidFill>
                <a:latin typeface="Arial"/>
                <a:cs typeface="Arial"/>
              </a:rPr>
              <a:t>)</a:t>
            </a:r>
            <a:r>
              <a:rPr dirty="0" smtClean="0" sz="1350" spc="-65">
                <a:solidFill>
                  <a:srgbClr val="464849"/>
                </a:solidFill>
                <a:latin typeface="Arial"/>
                <a:cs typeface="Arial"/>
              </a:rPr>
              <a:t>\</a:t>
            </a:r>
            <a:r>
              <a:rPr dirty="0" smtClean="0" sz="1350" spc="-65">
                <a:solidFill>
                  <a:srgbClr val="464849"/>
                </a:solidFill>
                <a:latin typeface="Arial"/>
                <a:cs typeface="Arial"/>
              </a:rPr>
              <a:t>	</a:t>
            </a:r>
            <a:r>
              <a:rPr dirty="0" smtClean="0" sz="1350" spc="1340">
                <a:solidFill>
                  <a:srgbClr val="464849"/>
                </a:solidFill>
                <a:latin typeface="Arial"/>
                <a:cs typeface="Arial"/>
              </a:rPr>
              <a:t>JJ</a:t>
            </a:r>
            <a:endParaRPr sz="13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720767" y="2106240"/>
            <a:ext cx="996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90">
                <a:solidFill>
                  <a:srgbClr val="565759"/>
                </a:solidFill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145717" y="2106240"/>
            <a:ext cx="787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65">
                <a:solidFill>
                  <a:srgbClr val="757779"/>
                </a:solidFill>
                <a:latin typeface="Times New Roman"/>
                <a:cs typeface="Times New Roman"/>
              </a:rPr>
              <a:t>'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66442" y="2080840"/>
            <a:ext cx="92646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35">
                <a:solidFill>
                  <a:srgbClr val="565759"/>
                </a:solidFill>
                <a:latin typeface="Times New Roman"/>
                <a:cs typeface="Times New Roman"/>
              </a:rPr>
              <a:t>)11</a:t>
            </a:r>
            <a:r>
              <a:rPr dirty="0" smtClean="0" sz="1400" spc="30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90">
                <a:solidFill>
                  <a:srgbClr val="565759"/>
                </a:solidFill>
                <a:latin typeface="Arial"/>
                <a:cs typeface="Arial"/>
              </a:rPr>
              <a:t>0-'J-...lA..L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9003" y="2440923"/>
            <a:ext cx="2660650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57275" algn="l"/>
              </a:tabLst>
            </a:pPr>
            <a:r>
              <a:rPr dirty="0" smtClean="0" sz="1350" spc="405">
                <a:solidFill>
                  <a:srgbClr val="565759"/>
                </a:solidFill>
                <a:latin typeface="Arial"/>
                <a:cs typeface="Arial"/>
              </a:rPr>
              <a:t>0..U</a:t>
            </a:r>
            <a:r>
              <a:rPr dirty="0" smtClean="0" sz="1350" spc="9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700" spc="1470">
                <a:solidFill>
                  <a:srgbClr val="565759"/>
                </a:solidFill>
                <a:latin typeface="Arial"/>
                <a:cs typeface="Arial"/>
              </a:rPr>
              <a:t>o</a:t>
            </a:r>
            <a:r>
              <a:rPr dirty="0" smtClean="0" sz="1700" spc="1470">
                <a:solidFill>
                  <a:srgbClr val="565759"/>
                </a:solidFill>
                <a:latin typeface="Arial"/>
                <a:cs typeface="Arial"/>
              </a:rPr>
              <a:t>	</a:t>
            </a:r>
            <a:r>
              <a:rPr dirty="0" smtClean="0" sz="1700" spc="585">
                <a:solidFill>
                  <a:srgbClr val="565759"/>
                </a:solidFill>
                <a:latin typeface="Arial"/>
                <a:cs typeface="Arial"/>
              </a:rPr>
              <a:t>l</a:t>
            </a:r>
            <a:r>
              <a:rPr dirty="0" smtClean="0" sz="1700" spc="-32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170">
                <a:solidFill>
                  <a:srgbClr val="464849"/>
                </a:solidFill>
                <a:latin typeface="Times New Roman"/>
                <a:cs typeface="Times New Roman"/>
              </a:rPr>
              <a:t>ti,G-</a:t>
            </a:r>
            <a:r>
              <a:rPr dirty="0" smtClean="0" sz="1350" spc="-150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370">
                <a:solidFill>
                  <a:srgbClr val="464849"/>
                </a:solidFill>
                <a:latin typeface="Arial"/>
                <a:cs typeface="Arial"/>
              </a:rPr>
              <a:t>l</a:t>
            </a:r>
            <a:r>
              <a:rPr dirty="0" smtClean="0" sz="1350" spc="65">
                <a:solidFill>
                  <a:srgbClr val="464849"/>
                </a:solidFill>
                <a:latin typeface="Arial"/>
                <a:cs typeface="Arial"/>
              </a:rPr>
              <a:t>'</a:t>
            </a:r>
            <a:r>
              <a:rPr dirty="0" smtClean="0" sz="1350" spc="-260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350" spc="310">
                <a:solidFill>
                  <a:srgbClr val="565759"/>
                </a:solidFill>
                <a:latin typeface="Arial"/>
                <a:cs typeface="Arial"/>
              </a:rPr>
              <a:t>J</a:t>
            </a:r>
            <a:r>
              <a:rPr dirty="0" smtClean="0" sz="1350" spc="-6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700" spc="-90">
                <a:solidFill>
                  <a:srgbClr val="565759"/>
                </a:solidFill>
                <a:latin typeface="Arial"/>
                <a:cs typeface="Arial"/>
              </a:rPr>
              <a:t>t_Y\.k'i</a:t>
            </a:r>
            <a:r>
              <a:rPr dirty="0" smtClean="0" sz="1700" spc="-26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700" spc="200">
                <a:solidFill>
                  <a:srgbClr val="757779"/>
                </a:solidFill>
                <a:latin typeface="Arial"/>
                <a:cs typeface="Arial"/>
              </a:rPr>
              <a:t>l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23987" y="2485373"/>
            <a:ext cx="1170305" cy="573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170">
                <a:solidFill>
                  <a:srgbClr val="676769"/>
                </a:solidFill>
                <a:latin typeface="Arial"/>
                <a:cs typeface="Arial"/>
              </a:rPr>
              <a:t>o-&gt;..LA.ll</a:t>
            </a:r>
            <a:endParaRPr sz="13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2"/>
              </a:spcBef>
            </a:pPr>
            <a:endParaRPr sz="500"/>
          </a:p>
          <a:p>
            <a:pPr marL="283845">
              <a:lnSpc>
                <a:spcPct val="100000"/>
              </a:lnSpc>
            </a:pPr>
            <a:r>
              <a:rPr dirty="0" smtClean="0" sz="1900" spc="50" i="1">
                <a:solidFill>
                  <a:srgbClr val="676769"/>
                </a:solidFill>
                <a:latin typeface="Arial"/>
                <a:cs typeface="Arial"/>
              </a:rPr>
              <a:t>t</a:t>
            </a:r>
            <a:r>
              <a:rPr dirty="0" smtClean="0" sz="1900" spc="65" i="1">
                <a:solidFill>
                  <a:srgbClr val="676769"/>
                </a:solidFill>
                <a:latin typeface="Arial"/>
                <a:cs typeface="Arial"/>
              </a:rPr>
              <a:t>)</a:t>
            </a:r>
            <a:r>
              <a:rPr dirty="0" smtClean="0" sz="1900" spc="-190" i="1">
                <a:solidFill>
                  <a:srgbClr val="676769"/>
                </a:solidFill>
                <a:latin typeface="Arial"/>
                <a:cs typeface="Arial"/>
              </a:rPr>
              <a:t> </a:t>
            </a:r>
            <a:r>
              <a:rPr dirty="0" smtClean="0" sz="1550" spc="170">
                <a:solidFill>
                  <a:srgbClr val="676769"/>
                </a:solidFill>
                <a:latin typeface="Arial"/>
                <a:cs typeface="Arial"/>
              </a:rPr>
              <a:t>J</a:t>
            </a:r>
            <a:r>
              <a:rPr dirty="0" smtClean="0" sz="1550" spc="195">
                <a:solidFill>
                  <a:srgbClr val="676769"/>
                </a:solidFill>
                <a:latin typeface="Arial"/>
                <a:cs typeface="Arial"/>
              </a:rPr>
              <a:t>W.</a:t>
            </a:r>
            <a:r>
              <a:rPr dirty="0" smtClean="0" sz="1550" spc="175">
                <a:solidFill>
                  <a:srgbClr val="676769"/>
                </a:solidFill>
                <a:latin typeface="Arial"/>
                <a:cs typeface="Arial"/>
              </a:rPr>
              <a:t>)U</a:t>
            </a:r>
            <a:endParaRPr sz="15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30670" y="2440923"/>
            <a:ext cx="1511300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700">
                <a:solidFill>
                  <a:srgbClr val="565759"/>
                </a:solidFill>
                <a:latin typeface="Arial"/>
                <a:cs typeface="Arial"/>
              </a:rPr>
              <a:t>L:JI</a:t>
            </a:r>
            <a:r>
              <a:rPr dirty="0" smtClean="0" sz="1350" spc="-5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700" spc="380">
                <a:solidFill>
                  <a:srgbClr val="565759"/>
                </a:solidFill>
                <a:latin typeface="Arial"/>
                <a:cs typeface="Arial"/>
              </a:rPr>
              <a:t>.!J</a:t>
            </a:r>
            <a:r>
              <a:rPr dirty="0" smtClean="0" sz="1700" spc="38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700" spc="-17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700" spc="390">
                <a:solidFill>
                  <a:srgbClr val="565759"/>
                </a:solidFill>
                <a:latin typeface="Arial"/>
                <a:cs typeface="Arial"/>
              </a:rPr>
              <a:t>I</a:t>
            </a:r>
            <a:r>
              <a:rPr dirty="0" smtClean="0" sz="1500" spc="425">
                <a:solidFill>
                  <a:srgbClr val="464849"/>
                </a:solidFill>
                <a:latin typeface="Arial"/>
                <a:cs typeface="Arial"/>
              </a:rPr>
              <a:t>-I</a:t>
            </a:r>
            <a:endParaRPr sz="1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3101" y="2676171"/>
            <a:ext cx="3025140" cy="725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05180" algn="l"/>
                <a:tab pos="1358265" algn="l"/>
              </a:tabLst>
            </a:pPr>
            <a:r>
              <a:rPr dirty="0" smtClean="0" sz="1550" spc="685" i="1">
                <a:solidFill>
                  <a:srgbClr val="676769"/>
                </a:solidFill>
                <a:latin typeface="Arial"/>
                <a:cs typeface="Arial"/>
              </a:rPr>
              <a:t>L&gt;y</a:t>
            </a:r>
            <a:r>
              <a:rPr dirty="0" smtClean="0" sz="1550" spc="685" i="1">
                <a:solidFill>
                  <a:srgbClr val="676769"/>
                </a:solidFill>
                <a:latin typeface="Arial"/>
                <a:cs typeface="Arial"/>
              </a:rPr>
              <a:t>	</a:t>
            </a:r>
            <a:r>
              <a:rPr dirty="0" smtClean="0" sz="1350" spc="1370">
                <a:solidFill>
                  <a:srgbClr val="565759"/>
                </a:solidFill>
                <a:latin typeface="Arial"/>
                <a:cs typeface="Arial"/>
              </a:rPr>
              <a:t>J</a:t>
            </a:r>
            <a:r>
              <a:rPr dirty="0" smtClean="0" sz="1350" spc="114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345">
                <a:solidFill>
                  <a:srgbClr val="757779"/>
                </a:solidFill>
                <a:latin typeface="Arial"/>
                <a:cs typeface="Arial"/>
              </a:rPr>
              <a:t>,</a:t>
            </a:r>
            <a:r>
              <a:rPr dirty="0" smtClean="0" sz="1350" spc="345">
                <a:solidFill>
                  <a:srgbClr val="757779"/>
                </a:solidFill>
                <a:latin typeface="Arial"/>
                <a:cs typeface="Arial"/>
              </a:rPr>
              <a:t>	</a:t>
            </a:r>
            <a:r>
              <a:rPr dirty="0" smtClean="0" sz="1400" spc="-85">
                <a:solidFill>
                  <a:srgbClr val="676769"/>
                </a:solidFill>
                <a:latin typeface="Times New Roman"/>
                <a:cs typeface="Times New Roman"/>
              </a:rPr>
              <a:t>41-;·tl</a:t>
            </a:r>
            <a:r>
              <a:rPr dirty="0" smtClean="0" sz="1400" spc="-85">
                <a:solidFill>
                  <a:srgbClr val="67676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5">
                <a:solidFill>
                  <a:srgbClr val="676769"/>
                </a:solidFill>
                <a:latin typeface="Times New Roman"/>
                <a:cs typeface="Times New Roman"/>
              </a:rPr>
              <a:t> </a:t>
            </a:r>
            <a:r>
              <a:rPr dirty="0" smtClean="0" sz="2550" spc="-105">
                <a:solidFill>
                  <a:srgbClr val="676769"/>
                </a:solidFill>
                <a:latin typeface="Times New Roman"/>
                <a:cs typeface="Times New Roman"/>
              </a:rPr>
              <a:t>0</a:t>
            </a:r>
            <a:r>
              <a:rPr dirty="0" smtClean="0" sz="2550" spc="-235">
                <a:solidFill>
                  <a:srgbClr val="676769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60">
                <a:solidFill>
                  <a:srgbClr val="565759"/>
                </a:solidFill>
                <a:latin typeface="Times New Roman"/>
                <a:cs typeface="Times New Roman"/>
              </a:rPr>
              <a:t>uL...J.:--</a:t>
            </a:r>
            <a:r>
              <a:rPr dirty="0" smtClean="0" sz="1550" spc="30">
                <a:solidFill>
                  <a:srgbClr val="565759"/>
                </a:solidFill>
                <a:latin typeface="Times New Roman"/>
                <a:cs typeface="Times New Roman"/>
              </a:rPr>
              <a:t>1</a:t>
            </a:r>
            <a:r>
              <a:rPr dirty="0" smtClean="0" sz="1550" spc="125">
                <a:solidFill>
                  <a:srgbClr val="757779"/>
                </a:solidFill>
                <a:latin typeface="Times New Roman"/>
                <a:cs typeface="Times New Roman"/>
              </a:rPr>
              <a:t>1'</a:t>
            </a:r>
            <a:r>
              <a:rPr dirty="0" smtClean="0" sz="1550" spc="114">
                <a:solidFill>
                  <a:srgbClr val="757779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5">
                <a:solidFill>
                  <a:srgbClr val="565759"/>
                </a:solidFill>
                <a:latin typeface="Times New Roman"/>
                <a:cs typeface="Times New Roman"/>
              </a:rPr>
              <a:t>;,</a:t>
            </a:r>
            <a:endParaRPr sz="1550">
              <a:latin typeface="Times New Roman"/>
              <a:cs typeface="Times New Roman"/>
            </a:endParaRPr>
          </a:p>
          <a:p>
            <a:pPr marL="1706245">
              <a:lnSpc>
                <a:spcPct val="100000"/>
              </a:lnSpc>
              <a:spcBef>
                <a:spcPts val="340"/>
              </a:spcBef>
              <a:tabLst>
                <a:tab pos="2385060" algn="l"/>
              </a:tabLst>
            </a:pPr>
            <a:r>
              <a:rPr dirty="0" smtClean="0" sz="1400" spc="110">
                <a:solidFill>
                  <a:srgbClr val="676769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-265">
                <a:solidFill>
                  <a:srgbClr val="565759"/>
                </a:solidFill>
                <a:latin typeface="Times New Roman"/>
                <a:cs typeface="Times New Roman"/>
              </a:rPr>
              <a:t>.4</a:t>
            </a:r>
            <a:r>
              <a:rPr dirty="0" smtClean="0" sz="1400" spc="-85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600" spc="210">
                <a:solidFill>
                  <a:srgbClr val="464849"/>
                </a:solidFill>
                <a:latin typeface="Times New Roman"/>
                <a:cs typeface="Times New Roman"/>
              </a:rPr>
              <a:t>4</a:t>
            </a:r>
            <a:r>
              <a:rPr dirty="0" smtClean="0" sz="600" spc="210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600" spc="-70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50">
                <a:solidFill>
                  <a:srgbClr val="464849"/>
                </a:solidFill>
                <a:latin typeface="Times New Roman"/>
                <a:cs typeface="Times New Roman"/>
              </a:rPr>
              <a:t>l?</a:t>
            </a:r>
            <a:r>
              <a:rPr dirty="0" smtClean="0" sz="1650" spc="-114">
                <a:solidFill>
                  <a:srgbClr val="464849"/>
                </a:solidFill>
                <a:latin typeface="Times New Roman"/>
                <a:cs typeface="Times New Roman"/>
              </a:rPr>
              <a:t>·</a:t>
            </a:r>
            <a:r>
              <a:rPr dirty="0" smtClean="0" sz="1650" spc="-30">
                <a:solidFill>
                  <a:srgbClr val="676769"/>
                </a:solidFill>
                <a:latin typeface="Times New Roman"/>
                <a:cs typeface="Times New Roman"/>
              </a:rPr>
              <a:t>l\</a:t>
            </a:r>
            <a:r>
              <a:rPr dirty="0" smtClean="0" sz="1650" spc="-30">
                <a:solidFill>
                  <a:srgbClr val="676769"/>
                </a:solidFill>
                <a:latin typeface="Times New Roman"/>
                <a:cs typeface="Times New Roman"/>
              </a:rPr>
              <a:t>	</a:t>
            </a:r>
            <a:r>
              <a:rPr dirty="0" smtClean="0" sz="1850" spc="-340">
                <a:solidFill>
                  <a:srgbClr val="757779"/>
                </a:solidFill>
                <a:latin typeface="Times New Roman"/>
                <a:cs typeface="Times New Roman"/>
              </a:rPr>
              <a:t>l</a:t>
            </a:r>
            <a:r>
              <a:rPr dirty="0" smtClean="0" sz="1850" spc="-220">
                <a:solidFill>
                  <a:srgbClr val="565759"/>
                </a:solidFill>
                <a:latin typeface="Times New Roman"/>
                <a:cs typeface="Times New Roman"/>
              </a:rPr>
              <a:t>_r:</a:t>
            </a:r>
            <a:r>
              <a:rPr dirty="0" smtClean="0" sz="1850" spc="-45">
                <a:solidFill>
                  <a:srgbClr val="565759"/>
                </a:solidFill>
                <a:latin typeface="Times New Roman"/>
                <a:cs typeface="Times New Roman"/>
              </a:rPr>
              <a:t>-</a:t>
            </a:r>
            <a:r>
              <a:rPr dirty="0" smtClean="0" sz="1850" spc="-125">
                <a:solidFill>
                  <a:srgbClr val="757779"/>
                </a:solidFill>
                <a:latin typeface="Times New Roman"/>
                <a:cs typeface="Times New Roman"/>
              </a:rPr>
              <a:t>i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79745" y="2828571"/>
            <a:ext cx="170307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305">
                <a:solidFill>
                  <a:srgbClr val="565759"/>
                </a:solidFill>
                <a:latin typeface="Arial"/>
                <a:cs typeface="Arial"/>
              </a:rPr>
              <a:t>;</a:t>
            </a:r>
            <a:r>
              <a:rPr dirty="0" smtClean="0" sz="1350" spc="290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350" spc="-254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350" spc="780">
                <a:solidFill>
                  <a:srgbClr val="464849"/>
                </a:solidFill>
                <a:latin typeface="Arial"/>
                <a:cs typeface="Arial"/>
              </a:rPr>
              <a:t>u</a:t>
            </a:r>
            <a:r>
              <a:rPr dirty="0" smtClean="0" sz="1350" spc="-114">
                <a:solidFill>
                  <a:srgbClr val="757779"/>
                </a:solidFill>
                <a:latin typeface="Arial"/>
                <a:cs typeface="Arial"/>
              </a:rPr>
              <a:t>l-&gt;</a:t>
            </a:r>
            <a:r>
              <a:rPr dirty="0" smtClean="0" sz="1350" spc="-215">
                <a:solidFill>
                  <a:srgbClr val="757779"/>
                </a:solidFill>
                <a:latin typeface="Arial"/>
                <a:cs typeface="Arial"/>
              </a:rPr>
              <a:t>l</a:t>
            </a:r>
            <a:r>
              <a:rPr dirty="0" smtClean="0" sz="1350" spc="250">
                <a:solidFill>
                  <a:srgbClr val="565759"/>
                </a:solidFill>
                <a:latin typeface="Arial"/>
                <a:cs typeface="Arial"/>
              </a:rPr>
              <a:t>yill</a:t>
            </a:r>
            <a:r>
              <a:rPr dirty="0" smtClean="0" sz="1350" spc="-3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1335">
                <a:solidFill>
                  <a:srgbClr val="565759"/>
                </a:solidFill>
                <a:latin typeface="Arial"/>
                <a:cs typeface="Arial"/>
              </a:rPr>
              <a:t>L</a:t>
            </a:r>
            <a:r>
              <a:rPr dirty="0" smtClean="0" sz="1350" spc="500">
                <a:solidFill>
                  <a:srgbClr val="757779"/>
                </a:solidFill>
                <a:latin typeface="Arial"/>
                <a:cs typeface="Arial"/>
              </a:rPr>
              <a:t>l}</a:t>
            </a:r>
            <a:endParaRPr sz="13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77441" y="3019369"/>
            <a:ext cx="1904364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50" spc="-55">
                <a:solidFill>
                  <a:srgbClr val="676769"/>
                </a:solidFill>
                <a:latin typeface="Times New Roman"/>
                <a:cs typeface="Times New Roman"/>
              </a:rPr>
              <a:t>0</a:t>
            </a:r>
            <a:r>
              <a:rPr dirty="0" smtClean="0" sz="2550" spc="-285">
                <a:solidFill>
                  <a:srgbClr val="676769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85">
                <a:solidFill>
                  <a:srgbClr val="565759"/>
                </a:solidFill>
                <a:latin typeface="Arial"/>
                <a:cs typeface="Arial"/>
              </a:rPr>
              <a:t>u}JLA.;}f</a:t>
            </a:r>
            <a:r>
              <a:rPr dirty="0" smtClean="0" sz="1350" spc="-15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-150">
                <a:solidFill>
                  <a:srgbClr val="757779"/>
                </a:solidFill>
                <a:latin typeface="Arial"/>
                <a:cs typeface="Arial"/>
              </a:rPr>
              <a:t>\</a:t>
            </a:r>
            <a:r>
              <a:rPr dirty="0" smtClean="0" sz="1350" spc="310">
                <a:solidFill>
                  <a:srgbClr val="565759"/>
                </a:solidFill>
                <a:latin typeface="Arial"/>
                <a:cs typeface="Arial"/>
              </a:rPr>
              <a:t>J</a:t>
            </a:r>
            <a:r>
              <a:rPr dirty="0" smtClean="0" sz="1350" spc="-1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295">
                <a:solidFill>
                  <a:srgbClr val="565759"/>
                </a:solidFill>
                <a:latin typeface="Arial"/>
                <a:cs typeface="Arial"/>
              </a:rPr>
              <a:t>ul</a:t>
            </a:r>
            <a:r>
              <a:rPr dirty="0" smtClean="0" sz="1350" spc="200">
                <a:solidFill>
                  <a:srgbClr val="565759"/>
                </a:solidFill>
                <a:latin typeface="Arial"/>
                <a:cs typeface="Arial"/>
              </a:rPr>
              <a:t>.</a:t>
            </a:r>
            <a:r>
              <a:rPr dirty="0" smtClean="0" sz="1350" spc="-175">
                <a:solidFill>
                  <a:srgbClr val="565759"/>
                </a:solidFill>
                <a:latin typeface="Arial"/>
                <a:cs typeface="Arial"/>
              </a:rPr>
              <a:t>.</a:t>
            </a:r>
            <a:r>
              <a:rPr dirty="0" smtClean="0" sz="1850" spc="0" u="sng">
                <a:solidFill>
                  <a:srgbClr val="676769"/>
                </a:solidFill>
                <a:latin typeface="Times New Roman"/>
                <a:cs typeface="Times New Roman"/>
              </a:rPr>
              <a:t>  </a:t>
            </a:r>
            <a:r>
              <a:rPr dirty="0" smtClean="0" sz="1850" spc="-130" u="sng">
                <a:solidFill>
                  <a:srgbClr val="676769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220">
                <a:solidFill>
                  <a:srgbClr val="676769"/>
                </a:solidFill>
                <a:latin typeface="Times New Roman"/>
                <a:cs typeface="Times New Roman"/>
              </a:rPr>
              <a:t>,Lll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79588" y="3178119"/>
            <a:ext cx="474980" cy="209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1190" i="1">
                <a:solidFill>
                  <a:srgbClr val="565759"/>
                </a:solidFill>
                <a:latin typeface="Arial"/>
                <a:cs typeface="Arial"/>
              </a:rPr>
              <a:t>_r</a:t>
            </a:r>
            <a:endParaRPr sz="13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37199" y="3574137"/>
            <a:ext cx="1424305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295">
                <a:solidFill>
                  <a:srgbClr val="676769"/>
                </a:solidFill>
                <a:latin typeface="Arial"/>
                <a:cs typeface="Arial"/>
              </a:rPr>
              <a:t>L&gt;</a:t>
            </a:r>
            <a:r>
              <a:rPr dirty="0" smtClean="0" sz="1350" spc="-295">
                <a:solidFill>
                  <a:srgbClr val="676769"/>
                </a:solidFill>
                <a:latin typeface="Arial"/>
                <a:cs typeface="Arial"/>
              </a:rPr>
              <a:t>  </a:t>
            </a:r>
            <a:r>
              <a:rPr dirty="0" smtClean="0" sz="1350" spc="-150">
                <a:solidFill>
                  <a:srgbClr val="676769"/>
                </a:solidFill>
                <a:latin typeface="Arial"/>
                <a:cs typeface="Arial"/>
              </a:rPr>
              <a:t> </a:t>
            </a:r>
            <a:r>
              <a:rPr dirty="0" smtClean="0" sz="1350" spc="660">
                <a:solidFill>
                  <a:srgbClr val="464849"/>
                </a:solidFill>
                <a:latin typeface="Arial"/>
                <a:cs typeface="Arial"/>
              </a:rPr>
              <a:t>l:</a:t>
            </a:r>
            <a:r>
              <a:rPr dirty="0" smtClean="0" sz="1350" spc="1135">
                <a:solidFill>
                  <a:srgbClr val="464849"/>
                </a:solidFill>
                <a:latin typeface="Arial"/>
                <a:cs typeface="Arial"/>
              </a:rPr>
              <a:t>J</a:t>
            </a:r>
            <a:r>
              <a:rPr dirty="0" smtClean="0" sz="1350" spc="-110">
                <a:solidFill>
                  <a:srgbClr val="757779"/>
                </a:solidFill>
                <a:latin typeface="Arial"/>
                <a:cs typeface="Arial"/>
              </a:rPr>
              <a:t>\</a:t>
            </a:r>
            <a:r>
              <a:rPr dirty="0" smtClean="0" sz="1350" spc="145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350" spc="1450">
                <a:solidFill>
                  <a:srgbClr val="565759"/>
                </a:solidFill>
                <a:latin typeface="Arial"/>
                <a:cs typeface="Arial"/>
              </a:rPr>
              <a:t>L&gt;</a:t>
            </a:r>
            <a:endParaRPr sz="13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11160" y="3574137"/>
            <a:ext cx="1035685" cy="916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88595">
              <a:lnSpc>
                <a:spcPct val="100000"/>
              </a:lnSpc>
            </a:pPr>
            <a:r>
              <a:rPr dirty="0" smtClean="0" sz="1350" spc="540">
                <a:solidFill>
                  <a:srgbClr val="565759"/>
                </a:solidFill>
                <a:latin typeface="Arial"/>
                <a:cs typeface="Arial"/>
              </a:rPr>
              <a:t>l'l</a:t>
            </a:r>
            <a:r>
              <a:rPr dirty="0" smtClean="0" sz="1350" spc="54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-10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-300">
                <a:solidFill>
                  <a:srgbClr val="757779"/>
                </a:solidFill>
                <a:latin typeface="Arial"/>
                <a:cs typeface="Arial"/>
              </a:rPr>
              <a:t>1-&gt;</a:t>
            </a:r>
            <a:r>
              <a:rPr dirty="0" smtClean="0" sz="1350" spc="-20">
                <a:solidFill>
                  <a:srgbClr val="565759"/>
                </a:solidFill>
                <a:latin typeface="Arial"/>
                <a:cs typeface="Arial"/>
              </a:rPr>
              <a:t>..U</a:t>
            </a:r>
            <a:r>
              <a:rPr dirty="0" smtClean="0" sz="1350" spc="-120">
                <a:solidFill>
                  <a:srgbClr val="565759"/>
                </a:solidFill>
                <a:latin typeface="Arial"/>
                <a:cs typeface="Arial"/>
              </a:rPr>
              <a:t>.</a:t>
            </a:r>
            <a:r>
              <a:rPr dirty="0" smtClean="0" sz="1350" spc="-110">
                <a:solidFill>
                  <a:srgbClr val="757779"/>
                </a:solidFill>
                <a:latin typeface="Arial"/>
                <a:cs typeface="Arial"/>
              </a:rPr>
              <a:t>\</a:t>
            </a:r>
            <a:endParaRPr sz="135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82"/>
              </a:spcBef>
            </a:pPr>
            <a:endParaRPr sz="1000"/>
          </a:p>
          <a:p>
            <a:pPr marL="278765">
              <a:lnSpc>
                <a:spcPct val="100000"/>
              </a:lnSpc>
            </a:pPr>
            <a:r>
              <a:rPr dirty="0" smtClean="0" sz="1350" spc="1735">
                <a:solidFill>
                  <a:srgbClr val="464849"/>
                </a:solidFill>
                <a:latin typeface="Arial"/>
                <a:cs typeface="Arial"/>
              </a:rPr>
              <a:t>}</a:t>
            </a:r>
            <a:r>
              <a:rPr dirty="0" smtClean="0" sz="1350" spc="-155">
                <a:solidFill>
                  <a:srgbClr val="8C8C90"/>
                </a:solidFill>
                <a:latin typeface="Arial"/>
                <a:cs typeface="Arial"/>
              </a:rPr>
              <a:t>\</a:t>
            </a:r>
            <a:endParaRPr sz="13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32"/>
              </a:spcBef>
            </a:pPr>
            <a:endParaRPr sz="500"/>
          </a:p>
          <a:p>
            <a:pPr marL="280035">
              <a:lnSpc>
                <a:spcPct val="100000"/>
              </a:lnSpc>
            </a:pPr>
            <a:r>
              <a:rPr dirty="0" smtClean="0" sz="1400" spc="60">
                <a:solidFill>
                  <a:srgbClr val="464849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-240">
                <a:solidFill>
                  <a:srgbClr val="565759"/>
                </a:solidFill>
                <a:latin typeface="Times New Roman"/>
                <a:cs typeface="Times New Roman"/>
              </a:rPr>
              <a:t>.4</a:t>
            </a:r>
            <a:r>
              <a:rPr dirty="0" smtClean="0" sz="1400" spc="-140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0">
                <a:solidFill>
                  <a:srgbClr val="464849"/>
                </a:solidFill>
                <a:latin typeface="Times New Roman"/>
                <a:cs typeface="Times New Roman"/>
              </a:rPr>
              <a:t>41?</a:t>
            </a:r>
            <a:r>
              <a:rPr dirty="0" smtClean="0" sz="1400" spc="-229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50">
                <a:solidFill>
                  <a:srgbClr val="464849"/>
                </a:solidFill>
                <a:latin typeface="Times New Roman"/>
                <a:cs typeface="Times New Roman"/>
              </a:rPr>
              <a:t>·</a:t>
            </a:r>
            <a:r>
              <a:rPr dirty="0" smtClean="0" sz="1650" spc="-70">
                <a:solidFill>
                  <a:srgbClr val="676769"/>
                </a:solidFill>
                <a:latin typeface="Times New Roman"/>
                <a:cs typeface="Times New Roman"/>
              </a:rPr>
              <a:t>t\</a:t>
            </a:r>
            <a:r>
              <a:rPr dirty="0" smtClean="0" sz="1650" spc="100">
                <a:solidFill>
                  <a:srgbClr val="676769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-160" i="1">
                <a:solidFill>
                  <a:srgbClr val="565759"/>
                </a:solidFill>
                <a:latin typeface="Arial"/>
                <a:cs typeface="Arial"/>
              </a:rPr>
              <a:t>t.</a:t>
            </a:r>
            <a:r>
              <a:rPr dirty="0" smtClean="0" sz="1900" spc="-185" i="1">
                <a:solidFill>
                  <a:srgbClr val="565759"/>
                </a:solidFill>
                <a:latin typeface="Arial"/>
                <a:cs typeface="Arial"/>
              </a:rPr>
              <a:t>)</a:t>
            </a:r>
            <a:endParaRPr sz="1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5818" y="3574137"/>
            <a:ext cx="73533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80">
                <a:solidFill>
                  <a:srgbClr val="757779"/>
                </a:solidFill>
                <a:latin typeface="Times New Roman"/>
                <a:cs typeface="Times New Roman"/>
              </a:rPr>
              <a:t>c</a:t>
            </a:r>
            <a:r>
              <a:rPr dirty="0" smtClean="0" sz="1100" spc="105">
                <a:solidFill>
                  <a:srgbClr val="757779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45">
                <a:solidFill>
                  <a:srgbClr val="565759"/>
                </a:solidFill>
                <a:latin typeface="Arial"/>
                <a:cs typeface="Arial"/>
              </a:rPr>
              <a:t>.kL:..:</a:t>
            </a:r>
            <a:r>
              <a:rPr dirty="0" smtClean="0" sz="1350" spc="-409">
                <a:solidFill>
                  <a:srgbClr val="565759"/>
                </a:solidFill>
                <a:latin typeface="Arial"/>
                <a:cs typeface="Arial"/>
              </a:rPr>
              <a:t>J</a:t>
            </a:r>
            <a:r>
              <a:rPr dirty="0" smtClean="0" sz="1350" spc="-430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350" spc="310">
                <a:solidFill>
                  <a:srgbClr val="565759"/>
                </a:solidFill>
                <a:latin typeface="Arial"/>
                <a:cs typeface="Arial"/>
              </a:rPr>
              <a:t>J</a:t>
            </a:r>
            <a:endParaRPr sz="13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43422" y="3542387"/>
            <a:ext cx="128587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94030" algn="l"/>
              </a:tabLst>
            </a:pPr>
            <a:r>
              <a:rPr dirty="0" smtClean="0" sz="1350" spc="1425">
                <a:solidFill>
                  <a:srgbClr val="565759"/>
                </a:solidFill>
                <a:latin typeface="Arial"/>
                <a:cs typeface="Arial"/>
              </a:rPr>
              <a:t>}</a:t>
            </a:r>
            <a:r>
              <a:rPr dirty="0" smtClean="0" sz="1350" spc="-155">
                <a:solidFill>
                  <a:srgbClr val="8C8C90"/>
                </a:solidFill>
                <a:latin typeface="Arial"/>
                <a:cs typeface="Arial"/>
              </a:rPr>
              <a:t>\</a:t>
            </a:r>
            <a:r>
              <a:rPr dirty="0" smtClean="0" sz="1350" spc="-155">
                <a:solidFill>
                  <a:srgbClr val="8C8C90"/>
                </a:solidFill>
                <a:latin typeface="Arial"/>
                <a:cs typeface="Arial"/>
              </a:rPr>
              <a:t>	</a:t>
            </a:r>
            <a:r>
              <a:rPr dirty="0" smtClean="0" sz="1350" spc="955">
                <a:solidFill>
                  <a:srgbClr val="565759"/>
                </a:solidFill>
                <a:latin typeface="Arial"/>
                <a:cs typeface="Arial"/>
              </a:rPr>
              <a:t>-</a:t>
            </a:r>
            <a:r>
              <a:rPr dirty="0" smtClean="0" sz="1350" spc="16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600" spc="5" i="1">
                <a:solidFill>
                  <a:srgbClr val="464849"/>
                </a:solidFill>
                <a:latin typeface="Times New Roman"/>
                <a:cs typeface="Times New Roman"/>
              </a:rPr>
              <a:t>a:l</a:t>
            </a:r>
            <a:r>
              <a:rPr dirty="0" smtClean="0" sz="1600" spc="5" i="1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50" i="1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35">
                <a:solidFill>
                  <a:srgbClr val="464849"/>
                </a:solidFill>
                <a:latin typeface="Times New Roman"/>
                <a:cs typeface="Times New Roman"/>
              </a:rPr>
              <a:t>-2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37199" y="3930036"/>
            <a:ext cx="435609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370">
                <a:solidFill>
                  <a:srgbClr val="757779"/>
                </a:solidFill>
                <a:latin typeface="Arial"/>
                <a:cs typeface="Arial"/>
              </a:rPr>
              <a:t>,</a:t>
            </a:r>
            <a:r>
              <a:rPr dirty="0" smtClean="0" sz="1250" spc="370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250" spc="20">
                <a:solidFill>
                  <a:srgbClr val="464849"/>
                </a:solidFill>
                <a:latin typeface="Arial"/>
                <a:cs typeface="Arial"/>
              </a:rPr>
              <a:t>.;</a:t>
            </a:r>
            <a:r>
              <a:rPr dirty="0" smtClean="0" sz="1250" spc="20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250" spc="-135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250" spc="-130">
                <a:solidFill>
                  <a:srgbClr val="676769"/>
                </a:solidFill>
                <a:latin typeface="Arial"/>
                <a:cs typeface="Arial"/>
              </a:rPr>
              <a:t>1-</a:t>
            </a:r>
            <a:endParaRPr sz="12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99238" y="3917336"/>
            <a:ext cx="73533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45">
                <a:solidFill>
                  <a:srgbClr val="565759"/>
                </a:solidFill>
                <a:latin typeface="Arial"/>
                <a:cs typeface="Arial"/>
              </a:rPr>
              <a:t>.kL..:..:</a:t>
            </a:r>
            <a:r>
              <a:rPr dirty="0" smtClean="0" sz="1350" spc="-75">
                <a:solidFill>
                  <a:srgbClr val="565759"/>
                </a:solidFill>
                <a:latin typeface="Arial"/>
                <a:cs typeface="Arial"/>
              </a:rPr>
              <a:t>J</a:t>
            </a:r>
            <a:r>
              <a:rPr dirty="0" smtClean="0" sz="1350" spc="-135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350" spc="310">
                <a:solidFill>
                  <a:srgbClr val="565759"/>
                </a:solidFill>
                <a:latin typeface="Arial"/>
                <a:cs typeface="Arial"/>
              </a:rPr>
              <a:t>J</a:t>
            </a:r>
            <a:endParaRPr sz="13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042028" y="3917336"/>
            <a:ext cx="136271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95">
                <a:solidFill>
                  <a:srgbClr val="565759"/>
                </a:solidFill>
                <a:latin typeface="Arial"/>
                <a:cs typeface="Arial"/>
              </a:rPr>
              <a:t>J-a-9l'</a:t>
            </a:r>
            <a:r>
              <a:rPr dirty="0" smtClean="0" sz="1350" spc="-229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65">
                <a:solidFill>
                  <a:srgbClr val="757779"/>
                </a:solidFill>
                <a:latin typeface="Arial"/>
                <a:cs typeface="Arial"/>
              </a:rPr>
              <a:t>I.</a:t>
            </a:r>
            <a:r>
              <a:rPr dirty="0" smtClean="0" sz="1350" spc="-35">
                <a:solidFill>
                  <a:srgbClr val="757779"/>
                </a:solidFill>
                <a:latin typeface="Arial"/>
                <a:cs typeface="Arial"/>
              </a:rPr>
              <a:t>J</a:t>
            </a:r>
            <a:r>
              <a:rPr dirty="0" smtClean="0" sz="1350" spc="150">
                <a:solidFill>
                  <a:srgbClr val="464849"/>
                </a:solidFill>
                <a:latin typeface="Arial"/>
                <a:cs typeface="Arial"/>
              </a:rPr>
              <a:t>l::&gt;-l</a:t>
            </a:r>
            <a:r>
              <a:rPr dirty="0" smtClean="0" sz="1350" spc="130">
                <a:solidFill>
                  <a:srgbClr val="464849"/>
                </a:solidFill>
                <a:latin typeface="Arial"/>
                <a:cs typeface="Arial"/>
              </a:rPr>
              <a:t>'</a:t>
            </a:r>
            <a:r>
              <a:rPr dirty="0" smtClean="0" sz="1350" spc="280">
                <a:solidFill>
                  <a:srgbClr val="757779"/>
                </a:solidFill>
                <a:latin typeface="Arial"/>
                <a:cs typeface="Arial"/>
              </a:rPr>
              <a:t>l</a:t>
            </a:r>
            <a:endParaRPr sz="13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706414" y="3815736"/>
            <a:ext cx="1284605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70">
                <a:solidFill>
                  <a:srgbClr val="565759"/>
                </a:solidFill>
                <a:latin typeface="Arial"/>
                <a:cs typeface="Arial"/>
              </a:rPr>
              <a:t>L..</a:t>
            </a:r>
            <a:r>
              <a:rPr dirty="0" smtClean="0" sz="1550" spc="-10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2000" spc="100">
                <a:solidFill>
                  <a:srgbClr val="676769"/>
                </a:solidFill>
                <a:latin typeface="Times New Roman"/>
                <a:cs typeface="Times New Roman"/>
              </a:rPr>
              <a:t>J</a:t>
            </a:r>
            <a:r>
              <a:rPr dirty="0" smtClean="0" sz="2000" spc="-185">
                <a:solidFill>
                  <a:srgbClr val="464849"/>
                </a:solidFill>
                <a:latin typeface="Times New Roman"/>
                <a:cs typeface="Times New Roman"/>
              </a:rPr>
              <a:t>.J-&gt;</a:t>
            </a:r>
            <a:r>
              <a:rPr dirty="0" smtClean="0" sz="2000" spc="15">
                <a:solidFill>
                  <a:srgbClr val="464849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-100">
                <a:solidFill>
                  <a:srgbClr val="565759"/>
                </a:solidFill>
                <a:latin typeface="Times New Roman"/>
                <a:cs typeface="Times New Roman"/>
              </a:rPr>
              <a:t>u_r</a:t>
            </a:r>
            <a:r>
              <a:rPr dirty="0" smtClean="0" sz="2150" spc="-175">
                <a:solidFill>
                  <a:srgbClr val="565759"/>
                </a:solidFill>
                <a:latin typeface="Times New Roman"/>
                <a:cs typeface="Times New Roman"/>
              </a:rPr>
              <a:t>1</a:t>
            </a:r>
            <a:r>
              <a:rPr dirty="0" smtClean="0" sz="2150" spc="-270">
                <a:solidFill>
                  <a:srgbClr val="757779"/>
                </a:solidFill>
                <a:latin typeface="Times New Roman"/>
                <a:cs typeface="Times New Roman"/>
              </a:rPr>
              <a:t>4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36126" y="4235133"/>
            <a:ext cx="189992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37515" algn="l"/>
              </a:tabLst>
            </a:pPr>
            <a:r>
              <a:rPr dirty="0" smtClean="0" sz="1350" spc="-570">
                <a:solidFill>
                  <a:srgbClr val="757779"/>
                </a:solidFill>
                <a:latin typeface="Arial"/>
                <a:cs typeface="Arial"/>
              </a:rPr>
              <a:t>1</a:t>
            </a:r>
            <a:r>
              <a:rPr dirty="0" smtClean="0" sz="1350" spc="-145">
                <a:solidFill>
                  <a:srgbClr val="565759"/>
                </a:solidFill>
                <a:latin typeface="Arial"/>
                <a:cs typeface="Arial"/>
              </a:rPr>
              <a:t>_,.;</a:t>
            </a:r>
            <a:r>
              <a:rPr dirty="0" smtClean="0" sz="1350" spc="-145">
                <a:solidFill>
                  <a:srgbClr val="565759"/>
                </a:solidFill>
                <a:latin typeface="Arial"/>
                <a:cs typeface="Arial"/>
              </a:rPr>
              <a:t>	</a:t>
            </a:r>
            <a:r>
              <a:rPr dirty="0" smtClean="0" sz="1350" spc="969">
                <a:solidFill>
                  <a:srgbClr val="565759"/>
                </a:solidFill>
                <a:latin typeface="Arial"/>
                <a:cs typeface="Arial"/>
              </a:rPr>
              <a:t>I</a:t>
            </a:r>
            <a:r>
              <a:rPr dirty="0" smtClean="0" sz="1350" spc="-1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320">
                <a:solidFill>
                  <a:srgbClr val="676769"/>
                </a:solidFill>
                <a:latin typeface="Arial"/>
                <a:cs typeface="Arial"/>
              </a:rPr>
              <a:t>,</a:t>
            </a:r>
            <a:r>
              <a:rPr dirty="0" smtClean="0" sz="1350" spc="50">
                <a:solidFill>
                  <a:srgbClr val="565759"/>
                </a:solidFill>
                <a:latin typeface="Arial"/>
                <a:cs typeface="Arial"/>
              </a:rPr>
              <a:t>JS'L!.</a:t>
            </a:r>
            <a:r>
              <a:rPr dirty="0" smtClean="0" sz="1350" spc="75">
                <a:solidFill>
                  <a:srgbClr val="565759"/>
                </a:solidFill>
                <a:latin typeface="Arial"/>
                <a:cs typeface="Arial"/>
              </a:rPr>
              <a:t>l</a:t>
            </a:r>
            <a:r>
              <a:rPr dirty="0" smtClean="0" sz="1350" spc="280">
                <a:solidFill>
                  <a:srgbClr val="757779"/>
                </a:solidFill>
                <a:latin typeface="Arial"/>
                <a:cs typeface="Arial"/>
              </a:rPr>
              <a:t>l</a:t>
            </a:r>
            <a:r>
              <a:rPr dirty="0" smtClean="0" sz="1350" spc="110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350" spc="320">
                <a:solidFill>
                  <a:srgbClr val="757779"/>
                </a:solidFill>
                <a:latin typeface="Arial"/>
                <a:cs typeface="Arial"/>
              </a:rPr>
              <a:t>,</a:t>
            </a:r>
            <a:r>
              <a:rPr dirty="0" smtClean="0" sz="1350" spc="780">
                <a:solidFill>
                  <a:srgbClr val="565759"/>
                </a:solidFill>
                <a:latin typeface="Arial"/>
                <a:cs typeface="Arial"/>
              </a:rPr>
              <a:t>u</a:t>
            </a:r>
            <a:r>
              <a:rPr dirty="0" smtClean="0" sz="1350" spc="-570">
                <a:solidFill>
                  <a:srgbClr val="757779"/>
                </a:solidFill>
                <a:latin typeface="Arial"/>
                <a:cs typeface="Arial"/>
              </a:rPr>
              <a:t>1</a:t>
            </a:r>
            <a:r>
              <a:rPr dirty="0" smtClean="0" sz="1350" spc="-240">
                <a:solidFill>
                  <a:srgbClr val="8C8C90"/>
                </a:solidFill>
                <a:latin typeface="Arial"/>
                <a:cs typeface="Arial"/>
              </a:rPr>
              <a:t>.</a:t>
            </a:r>
            <a:r>
              <a:rPr dirty="0" smtClean="0" sz="1550" spc="-140">
                <a:solidFill>
                  <a:srgbClr val="757779"/>
                </a:solidFill>
                <a:latin typeface="Arial"/>
                <a:cs typeface="Arial"/>
              </a:rPr>
              <a:t>.;1</a:t>
            </a:r>
            <a:endParaRPr sz="15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19560" y="4260533"/>
            <a:ext cx="83185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02615" algn="l"/>
              </a:tabLst>
            </a:pPr>
            <a:r>
              <a:rPr dirty="0" smtClean="0" sz="1350" spc="425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350" spc="-114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350" spc="345">
                <a:solidFill>
                  <a:srgbClr val="676769"/>
                </a:solidFill>
                <a:latin typeface="Arial"/>
                <a:cs typeface="Arial"/>
              </a:rPr>
              <a:t>,</a:t>
            </a:r>
            <a:r>
              <a:rPr dirty="0" smtClean="0" sz="1350" spc="345">
                <a:solidFill>
                  <a:srgbClr val="676769"/>
                </a:solidFill>
                <a:latin typeface="Arial"/>
                <a:cs typeface="Arial"/>
              </a:rPr>
              <a:t>	</a:t>
            </a:r>
            <a:r>
              <a:rPr dirty="0" smtClean="0" sz="1350" spc="35">
                <a:solidFill>
                  <a:srgbClr val="757779"/>
                </a:solidFill>
                <a:latin typeface="Arial"/>
                <a:cs typeface="Arial"/>
              </a:rPr>
              <a:t>1.}</a:t>
            </a:r>
            <a:endParaRPr sz="13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31297" y="4650203"/>
            <a:ext cx="218059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6084" algn="l"/>
              </a:tabLst>
            </a:pPr>
            <a:r>
              <a:rPr dirty="0" smtClean="0" sz="1350" spc="-150">
                <a:solidFill>
                  <a:srgbClr val="676769"/>
                </a:solidFill>
                <a:latin typeface="Arial"/>
                <a:cs typeface="Arial"/>
              </a:rPr>
              <a:t>L&gt;J</a:t>
            </a:r>
            <a:r>
              <a:rPr dirty="0" smtClean="0" sz="1350" spc="-150">
                <a:solidFill>
                  <a:srgbClr val="676769"/>
                </a:solidFill>
                <a:latin typeface="Arial"/>
                <a:cs typeface="Arial"/>
              </a:rPr>
              <a:t>	</a:t>
            </a:r>
            <a:r>
              <a:rPr dirty="0" smtClean="0" sz="1350" spc="1935">
                <a:solidFill>
                  <a:srgbClr val="464849"/>
                </a:solidFill>
                <a:latin typeface="Arial"/>
                <a:cs typeface="Arial"/>
              </a:rPr>
              <a:t>J</a:t>
            </a:r>
            <a:r>
              <a:rPr dirty="0" smtClean="0" sz="1350" spc="70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350" spc="320">
                <a:solidFill>
                  <a:srgbClr val="565759"/>
                </a:solidFill>
                <a:latin typeface="Arial"/>
                <a:cs typeface="Arial"/>
              </a:rPr>
              <a:t>,</a:t>
            </a:r>
            <a:r>
              <a:rPr dirty="0" smtClean="0" sz="1350" spc="660">
                <a:solidFill>
                  <a:srgbClr val="565759"/>
                </a:solidFill>
                <a:latin typeface="Arial"/>
                <a:cs typeface="Arial"/>
              </a:rPr>
              <a:t>L&gt;J</a:t>
            </a:r>
            <a:r>
              <a:rPr dirty="0" smtClean="0" sz="1350" spc="4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450" spc="340">
                <a:solidFill>
                  <a:srgbClr val="565759"/>
                </a:solidFill>
                <a:latin typeface="Arial"/>
                <a:cs typeface="Arial"/>
              </a:rPr>
              <a:t>0.&gt;:-'</a:t>
            </a:r>
            <a:endParaRPr sz="14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21974" y="4567653"/>
            <a:ext cx="3186430" cy="332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16610" algn="l"/>
              </a:tabLst>
            </a:pPr>
            <a:r>
              <a:rPr dirty="0" smtClean="0" sz="1350" spc="1350">
                <a:solidFill>
                  <a:srgbClr val="676769"/>
                </a:solidFill>
                <a:latin typeface="Arial"/>
                <a:cs typeface="Arial"/>
              </a:rPr>
              <a:t>L&gt;</a:t>
            </a:r>
            <a:r>
              <a:rPr dirty="0" smtClean="0" sz="1350" spc="1350">
                <a:solidFill>
                  <a:srgbClr val="676769"/>
                </a:solidFill>
                <a:latin typeface="Arial"/>
                <a:cs typeface="Arial"/>
              </a:rPr>
              <a:t>	</a:t>
            </a:r>
            <a:r>
              <a:rPr dirty="0" smtClean="0" sz="1350" spc="500">
                <a:solidFill>
                  <a:srgbClr val="676769"/>
                </a:solidFill>
                <a:latin typeface="Arial"/>
                <a:cs typeface="Arial"/>
              </a:rPr>
              <a:t>l'l</a:t>
            </a:r>
            <a:r>
              <a:rPr dirty="0" smtClean="0" sz="1350" spc="-30">
                <a:solidFill>
                  <a:srgbClr val="676769"/>
                </a:solidFill>
                <a:latin typeface="Arial"/>
                <a:cs typeface="Arial"/>
              </a:rPr>
              <a:t> </a:t>
            </a:r>
            <a:r>
              <a:rPr dirty="0" smtClean="0" sz="1350" spc="-114">
                <a:solidFill>
                  <a:srgbClr val="565759"/>
                </a:solidFill>
                <a:latin typeface="Arial"/>
                <a:cs typeface="Arial"/>
              </a:rPr>
              <a:t>1-&gt;..Uu</a:t>
            </a:r>
            <a:r>
              <a:rPr dirty="0" smtClean="0" sz="1350" spc="-114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114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320">
                <a:solidFill>
                  <a:srgbClr val="757779"/>
                </a:solidFill>
                <a:latin typeface="Arial"/>
                <a:cs typeface="Arial"/>
              </a:rPr>
              <a:t>,</a:t>
            </a:r>
            <a:r>
              <a:rPr dirty="0" smtClean="0" sz="1400" spc="215">
                <a:solidFill>
                  <a:srgbClr val="565759"/>
                </a:solidFill>
                <a:latin typeface="Arial"/>
                <a:cs typeface="Arial"/>
              </a:rPr>
              <a:t>;;¥,1</a:t>
            </a:r>
            <a:r>
              <a:rPr dirty="0" smtClean="0" sz="1400" spc="21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400" spc="-5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2100" spc="150">
                <a:solidFill>
                  <a:srgbClr val="565759"/>
                </a:solidFill>
                <a:latin typeface="Times New Roman"/>
                <a:cs typeface="Times New Roman"/>
              </a:rPr>
              <a:t>l:-J'</a:t>
            </a:r>
            <a:r>
              <a:rPr dirty="0" smtClean="0" sz="2100" spc="-20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180">
                <a:solidFill>
                  <a:srgbClr val="676769"/>
                </a:solidFill>
                <a:latin typeface="Arial"/>
                <a:cs typeface="Arial"/>
              </a:rPr>
              <a:t>-3</a:t>
            </a:r>
            <a:endParaRPr sz="14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5395" y="4872752"/>
            <a:ext cx="2428875" cy="377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65" i="1">
                <a:solidFill>
                  <a:srgbClr val="565759"/>
                </a:solidFill>
                <a:latin typeface="Times New Roman"/>
                <a:cs typeface="Times New Roman"/>
              </a:rPr>
              <a:t>j-A</a:t>
            </a:r>
            <a:r>
              <a:rPr dirty="0" smtClean="0" sz="1300" spc="65" i="1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50" i="1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30">
                <a:solidFill>
                  <a:srgbClr val="565759"/>
                </a:solidFill>
                <a:latin typeface="Arial"/>
                <a:cs typeface="Arial"/>
              </a:rPr>
              <a:t>.u.J</a:t>
            </a:r>
            <a:r>
              <a:rPr dirty="0" smtClean="0" sz="1650" spc="-3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650" spc="-100">
                <a:solidFill>
                  <a:srgbClr val="464849"/>
                </a:solidFill>
                <a:latin typeface="Arial"/>
                <a:cs typeface="Arial"/>
              </a:rPr>
              <a:t>..</a:t>
            </a:r>
            <a:r>
              <a:rPr dirty="0" smtClean="0" sz="1650" spc="-130">
                <a:solidFill>
                  <a:srgbClr val="464849"/>
                </a:solidFill>
                <a:latin typeface="Arial"/>
                <a:cs typeface="Arial"/>
              </a:rPr>
              <a:t>.</a:t>
            </a:r>
            <a:r>
              <a:rPr dirty="0" smtClean="0" sz="1600" spc="-420">
                <a:solidFill>
                  <a:srgbClr val="757779"/>
                </a:solidFill>
                <a:latin typeface="Times New Roman"/>
                <a:cs typeface="Times New Roman"/>
              </a:rPr>
              <a:t>11</a:t>
            </a:r>
            <a:r>
              <a:rPr dirty="0" smtClean="0" sz="1600" spc="-55">
                <a:solidFill>
                  <a:srgbClr val="757779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305">
                <a:solidFill>
                  <a:srgbClr val="565759"/>
                </a:solidFill>
                <a:latin typeface="Times New Roman"/>
                <a:cs typeface="Times New Roman"/>
              </a:rPr>
              <a:t>J.4J'-</a:t>
            </a:r>
            <a:r>
              <a:rPr dirty="0" smtClean="0" sz="2400" spc="-65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160">
                <a:solidFill>
                  <a:srgbClr val="464849"/>
                </a:solidFill>
                <a:latin typeface="Times New Roman"/>
                <a:cs typeface="Times New Roman"/>
              </a:rPr>
              <a:t>.</a:t>
            </a:r>
            <a:r>
              <a:rPr dirty="0" smtClean="0" sz="2400" spc="-400">
                <a:solidFill>
                  <a:srgbClr val="464849"/>
                </a:solidFill>
                <a:latin typeface="Times New Roman"/>
                <a:cs typeface="Times New Roman"/>
              </a:rPr>
              <a:t>.</a:t>
            </a:r>
            <a:r>
              <a:rPr dirty="0" smtClean="0" sz="2400" spc="-280">
                <a:solidFill>
                  <a:srgbClr val="757779"/>
                </a:solidFill>
                <a:latin typeface="Times New Roman"/>
                <a:cs typeface="Times New Roman"/>
              </a:rPr>
              <a:t>.</a:t>
            </a:r>
            <a:r>
              <a:rPr dirty="0" smtClean="0" sz="2400" spc="-455">
                <a:solidFill>
                  <a:srgbClr val="676769"/>
                </a:solidFill>
                <a:latin typeface="Times New Roman"/>
                <a:cs typeface="Times New Roman"/>
              </a:rPr>
              <a:t>\</a:t>
            </a:r>
            <a:r>
              <a:rPr dirty="0" smtClean="0" sz="2400" spc="-80">
                <a:solidFill>
                  <a:srgbClr val="676769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50" i="1">
                <a:solidFill>
                  <a:srgbClr val="565759"/>
                </a:solidFill>
                <a:latin typeface="Times New Roman"/>
                <a:cs typeface="Times New Roman"/>
              </a:rPr>
              <a:t>j-A</a:t>
            </a:r>
            <a:r>
              <a:rPr dirty="0" smtClean="0" sz="1300" spc="50" i="1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50" i="1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05">
                <a:solidFill>
                  <a:srgbClr val="464849"/>
                </a:solidFill>
                <a:latin typeface="Times New Roman"/>
                <a:cs typeface="Times New Roman"/>
              </a:rPr>
              <a:t>J.-.a-</a:t>
            </a:r>
            <a:r>
              <a:rPr dirty="0" smtClean="0" sz="1600" spc="-40">
                <a:solidFill>
                  <a:srgbClr val="464849"/>
                </a:solidFill>
                <a:latin typeface="Times New Roman"/>
                <a:cs typeface="Times New Roman"/>
              </a:rPr>
              <a:t>9</a:t>
            </a:r>
            <a:r>
              <a:rPr dirty="0" smtClean="0" sz="1600" spc="-380">
                <a:solidFill>
                  <a:srgbClr val="757779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10381" y="4936252"/>
            <a:ext cx="255651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335">
                <a:solidFill>
                  <a:srgbClr val="565759"/>
                </a:solidFill>
                <a:latin typeface="Arial"/>
                <a:cs typeface="Arial"/>
              </a:rPr>
              <a:t>J</a:t>
            </a:r>
            <a:r>
              <a:rPr dirty="0" smtClean="0" sz="1350" spc="12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320">
                <a:solidFill>
                  <a:srgbClr val="757779"/>
                </a:solidFill>
                <a:latin typeface="Arial"/>
                <a:cs typeface="Arial"/>
              </a:rPr>
              <a:t>,</a:t>
            </a:r>
            <a:r>
              <a:rPr dirty="0" smtClean="0" sz="1350" spc="-140">
                <a:solidFill>
                  <a:srgbClr val="676769"/>
                </a:solidFill>
                <a:latin typeface="Arial"/>
                <a:cs typeface="Arial"/>
              </a:rPr>
              <a:t>;;-&gt;LgJ.I</a:t>
            </a:r>
            <a:r>
              <a:rPr dirty="0" smtClean="0" sz="1350" spc="30">
                <a:solidFill>
                  <a:srgbClr val="676769"/>
                </a:solidFill>
                <a:latin typeface="Arial"/>
                <a:cs typeface="Arial"/>
              </a:rPr>
              <a:t> </a:t>
            </a:r>
            <a:r>
              <a:rPr dirty="0" smtClean="0" sz="1900" spc="1260">
                <a:solidFill>
                  <a:srgbClr val="464849"/>
                </a:solidFill>
                <a:latin typeface="Arial"/>
                <a:cs typeface="Arial"/>
              </a:rPr>
              <a:t>L</a:t>
            </a:r>
            <a:r>
              <a:rPr dirty="0" smtClean="0" sz="1900" spc="1040">
                <a:solidFill>
                  <a:srgbClr val="565759"/>
                </a:solidFill>
                <a:latin typeface="Arial"/>
                <a:cs typeface="Arial"/>
              </a:rPr>
              <a:t>;</a:t>
            </a:r>
            <a:r>
              <a:rPr dirty="0" smtClean="0" sz="1900" spc="725">
                <a:solidFill>
                  <a:srgbClr val="565759"/>
                </a:solidFill>
                <a:latin typeface="Arial"/>
                <a:cs typeface="Arial"/>
              </a:rPr>
              <a:t>;</a:t>
            </a:r>
            <a:r>
              <a:rPr dirty="0" smtClean="0" sz="1900" spc="-315">
                <a:solidFill>
                  <a:srgbClr val="757779"/>
                </a:solidFill>
                <a:latin typeface="Arial"/>
                <a:cs typeface="Arial"/>
              </a:rPr>
              <a:t>\</a:t>
            </a:r>
            <a:r>
              <a:rPr dirty="0" smtClean="0" sz="1900" spc="-10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650" spc="5">
                <a:solidFill>
                  <a:srgbClr val="464849"/>
                </a:solidFill>
                <a:latin typeface="Times New Roman"/>
                <a:cs typeface="Times New Roman"/>
              </a:rPr>
              <a:t>uL</a:t>
            </a:r>
            <a:r>
              <a:rPr dirty="0" smtClean="0" sz="1650" spc="-90">
                <a:solidFill>
                  <a:srgbClr val="464849"/>
                </a:solidFill>
                <a:latin typeface="Times New Roman"/>
                <a:cs typeface="Times New Roman"/>
              </a:rPr>
              <a:t>_</a:t>
            </a:r>
            <a:r>
              <a:rPr dirty="0" smtClean="0" sz="1650" spc="95">
                <a:solidFill>
                  <a:srgbClr val="757779"/>
                </a:solidFill>
                <a:latin typeface="Times New Roman"/>
                <a:cs typeface="Times New Roman"/>
              </a:rPr>
              <a:t>}</a:t>
            </a:r>
            <a:r>
              <a:rPr dirty="0" smtClean="0" sz="1650" spc="1260">
                <a:solidFill>
                  <a:srgbClr val="464849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5">
                <a:solidFill>
                  <a:srgbClr val="676769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-5">
                <a:solidFill>
                  <a:srgbClr val="676769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50077" y="4968002"/>
            <a:ext cx="52070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80">
                <a:solidFill>
                  <a:srgbClr val="757779"/>
                </a:solidFill>
                <a:latin typeface="Times New Roman"/>
                <a:cs typeface="Times New Roman"/>
              </a:rPr>
              <a:t>1</a:t>
            </a:r>
            <a:r>
              <a:rPr dirty="0" smtClean="0" sz="1600" spc="-180">
                <a:solidFill>
                  <a:srgbClr val="757779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80" i="1">
                <a:solidFill>
                  <a:srgbClr val="464849"/>
                </a:solidFill>
                <a:latin typeface="Times New Roman"/>
                <a:cs typeface="Times New Roman"/>
              </a:rPr>
              <a:t>,:,;-&gt;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371740" y="5128631"/>
            <a:ext cx="13271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405">
                <a:solidFill>
                  <a:srgbClr val="565759"/>
                </a:solidFill>
                <a:latin typeface="Arial"/>
                <a:cs typeface="Arial"/>
              </a:rPr>
              <a:t>,</a:t>
            </a:r>
            <a:endParaRPr sz="15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514194" y="5122281"/>
            <a:ext cx="9334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85">
                <a:solidFill>
                  <a:srgbClr val="565759"/>
                </a:solidFill>
                <a:latin typeface="Arial"/>
                <a:cs typeface="Arial"/>
              </a:rPr>
              <a:t>..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837199" y="5361133"/>
            <a:ext cx="651510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61009" indent="-448945">
              <a:lnSpc>
                <a:spcPct val="100000"/>
              </a:lnSpc>
              <a:buClr>
                <a:srgbClr val="757779"/>
              </a:buClr>
              <a:buFont typeface="Arial"/>
              <a:buChar char="·"/>
              <a:tabLst>
                <a:tab pos="461009" algn="l"/>
              </a:tabLst>
            </a:pPr>
            <a:r>
              <a:rPr dirty="0" smtClean="0" sz="1350" spc="720" i="1">
                <a:solidFill>
                  <a:srgbClr val="565759"/>
                </a:solidFill>
                <a:latin typeface="Arial"/>
                <a:cs typeface="Arial"/>
              </a:rPr>
              <a:t>y</a:t>
            </a:r>
            <a:endParaRPr sz="13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082538" y="5303983"/>
            <a:ext cx="197929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110" i="1">
                <a:solidFill>
                  <a:srgbClr val="565759"/>
                </a:solidFill>
                <a:latin typeface="Times New Roman"/>
                <a:cs typeface="Times New Roman"/>
              </a:rPr>
              <a:t>,jA</a:t>
            </a:r>
            <a:r>
              <a:rPr dirty="0" smtClean="0" sz="1250" spc="110" i="1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80" i="1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434" i="1">
                <a:solidFill>
                  <a:srgbClr val="565759"/>
                </a:solidFill>
                <a:latin typeface="Arial"/>
                <a:cs typeface="Arial"/>
              </a:rPr>
              <a:t>)1</a:t>
            </a:r>
            <a:r>
              <a:rPr dirty="0" smtClean="0" sz="1350" spc="434" i="1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-85" i="1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2995">
                <a:solidFill>
                  <a:srgbClr val="464849"/>
                </a:solidFill>
                <a:latin typeface="Arial"/>
                <a:cs typeface="Arial"/>
              </a:rPr>
              <a:t>J</a:t>
            </a:r>
            <a:r>
              <a:rPr dirty="0" smtClean="0" sz="1350" spc="-35">
                <a:solidFill>
                  <a:srgbClr val="676769"/>
                </a:solidFill>
                <a:latin typeface="Arial"/>
                <a:cs typeface="Arial"/>
              </a:rPr>
              <a:t>yU</a:t>
            </a:r>
            <a:r>
              <a:rPr dirty="0" smtClean="0" sz="1350" spc="35">
                <a:solidFill>
                  <a:srgbClr val="676769"/>
                </a:solidFill>
                <a:latin typeface="Arial"/>
                <a:cs typeface="Arial"/>
              </a:rPr>
              <a:t> </a:t>
            </a:r>
            <a:r>
              <a:rPr dirty="0" smtClean="0" sz="1200" spc="40">
                <a:solidFill>
                  <a:srgbClr val="676769"/>
                </a:solidFill>
                <a:latin typeface="Times New Roman"/>
                <a:cs typeface="Times New Roman"/>
              </a:rPr>
              <a:t>;;.</a:t>
            </a:r>
            <a:r>
              <a:rPr dirty="0" smtClean="0" sz="1200" spc="55">
                <a:solidFill>
                  <a:srgbClr val="676769"/>
                </a:solidFill>
                <a:latin typeface="Times New Roman"/>
                <a:cs typeface="Times New Roman"/>
              </a:rPr>
              <a:t>)</a:t>
            </a:r>
            <a:r>
              <a:rPr dirty="0" smtClean="0" sz="1200" spc="40">
                <a:solidFill>
                  <a:srgbClr val="676769"/>
                </a:solidFill>
                <a:latin typeface="Times New Roman"/>
                <a:cs typeface="Times New Roman"/>
              </a:rPr>
              <a:t>tj</a:t>
            </a:r>
            <a:r>
              <a:rPr dirty="0" smtClean="0" sz="1200" spc="125">
                <a:solidFill>
                  <a:srgbClr val="676769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190">
                <a:solidFill>
                  <a:srgbClr val="565759"/>
                </a:solidFill>
                <a:latin typeface="Arial"/>
                <a:cs typeface="Arial"/>
              </a:rPr>
              <a:t>'YJ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28005" y="5234133"/>
            <a:ext cx="2654935" cy="36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830">
                <a:solidFill>
                  <a:srgbClr val="565759"/>
                </a:solidFill>
                <a:latin typeface="Times New Roman"/>
                <a:cs typeface="Times New Roman"/>
              </a:rPr>
              <a:t>l5</a:t>
            </a:r>
            <a:r>
              <a:rPr dirty="0" smtClean="0" sz="1600" spc="-140">
                <a:solidFill>
                  <a:srgbClr val="565759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400">
                <a:solidFill>
                  <a:srgbClr val="676769"/>
                </a:solidFill>
                <a:latin typeface="Arial"/>
                <a:cs typeface="Arial"/>
              </a:rPr>
              <a:t>L&gt;</a:t>
            </a:r>
            <a:r>
              <a:rPr dirty="0" smtClean="0" sz="1350" spc="400">
                <a:solidFill>
                  <a:srgbClr val="676769"/>
                </a:solidFill>
                <a:latin typeface="Arial"/>
                <a:cs typeface="Arial"/>
              </a:rPr>
              <a:t> </a:t>
            </a:r>
            <a:r>
              <a:rPr dirty="0" smtClean="0" sz="1350" spc="-30">
                <a:solidFill>
                  <a:srgbClr val="676769"/>
                </a:solidFill>
                <a:latin typeface="Arial"/>
                <a:cs typeface="Arial"/>
              </a:rPr>
              <a:t> </a:t>
            </a:r>
            <a:r>
              <a:rPr dirty="0" smtClean="0" sz="1350" spc="894">
                <a:solidFill>
                  <a:srgbClr val="464849"/>
                </a:solidFill>
                <a:latin typeface="Arial"/>
                <a:cs typeface="Arial"/>
              </a:rPr>
              <a:t>_J</a:t>
            </a:r>
            <a:r>
              <a:rPr dirty="0" smtClean="0" sz="1350" spc="894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350" spc="-125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350" spc="400">
                <a:solidFill>
                  <a:srgbClr val="565759"/>
                </a:solidFill>
                <a:latin typeface="Arial"/>
                <a:cs typeface="Arial"/>
              </a:rPr>
              <a:t>';;</a:t>
            </a:r>
            <a:r>
              <a:rPr dirty="0" smtClean="0" sz="1350" spc="40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70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1350" spc="445">
                <a:solidFill>
                  <a:srgbClr val="565759"/>
                </a:solidFill>
                <a:latin typeface="Arial"/>
                <a:cs typeface="Arial"/>
              </a:rPr>
              <a:t>I</a:t>
            </a:r>
            <a:r>
              <a:rPr dirty="0" smtClean="0" sz="1350" spc="-235">
                <a:solidFill>
                  <a:srgbClr val="565759"/>
                </a:solidFill>
                <a:latin typeface="Arial"/>
                <a:cs typeface="Arial"/>
              </a:rPr>
              <a:t> </a:t>
            </a:r>
            <a:r>
              <a:rPr dirty="0" smtClean="0" sz="2350" spc="50" i="1">
                <a:solidFill>
                  <a:srgbClr val="464849"/>
                </a:solidFill>
                <a:latin typeface="Arial"/>
                <a:cs typeface="Arial"/>
              </a:rPr>
              <a:t>;;p</a:t>
            </a:r>
            <a:r>
              <a:rPr dirty="0" smtClean="0" sz="2350" spc="-145" i="1">
                <a:solidFill>
                  <a:srgbClr val="464849"/>
                </a:solidFill>
                <a:latin typeface="Arial"/>
                <a:cs typeface="Arial"/>
              </a:rPr>
              <a:t> </a:t>
            </a:r>
            <a:r>
              <a:rPr dirty="0" smtClean="0" sz="1800" spc="-55">
                <a:solidFill>
                  <a:srgbClr val="565759"/>
                </a:solidFill>
                <a:latin typeface="Arial"/>
                <a:cs typeface="Arial"/>
              </a:rPr>
              <a:t>J)</a:t>
            </a:r>
            <a:r>
              <a:rPr dirty="0" smtClean="0" sz="1800" spc="-55">
                <a:solidFill>
                  <a:srgbClr val="565759"/>
                </a:solidFill>
                <a:latin typeface="Arial"/>
                <a:cs typeface="Arial"/>
              </a:rPr>
              <a:t>\&gt;.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24093" y="6266437"/>
            <a:ext cx="206538" cy="0"/>
          </a:xfrm>
          <a:custGeom>
            <a:avLst/>
            <a:gdLst/>
            <a:ahLst/>
            <a:cxnLst/>
            <a:rect l="l" t="t" r="r" b="b"/>
            <a:pathLst>
              <a:path w="206538" h="0">
                <a:moveTo>
                  <a:pt x="0" y="0"/>
                </a:moveTo>
                <a:lnTo>
                  <a:pt x="206538" y="0"/>
                </a:lnTo>
              </a:path>
            </a:pathLst>
          </a:custGeom>
          <a:ln w="125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0727" y="360306"/>
            <a:ext cx="67310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114">
                <a:solidFill>
                  <a:srgbClr val="444446"/>
                </a:solidFill>
                <a:latin typeface="Arial"/>
                <a:cs typeface="Arial"/>
              </a:rPr>
              <a:t>JI...</a:t>
            </a:r>
            <a:r>
              <a:rPr dirty="0" smtClean="0" sz="1550" spc="-10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-150">
                <a:solidFill>
                  <a:srgbClr val="444446"/>
                </a:solidFill>
                <a:latin typeface="Arial"/>
                <a:cs typeface="Arial"/>
              </a:rPr>
              <a:t>.A\</a:t>
            </a:r>
            <a:r>
              <a:rPr dirty="0" smtClean="0" sz="1550" spc="-190">
                <a:solidFill>
                  <a:srgbClr val="444446"/>
                </a:solidFill>
                <a:latin typeface="Arial"/>
                <a:cs typeface="Arial"/>
              </a:rPr>
              <a:t>11</a:t>
            </a:r>
            <a:endParaRPr sz="1550">
              <a:latin typeface="Arial"/>
              <a:cs typeface="Aria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79375">
              <a:lnSpc>
                <a:spcPct val="100000"/>
              </a:lnSpc>
            </a:pPr>
            <a:fld id="{81D60167-4931-47E6-BA6A-407CBD079E47}" type="slidenum">
              <a:rPr dirty="0" smtClean="0" sz="1400" spc="250" i="1">
                <a:solidFill>
                  <a:srgbClr val="1C1D1D"/>
                </a:solidFill>
                <a:latin typeface="Times New Roman"/>
                <a:cs typeface="Times New Roman"/>
              </a:rPr>
              <a:t>2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36994" y="277756"/>
            <a:ext cx="1573530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spc="795">
                <a:solidFill>
                  <a:srgbClr val="2D2D2F"/>
                </a:solidFill>
                <a:latin typeface="Arial"/>
                <a:cs typeface="Arial"/>
              </a:rPr>
              <a:t>pu</a:t>
            </a:r>
            <a:r>
              <a:rPr dirty="0" smtClean="0" sz="2200" spc="3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700" spc="-135">
                <a:solidFill>
                  <a:srgbClr val="444446"/>
                </a:solidFill>
                <a:latin typeface="Times New Roman"/>
                <a:cs typeface="Times New Roman"/>
              </a:rPr>
              <a:t>-'Ql?·\</a:t>
            </a:r>
            <a:r>
              <a:rPr dirty="0" smtClean="0" sz="1700" spc="-170">
                <a:solidFill>
                  <a:srgbClr val="444446"/>
                </a:solidFill>
                <a:latin typeface="Times New Roman"/>
                <a:cs typeface="Times New Roman"/>
              </a:rPr>
              <a:t>1</a:t>
            </a:r>
            <a:r>
              <a:rPr dirty="0" smtClean="0" sz="1700" spc="40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20">
                <a:solidFill>
                  <a:srgbClr val="2D2D2F"/>
                </a:solidFill>
                <a:latin typeface="Arial"/>
                <a:cs typeface="Arial"/>
              </a:rPr>
              <a:t>t.L:.il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86777" y="353956"/>
            <a:ext cx="2881630" cy="989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95250">
              <a:lnSpc>
                <a:spcPct val="100000"/>
              </a:lnSpc>
              <a:tabLst>
                <a:tab pos="429895" algn="l"/>
              </a:tabLst>
            </a:pPr>
            <a:r>
              <a:rPr dirty="0" smtClean="0" sz="1550" spc="15">
                <a:solidFill>
                  <a:srgbClr val="2D2D2F"/>
                </a:solidFill>
                <a:latin typeface="Arial"/>
                <a:cs typeface="Arial"/>
              </a:rPr>
              <a:t>1</a:t>
            </a:r>
            <a:r>
              <a:rPr dirty="0" smtClean="0" sz="1550" spc="-5" u="sng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5" u="sng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0">
                <a:solidFill>
                  <a:srgbClr val="2D2D2F"/>
                </a:solidFill>
                <a:latin typeface="Arial"/>
                <a:cs typeface="Arial"/>
              </a:rPr>
              <a:t>,</a:t>
            </a:r>
            <a:r>
              <a:rPr dirty="0" smtClean="0" sz="1550" spc="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8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95">
                <a:solidFill>
                  <a:srgbClr val="2D2D2F"/>
                </a:solidFill>
                <a:latin typeface="Arial"/>
                <a:cs typeface="Arial"/>
              </a:rPr>
              <a:t>.rJ.IJ</a:t>
            </a:r>
            <a:r>
              <a:rPr dirty="0" smtClean="0" sz="1550" spc="95">
                <a:solidFill>
                  <a:srgbClr val="2D2D2F"/>
                </a:solidFill>
                <a:latin typeface="Arial"/>
                <a:cs typeface="Arial"/>
              </a:rPr>
              <a:t>  </a:t>
            </a:r>
            <a:r>
              <a:rPr dirty="0" smtClean="0" sz="1600" spc="5">
                <a:solidFill>
                  <a:srgbClr val="2D2D2F"/>
                </a:solidFill>
                <a:latin typeface="Arial"/>
                <a:cs typeface="Arial"/>
              </a:rPr>
              <a:t>_;4ll</a:t>
            </a:r>
            <a:r>
              <a:rPr dirty="0" smtClean="0" sz="1600" spc="5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190">
                <a:solidFill>
                  <a:srgbClr val="2D2D2F"/>
                </a:solidFill>
                <a:latin typeface="Arial"/>
                <a:cs typeface="Arial"/>
              </a:rPr>
              <a:t>-4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9"/>
              </a:spcBef>
            </a:pPr>
            <a:endParaRPr sz="900"/>
          </a:p>
          <a:p>
            <a:pPr algn="ctr" marR="1270">
              <a:lnSpc>
                <a:spcPct val="100000"/>
              </a:lnSpc>
              <a:tabLst>
                <a:tab pos="1745614" algn="l"/>
              </a:tabLst>
            </a:pPr>
            <a:r>
              <a:rPr dirty="0" smtClean="0" sz="1550" spc="455">
                <a:solidFill>
                  <a:srgbClr val="2D2D2F"/>
                </a:solidFill>
                <a:latin typeface="Arial"/>
                <a:cs typeface="Arial"/>
              </a:rPr>
              <a:t>ul</a:t>
            </a:r>
            <a:r>
              <a:rPr dirty="0" smtClean="0" sz="1550" spc="-14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-80">
                <a:solidFill>
                  <a:srgbClr val="2D2D2F"/>
                </a:solidFill>
                <a:latin typeface="Times New Roman"/>
                <a:cs typeface="Times New Roman"/>
              </a:rPr>
              <a:t>41;·\</a:t>
            </a:r>
            <a:r>
              <a:rPr dirty="0" smtClean="0" sz="1450" spc="-8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05">
                <a:solidFill>
                  <a:srgbClr val="444446"/>
                </a:solidFill>
                <a:latin typeface="Arial"/>
                <a:cs typeface="Arial"/>
              </a:rPr>
              <a:t>I</a:t>
            </a:r>
            <a:r>
              <a:rPr dirty="0" smtClean="0" sz="1550" spc="-30">
                <a:solidFill>
                  <a:srgbClr val="444446"/>
                </a:solidFill>
                <a:latin typeface="Arial"/>
                <a:cs typeface="Arial"/>
              </a:rPr>
              <a:t>01l_.p</a:t>
            </a:r>
            <a:r>
              <a:rPr dirty="0" smtClean="0" sz="1550" spc="-30">
                <a:solidFill>
                  <a:srgbClr val="444446"/>
                </a:solidFill>
                <a:latin typeface="Arial"/>
                <a:cs typeface="Arial"/>
              </a:rPr>
              <a:t>	</a:t>
            </a:r>
            <a:r>
              <a:rPr dirty="0" smtClean="0" sz="1550" spc="2470">
                <a:solidFill>
                  <a:srgbClr val="444446"/>
                </a:solidFill>
                <a:latin typeface="Arial"/>
                <a:cs typeface="Arial"/>
              </a:rPr>
              <a:t>J</a:t>
            </a:r>
            <a:r>
              <a:rPr dirty="0" smtClean="0" sz="1550" spc="110">
                <a:solidFill>
                  <a:srgbClr val="2D2D2F"/>
                </a:solidFill>
                <a:latin typeface="Arial"/>
                <a:cs typeface="Arial"/>
              </a:rPr>
              <a:t>\II</a:t>
            </a:r>
            <a:r>
              <a:rPr dirty="0" smtClean="0" sz="1550" spc="-19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280">
                <a:solidFill>
                  <a:srgbClr val="444446"/>
                </a:solidFill>
                <a:latin typeface="Arial"/>
                <a:cs typeface="Arial"/>
              </a:rPr>
              <a:t>j</a:t>
            </a:r>
            <a:r>
              <a:rPr dirty="0" smtClean="0" sz="1550" spc="28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-8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345">
                <a:solidFill>
                  <a:srgbClr val="444446"/>
                </a:solidFill>
                <a:latin typeface="Arial"/>
                <a:cs typeface="Arial"/>
              </a:rPr>
              <a:t>\</a:t>
            </a:r>
            <a:r>
              <a:rPr dirty="0" smtClean="0" sz="1550" spc="635">
                <a:solidFill>
                  <a:srgbClr val="444446"/>
                </a:solidFill>
                <a:latin typeface="Arial"/>
                <a:cs typeface="Arial"/>
              </a:rPr>
              <a:t>J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47"/>
              </a:spcBef>
            </a:pPr>
            <a:endParaRPr sz="900"/>
          </a:p>
          <a:p>
            <a:pPr algn="ctr" marL="99060">
              <a:lnSpc>
                <a:spcPct val="100000"/>
              </a:lnSpc>
              <a:tabLst>
                <a:tab pos="925830" algn="l"/>
                <a:tab pos="2376170" algn="l"/>
              </a:tabLst>
            </a:pPr>
            <a:r>
              <a:rPr dirty="0" smtClean="0" sz="1550" spc="900" i="1">
                <a:solidFill>
                  <a:srgbClr val="444446"/>
                </a:solidFill>
                <a:latin typeface="Arial"/>
                <a:cs typeface="Arial"/>
              </a:rPr>
              <a:t>.f..</a:t>
            </a:r>
            <a:r>
              <a:rPr dirty="0" smtClean="0" sz="1550" spc="900" i="1">
                <a:solidFill>
                  <a:srgbClr val="444446"/>
                </a:solidFill>
                <a:latin typeface="Arial"/>
                <a:cs typeface="Arial"/>
              </a:rPr>
              <a:t>	</a:t>
            </a:r>
            <a:r>
              <a:rPr dirty="0" smtClean="0" sz="1700" spc="85">
                <a:solidFill>
                  <a:srgbClr val="444446"/>
                </a:solidFill>
                <a:latin typeface="Arial"/>
                <a:cs typeface="Arial"/>
              </a:rPr>
              <a:t>'J_r-ll</a:t>
            </a:r>
            <a:r>
              <a:rPr dirty="0" smtClean="0" sz="1700" spc="-14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80">
                <a:solidFill>
                  <a:srgbClr val="444446"/>
                </a:solidFill>
                <a:latin typeface="Arial"/>
                <a:cs typeface="Arial"/>
              </a:rPr>
              <a:t>Jly--1;,</a:t>
            </a:r>
            <a:r>
              <a:rPr dirty="0" smtClean="0" sz="1550" spc="80">
                <a:solidFill>
                  <a:srgbClr val="444446"/>
                </a:solidFill>
                <a:latin typeface="Arial"/>
                <a:cs typeface="Arial"/>
              </a:rPr>
              <a:t>	</a:t>
            </a:r>
            <a:r>
              <a:rPr dirty="0" smtClean="0" sz="1700" spc="220">
                <a:solidFill>
                  <a:srgbClr val="2D2D2F"/>
                </a:solidFill>
                <a:latin typeface="Arial"/>
                <a:cs typeface="Arial"/>
              </a:rPr>
              <a:t>.v-ll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9433" y="710786"/>
            <a:ext cx="293878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35609" algn="l"/>
                <a:tab pos="1358265" algn="l"/>
                <a:tab pos="2534920" algn="l"/>
              </a:tabLst>
            </a:pPr>
            <a:r>
              <a:rPr dirty="0" smtClean="0" sz="1550" spc="1360">
                <a:solidFill>
                  <a:srgbClr val="2D2D2F"/>
                </a:solidFill>
                <a:latin typeface="Arial"/>
                <a:cs typeface="Arial"/>
              </a:rPr>
              <a:t>u</a:t>
            </a:r>
            <a:r>
              <a:rPr dirty="0" smtClean="0" sz="1550" spc="136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944">
                <a:solidFill>
                  <a:srgbClr val="2D2D2F"/>
                </a:solidFill>
                <a:latin typeface="Arial"/>
                <a:cs typeface="Arial"/>
              </a:rPr>
              <a:t>IJ</a:t>
            </a:r>
            <a:r>
              <a:rPr dirty="0" smtClean="0" sz="1550" spc="-12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105">
                <a:solidFill>
                  <a:srgbClr val="444446"/>
                </a:solidFill>
                <a:latin typeface="Arial"/>
                <a:cs typeface="Arial"/>
              </a:rPr>
              <a:t>,</a:t>
            </a:r>
            <a:r>
              <a:rPr dirty="0" smtClean="0" sz="1450" spc="70">
                <a:solidFill>
                  <a:srgbClr val="2D2D2F"/>
                </a:solidFill>
                <a:latin typeface="Times New Roman"/>
                <a:cs typeface="Times New Roman"/>
              </a:rPr>
              <a:t>y4-</a:t>
            </a:r>
            <a:r>
              <a:rPr dirty="0" smtClean="0" sz="1450" spc="70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450" spc="65">
                <a:solidFill>
                  <a:srgbClr val="444446"/>
                </a:solidFill>
                <a:latin typeface="Arial"/>
                <a:cs typeface="Arial"/>
              </a:rPr>
              <a:t>.</a:t>
            </a:r>
            <a:r>
              <a:rPr dirty="0" smtClean="0" sz="1450" spc="80">
                <a:solidFill>
                  <a:srgbClr val="444446"/>
                </a:solidFill>
                <a:latin typeface="Arial"/>
                <a:cs typeface="Arial"/>
              </a:rPr>
              <a:t>i</a:t>
            </a:r>
            <a:r>
              <a:rPr dirty="0" smtClean="0" sz="1550" spc="130">
                <a:solidFill>
                  <a:srgbClr val="444446"/>
                </a:solidFill>
                <a:latin typeface="Arial"/>
                <a:cs typeface="Arial"/>
              </a:rPr>
              <a:t>I</a:t>
            </a:r>
            <a:r>
              <a:rPr dirty="0" smtClean="0" sz="1550" spc="13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-13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135">
                <a:solidFill>
                  <a:srgbClr val="2D2D2F"/>
                </a:solidFill>
                <a:latin typeface="Arial"/>
                <a:cs typeface="Arial"/>
              </a:rPr>
              <a:t>l.:.:JI</a:t>
            </a:r>
            <a:r>
              <a:rPr dirty="0" smtClean="0" sz="1550" spc="135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600" spc="200">
                <a:solidFill>
                  <a:srgbClr val="2D2D2F"/>
                </a:solidFill>
                <a:latin typeface="Arial"/>
                <a:cs typeface="Arial"/>
              </a:rPr>
              <a:t>Ul&gt;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2580" y="1092745"/>
            <a:ext cx="67183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00">
                <a:solidFill>
                  <a:srgbClr val="2D2D2F"/>
                </a:solidFill>
                <a:latin typeface="Arial"/>
                <a:cs typeface="Arial"/>
              </a:rPr>
              <a:t>.</a:t>
            </a:r>
            <a:r>
              <a:rPr dirty="0" smtClean="0" sz="1550" spc="1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14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20">
                <a:solidFill>
                  <a:srgbClr val="2D2D2F"/>
                </a:solidFill>
                <a:latin typeface="Arial"/>
                <a:cs typeface="Arial"/>
              </a:rPr>
              <a:t>I...</a:t>
            </a:r>
            <a:r>
              <a:rPr dirty="0" smtClean="0" sz="1550" spc="-1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25">
                <a:solidFill>
                  <a:srgbClr val="2D2D2F"/>
                </a:solidFill>
                <a:latin typeface="Arial"/>
                <a:cs typeface="Arial"/>
              </a:rPr>
              <a:t>.Ai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02896" y="1073695"/>
            <a:ext cx="366395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-285">
                <a:solidFill>
                  <a:srgbClr val="2D2D2F"/>
                </a:solidFill>
                <a:latin typeface="Arial"/>
                <a:cs typeface="Arial"/>
              </a:rPr>
              <a:t>L5..Ll.</a:t>
            </a:r>
            <a:endParaRPr sz="17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16113" y="1073695"/>
            <a:ext cx="986790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-509">
                <a:solidFill>
                  <a:srgbClr val="2D2D2F"/>
                </a:solidFill>
                <a:latin typeface="Arial"/>
                <a:cs typeface="Arial"/>
              </a:rPr>
              <a:t>_</a:t>
            </a:r>
            <a:r>
              <a:rPr dirty="0" smtClean="0" sz="1700" spc="-210">
                <a:solidFill>
                  <a:srgbClr val="2D2D2F"/>
                </a:solidFill>
                <a:latin typeface="Arial"/>
                <a:cs typeface="Arial"/>
              </a:rPr>
              <a:t>_;;;</a:t>
            </a:r>
            <a:r>
              <a:rPr dirty="0" smtClean="0" sz="1700" spc="-1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-40">
                <a:solidFill>
                  <a:srgbClr val="2D2D2F"/>
                </a:solidFill>
                <a:latin typeface="Arial"/>
                <a:cs typeface="Arial"/>
              </a:rPr>
              <a:t>'"l,r.-l</a:t>
            </a:r>
            <a:r>
              <a:rPr dirty="0" smtClean="0" sz="1600" spc="-2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1085" i="1">
                <a:solidFill>
                  <a:srgbClr val="444446"/>
                </a:solidFill>
                <a:latin typeface="Arial"/>
                <a:cs typeface="Arial"/>
              </a:rPr>
              <a:t>)</a:t>
            </a:r>
            <a:endParaRPr sz="15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3174" y="2199450"/>
            <a:ext cx="3791585" cy="361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19350" algn="l"/>
              </a:tabLst>
            </a:pPr>
            <a:r>
              <a:rPr dirty="0" smtClean="0" sz="1550" spc="5075">
                <a:solidFill>
                  <a:srgbClr val="2D2D2F"/>
                </a:solidFill>
                <a:latin typeface="Arial"/>
                <a:cs typeface="Arial"/>
              </a:rPr>
              <a:t>W</a:t>
            </a:r>
            <a:r>
              <a:rPr dirty="0" smtClean="0" sz="1700" spc="150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700" spc="100">
                <a:solidFill>
                  <a:srgbClr val="2D2D2F"/>
                </a:solidFill>
                <a:latin typeface="Arial"/>
                <a:cs typeface="Arial"/>
              </a:rPr>
              <a:t>'I</a:t>
            </a:r>
            <a:r>
              <a:rPr dirty="0" smtClean="0" sz="1700" spc="21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700" spc="155">
                <a:solidFill>
                  <a:srgbClr val="2D2D2F"/>
                </a:solidFill>
                <a:latin typeface="Arial"/>
                <a:cs typeface="Arial"/>
              </a:rPr>
              <a:t>..Ul</a:t>
            </a:r>
            <a:r>
              <a:rPr dirty="0" smtClean="0" sz="1700" spc="-4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715">
                <a:solidFill>
                  <a:srgbClr val="2D2D2F"/>
                </a:solidFill>
                <a:latin typeface="Arial"/>
                <a:cs typeface="Arial"/>
              </a:rPr>
              <a:t>ui.J</a:t>
            </a:r>
            <a:r>
              <a:rPr dirty="0" smtClean="0" sz="1550" spc="715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650" spc="330" i="1">
                <a:solidFill>
                  <a:srgbClr val="2D2D2F"/>
                </a:solidFill>
                <a:latin typeface="Arial"/>
                <a:cs typeface="Arial"/>
              </a:rPr>
              <a:t>L.a.&gt;</a:t>
            </a:r>
            <a:r>
              <a:rPr dirty="0" smtClean="0" sz="1650" spc="-40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2300" spc="1695" i="1">
                <a:solidFill>
                  <a:srgbClr val="2D2D2F"/>
                </a:solidFill>
                <a:latin typeface="Times New Roman"/>
                <a:cs typeface="Times New Roman"/>
              </a:rPr>
              <a:t>.r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906674" y="2199450"/>
            <a:ext cx="1594485" cy="361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96670" algn="l"/>
              </a:tabLst>
            </a:pPr>
            <a:r>
              <a:rPr dirty="0" smtClean="0" sz="2300" spc="-85">
                <a:solidFill>
                  <a:srgbClr val="444446"/>
                </a:solidFill>
                <a:latin typeface="Times New Roman"/>
                <a:cs typeface="Times New Roman"/>
              </a:rPr>
              <a:t>,</a:t>
            </a:r>
            <a:r>
              <a:rPr dirty="0" smtClean="0" sz="2300" spc="-335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25">
                <a:solidFill>
                  <a:srgbClr val="2D2D2F"/>
                </a:solidFill>
                <a:latin typeface="Arial"/>
                <a:cs typeface="Arial"/>
              </a:rPr>
              <a:t>r</a:t>
            </a:r>
            <a:r>
              <a:rPr dirty="0" smtClean="0" sz="2050" spc="-70">
                <a:solidFill>
                  <a:srgbClr val="2D2D2F"/>
                </a:solidFill>
                <a:latin typeface="Arial"/>
                <a:cs typeface="Arial"/>
              </a:rPr>
              <a:t>Y</a:t>
            </a:r>
            <a:r>
              <a:rPr dirty="0" smtClean="0" sz="1700" spc="110">
                <a:solidFill>
                  <a:srgbClr val="2D2D2F"/>
                </a:solidFill>
                <a:latin typeface="Arial"/>
                <a:cs typeface="Arial"/>
              </a:rPr>
              <a:t>_rll</a:t>
            </a:r>
            <a:r>
              <a:rPr dirty="0" smtClean="0" sz="1700" spc="6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50" spc="434">
                <a:solidFill>
                  <a:srgbClr val="444446"/>
                </a:solidFill>
                <a:latin typeface="Arial"/>
                <a:cs typeface="Arial"/>
              </a:rPr>
              <a:t>U.</a:t>
            </a:r>
            <a:r>
              <a:rPr dirty="0" smtClean="0" sz="1650" spc="434">
                <a:solidFill>
                  <a:srgbClr val="444446"/>
                </a:solidFill>
                <a:latin typeface="Arial"/>
                <a:cs typeface="Arial"/>
              </a:rPr>
              <a:t>	</a:t>
            </a:r>
            <a:r>
              <a:rPr dirty="0" smtClean="0" sz="1550" spc="1460">
                <a:solidFill>
                  <a:srgbClr val="2D2D2F"/>
                </a:solidFill>
                <a:latin typeface="Arial"/>
                <a:cs typeface="Arial"/>
              </a:rPr>
              <a:t>J</a:t>
            </a:r>
            <a:endParaRPr sz="15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626429" y="2645360"/>
            <a:ext cx="59690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90">
                <a:solidFill>
                  <a:srgbClr val="2D2D2F"/>
                </a:solidFill>
                <a:latin typeface="Arial"/>
                <a:cs typeface="Arial"/>
              </a:rPr>
              <a:t>.</a:t>
            </a:r>
            <a:r>
              <a:rPr dirty="0" smtClean="0" sz="1500" spc="110">
                <a:solidFill>
                  <a:srgbClr val="2D2D2F"/>
                </a:solidFill>
                <a:latin typeface="Arial"/>
                <a:cs typeface="Arial"/>
              </a:rPr>
              <a:t>(</a:t>
            </a:r>
            <a:r>
              <a:rPr dirty="0" smtClean="0" sz="1500" spc="55">
                <a:solidFill>
                  <a:srgbClr val="2D2D2F"/>
                </a:solidFill>
                <a:latin typeface="Arial"/>
                <a:cs typeface="Arial"/>
              </a:rPr>
              <a:t>1</a:t>
            </a:r>
            <a:r>
              <a:rPr dirty="0" smtClean="0" sz="1500" spc="330">
                <a:solidFill>
                  <a:srgbClr val="421C0C"/>
                </a:solidFill>
                <a:latin typeface="Arial"/>
                <a:cs typeface="Arial"/>
              </a:rPr>
              <a:t>-</a:t>
            </a:r>
            <a:r>
              <a:rPr dirty="0" smtClean="0" sz="1500" spc="-220">
                <a:solidFill>
                  <a:srgbClr val="421C0C"/>
                </a:solidFill>
                <a:latin typeface="Arial"/>
                <a:cs typeface="Arial"/>
              </a:rPr>
              <a:t> </a:t>
            </a:r>
            <a:r>
              <a:rPr dirty="0" smtClean="0" sz="1500" spc="50">
                <a:solidFill>
                  <a:srgbClr val="444446"/>
                </a:solidFill>
                <a:latin typeface="Arial"/>
                <a:cs typeface="Arial"/>
              </a:rPr>
              <a:t>1)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5097" y="3064612"/>
            <a:ext cx="446468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54050" algn="l"/>
                <a:tab pos="2127885" algn="l"/>
                <a:tab pos="4177665" algn="l"/>
              </a:tabLst>
            </a:pPr>
            <a:r>
              <a:rPr dirty="0" smtClean="0" sz="550" spc="610">
                <a:solidFill>
                  <a:srgbClr val="444446"/>
                </a:solidFill>
                <a:latin typeface="Arial"/>
                <a:cs typeface="Arial"/>
              </a:rPr>
              <a:t>l</a:t>
            </a:r>
            <a:r>
              <a:rPr dirty="0" smtClean="0" sz="550" spc="61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550" spc="-4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1989" i="1">
                <a:solidFill>
                  <a:srgbClr val="2D2D2F"/>
                </a:solidFill>
                <a:latin typeface="Times New Roman"/>
                <a:cs typeface="Times New Roman"/>
              </a:rPr>
              <a:t>4</a:t>
            </a:r>
            <a:r>
              <a:rPr dirty="0" smtClean="0" sz="1550" spc="1989" i="1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380">
                <a:solidFill>
                  <a:srgbClr val="2D2D2F"/>
                </a:solidFill>
                <a:latin typeface="Arial"/>
                <a:cs typeface="Arial"/>
              </a:rPr>
              <a:t>l:JI</a:t>
            </a:r>
            <a:r>
              <a:rPr dirty="0" smtClean="0" sz="1550" spc="38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-150">
                <a:solidFill>
                  <a:srgbClr val="444446"/>
                </a:solidFill>
                <a:latin typeface="Arial"/>
                <a:cs typeface="Arial"/>
              </a:rPr>
              <a:t>..r-..UI</a:t>
            </a:r>
            <a:r>
              <a:rPr dirty="0" smtClean="0" sz="1550" spc="-15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11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215">
                <a:solidFill>
                  <a:srgbClr val="444446"/>
                </a:solidFill>
                <a:latin typeface="Arial"/>
                <a:cs typeface="Arial"/>
              </a:rPr>
              <a:t>.JY</a:t>
            </a:r>
            <a:r>
              <a:rPr dirty="0" smtClean="0" sz="1550" spc="14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-80">
                <a:solidFill>
                  <a:srgbClr val="444446"/>
                </a:solidFill>
                <a:latin typeface="Arial"/>
                <a:cs typeface="Arial"/>
              </a:rPr>
              <a:t>01</a:t>
            </a:r>
            <a:r>
              <a:rPr dirty="0" smtClean="0" sz="1550" spc="-18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600" spc="25">
                <a:solidFill>
                  <a:srgbClr val="444446"/>
                </a:solidFill>
                <a:latin typeface="Times New Roman"/>
                <a:cs typeface="Times New Roman"/>
              </a:rPr>
              <a:t>(</a:t>
            </a:r>
            <a:r>
              <a:rPr dirty="0" smtClean="0" sz="1600" spc="30">
                <a:solidFill>
                  <a:srgbClr val="444446"/>
                </a:solidFill>
                <a:latin typeface="Times New Roman"/>
                <a:cs typeface="Times New Roman"/>
              </a:rPr>
              <a:t>Wraap</a:t>
            </a:r>
            <a:r>
              <a:rPr dirty="0" smtClean="0" sz="1600" spc="25">
                <a:solidFill>
                  <a:srgbClr val="444446"/>
                </a:solidFill>
                <a:latin typeface="Times New Roman"/>
                <a:cs typeface="Times New Roman"/>
              </a:rPr>
              <a:t>)</a:t>
            </a:r>
            <a:r>
              <a:rPr dirty="0" smtClean="0" sz="1600" spc="25">
                <a:solidFill>
                  <a:srgbClr val="444446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165">
                <a:solidFill>
                  <a:srgbClr val="2D2D2F"/>
                </a:solidFill>
                <a:latin typeface="Arial"/>
                <a:cs typeface="Arial"/>
              </a:rPr>
              <a:t>I.J</a:t>
            </a:r>
            <a:endParaRPr sz="1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717561" y="3070962"/>
            <a:ext cx="1242695" cy="979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050">
                <a:solidFill>
                  <a:srgbClr val="2D2D2F"/>
                </a:solidFill>
                <a:latin typeface="Arial"/>
                <a:cs typeface="Arial"/>
              </a:rPr>
              <a:t>J</a:t>
            </a:r>
            <a:r>
              <a:rPr dirty="0" smtClean="0" sz="1550" spc="580">
                <a:solidFill>
                  <a:srgbClr val="2D2D2F"/>
                </a:solidFill>
                <a:latin typeface="Arial"/>
                <a:cs typeface="Arial"/>
              </a:rPr>
              <a:t>\</a:t>
            </a:r>
            <a:r>
              <a:rPr dirty="0" smtClean="0" sz="1550" spc="9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20">
                <a:solidFill>
                  <a:srgbClr val="2D2D2F"/>
                </a:solidFill>
                <a:latin typeface="Arial"/>
                <a:cs typeface="Arial"/>
              </a:rPr>
              <a:t>..liJ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48"/>
              </a:spcBef>
            </a:pPr>
            <a:endParaRPr sz="700"/>
          </a:p>
          <a:p>
            <a:pPr marL="503555">
              <a:lnSpc>
                <a:spcPct val="100000"/>
              </a:lnSpc>
            </a:pPr>
            <a:r>
              <a:rPr dirty="0" smtClean="0" sz="1550" spc="-65">
                <a:solidFill>
                  <a:srgbClr val="595B5E"/>
                </a:solidFill>
                <a:latin typeface="Arial"/>
                <a:cs typeface="Arial"/>
              </a:rPr>
              <a:t>.</a:t>
            </a:r>
            <a:r>
              <a:rPr dirty="0" smtClean="0" sz="1550" spc="-415">
                <a:solidFill>
                  <a:srgbClr val="595B5E"/>
                </a:solidFill>
                <a:latin typeface="Arial"/>
                <a:cs typeface="Arial"/>
              </a:rPr>
              <a:t>J</a:t>
            </a:r>
            <a:r>
              <a:rPr dirty="0" smtClean="0" sz="1550" spc="1330">
                <a:solidFill>
                  <a:srgbClr val="2D2D2F"/>
                </a:solidFill>
                <a:latin typeface="Arial"/>
                <a:cs typeface="Arial"/>
              </a:rPr>
              <a:t>Y</a:t>
            </a:r>
            <a:r>
              <a:rPr dirty="0" smtClean="0" sz="1550" spc="1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800" spc="20" i="1">
                <a:solidFill>
                  <a:srgbClr val="2D2D2F"/>
                </a:solidFill>
                <a:latin typeface="Times New Roman"/>
                <a:cs typeface="Times New Roman"/>
              </a:rPr>
              <a:t>,y-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8"/>
              </a:spcBef>
            </a:pPr>
            <a:endParaRPr sz="950"/>
          </a:p>
          <a:p>
            <a:pPr marL="550545">
              <a:lnSpc>
                <a:spcPct val="100000"/>
              </a:lnSpc>
            </a:pPr>
            <a:r>
              <a:rPr dirty="0" smtClean="0" sz="1550" spc="1410">
                <a:solidFill>
                  <a:srgbClr val="2D2D2F"/>
                </a:solidFill>
                <a:latin typeface="Arial"/>
                <a:cs typeface="Arial"/>
              </a:rPr>
              <a:t>I</a:t>
            </a:r>
            <a:r>
              <a:rPr dirty="0" smtClean="0" sz="1550" spc="-145">
                <a:solidFill>
                  <a:srgbClr val="2D2D2F"/>
                </a:solidFill>
                <a:latin typeface="Arial"/>
                <a:cs typeface="Arial"/>
              </a:rPr>
              <a:t>..,r-..UI</a:t>
            </a:r>
            <a:endParaRPr sz="1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6915" y="3415003"/>
            <a:ext cx="1433195" cy="6705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50">
                <a:solidFill>
                  <a:srgbClr val="444446"/>
                </a:solidFill>
                <a:latin typeface="Arial"/>
                <a:cs typeface="Arial"/>
              </a:rPr>
              <a:t>0</a:t>
            </a:r>
            <a:r>
              <a:rPr dirty="0" smtClean="0" sz="1550" spc="20">
                <a:solidFill>
                  <a:srgbClr val="444446"/>
                </a:solidFill>
                <a:latin typeface="Arial"/>
                <a:cs typeface="Arial"/>
              </a:rPr>
              <a:t>\</a:t>
            </a:r>
            <a:r>
              <a:rPr dirty="0" smtClean="0" sz="1550" spc="7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700" spc="-35">
                <a:solidFill>
                  <a:srgbClr val="2D2D2F"/>
                </a:solidFill>
                <a:latin typeface="Times New Roman"/>
                <a:cs typeface="Times New Roman"/>
              </a:rPr>
              <a:t>..lSiJ</a:t>
            </a:r>
            <a:r>
              <a:rPr dirty="0" smtClean="0" sz="1700" spc="4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365">
                <a:solidFill>
                  <a:srgbClr val="444446"/>
                </a:solidFill>
                <a:latin typeface="Arial"/>
                <a:cs typeface="Arial"/>
              </a:rPr>
              <a:t>·</a:t>
            </a:r>
            <a:r>
              <a:rPr dirty="0" smtClean="0" sz="1550" spc="2150">
                <a:solidFill>
                  <a:srgbClr val="444446"/>
                </a:solidFill>
                <a:latin typeface="Arial"/>
                <a:cs typeface="Arial"/>
              </a:rPr>
              <a:t>W</a:t>
            </a:r>
            <a:endParaRPr sz="1550">
              <a:latin typeface="Arial"/>
              <a:cs typeface="Arial"/>
            </a:endParaRPr>
          </a:p>
          <a:p>
            <a:pPr marL="12700">
              <a:lnSpc>
                <a:spcPts val="3170"/>
              </a:lnSpc>
            </a:pPr>
            <a:r>
              <a:rPr dirty="0" smtClean="0" sz="1600" spc="565">
                <a:solidFill>
                  <a:srgbClr val="2D2D2F"/>
                </a:solidFill>
                <a:latin typeface="Arial"/>
                <a:cs typeface="Arial"/>
              </a:rPr>
              <a:t>ul</a:t>
            </a:r>
            <a:r>
              <a:rPr dirty="0" smtClean="0" sz="1600" spc="670">
                <a:solidFill>
                  <a:srgbClr val="2D2D2F"/>
                </a:solidFill>
                <a:latin typeface="Arial"/>
                <a:cs typeface="Arial"/>
              </a:rPr>
              <a:t>&gt;</a:t>
            </a:r>
            <a:r>
              <a:rPr dirty="0" smtClean="0" sz="3000" spc="-165">
                <a:solidFill>
                  <a:srgbClr val="2D2D2F"/>
                </a:solidFill>
                <a:latin typeface="Arial"/>
                <a:cs typeface="Arial"/>
              </a:rPr>
              <a:t>&gt;'</a:t>
            </a:r>
            <a:endParaRPr sz="3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43690" y="3332453"/>
            <a:ext cx="3592829" cy="725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0335">
              <a:lnSpc>
                <a:spcPct val="100000"/>
              </a:lnSpc>
              <a:tabLst>
                <a:tab pos="1882775" algn="l"/>
              </a:tabLst>
            </a:pPr>
            <a:r>
              <a:rPr dirty="0" smtClean="0" sz="1550" spc="180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550" spc="120">
                <a:solidFill>
                  <a:srgbClr val="2D2D2F"/>
                </a:solidFill>
                <a:latin typeface="Arial"/>
                <a:cs typeface="Arial"/>
              </a:rPr>
              <a:t>'I</a:t>
            </a:r>
            <a:r>
              <a:rPr dirty="0" smtClean="0" sz="1550" spc="12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14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50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550" spc="60">
                <a:solidFill>
                  <a:srgbClr val="2D2D2F"/>
                </a:solidFill>
                <a:latin typeface="Arial"/>
                <a:cs typeface="Arial"/>
              </a:rPr>
              <a:t>-&gt;</a:t>
            </a:r>
            <a:r>
              <a:rPr dirty="0" smtClean="0" sz="1550" spc="50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550" spc="30">
                <a:solidFill>
                  <a:srgbClr val="2D2D2F"/>
                </a:solidFill>
                <a:latin typeface="Arial"/>
                <a:cs typeface="Arial"/>
              </a:rPr>
              <a:t>'I</a:t>
            </a:r>
            <a:r>
              <a:rPr dirty="0" smtClean="0" sz="1550" spc="3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155">
                <a:solidFill>
                  <a:srgbClr val="2D2D2F"/>
                </a:solidFill>
                <a:latin typeface="Arial"/>
                <a:cs typeface="Arial"/>
              </a:rPr>
              <a:t>uy-</a:t>
            </a:r>
            <a:r>
              <a:rPr dirty="0" smtClean="0" sz="1550" spc="190">
                <a:solidFill>
                  <a:srgbClr val="2D2D2F"/>
                </a:solidFill>
                <a:latin typeface="Arial"/>
                <a:cs typeface="Arial"/>
              </a:rPr>
              <a:t>&gt;</a:t>
            </a:r>
            <a:r>
              <a:rPr dirty="0" smtClean="0" sz="1550" spc="185">
                <a:solidFill>
                  <a:srgbClr val="2D2D2F"/>
                </a:solidFill>
                <a:latin typeface="Arial"/>
                <a:cs typeface="Arial"/>
              </a:rPr>
              <a:t>1</a:t>
            </a:r>
            <a:r>
              <a:rPr dirty="0" smtClean="0" sz="1550" spc="11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baseline="-26004" sz="3525" spc="-472">
                <a:solidFill>
                  <a:srgbClr val="2D2D2F"/>
                </a:solidFill>
                <a:latin typeface="Arial"/>
                <a:cs typeface="Arial"/>
              </a:rPr>
              <a:t>-</a:t>
            </a:r>
            <a:r>
              <a:rPr dirty="0" smtClean="0" baseline="-26004" sz="3525" spc="-472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200" spc="590" i="1">
                <a:solidFill>
                  <a:srgbClr val="2D2D2F"/>
                </a:solidFill>
                <a:latin typeface="Arial"/>
                <a:cs typeface="Arial"/>
              </a:rPr>
              <a:t>.J</a:t>
            </a:r>
            <a:r>
              <a:rPr dirty="0" smtClean="0" sz="1200" spc="-215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800" spc="-125">
                <a:solidFill>
                  <a:srgbClr val="444446"/>
                </a:solidFill>
                <a:latin typeface="Times New Roman"/>
                <a:cs typeface="Times New Roman"/>
              </a:rPr>
              <a:t>..ill</a:t>
            </a:r>
            <a:r>
              <a:rPr dirty="0" smtClean="0" sz="1800" spc="-125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85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6004" sz="3525" spc="-900">
                <a:solidFill>
                  <a:srgbClr val="444446"/>
                </a:solidFill>
                <a:latin typeface="Arial"/>
                <a:cs typeface="Arial"/>
              </a:rPr>
              <a:t>-</a:t>
            </a:r>
            <a:r>
              <a:rPr dirty="0" smtClean="0" sz="1550" spc="145">
                <a:solidFill>
                  <a:srgbClr val="2D2D2F"/>
                </a:solidFill>
                <a:latin typeface="Arial"/>
                <a:cs typeface="Arial"/>
              </a:rPr>
              <a:t>Y\..WI.JI</a:t>
            </a:r>
            <a:r>
              <a:rPr dirty="0" smtClean="0" sz="1550" spc="1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95">
                <a:solidFill>
                  <a:srgbClr val="2D2D2F"/>
                </a:solidFill>
                <a:latin typeface="Arial"/>
                <a:cs typeface="Arial"/>
              </a:rPr>
              <a:t>I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38"/>
              </a:spcBef>
            </a:pPr>
            <a:endParaRPr sz="600"/>
          </a:p>
          <a:p>
            <a:pPr marL="12700">
              <a:lnSpc>
                <a:spcPct val="100000"/>
              </a:lnSpc>
              <a:tabLst>
                <a:tab pos="1419225" algn="l"/>
                <a:tab pos="2847340" algn="l"/>
              </a:tabLst>
            </a:pPr>
            <a:r>
              <a:rPr dirty="0" smtClean="0" sz="1150" spc="80" i="1">
                <a:solidFill>
                  <a:srgbClr val="2D2D2F"/>
                </a:solidFill>
                <a:latin typeface="Arial"/>
                <a:cs typeface="Arial"/>
              </a:rPr>
              <a:t>.&gt;.G:.A</a:t>
            </a:r>
            <a:r>
              <a:rPr dirty="0" smtClean="0" sz="1150" spc="80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150" spc="-55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705">
                <a:solidFill>
                  <a:srgbClr val="2D2D2F"/>
                </a:solidFill>
                <a:latin typeface="Arial"/>
                <a:cs typeface="Arial"/>
              </a:rPr>
              <a:t>ui.J</a:t>
            </a:r>
            <a:r>
              <a:rPr dirty="0" smtClean="0" sz="1550" spc="705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700" spc="275" i="1">
                <a:solidFill>
                  <a:srgbClr val="444446"/>
                </a:solidFill>
                <a:latin typeface="Arial"/>
                <a:cs typeface="Arial"/>
              </a:rPr>
              <a:t>--€</a:t>
            </a:r>
            <a:r>
              <a:rPr dirty="0" smtClean="0" sz="1700" spc="275" i="1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700" spc="-130" i="1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-85">
                <a:solidFill>
                  <a:srgbClr val="444446"/>
                </a:solidFill>
                <a:latin typeface="Arial"/>
                <a:cs typeface="Arial"/>
              </a:rPr>
              <a:t>&lt;.f..UI</a:t>
            </a:r>
            <a:r>
              <a:rPr dirty="0" smtClean="0" sz="1550" spc="-17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800" spc="-80">
                <a:solidFill>
                  <a:srgbClr val="2D2D2F"/>
                </a:solidFill>
                <a:latin typeface="Times New Roman"/>
                <a:cs typeface="Times New Roman"/>
              </a:rPr>
              <a:t>J-A</a:t>
            </a:r>
            <a:r>
              <a:rPr dirty="0" smtClean="0" sz="1800" spc="-80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390">
                <a:solidFill>
                  <a:srgbClr val="2D2D2F"/>
                </a:solidFill>
                <a:latin typeface="Arial"/>
                <a:cs typeface="Arial"/>
              </a:rPr>
              <a:t>L:JI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0657" y="4804043"/>
            <a:ext cx="2124710" cy="716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745">
                <a:solidFill>
                  <a:srgbClr val="2D2D2F"/>
                </a:solidFill>
                <a:latin typeface="Arial"/>
                <a:cs typeface="Arial"/>
              </a:rPr>
              <a:t>u6-</a:t>
            </a:r>
            <a:r>
              <a:rPr dirty="0" smtClean="0" sz="1550" spc="74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775">
                <a:solidFill>
                  <a:srgbClr val="2D2D2F"/>
                </a:solidFill>
                <a:latin typeface="Arial"/>
                <a:cs typeface="Arial"/>
              </a:rPr>
              <a:t>J</a:t>
            </a:r>
            <a:r>
              <a:rPr dirty="0" smtClean="0" sz="1550" spc="12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550" spc="610">
                <a:solidFill>
                  <a:srgbClr val="444446"/>
                </a:solidFill>
                <a:latin typeface="Arial"/>
                <a:cs typeface="Arial"/>
              </a:rPr>
              <a:t>l</a:t>
            </a:r>
            <a:r>
              <a:rPr dirty="0" smtClean="0" sz="550" spc="610">
                <a:solidFill>
                  <a:srgbClr val="444446"/>
                </a:solidFill>
                <a:latin typeface="Arial"/>
                <a:cs typeface="Arial"/>
              </a:rPr>
              <a:t>  </a:t>
            </a:r>
            <a:r>
              <a:rPr dirty="0" smtClean="0" sz="550" spc="-2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00" spc="-360" i="1">
                <a:solidFill>
                  <a:srgbClr val="2D2D2F"/>
                </a:solidFill>
                <a:latin typeface="Arial"/>
                <a:cs typeface="Arial"/>
              </a:rPr>
              <a:t>4</a:t>
            </a:r>
            <a:r>
              <a:rPr dirty="0" smtClean="0" sz="1500" spc="-204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00" spc="-125" i="1">
                <a:solidFill>
                  <a:srgbClr val="2D2D2F"/>
                </a:solidFill>
                <a:latin typeface="Arial"/>
                <a:cs typeface="Arial"/>
              </a:rPr>
              <a:t>..</a:t>
            </a:r>
            <a:r>
              <a:rPr dirty="0" smtClean="0" sz="1500" spc="-80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120">
                <a:solidFill>
                  <a:srgbClr val="2D2D2F"/>
                </a:solidFill>
                <a:latin typeface="Arial"/>
                <a:cs typeface="Arial"/>
              </a:rPr>
              <a:t>.aJI</a:t>
            </a:r>
            <a:r>
              <a:rPr dirty="0" smtClean="0" sz="1550" spc="-6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2100" spc="-300">
                <a:solidFill>
                  <a:srgbClr val="2D2D2F"/>
                </a:solidFill>
                <a:latin typeface="Times New Roman"/>
                <a:cs typeface="Times New Roman"/>
              </a:rPr>
              <a:t>0Ats:o</a:t>
            </a: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ts val="3030"/>
              </a:lnSpc>
              <a:tabLst>
                <a:tab pos="607060" algn="l"/>
              </a:tabLst>
            </a:pPr>
            <a:r>
              <a:rPr dirty="0" smtClean="0" sz="1450" spc="-15">
                <a:solidFill>
                  <a:srgbClr val="2D2D2F"/>
                </a:solidFill>
                <a:latin typeface="Arial"/>
                <a:cs typeface="Arial"/>
              </a:rPr>
              <a:t>.i</a:t>
            </a:r>
            <a:r>
              <a:rPr dirty="0" smtClean="0" sz="1450" spc="114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-160">
                <a:solidFill>
                  <a:srgbClr val="2D2D2F"/>
                </a:solidFill>
                <a:latin typeface="Times New Roman"/>
                <a:cs typeface="Times New Roman"/>
              </a:rPr>
              <a:t>l</a:t>
            </a:r>
            <a:r>
              <a:rPr dirty="0" smtClean="0" sz="1600" spc="-16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1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80">
                <a:solidFill>
                  <a:srgbClr val="2D2D2F"/>
                </a:solidFill>
                <a:latin typeface="Times New Roman"/>
                <a:cs typeface="Times New Roman"/>
              </a:rPr>
              <a:t>4-</a:t>
            </a:r>
            <a:r>
              <a:rPr dirty="0" smtClean="0" sz="1600" spc="-180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2700" spc="-540">
                <a:solidFill>
                  <a:srgbClr val="444446"/>
                </a:solidFill>
                <a:latin typeface="Times New Roman"/>
                <a:cs typeface="Times New Roman"/>
              </a:rPr>
              <a:t>u</a:t>
            </a:r>
            <a:r>
              <a:rPr dirty="0" smtClean="0" sz="2700" spc="-110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2555">
                <a:solidFill>
                  <a:srgbClr val="2D2D2F"/>
                </a:solidFill>
                <a:latin typeface="Times New Roman"/>
                <a:cs typeface="Times New Roman"/>
              </a:rPr>
              <a:t>J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755064" y="4842143"/>
            <a:ext cx="328231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119755" algn="l"/>
              </a:tabLst>
            </a:pPr>
            <a:r>
              <a:rPr dirty="0" smtClean="0" sz="1550" spc="-150">
                <a:solidFill>
                  <a:srgbClr val="444446"/>
                </a:solidFill>
                <a:latin typeface="Arial"/>
                <a:cs typeface="Arial"/>
              </a:rPr>
              <a:t>..r-..UI</a:t>
            </a:r>
            <a:r>
              <a:rPr dirty="0" smtClean="0" sz="1550" spc="-15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-1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650" spc="30">
                <a:solidFill>
                  <a:srgbClr val="2D2D2F"/>
                </a:solidFill>
                <a:latin typeface="Times New Roman"/>
                <a:cs typeface="Times New Roman"/>
              </a:rPr>
              <a:t>,.r-o</a:t>
            </a:r>
            <a:r>
              <a:rPr dirty="0" smtClean="0" sz="1650" spc="8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35" i="1">
                <a:solidFill>
                  <a:srgbClr val="2D2D2F"/>
                </a:solidFill>
                <a:latin typeface="Times New Roman"/>
                <a:cs typeface="Times New Roman"/>
              </a:rPr>
              <a:t>,y-</a:t>
            </a:r>
            <a:r>
              <a:rPr dirty="0" smtClean="0" sz="1800" spc="135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75">
                <a:solidFill>
                  <a:srgbClr val="2D2D2F"/>
                </a:solidFill>
                <a:latin typeface="Times New Roman"/>
                <a:cs typeface="Times New Roman"/>
              </a:rPr>
              <a:t>Yl,a.9</a:t>
            </a:r>
            <a:r>
              <a:rPr dirty="0" smtClean="0" sz="1450" spc="13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95" i="1">
                <a:solidFill>
                  <a:srgbClr val="2D2D2F"/>
                </a:solidFill>
                <a:latin typeface="Arial"/>
                <a:cs typeface="Arial"/>
              </a:rPr>
              <a:t>.</a:t>
            </a:r>
            <a:r>
              <a:rPr dirty="0" smtClean="0" sz="1200" spc="95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200" spc="120" i="1">
                <a:solidFill>
                  <a:srgbClr val="2D2D2F"/>
                </a:solidFill>
                <a:latin typeface="Arial"/>
                <a:cs typeface="Arial"/>
              </a:rPr>
              <a:t>.JL;...</a:t>
            </a:r>
            <a:r>
              <a:rPr dirty="0" smtClean="0" sz="1200" spc="-80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00" spc="160">
                <a:solidFill>
                  <a:srgbClr val="444446"/>
                </a:solidFill>
                <a:latin typeface="Arial"/>
                <a:cs typeface="Arial"/>
              </a:rPr>
              <a:t>Jl</a:t>
            </a:r>
            <a:r>
              <a:rPr dirty="0" smtClean="0" sz="1500" spc="-5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50" spc="930">
                <a:solidFill>
                  <a:srgbClr val="2D2D2F"/>
                </a:solidFill>
                <a:latin typeface="Arial"/>
                <a:cs typeface="Arial"/>
              </a:rPr>
              <a:t>!l</a:t>
            </a:r>
            <a:r>
              <a:rPr dirty="0" smtClean="0" sz="1550" spc="93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830">
                <a:solidFill>
                  <a:srgbClr val="2D2D2F"/>
                </a:solidFill>
                <a:latin typeface="Arial"/>
                <a:cs typeface="Arial"/>
              </a:rPr>
              <a:t>l</a:t>
            </a:r>
            <a:endParaRPr sz="15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91217" y="5236894"/>
            <a:ext cx="76517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40">
                <a:solidFill>
                  <a:srgbClr val="2D2D2F"/>
                </a:solidFill>
                <a:latin typeface="Times New Roman"/>
                <a:cs typeface="Times New Roman"/>
              </a:rPr>
              <a:t>4-f..lZJ</a:t>
            </a:r>
            <a:r>
              <a:rPr dirty="0" smtClean="0" sz="1600" spc="-4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00">
                <a:solidFill>
                  <a:srgbClr val="444446"/>
                </a:solidFill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05694" y="4982894"/>
            <a:ext cx="1405255" cy="5594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00380" algn="l"/>
              </a:tabLst>
            </a:pPr>
            <a:r>
              <a:rPr dirty="0" smtClean="0" sz="1150" spc="1725">
                <a:solidFill>
                  <a:srgbClr val="2D2D2F"/>
                </a:solidFill>
                <a:latin typeface="Times New Roman"/>
                <a:cs typeface="Times New Roman"/>
              </a:rPr>
              <a:t>o</a:t>
            </a:r>
            <a:r>
              <a:rPr dirty="0" smtClean="0" sz="1150" spc="1725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3600" spc="2465">
                <a:solidFill>
                  <a:srgbClr val="2D2D2F"/>
                </a:solidFill>
                <a:latin typeface="Times New Roman"/>
                <a:cs typeface="Times New Roman"/>
              </a:rPr>
              <a:t>w</a:t>
            </a:r>
            <a:r>
              <a:rPr dirty="0" smtClean="0" sz="3600" spc="4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140">
                <a:solidFill>
                  <a:srgbClr val="2D2D2F"/>
                </a:solidFill>
                <a:latin typeface="Times New Roman"/>
                <a:cs typeface="Times New Roman"/>
              </a:rPr>
              <a:t>.</a:t>
            </a:r>
            <a:r>
              <a:rPr dirty="0" smtClean="0" sz="1300" spc="-245">
                <a:solidFill>
                  <a:srgbClr val="2D2D2F"/>
                </a:solidFill>
                <a:latin typeface="Times New Roman"/>
                <a:cs typeface="Times New Roman"/>
              </a:rPr>
              <a:t>4</a:t>
            </a:r>
            <a:r>
              <a:rPr dirty="0" smtClean="0" sz="1300" spc="-235">
                <a:solidFill>
                  <a:srgbClr val="462A2D"/>
                </a:solidFill>
                <a:latin typeface="Times New Roman"/>
                <a:cs typeface="Times New Roman"/>
              </a:rPr>
              <a:t>_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57862" y="5236894"/>
            <a:ext cx="1257935" cy="669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00330">
              <a:lnSpc>
                <a:spcPct val="100000"/>
              </a:lnSpc>
            </a:pPr>
            <a:r>
              <a:rPr dirty="0" smtClean="0" sz="1300" spc="175">
                <a:solidFill>
                  <a:srgbClr val="444446"/>
                </a:solidFill>
                <a:latin typeface="Times New Roman"/>
                <a:cs typeface="Times New Roman"/>
              </a:rPr>
              <a:t>,</a:t>
            </a:r>
            <a:r>
              <a:rPr dirty="0" smtClean="0" sz="1300" spc="-90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15">
                <a:solidFill>
                  <a:srgbClr val="2D2D2F"/>
                </a:solidFill>
                <a:latin typeface="Times New Roman"/>
                <a:cs typeface="Times New Roman"/>
              </a:rPr>
              <a:t>L&gt;J..LJ:-1</a:t>
            </a:r>
            <a:r>
              <a:rPr dirty="0" smtClean="0" sz="1600" spc="7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2000">
                <a:solidFill>
                  <a:srgbClr val="444446"/>
                </a:solidFill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3265"/>
              </a:lnSpc>
              <a:tabLst>
                <a:tab pos="795020" algn="l"/>
              </a:tabLst>
            </a:pPr>
            <a:r>
              <a:rPr dirty="0" smtClean="0" sz="2900" spc="-285">
                <a:solidFill>
                  <a:srgbClr val="2D2D2F"/>
                </a:solidFill>
                <a:latin typeface="Times New Roman"/>
                <a:cs typeface="Times New Roman"/>
              </a:rPr>
              <a:t>rJ'-'-;,</a:t>
            </a:r>
            <a:r>
              <a:rPr dirty="0" smtClean="0" sz="2900" spc="-285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985">
                <a:solidFill>
                  <a:srgbClr val="2D2D2F"/>
                </a:solidFill>
                <a:latin typeface="Arial"/>
                <a:cs typeface="Arial"/>
              </a:rPr>
              <a:t>IJ</a:t>
            </a:r>
            <a:endParaRPr sz="15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66183" y="5542565"/>
            <a:ext cx="2391410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95120" algn="l"/>
              </a:tabLst>
            </a:pPr>
            <a:r>
              <a:rPr dirty="0" smtClean="0" sz="1550" spc="-150" i="1">
                <a:solidFill>
                  <a:srgbClr val="444446"/>
                </a:solidFill>
                <a:latin typeface="Arial"/>
                <a:cs typeface="Arial"/>
              </a:rPr>
              <a:t>.4&gt;</a:t>
            </a:r>
            <a:r>
              <a:rPr dirty="0" smtClean="0" sz="1550" spc="-229" i="1">
                <a:solidFill>
                  <a:srgbClr val="444446"/>
                </a:solidFill>
                <a:latin typeface="Arial"/>
                <a:cs typeface="Arial"/>
              </a:rPr>
              <a:t>-</a:t>
            </a:r>
            <a:r>
              <a:rPr dirty="0" smtClean="0" sz="2200" spc="540" i="1">
                <a:solidFill>
                  <a:srgbClr val="2D2D2F"/>
                </a:solidFill>
                <a:latin typeface="Arial"/>
                <a:cs typeface="Arial"/>
              </a:rPr>
              <a:t>fo</a:t>
            </a:r>
            <a:r>
              <a:rPr dirty="0" smtClean="0" sz="2200" spc="-245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180">
                <a:solidFill>
                  <a:srgbClr val="2D2D2F"/>
                </a:solidFill>
                <a:latin typeface="Arial"/>
                <a:cs typeface="Arial"/>
              </a:rPr>
              <a:t>ui.Jl::&gt;</a:t>
            </a:r>
            <a:r>
              <a:rPr dirty="0" smtClean="0" sz="1550" spc="18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450" spc="300">
                <a:solidFill>
                  <a:srgbClr val="2D2D2F"/>
                </a:solidFill>
                <a:latin typeface="Arial"/>
                <a:cs typeface="Arial"/>
              </a:rPr>
              <a:t>l4.:&gt;\</a:t>
            </a:r>
            <a:r>
              <a:rPr dirty="0" smtClean="0" sz="1450" spc="420">
                <a:solidFill>
                  <a:srgbClr val="2D2D2F"/>
                </a:solidFill>
                <a:latin typeface="Arial"/>
                <a:cs typeface="Arial"/>
              </a:rPr>
              <a:t>J</a:t>
            </a:r>
            <a:endParaRPr sz="14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302373" y="5812741"/>
            <a:ext cx="154940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555">
                <a:solidFill>
                  <a:srgbClr val="2D2D2F"/>
                </a:solidFill>
                <a:latin typeface="Arial"/>
                <a:cs typeface="Arial"/>
              </a:rPr>
              <a:t>,</a:t>
            </a:r>
            <a:endParaRPr sz="1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60903" y="5993477"/>
            <a:ext cx="640080" cy="332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5">
                <a:solidFill>
                  <a:srgbClr val="2D2D2F"/>
                </a:solidFill>
                <a:latin typeface="Arial"/>
                <a:cs typeface="Arial"/>
              </a:rPr>
              <a:t>4</a:t>
            </a:r>
            <a:r>
              <a:rPr dirty="0" smtClean="0" sz="1450" spc="1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300" spc="200">
                <a:solidFill>
                  <a:srgbClr val="2D2D2F"/>
                </a:solidFill>
                <a:latin typeface="Arial"/>
                <a:cs typeface="Arial"/>
              </a:rPr>
              <a:t>I'&gt;</a:t>
            </a:r>
            <a:r>
              <a:rPr dirty="0" smtClean="0" sz="1300" spc="-12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2100" spc="-135">
                <a:solidFill>
                  <a:srgbClr val="2D2D2F"/>
                </a:solidFill>
                <a:latin typeface="Times New Roman"/>
                <a:cs typeface="Times New Roman"/>
              </a:rPr>
              <a:t>ut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14436" y="5961727"/>
            <a:ext cx="2251075" cy="369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295">
                <a:solidFill>
                  <a:srgbClr val="2D2D2F"/>
                </a:solidFill>
                <a:latin typeface="Arial"/>
                <a:cs typeface="Arial"/>
              </a:rPr>
              <a:t>\</a:t>
            </a:r>
            <a:r>
              <a:rPr dirty="0" smtClean="0" sz="1450" spc="600">
                <a:solidFill>
                  <a:srgbClr val="2D2D2F"/>
                </a:solidFill>
                <a:latin typeface="Arial"/>
                <a:cs typeface="Arial"/>
              </a:rPr>
              <a:t>b</a:t>
            </a:r>
            <a:r>
              <a:rPr dirty="0" smtClean="0" sz="1450" spc="6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-10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295">
                <a:solidFill>
                  <a:srgbClr val="2D2D2F"/>
                </a:solidFill>
                <a:latin typeface="Arial"/>
                <a:cs typeface="Arial"/>
              </a:rPr>
              <a:t>t</a:t>
            </a:r>
            <a:r>
              <a:rPr dirty="0" smtClean="0" sz="1450" spc="10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2350" spc="25">
                <a:solidFill>
                  <a:srgbClr val="2D2D2F"/>
                </a:solidFill>
                <a:latin typeface="Times New Roman"/>
                <a:cs typeface="Times New Roman"/>
              </a:rPr>
              <a:t>uu.</a:t>
            </a:r>
            <a:r>
              <a:rPr dirty="0" smtClean="0" sz="2350" spc="10" u="sng">
                <a:solidFill>
                  <a:srgbClr val="2D2D2F"/>
                </a:solidFill>
                <a:latin typeface="Times New Roman"/>
                <a:cs typeface="Times New Roman"/>
              </a:rPr>
              <a:t>,:.,</a:t>
            </a:r>
            <a:r>
              <a:rPr dirty="0" smtClean="0" sz="2350" spc="-19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000" spc="420" b="1">
                <a:solidFill>
                  <a:srgbClr val="2D2D2F"/>
                </a:solidFill>
                <a:latin typeface="Times New Roman"/>
                <a:cs typeface="Times New Roman"/>
              </a:rPr>
              <a:t>4:</a:t>
            </a:r>
            <a:r>
              <a:rPr dirty="0" smtClean="0" sz="1000" spc="420" b="1">
                <a:solidFill>
                  <a:srgbClr val="2D2D2F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65" b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370">
                <a:solidFill>
                  <a:srgbClr val="2D2D2F"/>
                </a:solidFill>
                <a:latin typeface="Arial"/>
                <a:cs typeface="Arial"/>
              </a:rPr>
              <a:t>L&gt;..</a:t>
            </a:r>
            <a:r>
              <a:rPr dirty="0" smtClean="0" sz="1550" spc="114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50">
                <a:solidFill>
                  <a:srgbClr val="C8CACC"/>
                </a:solidFill>
                <a:latin typeface="Arial"/>
                <a:cs typeface="Arial"/>
              </a:rPr>
              <a:t>\</a:t>
            </a:r>
            <a:endParaRPr sz="15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73561" y="6233879"/>
            <a:ext cx="1007110" cy="118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195">
                <a:solidFill>
                  <a:srgbClr val="2D2D2F"/>
                </a:solidFill>
                <a:latin typeface="Arial"/>
                <a:cs typeface="Arial"/>
              </a:rPr>
              <a:t>..</a:t>
            </a:r>
            <a:r>
              <a:rPr dirty="0" smtClean="0" sz="700" spc="19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700" spc="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700" spc="165">
                <a:solidFill>
                  <a:srgbClr val="2D2D2F"/>
                </a:solidFill>
                <a:latin typeface="Arial"/>
                <a:cs typeface="Arial"/>
              </a:rPr>
              <a:t>•</a:t>
            </a:r>
            <a:r>
              <a:rPr dirty="0" smtClean="0" sz="700" spc="165">
                <a:solidFill>
                  <a:srgbClr val="2D2D2F"/>
                </a:solidFill>
                <a:latin typeface="Arial"/>
                <a:cs typeface="Arial"/>
              </a:rPr>
              <a:t>  </a:t>
            </a:r>
            <a:r>
              <a:rPr dirty="0" smtClean="0" sz="700" spc="3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700" spc="195">
                <a:solidFill>
                  <a:srgbClr val="2D2D2F"/>
                </a:solidFill>
                <a:latin typeface="Arial"/>
                <a:cs typeface="Arial"/>
              </a:rPr>
              <a:t>..</a:t>
            </a:r>
            <a:r>
              <a:rPr dirty="0" smtClean="0" sz="700" spc="195">
                <a:solidFill>
                  <a:srgbClr val="2D2D2F"/>
                </a:solidFill>
                <a:latin typeface="Arial"/>
                <a:cs typeface="Arial"/>
              </a:rPr>
              <a:t>    </a:t>
            </a:r>
            <a:r>
              <a:rPr dirty="0" smtClean="0" sz="700" spc="-4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700" spc="395">
                <a:solidFill>
                  <a:srgbClr val="2D2D2F"/>
                </a:solidFill>
                <a:latin typeface="Arial"/>
                <a:cs typeface="Arial"/>
              </a:rPr>
              <a:t>..,--</a:t>
            </a:r>
            <a:r>
              <a:rPr dirty="0" smtClean="0" sz="700" spc="-8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700" spc="120">
                <a:solidFill>
                  <a:srgbClr val="2D2D2F"/>
                </a:solidFill>
                <a:latin typeface="Arial"/>
                <a:cs typeface="Arial"/>
              </a:rPr>
              <a:t>,.</a:t>
            </a:r>
            <a:endParaRPr sz="7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75239" y="6233879"/>
            <a:ext cx="917575" cy="118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06705" algn="l"/>
                <a:tab pos="794385" algn="l"/>
              </a:tabLst>
            </a:pPr>
            <a:r>
              <a:rPr dirty="0" smtClean="0" sz="700" spc="465" b="1" i="1">
                <a:solidFill>
                  <a:srgbClr val="2D2D2F"/>
                </a:solidFill>
                <a:latin typeface="Arial"/>
                <a:cs typeface="Arial"/>
              </a:rPr>
              <a:t>J</a:t>
            </a:r>
            <a:r>
              <a:rPr dirty="0" smtClean="0" sz="700" spc="465" b="1" i="1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700" spc="125">
                <a:solidFill>
                  <a:srgbClr val="2D2D2F"/>
                </a:solidFill>
                <a:latin typeface="Arial"/>
                <a:cs typeface="Arial"/>
              </a:rPr>
              <a:t>..</a:t>
            </a:r>
            <a:r>
              <a:rPr dirty="0" smtClean="0" sz="700" spc="125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700" spc="235">
                <a:solidFill>
                  <a:srgbClr val="2D2D2F"/>
                </a:solidFill>
                <a:latin typeface="Arial"/>
                <a:cs typeface="Arial"/>
              </a:rPr>
              <a:t>..</a:t>
            </a:r>
            <a:endParaRPr sz="7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75622" y="6520230"/>
            <a:ext cx="5894705" cy="687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7630">
              <a:lnSpc>
                <a:spcPct val="100000"/>
              </a:lnSpc>
            </a:pPr>
            <a:r>
              <a:rPr dirty="0" smtClean="0" sz="1600" spc="5" b="1">
                <a:solidFill>
                  <a:srgbClr val="2D2D2F"/>
                </a:solidFill>
                <a:latin typeface="Arial"/>
                <a:cs typeface="Arial"/>
              </a:rPr>
              <a:t>Levels</a:t>
            </a:r>
            <a:r>
              <a:rPr dirty="0" smtClean="0" sz="1600" spc="45" b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20" b="1">
                <a:solidFill>
                  <a:srgbClr val="2D2D2F"/>
                </a:solidFill>
                <a:latin typeface="Arial"/>
                <a:cs typeface="Arial"/>
              </a:rPr>
              <a:t>of</a:t>
            </a:r>
            <a:r>
              <a:rPr dirty="0" smtClean="0" sz="1600" spc="5" b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5" b="1">
                <a:solidFill>
                  <a:srgbClr val="2D2D2F"/>
                </a:solidFill>
                <a:latin typeface="Arial"/>
                <a:cs typeface="Arial"/>
              </a:rPr>
              <a:t>Strategic</a:t>
            </a:r>
            <a:r>
              <a:rPr dirty="0" smtClean="0" sz="1600" spc="165" b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0" b="1">
                <a:solidFill>
                  <a:srgbClr val="2D2D2F"/>
                </a:solidFill>
                <a:latin typeface="Arial"/>
                <a:cs typeface="Arial"/>
              </a:rPr>
              <a:t>Management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  <a:tabLst>
                <a:tab pos="839469" algn="l"/>
                <a:tab pos="2434590" algn="l"/>
                <a:tab pos="5567045" algn="l"/>
              </a:tabLst>
            </a:pPr>
            <a:r>
              <a:rPr dirty="0" smtClean="0" sz="1550" spc="110">
                <a:solidFill>
                  <a:srgbClr val="2D2D2F"/>
                </a:solidFill>
                <a:latin typeface="Arial"/>
                <a:cs typeface="Arial"/>
              </a:rPr>
              <a:t>Jl</a:t>
            </a:r>
            <a:r>
              <a:rPr dirty="0" smtClean="0" sz="1550" spc="11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2300">
                <a:solidFill>
                  <a:srgbClr val="2D2D2F"/>
                </a:solidFill>
                <a:latin typeface="Arial"/>
                <a:cs typeface="Arial"/>
              </a:rPr>
              <a:t>u</a:t>
            </a:r>
            <a:r>
              <a:rPr dirty="0" smtClean="0" sz="1550" spc="230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775">
                <a:solidFill>
                  <a:srgbClr val="2D2D2F"/>
                </a:solidFill>
                <a:latin typeface="Arial"/>
                <a:cs typeface="Arial"/>
              </a:rPr>
              <a:t>l</a:t>
            </a:r>
            <a:r>
              <a:rPr dirty="0" smtClean="0" sz="2250" spc="-300">
                <a:solidFill>
                  <a:srgbClr val="2D2D2F"/>
                </a:solidFill>
                <a:latin typeface="Times New Roman"/>
                <a:cs typeface="Times New Roman"/>
              </a:rPr>
              <a:t>L.z:.b</a:t>
            </a:r>
            <a:r>
              <a:rPr dirty="0" smtClean="0" sz="2250" spc="1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650" spc="735">
                <a:solidFill>
                  <a:srgbClr val="2D2D2F"/>
                </a:solidFill>
                <a:latin typeface="Arial"/>
                <a:cs typeface="Arial"/>
              </a:rPr>
              <a:t>e</a:t>
            </a:r>
            <a:r>
              <a:rPr dirty="0" smtClean="0" sz="2650" spc="-484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2295">
                <a:solidFill>
                  <a:srgbClr val="2D2D2F"/>
                </a:solidFill>
                <a:latin typeface="Arial"/>
                <a:cs typeface="Arial"/>
              </a:rPr>
              <a:t>W</a:t>
            </a:r>
            <a:r>
              <a:rPr dirty="0" smtClean="0" sz="1550" spc="2295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815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550" spc="500">
                <a:solidFill>
                  <a:srgbClr val="2D2D2F"/>
                </a:solidFill>
                <a:latin typeface="Arial"/>
                <a:cs typeface="Arial"/>
              </a:rPr>
              <a:t>'l</a:t>
            </a:r>
            <a:r>
              <a:rPr dirty="0" smtClean="0" sz="1550" spc="5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18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25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550" spc="-30">
                <a:solidFill>
                  <a:srgbClr val="2D2D2F"/>
                </a:solidFill>
                <a:latin typeface="Arial"/>
                <a:cs typeface="Arial"/>
              </a:rPr>
              <a:t>.&gt;&gt;'\</a:t>
            </a:r>
            <a:r>
              <a:rPr dirty="0" smtClean="0" sz="1550" spc="-3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18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994">
                <a:solidFill>
                  <a:srgbClr val="2D2D2F"/>
                </a:solidFill>
                <a:latin typeface="Arial"/>
                <a:cs typeface="Arial"/>
              </a:rPr>
              <a:t>u</a:t>
            </a:r>
            <a:r>
              <a:rPr dirty="0" smtClean="0" sz="1550" spc="994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6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630">
                <a:solidFill>
                  <a:srgbClr val="2D2D2F"/>
                </a:solidFill>
                <a:latin typeface="Arial"/>
                <a:cs typeface="Arial"/>
              </a:rPr>
              <a:t>"</a:t>
            </a:r>
            <a:r>
              <a:rPr dirty="0" smtClean="0" sz="1550" spc="63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1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700" spc="-110">
                <a:solidFill>
                  <a:srgbClr val="315064"/>
                </a:solidFill>
                <a:latin typeface="Times New Roman"/>
                <a:cs typeface="Times New Roman"/>
              </a:rPr>
              <a:t>ee</a:t>
            </a:r>
            <a:r>
              <a:rPr dirty="0" smtClean="0" sz="700" spc="50">
                <a:solidFill>
                  <a:srgbClr val="315064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190">
                <a:solidFill>
                  <a:srgbClr val="2D2D2F"/>
                </a:solidFill>
                <a:latin typeface="Times New Roman"/>
                <a:cs typeface="Times New Roman"/>
              </a:rPr>
              <a:t>4</a:t>
            </a:r>
            <a:r>
              <a:rPr dirty="0" smtClean="0" sz="700" spc="190">
                <a:solidFill>
                  <a:srgbClr val="2D2D2F"/>
                </a:solidFill>
                <a:latin typeface="Times New Roman"/>
                <a:cs typeface="Times New Roman"/>
              </a:rPr>
              <a:t>  </a:t>
            </a:r>
            <a:r>
              <a:rPr dirty="0" smtClean="0" sz="700" spc="-3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450">
                <a:solidFill>
                  <a:srgbClr val="2D2D2F"/>
                </a:solidFill>
                <a:latin typeface="Arial"/>
                <a:cs typeface="Arial"/>
              </a:rPr>
              <a:t>J*&gt;IJ</a:t>
            </a:r>
            <a:r>
              <a:rPr dirty="0" smtClean="0" sz="1550" spc="-11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100" spc="30">
                <a:solidFill>
                  <a:srgbClr val="2D2D2F"/>
                </a:solidFill>
                <a:latin typeface="Times New Roman"/>
                <a:cs typeface="Times New Roman"/>
              </a:rPr>
              <a:t>.)</a:t>
            </a:r>
            <a:r>
              <a:rPr dirty="0" smtClean="0" sz="1100" spc="30">
                <a:solidFill>
                  <a:srgbClr val="2D2D2F"/>
                </a:solidFill>
                <a:latin typeface="Times New Roman"/>
                <a:cs typeface="Times New Roman"/>
              </a:rPr>
              <a:t>.,l,U</a:t>
            </a:r>
            <a:r>
              <a:rPr dirty="0" smtClean="0" sz="1100" spc="30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825">
                <a:solidFill>
                  <a:srgbClr val="2D2D2F"/>
                </a:solidFill>
                <a:latin typeface="Times New Roman"/>
                <a:cs typeface="Times New Roman"/>
              </a:rPr>
              <a:t>f.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88139" y="7233352"/>
            <a:ext cx="3011805" cy="1068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0165">
              <a:lnSpc>
                <a:spcPct val="100000"/>
              </a:lnSpc>
            </a:pPr>
            <a:r>
              <a:rPr dirty="0" smtClean="0" sz="1500" spc="345">
                <a:solidFill>
                  <a:srgbClr val="444446"/>
                </a:solidFill>
                <a:latin typeface="Arial"/>
                <a:cs typeface="Arial"/>
              </a:rPr>
              <a:t>,</a:t>
            </a:r>
            <a:r>
              <a:rPr dirty="0" smtClean="0" sz="1500" spc="-100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00" spc="-110">
                <a:solidFill>
                  <a:srgbClr val="2D2D2F"/>
                </a:solidFill>
                <a:latin typeface="Arial"/>
                <a:cs typeface="Arial"/>
              </a:rPr>
              <a:t>...L&gt;</a:t>
            </a:r>
            <a:r>
              <a:rPr dirty="0" smtClean="0" sz="1500" spc="-26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00" spc="-175">
                <a:solidFill>
                  <a:srgbClr val="595B5E"/>
                </a:solidFill>
                <a:latin typeface="Arial"/>
                <a:cs typeface="Arial"/>
              </a:rPr>
              <a:t>I</a:t>
            </a:r>
            <a:r>
              <a:rPr dirty="0" smtClean="0" sz="1500" spc="300">
                <a:solidFill>
                  <a:srgbClr val="2D2D2F"/>
                </a:solidFill>
                <a:latin typeface="Arial"/>
                <a:cs typeface="Arial"/>
              </a:rPr>
              <a:t>J</a:t>
            </a:r>
            <a:r>
              <a:rPr dirty="0" smtClean="0" sz="1500" spc="30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00" spc="3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250" spc="220">
                <a:solidFill>
                  <a:srgbClr val="2D2D2F"/>
                </a:solidFill>
                <a:latin typeface="Arial"/>
                <a:cs typeface="Arial"/>
              </a:rPr>
              <a:t>...l&gt;</a:t>
            </a:r>
            <a:r>
              <a:rPr dirty="0" smtClean="0" sz="1250" spc="3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00" spc="125">
                <a:solidFill>
                  <a:srgbClr val="2D2D2F"/>
                </a:solidFill>
                <a:latin typeface="Arial"/>
                <a:cs typeface="Arial"/>
              </a:rPr>
              <a:t>Jl</a:t>
            </a:r>
            <a:r>
              <a:rPr dirty="0" smtClean="0" sz="1500" spc="-3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00" spc="-265">
                <a:solidFill>
                  <a:srgbClr val="2D2D2F"/>
                </a:solidFill>
                <a:latin typeface="Arial"/>
                <a:cs typeface="Arial"/>
              </a:rPr>
              <a:t>4.....1</a:t>
            </a:r>
            <a:r>
              <a:rPr dirty="0" smtClean="0" sz="1500" spc="14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00" spc="-180">
                <a:solidFill>
                  <a:srgbClr val="2D2D2F"/>
                </a:solidFill>
                <a:latin typeface="Arial"/>
                <a:cs typeface="Arial"/>
              </a:rPr>
              <a:t>....</a:t>
            </a:r>
            <a:r>
              <a:rPr dirty="0" smtClean="0" sz="1500" spc="-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900" spc="-160">
                <a:solidFill>
                  <a:srgbClr val="2D2D2F"/>
                </a:solidFill>
                <a:latin typeface="Times New Roman"/>
                <a:cs typeface="Times New Roman"/>
              </a:rPr>
              <a:t>\..LZ</a:t>
            </a:r>
            <a:r>
              <a:rPr dirty="0" smtClean="0" sz="1900" spc="3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305">
                <a:solidFill>
                  <a:srgbClr val="2D2D2F"/>
                </a:solidFill>
                <a:latin typeface="Arial"/>
                <a:cs typeface="Arial"/>
              </a:rPr>
              <a:t>4</a:t>
            </a:r>
            <a:r>
              <a:rPr dirty="0" smtClean="0" sz="1500" spc="18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-65">
                <a:solidFill>
                  <a:srgbClr val="2D2D2F"/>
                </a:solidFill>
                <a:latin typeface="Times New Roman"/>
                <a:cs typeface="Times New Roman"/>
              </a:rPr>
              <a:t>41;·\</a:t>
            </a:r>
            <a:r>
              <a:rPr dirty="0" smtClean="0" sz="1450" spc="-75">
                <a:solidFill>
                  <a:srgbClr val="2D2D2F"/>
                </a:solidFill>
                <a:latin typeface="Times New Roman"/>
                <a:cs typeface="Times New Roman"/>
              </a:rPr>
              <a:t>1</a:t>
            </a:r>
            <a:endParaRPr sz="1450">
              <a:latin typeface="Times New Roman"/>
              <a:cs typeface="Times New Roman"/>
            </a:endParaRPr>
          </a:p>
          <a:p>
            <a:pPr marL="544195">
              <a:lnSpc>
                <a:spcPct val="100000"/>
              </a:lnSpc>
              <a:spcBef>
                <a:spcPts val="125"/>
              </a:spcBef>
              <a:tabLst>
                <a:tab pos="834390" algn="l"/>
                <a:tab pos="1203325" algn="l"/>
              </a:tabLst>
            </a:pPr>
            <a:r>
              <a:rPr dirty="0" smtClean="0" sz="1550" spc="710">
                <a:solidFill>
                  <a:srgbClr val="2D2D2F"/>
                </a:solidFill>
                <a:latin typeface="Arial"/>
                <a:cs typeface="Arial"/>
              </a:rPr>
              <a:t>\</a:t>
            </a:r>
            <a:r>
              <a:rPr dirty="0" smtClean="0" sz="1550" spc="71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710">
                <a:solidFill>
                  <a:srgbClr val="2D2D2F"/>
                </a:solidFill>
                <a:latin typeface="Arial"/>
                <a:cs typeface="Arial"/>
              </a:rPr>
              <a:t>\</a:t>
            </a:r>
            <a:r>
              <a:rPr dirty="0" smtClean="0" sz="1550" spc="71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915">
                <a:solidFill>
                  <a:srgbClr val="2D2D2F"/>
                </a:solidFill>
                <a:latin typeface="Arial"/>
                <a:cs typeface="Arial"/>
              </a:rPr>
              <a:t>ly.</a:t>
            </a:r>
            <a:r>
              <a:rPr dirty="0" smtClean="0" sz="1550" spc="-28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2500" spc="-290" i="1">
                <a:solidFill>
                  <a:srgbClr val="2D2D2F"/>
                </a:solidFill>
                <a:latin typeface="Times New Roman"/>
                <a:cs typeface="Times New Roman"/>
              </a:rPr>
              <a:t>t:b.-</a:t>
            </a:r>
            <a:r>
              <a:rPr dirty="0" smtClean="0" sz="2500" spc="280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-295">
                <a:solidFill>
                  <a:srgbClr val="2D2D2F"/>
                </a:solidFill>
                <a:latin typeface="Times New Roman"/>
                <a:cs typeface="Times New Roman"/>
              </a:rPr>
              <a:t>.</a:t>
            </a:r>
            <a:r>
              <a:rPr dirty="0" smtClean="0" sz="2500" spc="-370">
                <a:solidFill>
                  <a:srgbClr val="2D2D2F"/>
                </a:solidFill>
                <a:latin typeface="Times New Roman"/>
                <a:cs typeface="Times New Roman"/>
              </a:rPr>
              <a:t>.</a:t>
            </a:r>
            <a:r>
              <a:rPr dirty="0" smtClean="0" sz="1050" spc="755">
                <a:solidFill>
                  <a:srgbClr val="444446"/>
                </a:solidFill>
                <a:latin typeface="Arial"/>
                <a:cs typeface="Arial"/>
              </a:rPr>
              <a:t>i</a:t>
            </a:r>
            <a:r>
              <a:rPr dirty="0" smtClean="0" sz="1050" spc="-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500" spc="0">
                <a:solidFill>
                  <a:srgbClr val="2D2D2F"/>
                </a:solidFill>
                <a:latin typeface="Arial"/>
                <a:cs typeface="Arial"/>
              </a:rPr>
              <a:t>..b-IJ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mtClean="0" sz="1550" spc="-220">
                <a:solidFill>
                  <a:srgbClr val="2D2D2F"/>
                </a:solidFill>
                <a:latin typeface="Arial"/>
                <a:cs typeface="Arial"/>
              </a:rPr>
              <a:t>.</a:t>
            </a:r>
            <a:r>
              <a:rPr dirty="0" smtClean="0" sz="1550" spc="-645">
                <a:solidFill>
                  <a:srgbClr val="2D2D2F"/>
                </a:solidFill>
                <a:latin typeface="Arial"/>
                <a:cs typeface="Arial"/>
              </a:rPr>
              <a:t>&gt;</a:t>
            </a:r>
            <a:r>
              <a:rPr dirty="0" smtClean="0" sz="1800" spc="-25">
                <a:solidFill>
                  <a:srgbClr val="2D2D2F"/>
                </a:solidFill>
                <a:latin typeface="Times New Roman"/>
                <a:cs typeface="Times New Roman"/>
              </a:rPr>
              <a:t>..,_iJ\</a:t>
            </a:r>
            <a:r>
              <a:rPr dirty="0" smtClean="0" sz="1800" spc="5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210">
                <a:solidFill>
                  <a:srgbClr val="2D2D2F"/>
                </a:solidFill>
                <a:latin typeface="Times New Roman"/>
                <a:cs typeface="Times New Roman"/>
              </a:rPr>
              <a:t>;,</a:t>
            </a:r>
            <a:r>
              <a:rPr dirty="0" smtClean="0" sz="1800" spc="-16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2965">
                <a:solidFill>
                  <a:srgbClr val="2D2D2F"/>
                </a:solidFill>
                <a:latin typeface="Arial"/>
                <a:cs typeface="Arial"/>
              </a:rPr>
              <a:t>J</a:t>
            </a:r>
            <a:r>
              <a:rPr dirty="0" smtClean="0" sz="2200" spc="-125">
                <a:solidFill>
                  <a:srgbClr val="2D2D2F"/>
                </a:solidFill>
                <a:latin typeface="Times New Roman"/>
                <a:cs typeface="Times New Roman"/>
              </a:rPr>
              <a:t>\</a:t>
            </a:r>
            <a:r>
              <a:rPr dirty="0" smtClean="0" sz="2200" spc="-145">
                <a:solidFill>
                  <a:srgbClr val="2D2D2F"/>
                </a:solidFill>
                <a:latin typeface="Times New Roman"/>
                <a:cs typeface="Times New Roman"/>
              </a:rPr>
              <a:t>'1</a:t>
            </a:r>
            <a:r>
              <a:rPr dirty="0" smtClean="0" sz="2200" spc="-19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235">
                <a:solidFill>
                  <a:srgbClr val="2D2D2F"/>
                </a:solidFill>
                <a:latin typeface="Times New Roman"/>
                <a:cs typeface="Times New Roman"/>
              </a:rPr>
              <a:t>ul</a:t>
            </a:r>
            <a:r>
              <a:rPr dirty="0" smtClean="0" sz="1750" spc="23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3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90">
                <a:solidFill>
                  <a:srgbClr val="2D2D2F"/>
                </a:solidFill>
                <a:latin typeface="Times New Roman"/>
                <a:cs typeface="Times New Roman"/>
              </a:rPr>
              <a:t>4</a:t>
            </a:r>
            <a:r>
              <a:rPr dirty="0" smtClean="0" sz="1350" spc="45">
                <a:solidFill>
                  <a:srgbClr val="2D2D2F"/>
                </a:solidFill>
                <a:latin typeface="Times New Roman"/>
                <a:cs typeface="Times New Roman"/>
              </a:rPr>
              <a:t>\.;·.</a:t>
            </a:r>
            <a:r>
              <a:rPr dirty="0" smtClean="0" sz="1350" spc="10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325">
                <a:solidFill>
                  <a:srgbClr val="2D2D2F"/>
                </a:solidFill>
                <a:latin typeface="Times New Roman"/>
                <a:cs typeface="Times New Roman"/>
              </a:rPr>
              <a:t>uJ</a:t>
            </a:r>
            <a:r>
              <a:rPr dirty="0" smtClean="0" sz="1750" spc="-8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4814" sz="2250" spc="-375">
                <a:solidFill>
                  <a:srgbClr val="2D2D2F"/>
                </a:solidFill>
                <a:latin typeface="Times New Roman"/>
                <a:cs typeface="Times New Roman"/>
              </a:rPr>
              <a:t>8</a:t>
            </a:r>
            <a:r>
              <a:rPr dirty="0" smtClean="0" baseline="-14814" sz="2250" spc="-37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4814" sz="2250" spc="112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30">
                <a:solidFill>
                  <a:srgbClr val="595B5E"/>
                </a:solidFill>
                <a:latin typeface="Arial"/>
                <a:cs typeface="Arial"/>
              </a:rPr>
              <a:t>.</a:t>
            </a:r>
            <a:r>
              <a:rPr dirty="0" smtClean="0" sz="1500" spc="275">
                <a:solidFill>
                  <a:srgbClr val="2D2D2F"/>
                </a:solidFill>
                <a:latin typeface="Arial"/>
                <a:cs typeface="Arial"/>
              </a:rPr>
              <a:t>t</a:t>
            </a:r>
            <a:endParaRPr sz="1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95866" y="7163502"/>
            <a:ext cx="3237865" cy="38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750">
                <a:solidFill>
                  <a:srgbClr val="2D2D2F"/>
                </a:solidFill>
                <a:latin typeface="Times New Roman"/>
                <a:cs typeface="Times New Roman"/>
              </a:rPr>
              <a:t>l5</a:t>
            </a:r>
            <a:r>
              <a:rPr dirty="0" smtClean="0" sz="1700" spc="75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2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5">
                <a:solidFill>
                  <a:srgbClr val="444446"/>
                </a:solidFill>
                <a:latin typeface="Arial"/>
                <a:cs typeface="Arial"/>
              </a:rPr>
              <a:t>l)l9</a:t>
            </a:r>
            <a:r>
              <a:rPr dirty="0" smtClean="0" sz="1500" spc="-55">
                <a:solidFill>
                  <a:srgbClr val="444446"/>
                </a:solidFill>
                <a:latin typeface="Arial"/>
                <a:cs typeface="Arial"/>
              </a:rPr>
              <a:t> </a:t>
            </a:r>
            <a:r>
              <a:rPr dirty="0" smtClean="0" sz="1800" spc="-160">
                <a:solidFill>
                  <a:srgbClr val="2D2D2F"/>
                </a:solidFill>
                <a:latin typeface="Times New Roman"/>
                <a:cs typeface="Times New Roman"/>
              </a:rPr>
              <a:t>.441?·\\</a:t>
            </a:r>
            <a:r>
              <a:rPr dirty="0" smtClean="0" sz="1800" spc="10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450" spc="-280">
                <a:solidFill>
                  <a:srgbClr val="2D2D2F"/>
                </a:solidFill>
                <a:latin typeface="Arial"/>
                <a:cs typeface="Arial"/>
              </a:rPr>
              <a:t>J.:!</a:t>
            </a:r>
            <a:r>
              <a:rPr dirty="0" smtClean="0" sz="2450" spc="-30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50" spc="-55" i="1">
                <a:solidFill>
                  <a:srgbClr val="2D2D2F"/>
                </a:solidFill>
                <a:latin typeface="Arial"/>
                <a:cs typeface="Arial"/>
              </a:rPr>
              <a:t>0A</a:t>
            </a:r>
            <a:r>
              <a:rPr dirty="0" smtClean="0" sz="1650" spc="-80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50" spc="-204">
                <a:solidFill>
                  <a:srgbClr val="2D2D2F"/>
                </a:solidFill>
                <a:latin typeface="Times New Roman"/>
                <a:cs typeface="Times New Roman"/>
              </a:rPr>
              <a:t>4...o..ul.\</a:t>
            </a:r>
            <a:r>
              <a:rPr dirty="0" smtClean="0" sz="1650" spc="-204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8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204">
                <a:solidFill>
                  <a:srgbClr val="2D2D2F"/>
                </a:solidFill>
                <a:latin typeface="Times New Roman"/>
                <a:cs typeface="Times New Roman"/>
              </a:rPr>
              <a:t>uLA--8-1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380938" y="7627923"/>
            <a:ext cx="161226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27710" algn="l"/>
              </a:tabLst>
            </a:pPr>
            <a:r>
              <a:rPr dirty="0" smtClean="0" sz="1600" spc="495" i="1">
                <a:solidFill>
                  <a:srgbClr val="2D2D2F"/>
                </a:solidFill>
                <a:latin typeface="Times New Roman"/>
                <a:cs typeface="Times New Roman"/>
              </a:rPr>
              <a:t>c..S</a:t>
            </a:r>
            <a:r>
              <a:rPr dirty="0" smtClean="0" sz="1600" spc="495" i="1">
                <a:solidFill>
                  <a:srgbClr val="2D2D2F"/>
                </a:solidFill>
                <a:latin typeface="Times New Roman"/>
                <a:cs typeface="Times New Roman"/>
              </a:rPr>
              <a:t>	</a:t>
            </a:r>
            <a:r>
              <a:rPr dirty="0" smtClean="0" sz="1750" spc="610" i="1">
                <a:solidFill>
                  <a:srgbClr val="2D2D2F"/>
                </a:solidFill>
                <a:latin typeface="Times New Roman"/>
                <a:cs typeface="Times New Roman"/>
              </a:rPr>
              <a:t>-1</a:t>
            </a:r>
            <a:r>
              <a:rPr dirty="0" smtClean="0" sz="1750" spc="-85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190">
                <a:solidFill>
                  <a:srgbClr val="2D2D2F"/>
                </a:solidFill>
                <a:latin typeface="Times New Roman"/>
                <a:cs typeface="Times New Roman"/>
              </a:rPr>
              <a:t>441?·ll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427548" y="7653323"/>
            <a:ext cx="19304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>
                <a:solidFill>
                  <a:srgbClr val="444446"/>
                </a:solidFill>
                <a:latin typeface="Arial"/>
                <a:cs typeface="Arial"/>
              </a:rPr>
              <a:t>0</a:t>
            </a:r>
            <a:r>
              <a:rPr dirty="0" smtClean="0" sz="1600" spc="-10">
                <a:solidFill>
                  <a:srgbClr val="444446"/>
                </a:solidFill>
                <a:latin typeface="Arial"/>
                <a:cs typeface="Arial"/>
              </a:rPr>
              <a:t>\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24485" y="7921432"/>
            <a:ext cx="3119755" cy="346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855">
                <a:solidFill>
                  <a:srgbClr val="2D2D2F"/>
                </a:solidFill>
                <a:latin typeface="Times New Roman"/>
                <a:cs typeface="Times New Roman"/>
              </a:rPr>
              <a:t>J</a:t>
            </a:r>
            <a:r>
              <a:rPr dirty="0" smtClean="0" sz="1350" spc="13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45">
                <a:solidFill>
                  <a:srgbClr val="2D2D2F"/>
                </a:solidFill>
                <a:latin typeface="Times New Roman"/>
                <a:cs typeface="Times New Roman"/>
              </a:rPr>
              <a:t>.L--8-\</a:t>
            </a:r>
            <a:r>
              <a:rPr dirty="0" smtClean="0" sz="1750" spc="-5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-105">
                <a:solidFill>
                  <a:srgbClr val="2D2D2F"/>
                </a:solidFill>
                <a:latin typeface="Times New Roman"/>
                <a:cs typeface="Times New Roman"/>
              </a:rPr>
              <a:t>J</a:t>
            </a:r>
            <a:r>
              <a:rPr dirty="0" smtClean="0" sz="2200" spc="-80">
                <a:solidFill>
                  <a:srgbClr val="2D2D2F"/>
                </a:solidFill>
                <a:latin typeface="Times New Roman"/>
                <a:cs typeface="Times New Roman"/>
              </a:rPr>
              <a:t>\</a:t>
            </a:r>
            <a:r>
              <a:rPr dirty="0" smtClean="0" sz="2200" spc="-2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90">
                <a:solidFill>
                  <a:srgbClr val="2D2D2F"/>
                </a:solidFill>
                <a:latin typeface="Times New Roman"/>
                <a:cs typeface="Times New Roman"/>
              </a:rPr>
              <a:t>;..l</a:t>
            </a:r>
            <a:r>
              <a:rPr dirty="0" smtClean="0" sz="1500" spc="7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60">
                <a:solidFill>
                  <a:srgbClr val="2D2D2F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-130">
                <a:solidFill>
                  <a:srgbClr val="2D2D2F"/>
                </a:solidFill>
                <a:latin typeface="Times New Roman"/>
                <a:cs typeface="Times New Roman"/>
              </a:rPr>
              <a:t>.</a:t>
            </a:r>
            <a:r>
              <a:rPr dirty="0" smtClean="0" sz="1600" spc="-15">
                <a:solidFill>
                  <a:srgbClr val="444446"/>
                </a:solidFill>
                <a:latin typeface="Times New Roman"/>
                <a:cs typeface="Times New Roman"/>
              </a:rPr>
              <a:t>J</a:t>
            </a:r>
            <a:r>
              <a:rPr dirty="0" smtClean="0" sz="1600" spc="-15">
                <a:solidFill>
                  <a:srgbClr val="444446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-20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730">
                <a:solidFill>
                  <a:srgbClr val="444446"/>
                </a:solidFill>
                <a:latin typeface="Times New Roman"/>
                <a:cs typeface="Times New Roman"/>
              </a:rPr>
              <a:t>j</a:t>
            </a:r>
            <a:r>
              <a:rPr dirty="0" smtClean="0" sz="1500" spc="1730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50">
                <a:solidFill>
                  <a:srgbClr val="444446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40">
                <a:solidFill>
                  <a:srgbClr val="2D2D2F"/>
                </a:solidFill>
                <a:latin typeface="Times New Roman"/>
                <a:cs typeface="Times New Roman"/>
              </a:rPr>
              <a:t>)'</a:t>
            </a:r>
            <a:r>
              <a:rPr dirty="0" smtClean="0" sz="1500" spc="9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2715">
                <a:solidFill>
                  <a:srgbClr val="2D2D2F"/>
                </a:solidFill>
                <a:latin typeface="Arial"/>
                <a:cs typeface="Arial"/>
              </a:rPr>
              <a:t>J</a:t>
            </a:r>
            <a:r>
              <a:rPr dirty="0" smtClean="0" sz="2200" spc="-155">
                <a:solidFill>
                  <a:srgbClr val="2D2D2F"/>
                </a:solidFill>
                <a:latin typeface="Times New Roman"/>
                <a:cs typeface="Times New Roman"/>
              </a:rPr>
              <a:t>\</a:t>
            </a:r>
            <a:r>
              <a:rPr dirty="0" smtClean="0" sz="2200" spc="-180">
                <a:solidFill>
                  <a:srgbClr val="2D2D2F"/>
                </a:solidFill>
                <a:latin typeface="Times New Roman"/>
                <a:cs typeface="Times New Roman"/>
              </a:rPr>
              <a:t>'1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81880" y="8373064"/>
            <a:ext cx="1346835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4250">
                <a:solidFill>
                  <a:srgbClr val="2D2D2F"/>
                </a:solidFill>
                <a:latin typeface="Times New Roman"/>
                <a:cs typeface="Times New Roman"/>
              </a:rPr>
              <a:t>u</a:t>
            </a:r>
            <a:r>
              <a:rPr dirty="0" smtClean="0" sz="1700" spc="-8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1670" i="1">
                <a:solidFill>
                  <a:srgbClr val="444446"/>
                </a:solidFill>
                <a:latin typeface="Arial"/>
                <a:cs typeface="Arial"/>
              </a:rPr>
              <a:t>.J</a:t>
            </a:r>
            <a:endParaRPr sz="11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71741" y="8442914"/>
            <a:ext cx="37465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15">
                <a:solidFill>
                  <a:srgbClr val="2D2D2F"/>
                </a:solidFill>
                <a:latin typeface="Arial"/>
                <a:cs typeface="Arial"/>
              </a:rPr>
              <a:t>_,::-,\</a:t>
            </a:r>
            <a:endParaRPr sz="11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60203" y="8277814"/>
            <a:ext cx="1821180" cy="384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415">
                <a:solidFill>
                  <a:srgbClr val="444446"/>
                </a:solidFill>
                <a:latin typeface="Arial"/>
                <a:cs typeface="Arial"/>
              </a:rPr>
              <a:t>,</a:t>
            </a:r>
            <a:r>
              <a:rPr dirty="0" smtClean="0" sz="1750" spc="-165">
                <a:solidFill>
                  <a:srgbClr val="2D2D2F"/>
                </a:solidFill>
                <a:latin typeface="Times New Roman"/>
                <a:cs typeface="Times New Roman"/>
              </a:rPr>
              <a:t>l.fjLAJ</a:t>
            </a:r>
            <a:r>
              <a:rPr dirty="0" smtClean="0" sz="1750" spc="-120">
                <a:solidFill>
                  <a:srgbClr val="2D2D2F"/>
                </a:solidFill>
                <a:latin typeface="Times New Roman"/>
                <a:cs typeface="Times New Roman"/>
              </a:rPr>
              <a:t>&gt;</a:t>
            </a:r>
            <a:r>
              <a:rPr dirty="0" smtClean="0" sz="1400" spc="340">
                <a:solidFill>
                  <a:srgbClr val="2D2D2F"/>
                </a:solidFill>
                <a:latin typeface="Times New Roman"/>
                <a:cs typeface="Times New Roman"/>
              </a:rPr>
              <a:t>J</a:t>
            </a:r>
            <a:r>
              <a:rPr dirty="0" smtClean="0" sz="1400" spc="14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450" spc="-210">
                <a:solidFill>
                  <a:srgbClr val="2D2D2F"/>
                </a:solidFill>
                <a:latin typeface="Times New Roman"/>
                <a:cs typeface="Times New Roman"/>
              </a:rPr>
              <a:t>4--L</a:t>
            </a:r>
            <a:r>
              <a:rPr dirty="0" smtClean="0" sz="2450" spc="-9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250" spc="-210" i="1">
                <a:solidFill>
                  <a:srgbClr val="2D2D2F"/>
                </a:solidFill>
                <a:latin typeface="Arial"/>
                <a:cs typeface="Arial"/>
              </a:rPr>
              <a:t>V"'":</a:t>
            </a:r>
            <a:endParaRPr sz="22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238386" y="8360364"/>
            <a:ext cx="167830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254">
                <a:solidFill>
                  <a:srgbClr val="2D2D2F"/>
                </a:solidFill>
                <a:latin typeface="Times New Roman"/>
                <a:cs typeface="Times New Roman"/>
              </a:rPr>
              <a:t>ul</a:t>
            </a:r>
            <a:r>
              <a:rPr dirty="0" smtClean="0" sz="1700" spc="-11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190">
                <a:solidFill>
                  <a:srgbClr val="2D2D2F"/>
                </a:solidFill>
                <a:latin typeface="Times New Roman"/>
                <a:cs typeface="Times New Roman"/>
              </a:rPr>
              <a:t>4</a:t>
            </a:r>
            <a:r>
              <a:rPr dirty="0" smtClean="0" sz="700" spc="19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-5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325">
                <a:solidFill>
                  <a:srgbClr val="2D2D2F"/>
                </a:solidFill>
                <a:latin typeface="Times New Roman"/>
                <a:cs typeface="Times New Roman"/>
              </a:rPr>
              <a:t>1?</a:t>
            </a:r>
            <a:r>
              <a:rPr dirty="0" smtClean="0" sz="1800" spc="-200">
                <a:solidFill>
                  <a:srgbClr val="2D2D2F"/>
                </a:solidFill>
                <a:latin typeface="Times New Roman"/>
                <a:cs typeface="Times New Roman"/>
              </a:rPr>
              <a:t>·</a:t>
            </a:r>
            <a:r>
              <a:rPr dirty="0" smtClean="0" sz="700" spc="190">
                <a:solidFill>
                  <a:srgbClr val="2D2D2F"/>
                </a:solidFill>
                <a:latin typeface="Times New Roman"/>
                <a:cs typeface="Times New Roman"/>
              </a:rPr>
              <a:t>4</a:t>
            </a:r>
            <a:r>
              <a:rPr dirty="0" smtClean="0" sz="700" spc="19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700" spc="4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5">
                <a:solidFill>
                  <a:srgbClr val="2D2D2F"/>
                </a:solidFill>
                <a:latin typeface="Arial"/>
                <a:cs typeface="Arial"/>
              </a:rPr>
              <a:t>jJ..r.</a:t>
            </a:r>
            <a:r>
              <a:rPr dirty="0" smtClean="0" sz="1550" spc="-2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3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750" spc="-130">
                <a:solidFill>
                  <a:srgbClr val="2D2D2F"/>
                </a:solidFill>
                <a:latin typeface="Times New Roman"/>
                <a:cs typeface="Times New Roman"/>
              </a:rPr>
              <a:t>_;:&gt;-\</a:t>
            </a:r>
            <a:r>
              <a:rPr dirty="0" smtClean="0" sz="1750" spc="-90">
                <a:solidFill>
                  <a:srgbClr val="2D2D2F"/>
                </a:solidFill>
                <a:latin typeface="Times New Roman"/>
                <a:cs typeface="Times New Roman"/>
              </a:rPr>
              <a:t>'I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32090" y="8660045"/>
            <a:ext cx="1794510" cy="353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-120">
                <a:solidFill>
                  <a:srgbClr val="2D2D2F"/>
                </a:solidFill>
                <a:latin typeface="Times New Roman"/>
                <a:cs typeface="Times New Roman"/>
              </a:rPr>
              <a:t>.44l?·U</a:t>
            </a:r>
            <a:r>
              <a:rPr dirty="0" smtClean="0" sz="1700" spc="13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250" spc="-385" i="1">
                <a:solidFill>
                  <a:srgbClr val="2D2D2F"/>
                </a:solidFill>
                <a:latin typeface="Arial"/>
                <a:cs typeface="Arial"/>
              </a:rPr>
              <a:t>4-!</a:t>
            </a:r>
            <a:r>
              <a:rPr dirty="0" smtClean="0" sz="2250" spc="-55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600" spc="720">
                <a:solidFill>
                  <a:srgbClr val="2D2D2F"/>
                </a:solidFill>
                <a:latin typeface="Arial"/>
                <a:cs typeface="Arial"/>
              </a:rPr>
              <a:t>\_;A;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60344" y="8545745"/>
            <a:ext cx="3858260" cy="4914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23795" algn="l"/>
              </a:tabLst>
            </a:pPr>
            <a:r>
              <a:rPr dirty="0" smtClean="0" sz="2000" spc="35">
                <a:solidFill>
                  <a:srgbClr val="2D2D2F"/>
                </a:solidFill>
                <a:latin typeface="Times New Roman"/>
                <a:cs typeface="Times New Roman"/>
              </a:rPr>
              <a:t>t.jJJ</a:t>
            </a:r>
            <a:r>
              <a:rPr dirty="0" smtClean="0" sz="2000" spc="5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145" i="1">
                <a:solidFill>
                  <a:srgbClr val="2D2D2F"/>
                </a:solidFill>
                <a:latin typeface="Arial"/>
                <a:cs typeface="Arial"/>
              </a:rPr>
              <a:t>-&gt;..W</a:t>
            </a:r>
            <a:r>
              <a:rPr dirty="0" smtClean="0" sz="1350" spc="-145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350" spc="-75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3150" spc="-395" i="1">
                <a:solidFill>
                  <a:srgbClr val="2D2D2F"/>
                </a:solidFill>
                <a:latin typeface="Times New Roman"/>
                <a:cs typeface="Times New Roman"/>
              </a:rPr>
              <a:t>c:</a:t>
            </a:r>
            <a:r>
              <a:rPr dirty="0" smtClean="0" sz="3150" spc="150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210" i="1">
                <a:solidFill>
                  <a:srgbClr val="2D2D2F"/>
                </a:solidFill>
                <a:latin typeface="Arial"/>
                <a:cs typeface="Arial"/>
              </a:rPr>
              <a:t>L:.:.;</a:t>
            </a:r>
            <a:r>
              <a:rPr dirty="0" smtClean="0" sz="1350" spc="140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2190">
                <a:solidFill>
                  <a:srgbClr val="2D2D2F"/>
                </a:solidFill>
                <a:latin typeface="Arial"/>
                <a:cs typeface="Arial"/>
              </a:rPr>
              <a:t>W</a:t>
            </a:r>
            <a:r>
              <a:rPr dirty="0" smtClean="0" sz="1550" spc="219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775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550" spc="480">
                <a:solidFill>
                  <a:srgbClr val="2D2D2F"/>
                </a:solidFill>
                <a:latin typeface="Arial"/>
                <a:cs typeface="Arial"/>
              </a:rPr>
              <a:t>'l</a:t>
            </a:r>
            <a:r>
              <a:rPr dirty="0" smtClean="0" sz="1550" spc="-14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350" spc="125">
                <a:solidFill>
                  <a:srgbClr val="2D2D2F"/>
                </a:solidFill>
                <a:latin typeface="Arial"/>
                <a:cs typeface="Arial"/>
              </a:rPr>
              <a:t>:;.</a:t>
            </a:r>
            <a:r>
              <a:rPr dirty="0" smtClean="0" sz="1350" spc="155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350" spc="12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350" spc="195">
                <a:solidFill>
                  <a:srgbClr val="2D2D2F"/>
                </a:solidFill>
                <a:latin typeface="Arial"/>
                <a:cs typeface="Arial"/>
              </a:rPr>
              <a:t>.&gt;</a:t>
            </a:r>
            <a:r>
              <a:rPr dirty="0" smtClean="0" sz="1350" spc="6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700" spc="-160">
                <a:solidFill>
                  <a:srgbClr val="2D2D2F"/>
                </a:solidFill>
                <a:latin typeface="Arial"/>
                <a:cs typeface="Arial"/>
              </a:rPr>
              <a:t>W:-..i!</a:t>
            </a:r>
            <a:endParaRPr sz="17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26251" y="9174636"/>
            <a:ext cx="2792095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2750" algn="l"/>
                <a:tab pos="1016000" algn="l"/>
              </a:tabLst>
            </a:pPr>
            <a:r>
              <a:rPr dirty="0" smtClean="0" sz="1550" spc="375">
                <a:solidFill>
                  <a:srgbClr val="444446"/>
                </a:solidFill>
                <a:latin typeface="Arial"/>
                <a:cs typeface="Arial"/>
              </a:rPr>
              <a:t>:</a:t>
            </a:r>
            <a:r>
              <a:rPr dirty="0" smtClean="0" sz="1550" spc="375">
                <a:solidFill>
                  <a:srgbClr val="444446"/>
                </a:solidFill>
                <a:latin typeface="Arial"/>
                <a:cs typeface="Arial"/>
              </a:rPr>
              <a:t>	</a:t>
            </a:r>
            <a:r>
              <a:rPr dirty="0" smtClean="0" sz="1550" spc="2190">
                <a:solidFill>
                  <a:srgbClr val="2D2D2F"/>
                </a:solidFill>
                <a:latin typeface="Arial"/>
                <a:cs typeface="Arial"/>
              </a:rPr>
              <a:t>W</a:t>
            </a:r>
            <a:r>
              <a:rPr dirty="0" smtClean="0" sz="1550" spc="2190">
                <a:solidFill>
                  <a:srgbClr val="2D2D2F"/>
                </a:solidFill>
                <a:latin typeface="Arial"/>
                <a:cs typeface="Arial"/>
              </a:rPr>
              <a:t>	</a:t>
            </a:r>
            <a:r>
              <a:rPr dirty="0" smtClean="0" sz="1550" spc="775">
                <a:solidFill>
                  <a:srgbClr val="2D2D2F"/>
                </a:solidFill>
                <a:latin typeface="Arial"/>
                <a:cs typeface="Arial"/>
              </a:rPr>
              <a:t>)</a:t>
            </a:r>
            <a:r>
              <a:rPr dirty="0" smtClean="0" sz="1550" spc="480">
                <a:solidFill>
                  <a:srgbClr val="2D2D2F"/>
                </a:solidFill>
                <a:latin typeface="Arial"/>
                <a:cs typeface="Arial"/>
              </a:rPr>
              <a:t>'l</a:t>
            </a:r>
            <a:r>
              <a:rPr dirty="0" smtClean="0" sz="1550" spc="48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-8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75">
                <a:solidFill>
                  <a:srgbClr val="2D2D2F"/>
                </a:solidFill>
                <a:latin typeface="Arial"/>
                <a:cs typeface="Arial"/>
              </a:rPr>
              <a:t>_;\.&gt;</a:t>
            </a:r>
            <a:r>
              <a:rPr dirty="0" smtClean="0" sz="1550" spc="18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50" spc="4305">
                <a:solidFill>
                  <a:srgbClr val="2D2D2F"/>
                </a:solidFill>
                <a:latin typeface="Arial"/>
                <a:cs typeface="Arial"/>
              </a:rPr>
              <a:t>u</a:t>
            </a:r>
            <a:endParaRPr sz="15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91492" y="9155586"/>
            <a:ext cx="192913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960">
                <a:solidFill>
                  <a:srgbClr val="2D2D2F"/>
                </a:solidFill>
                <a:latin typeface="Arial"/>
                <a:cs typeface="Arial"/>
              </a:rPr>
              <a:t>\.:A</a:t>
            </a:r>
            <a:r>
              <a:rPr dirty="0" smtClean="0" sz="1500" spc="96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500" spc="-17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700" spc="15">
                <a:solidFill>
                  <a:srgbClr val="2D2D2F"/>
                </a:solidFill>
                <a:latin typeface="Times New Roman"/>
                <a:cs typeface="Times New Roman"/>
              </a:rPr>
              <a:t>JJt.s!</a:t>
            </a:r>
            <a:r>
              <a:rPr dirty="0" smtClean="0" sz="1700" spc="-7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930">
                <a:solidFill>
                  <a:srgbClr val="2D2D2F"/>
                </a:solidFill>
                <a:latin typeface="Times New Roman"/>
                <a:cs typeface="Times New Roman"/>
              </a:rPr>
              <a:t>W</a:t>
            </a:r>
            <a:r>
              <a:rPr dirty="0" smtClean="0" sz="1700" spc="93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7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390">
                <a:solidFill>
                  <a:srgbClr val="2D2D2F"/>
                </a:solidFill>
                <a:latin typeface="Times New Roman"/>
                <a:cs typeface="Times New Roman"/>
              </a:rPr>
              <a:t>J</a:t>
            </a:r>
            <a:endParaRPr sz="17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850918" y="1478060"/>
          <a:ext cx="6131541" cy="727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5107"/>
                <a:gridCol w="688917"/>
                <a:gridCol w="1474503"/>
                <a:gridCol w="705074"/>
                <a:gridCol w="770867"/>
                <a:gridCol w="1837071"/>
              </a:tblGrid>
              <a:tr h="319497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170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.ill</a:t>
                      </a: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WI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18490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550" spc="9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02870">
                        <a:lnSpc>
                          <a:spcPct val="100000"/>
                        </a:lnSpc>
                      </a:pPr>
                      <a:r>
                        <a:rPr dirty="0" smtClean="0" sz="1550" spc="-1939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'"I.J-41J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l;LI</a:t>
                      </a:r>
                      <a:r>
                        <a:rPr dirty="0" smtClean="0" sz="15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50" spc="-16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.J4J</a:t>
                      </a:r>
                      <a:r>
                        <a:rPr dirty="0" smtClean="0" sz="1550" spc="105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1550" spc="125">
                          <a:solidFill>
                            <a:srgbClr val="595B5E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5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-5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08397">
                <a:tc>
                  <a:txBody>
                    <a:bodyPr/>
                    <a:lstStyle/>
                    <a:p>
                      <a:pPr/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.J.,YI</a:t>
                      </a:r>
                      <a:r>
                        <a:rPr dirty="0" smtClean="0" sz="1550" spc="-135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2400" spc="0" i="1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J:Ai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0-_;.;;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tabLst>
                          <a:tab pos="379095" algn="l"/>
                        </a:tabLst>
                      </a:pPr>
                      <a:r>
                        <a:rPr dirty="0" smtClean="0" sz="1450" u="heavy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u="heavy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70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,LI;,</a:t>
                      </a:r>
                      <a:endParaRPr sz="17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1925">
                        <a:lnSpc>
                          <a:spcPct val="100000"/>
                        </a:lnSpc>
                        <a:tabLst>
                          <a:tab pos="824865" algn="l"/>
                        </a:tabLst>
                      </a:pPr>
                      <a:r>
                        <a:rPr dirty="0" smtClean="0" sz="150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.r.-liJ</a:t>
                      </a:r>
                      <a:r>
                        <a:rPr dirty="0" smtClean="0" sz="150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70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70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WI</a:t>
                      </a:r>
                      <a:r>
                        <a:rPr dirty="0" smtClean="0" sz="1700" spc="-4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8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J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587957" y="4103200"/>
          <a:ext cx="6376620" cy="737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5483"/>
                <a:gridCol w="971257"/>
                <a:gridCol w="326345"/>
                <a:gridCol w="2299353"/>
                <a:gridCol w="770962"/>
                <a:gridCol w="733218"/>
              </a:tblGrid>
              <a:tr h="324284">
                <a:tc>
                  <a:txBody>
                    <a:bodyPr/>
                    <a:lstStyle/>
                    <a:p>
                      <a:pPr marL="149225">
                        <a:lnSpc>
                          <a:spcPct val="100000"/>
                        </a:lnSpc>
                      </a:pPr>
                      <a:r>
                        <a:rPr dirty="0" smtClean="0" sz="18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l:-</a:t>
                      </a:r>
                      <a:r>
                        <a:rPr dirty="0" smtClean="0" sz="1850" spc="-2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850" spc="0">
                          <a:solidFill>
                            <a:srgbClr val="595B5E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850" spc="-290">
                          <a:solidFill>
                            <a:srgbClr val="595B5E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 i="1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;;.J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</a:pPr>
                      <a:r>
                        <a:rPr dirty="0" smtClean="0" sz="120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mtClean="0" sz="120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dirty="0" smtClean="0" sz="1200" spc="-145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75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WI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dirty="0" smtClean="0" sz="1750">
                          <a:solidFill>
                            <a:srgbClr val="979797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750" spc="35">
                          <a:solidFill>
                            <a:srgbClr val="979797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5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endParaRPr sz="1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ct val="100000"/>
                        </a:lnSpc>
                        <a:tabLst>
                          <a:tab pos="967105" algn="l"/>
                        </a:tabLst>
                      </a:pPr>
                      <a:r>
                        <a:rPr dirty="0" smtClean="0" sz="18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I\</a:t>
                      </a:r>
                      <a:r>
                        <a:rPr dirty="0" smtClean="0" sz="18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8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8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\</a:t>
                      </a:r>
                      <a:r>
                        <a:rPr dirty="0" smtClean="0" sz="1850" spc="105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750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uL</a:t>
                      </a:r>
                      <a:r>
                        <a:rPr dirty="0" smtClean="0" sz="1750" spc="-55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8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}-J.I</a:t>
                      </a:r>
                      <a:endParaRPr sz="18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ct val="100000"/>
                        </a:lnSpc>
                      </a:pPr>
                      <a:r>
                        <a:rPr dirty="0" smtClean="0" sz="165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65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5'</a:t>
                      </a:r>
                      <a:endParaRPr sz="16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61009">
                        <a:lnSpc>
                          <a:spcPct val="100000"/>
                        </a:lnSpc>
                      </a:pPr>
                      <a:r>
                        <a:rPr dirty="0" smtClean="0" sz="135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13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13184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mtClean="0" sz="255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J-9</a:t>
                      </a:r>
                      <a:r>
                        <a:rPr dirty="0" smtClean="0" sz="2550" spc="-4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595B5E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450" spc="-225">
                          <a:solidFill>
                            <a:srgbClr val="595B5E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-7662" sz="2175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mtClean="0" baseline="-7662" sz="2175" spc="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baseline="-7662" sz="2175" spc="195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300" spc="0" i="1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44&lt;;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450" spc="5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!_r.JI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dirty="0" smtClean="0" sz="195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950" spc="-32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uuY\:;;</a:t>
                      </a:r>
                      <a:r>
                        <a:rPr dirty="0" smtClean="0" sz="1450" spc="10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mtClean="0" sz="1450" spc="-200">
                          <a:solidFill>
                            <a:srgbClr val="2D2D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'"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</a:pPr>
                      <a:r>
                        <a:rPr dirty="0" smtClean="0" sz="1550">
                          <a:solidFill>
                            <a:srgbClr val="444446"/>
                          </a:solidFill>
                          <a:latin typeface="Arial"/>
                          <a:cs typeface="Arial"/>
                        </a:rPr>
                        <a:t>.J.&gt;UJI</a:t>
                      </a:r>
                      <a:endParaRPr sz="15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260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4._1;.·-</a:t>
                      </a:r>
                      <a:r>
                        <a:rPr dirty="0" smtClean="0" sz="1450" spc="-114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595B5E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mtClean="0" sz="1450" spc="0">
                          <a:solidFill>
                            <a:srgbClr val="595B5E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61935" y="358346"/>
            <a:ext cx="2866767" cy="988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105135" y="1618734"/>
            <a:ext cx="135924" cy="6054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7043351" y="6561437"/>
            <a:ext cx="222421" cy="8896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981566" y="7858897"/>
            <a:ext cx="296562" cy="19152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919031" y="461143"/>
            <a:ext cx="2861250" cy="0"/>
          </a:xfrm>
          <a:custGeom>
            <a:avLst/>
            <a:gdLst/>
            <a:ahLst/>
            <a:cxnLst/>
            <a:rect l="l" t="t" r="r" b="b"/>
            <a:pathLst>
              <a:path w="2861250" h="0">
                <a:moveTo>
                  <a:pt x="0" y="0"/>
                </a:moveTo>
                <a:lnTo>
                  <a:pt x="2861250" y="0"/>
                </a:lnTo>
              </a:path>
            </a:pathLst>
          </a:custGeom>
          <a:ln w="18380">
            <a:solidFill>
              <a:srgbClr val="4B4B4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147000" y="1697008"/>
            <a:ext cx="0" cy="5681290"/>
          </a:xfrm>
          <a:custGeom>
            <a:avLst/>
            <a:gdLst/>
            <a:ahLst/>
            <a:cxnLst/>
            <a:rect l="l" t="t" r="r" b="b"/>
            <a:pathLst>
              <a:path w="0" h="5681290">
                <a:moveTo>
                  <a:pt x="0" y="5681290"/>
                </a:moveTo>
                <a:lnTo>
                  <a:pt x="0" y="0"/>
                </a:lnTo>
              </a:path>
            </a:pathLst>
          </a:custGeom>
          <a:ln w="24507">
            <a:solidFill>
              <a:srgbClr val="CCCF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165380" y="5816557"/>
            <a:ext cx="0" cy="725533"/>
          </a:xfrm>
          <a:custGeom>
            <a:avLst/>
            <a:gdLst/>
            <a:ahLst/>
            <a:cxnLst/>
            <a:rect l="l" t="t" r="r" b="b"/>
            <a:pathLst>
              <a:path w="0" h="725533">
                <a:moveTo>
                  <a:pt x="0" y="725533"/>
                </a:moveTo>
                <a:lnTo>
                  <a:pt x="0" y="0"/>
                </a:lnTo>
              </a:path>
            </a:pathLst>
          </a:custGeom>
          <a:ln w="18380">
            <a:solidFill>
              <a:srgbClr val="CCCC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44145">
              <a:lnSpc>
                <a:spcPct val="100000"/>
              </a:lnSpc>
            </a:pPr>
            <a:fld id="{81D60167-4931-47E6-BA6A-407CBD079E47}" type="slidenum">
              <a:rPr dirty="0" smtClean="0" sz="1300" spc="200" i="1">
                <a:solidFill>
                  <a:srgbClr val="1D1A16"/>
                </a:solidFill>
                <a:latin typeface="Arial"/>
                <a:cs typeface="Arial"/>
              </a:rPr>
              <a:t>6</a:t>
            </a:fld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23392" y="1927738"/>
            <a:ext cx="4826000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224405" algn="l"/>
              </a:tabLst>
            </a:pPr>
            <a:r>
              <a:rPr dirty="0" smtClean="0" sz="1900" spc="30">
                <a:solidFill>
                  <a:srgbClr val="3D3D3F"/>
                </a:solidFill>
                <a:latin typeface="Times New Roman"/>
                <a:cs typeface="Times New Roman"/>
              </a:rPr>
              <a:t>Corporate</a:t>
            </a:r>
            <a:r>
              <a:rPr dirty="0" smtClean="0" sz="1900" spc="19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20">
                <a:solidFill>
                  <a:srgbClr val="2D2D2F"/>
                </a:solidFill>
                <a:latin typeface="Times New Roman"/>
                <a:cs typeface="Times New Roman"/>
              </a:rPr>
              <a:t>Strategy</a:t>
            </a:r>
            <a:r>
              <a:rPr dirty="0" smtClean="0" sz="1900" spc="-1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5" i="1">
                <a:solidFill>
                  <a:srgbClr val="3D3D3F"/>
                </a:solidFill>
                <a:latin typeface="Times New Roman"/>
                <a:cs typeface="Times New Roman"/>
              </a:rPr>
              <a:t>4</a:t>
            </a:r>
            <a:r>
              <a:rPr dirty="0" smtClean="0" sz="1500" spc="-25" i="1">
                <a:solidFill>
                  <a:srgbClr val="3D3D3F"/>
                </a:solidFill>
                <a:latin typeface="Times New Roman"/>
                <a:cs typeface="Times New Roman"/>
              </a:rPr>
              <a:t>	</a:t>
            </a:r>
            <a:r>
              <a:rPr dirty="0" smtClean="0" sz="1200" spc="415">
                <a:solidFill>
                  <a:srgbClr val="2D2D2F"/>
                </a:solidFill>
                <a:latin typeface="Times New Roman"/>
                <a:cs typeface="Times New Roman"/>
              </a:rPr>
              <a:t>t;</a:t>
            </a:r>
            <a:r>
              <a:rPr dirty="0" smtClean="0" sz="1200" spc="-12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04">
                <a:solidFill>
                  <a:srgbClr val="3D3D3F"/>
                </a:solidFill>
                <a:latin typeface="Arial"/>
                <a:cs typeface="Arial"/>
              </a:rPr>
              <a:t>·u.1</a:t>
            </a:r>
            <a:r>
              <a:rPr dirty="0" smtClean="0" sz="1500" spc="-204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-2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50" spc="190">
                <a:solidFill>
                  <a:srgbClr val="3D3D3F"/>
                </a:solidFill>
                <a:latin typeface="Times New Roman"/>
                <a:cs typeface="Times New Roman"/>
              </a:rPr>
              <a:t>.Ji</a:t>
            </a:r>
            <a:r>
              <a:rPr dirty="0" smtClean="0" sz="1550" spc="3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375">
                <a:solidFill>
                  <a:srgbClr val="2D2D2F"/>
                </a:solidFill>
                <a:latin typeface="Times New Roman"/>
                <a:cs typeface="Times New Roman"/>
              </a:rPr>
              <a:t>"'4</a:t>
            </a:r>
            <a:r>
              <a:rPr dirty="0" smtClean="0" sz="900" spc="80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250" spc="-204">
                <a:solidFill>
                  <a:srgbClr val="2D2D2F"/>
                </a:solidFill>
                <a:latin typeface="Times New Roman"/>
                <a:cs typeface="Times New Roman"/>
              </a:rPr>
              <a:t>uJ.c</a:t>
            </a:r>
            <a:r>
              <a:rPr dirty="0" smtClean="0" sz="2250" spc="-1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675" i="1">
                <a:solidFill>
                  <a:srgbClr val="3D3D3F"/>
                </a:solidFill>
                <a:latin typeface="Times New Roman"/>
                <a:cs typeface="Times New Roman"/>
              </a:rPr>
              <a:t>4</a:t>
            </a:r>
            <a:r>
              <a:rPr dirty="0" smtClean="0" sz="1500" spc="-114" i="1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555">
                <a:solidFill>
                  <a:srgbClr val="2D2D2F"/>
                </a:solidFill>
                <a:latin typeface="Arial"/>
                <a:cs typeface="Arial"/>
              </a:rPr>
              <a:t>?'_wl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3241" y="2470627"/>
            <a:ext cx="393827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70100" algn="l"/>
              </a:tabLst>
            </a:pPr>
            <a:r>
              <a:rPr dirty="0" smtClean="0" sz="1700" spc="2615">
                <a:solidFill>
                  <a:srgbClr val="4D4F50"/>
                </a:solidFill>
                <a:latin typeface="Times New Roman"/>
                <a:cs typeface="Times New Roman"/>
              </a:rPr>
              <a:t>0</a:t>
            </a:r>
            <a:r>
              <a:rPr dirty="0" smtClean="0" sz="1700" spc="-180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375">
                <a:solidFill>
                  <a:srgbClr val="3D3D3F"/>
                </a:solidFill>
                <a:latin typeface="Times New Roman"/>
                <a:cs typeface="Times New Roman"/>
              </a:rPr>
              <a:t>...L&gt;-1</a:t>
            </a:r>
            <a:r>
              <a:rPr dirty="0" smtClean="0" sz="1700" spc="-375" u="sng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85" u="sng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35">
                <a:solidFill>
                  <a:srgbClr val="3D3D3F"/>
                </a:solidFill>
                <a:latin typeface="Times New Roman"/>
                <a:cs typeface="Times New Roman"/>
              </a:rPr>
              <a:t>,</a:t>
            </a:r>
            <a:r>
              <a:rPr dirty="0" smtClean="0" sz="1700" spc="17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240">
                <a:solidFill>
                  <a:srgbClr val="3D3D3F"/>
                </a:solidFill>
                <a:latin typeface="Times New Roman"/>
                <a:cs typeface="Times New Roman"/>
              </a:rPr>
              <a:t>.kL:..;</a:t>
            </a:r>
            <a:r>
              <a:rPr dirty="0" smtClean="0" sz="1750" spc="-240" u="sng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210" u="sng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170">
                <a:solidFill>
                  <a:srgbClr val="3D3D3F"/>
                </a:solidFill>
                <a:latin typeface="Times New Roman"/>
                <a:cs typeface="Times New Roman"/>
              </a:rPr>
              <a:t>,</a:t>
            </a:r>
            <a:r>
              <a:rPr dirty="0" smtClean="0" sz="1750" spc="7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340">
                <a:solidFill>
                  <a:srgbClr val="3D3D3F"/>
                </a:solidFill>
                <a:latin typeface="Times New Roman"/>
                <a:cs typeface="Times New Roman"/>
              </a:rPr>
              <a:t>...L&gt;-</a:t>
            </a:r>
            <a:r>
              <a:rPr dirty="0" smtClean="0" sz="1700" spc="-19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615">
                <a:solidFill>
                  <a:srgbClr val="606062"/>
                </a:solidFill>
                <a:latin typeface="Times New Roman"/>
                <a:cs typeface="Times New Roman"/>
              </a:rPr>
              <a:t>1</a:t>
            </a:r>
            <a:r>
              <a:rPr dirty="0" smtClean="0" sz="1700" spc="0" u="sng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40" u="sng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75">
                <a:solidFill>
                  <a:srgbClr val="3D3D3F"/>
                </a:solidFill>
                <a:latin typeface="Times New Roman"/>
                <a:cs typeface="Times New Roman"/>
              </a:rPr>
              <a:t>,</a:t>
            </a:r>
            <a:r>
              <a:rPr dirty="0" smtClean="0" sz="1700" spc="-275">
                <a:solidFill>
                  <a:srgbClr val="3D3D3F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254">
                <a:solidFill>
                  <a:srgbClr val="3D3D3F"/>
                </a:solidFill>
                <a:latin typeface="Times New Roman"/>
                <a:cs typeface="Times New Roman"/>
              </a:rPr>
              <a:t>l;,</a:t>
            </a:r>
            <a:r>
              <a:rPr dirty="0" smtClean="0" sz="1700" spc="275">
                <a:solidFill>
                  <a:srgbClr val="3D3D3F"/>
                </a:solidFill>
                <a:latin typeface="Times New Roman"/>
                <a:cs typeface="Times New Roman"/>
              </a:rPr>
              <a:t>;</a:t>
            </a:r>
            <a:r>
              <a:rPr dirty="0" smtClean="0" sz="1700" spc="-190">
                <a:solidFill>
                  <a:srgbClr val="606062"/>
                </a:solidFill>
                <a:latin typeface="Times New Roman"/>
                <a:cs typeface="Times New Roman"/>
              </a:rPr>
              <a:t>l</a:t>
            </a:r>
            <a:r>
              <a:rPr dirty="0" smtClean="0" sz="1700" spc="105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20">
                <a:solidFill>
                  <a:srgbClr val="3D3D3F"/>
                </a:solidFill>
                <a:latin typeface="Times New Roman"/>
                <a:cs typeface="Times New Roman"/>
              </a:rPr>
              <a:t>.k&gt;</a:t>
            </a:r>
            <a:r>
              <a:rPr dirty="0" smtClean="0" sz="1750" spc="3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275" i="1">
                <a:solidFill>
                  <a:srgbClr val="3D3D3F"/>
                </a:solidFill>
                <a:latin typeface="Times New Roman"/>
                <a:cs typeface="Times New Roman"/>
              </a:rPr>
              <a:t>,:_r</a:t>
            </a:r>
            <a:r>
              <a:rPr dirty="0" smtClean="0" sz="1800" spc="10" i="1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235">
                <a:solidFill>
                  <a:srgbClr val="3D3D3F"/>
                </a:solidFill>
                <a:latin typeface="Times New Roman"/>
                <a:cs typeface="Times New Roman"/>
              </a:rPr>
              <a:t>_</a:t>
            </a:r>
            <a:r>
              <a:rPr dirty="0" smtClean="0" sz="1700" spc="310">
                <a:solidFill>
                  <a:srgbClr val="3D3D3F"/>
                </a:solidFill>
                <a:latin typeface="Times New Roman"/>
                <a:cs typeface="Times New Roman"/>
              </a:rPr>
              <a:t>?</a:t>
            </a:r>
            <a:r>
              <a:rPr dirty="0" smtClean="0" sz="1700" spc="-355">
                <a:solidFill>
                  <a:srgbClr val="606062"/>
                </a:solidFill>
                <a:latin typeface="Times New Roman"/>
                <a:cs typeface="Times New Roman"/>
              </a:rPr>
              <a:t>I</a:t>
            </a:r>
            <a:r>
              <a:rPr dirty="0" smtClean="0" sz="1700" spc="8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145" i="1">
                <a:solidFill>
                  <a:srgbClr val="3D3D3F"/>
                </a:solidFill>
                <a:latin typeface="Arial"/>
                <a:cs typeface="Arial"/>
              </a:rPr>
              <a:t>cll:i</a:t>
            </a:r>
            <a:endParaRPr sz="1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85294" y="2483327"/>
            <a:ext cx="88011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-295">
                <a:solidFill>
                  <a:srgbClr val="606062"/>
                </a:solidFill>
                <a:latin typeface="Times New Roman"/>
                <a:cs typeface="Times New Roman"/>
              </a:rPr>
              <a:t>I</a:t>
            </a:r>
            <a:r>
              <a:rPr dirty="0" smtClean="0" sz="1700" spc="75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50">
                <a:solidFill>
                  <a:srgbClr val="3D3D3F"/>
                </a:solidFill>
                <a:latin typeface="Times New Roman"/>
                <a:cs typeface="Times New Roman"/>
              </a:rPr>
              <a:t>4.4l?·t\</a:t>
            </a:r>
            <a:r>
              <a:rPr dirty="0" smtClean="0" sz="1700" spc="17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95">
                <a:solidFill>
                  <a:srgbClr val="3D3D3F"/>
                </a:solidFill>
                <a:latin typeface="Times New Roman"/>
                <a:cs typeface="Times New Roman"/>
              </a:rPr>
              <a:t>0!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3092" y="3565880"/>
            <a:ext cx="71437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63525" algn="l"/>
              </a:tabLst>
            </a:pPr>
            <a:r>
              <a:rPr dirty="0" smtClean="0" sz="650" spc="325">
                <a:solidFill>
                  <a:srgbClr val="4D4F50"/>
                </a:solidFill>
                <a:latin typeface="Times New Roman"/>
                <a:cs typeface="Times New Roman"/>
              </a:rPr>
              <a:t>,</a:t>
            </a:r>
            <a:r>
              <a:rPr dirty="0" smtClean="0" sz="650" spc="325">
                <a:solidFill>
                  <a:srgbClr val="4D4F50"/>
                </a:solidFill>
                <a:latin typeface="Times New Roman"/>
                <a:cs typeface="Times New Roman"/>
              </a:rPr>
              <a:t>	</a:t>
            </a:r>
            <a:r>
              <a:rPr dirty="0" smtClean="0" sz="650" spc="200">
                <a:solidFill>
                  <a:srgbClr val="2D2D2F"/>
                </a:solidFill>
                <a:latin typeface="Times New Roman"/>
                <a:cs typeface="Times New Roman"/>
              </a:rPr>
              <a:t>4</a:t>
            </a:r>
            <a:r>
              <a:rPr dirty="0" smtClean="0" sz="650" spc="7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20">
                <a:solidFill>
                  <a:srgbClr val="3D3D3F"/>
                </a:solidFill>
                <a:latin typeface="Times New Roman"/>
                <a:cs typeface="Times New Roman"/>
              </a:rPr>
              <a:t>t;</a:t>
            </a:r>
            <a:r>
              <a:rPr dirty="0" smtClean="0" sz="1600" spc="-5">
                <a:solidFill>
                  <a:srgbClr val="3D3D3F"/>
                </a:solidFill>
                <a:latin typeface="Times New Roman"/>
                <a:cs typeface="Times New Roman"/>
              </a:rPr>
              <a:t>·</a:t>
            </a:r>
            <a:r>
              <a:rPr dirty="0" smtClean="0" sz="1600" spc="-120">
                <a:solidFill>
                  <a:srgbClr val="606062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-15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75">
                <a:solidFill>
                  <a:srgbClr val="606062"/>
                </a:solidFill>
                <a:latin typeface="Arial"/>
                <a:cs typeface="Arial"/>
              </a:rPr>
              <a:t>I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40020" y="3553180"/>
            <a:ext cx="4738370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29404" algn="l"/>
              </a:tabLst>
            </a:pPr>
            <a:r>
              <a:rPr dirty="0" smtClean="0" sz="1500" spc="2590">
                <a:solidFill>
                  <a:srgbClr val="4D4F50"/>
                </a:solidFill>
                <a:latin typeface="Arial"/>
                <a:cs typeface="Arial"/>
              </a:rPr>
              <a:t>0</a:t>
            </a:r>
            <a:r>
              <a:rPr dirty="0" smtClean="0" sz="1500" spc="-130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500" spc="635">
                <a:solidFill>
                  <a:srgbClr val="3D3D3F"/>
                </a:solidFill>
                <a:latin typeface="Arial"/>
                <a:cs typeface="Arial"/>
              </a:rPr>
              <a:t>u</a:t>
            </a:r>
            <a:r>
              <a:rPr dirty="0" smtClean="0" sz="1500" spc="-100">
                <a:solidFill>
                  <a:srgbClr val="3D3D3F"/>
                </a:solidFill>
                <a:latin typeface="Arial"/>
                <a:cs typeface="Arial"/>
              </a:rPr>
              <a:t>l</a:t>
            </a:r>
            <a:r>
              <a:rPr dirty="0" smtClean="0" sz="1500" spc="70">
                <a:solidFill>
                  <a:srgbClr val="606062"/>
                </a:solidFill>
                <a:latin typeface="Arial"/>
                <a:cs typeface="Arial"/>
              </a:rPr>
              <a:t>.;</a:t>
            </a:r>
            <a:r>
              <a:rPr dirty="0" smtClean="0" sz="1500" spc="-254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500" spc="-80">
                <a:solidFill>
                  <a:srgbClr val="3D3D3F"/>
                </a:solidFill>
                <a:latin typeface="Arial"/>
                <a:cs typeface="Arial"/>
              </a:rPr>
              <a:t>yA</a:t>
            </a:r>
            <a:r>
              <a:rPr dirty="0" smtClean="0" sz="1500" spc="-1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500" spc="130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500" spc="13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1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530">
                <a:solidFill>
                  <a:srgbClr val="3D3D3F"/>
                </a:solidFill>
                <a:latin typeface="Arial"/>
                <a:cs typeface="Arial"/>
              </a:rPr>
              <a:t>L</a:t>
            </a:r>
            <a:r>
              <a:rPr dirty="0" smtClean="0" sz="1500" spc="215">
                <a:solidFill>
                  <a:srgbClr val="3D3D3F"/>
                </a:solidFill>
                <a:latin typeface="Arial"/>
                <a:cs typeface="Arial"/>
              </a:rPr>
              <a:t>i</a:t>
            </a:r>
            <a:r>
              <a:rPr dirty="0" smtClean="0" sz="1500" spc="-50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500" spc="215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500" spc="204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300">
                <a:solidFill>
                  <a:srgbClr val="606062"/>
                </a:solidFill>
                <a:latin typeface="Arial"/>
                <a:cs typeface="Arial"/>
              </a:rPr>
              <a:t>,</a:t>
            </a:r>
            <a:r>
              <a:rPr dirty="0" smtClean="0" sz="1500" spc="-310">
                <a:solidFill>
                  <a:srgbClr val="3D3D3F"/>
                </a:solidFill>
                <a:latin typeface="Arial"/>
                <a:cs typeface="Arial"/>
              </a:rPr>
              <a:t>4</a:t>
            </a:r>
            <a:r>
              <a:rPr dirty="0" smtClean="0" sz="1500" spc="16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650" spc="150">
                <a:solidFill>
                  <a:srgbClr val="3D3D3F"/>
                </a:solidFill>
                <a:latin typeface="Times New Roman"/>
                <a:cs typeface="Times New Roman"/>
              </a:rPr>
              <a:t>4</a:t>
            </a:r>
            <a:r>
              <a:rPr dirty="0" smtClean="0" sz="650" spc="15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650" spc="-3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40">
                <a:solidFill>
                  <a:srgbClr val="3D3D3F"/>
                </a:solidFill>
                <a:latin typeface="Times New Roman"/>
                <a:cs typeface="Times New Roman"/>
              </a:rPr>
              <a:t>t;</a:t>
            </a:r>
            <a:r>
              <a:rPr dirty="0" smtClean="0" sz="1600" spc="-15">
                <a:solidFill>
                  <a:srgbClr val="3D3D3F"/>
                </a:solidFill>
                <a:latin typeface="Times New Roman"/>
                <a:cs typeface="Times New Roman"/>
              </a:rPr>
              <a:t>·</a:t>
            </a:r>
            <a:r>
              <a:rPr dirty="0" smtClean="0" sz="1600" spc="-120">
                <a:solidFill>
                  <a:srgbClr val="606062"/>
                </a:solidFill>
                <a:latin typeface="Times New Roman"/>
                <a:cs typeface="Times New Roman"/>
              </a:rPr>
              <a:t>\</a:t>
            </a:r>
            <a:r>
              <a:rPr dirty="0" smtClean="0" sz="1600" spc="-15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30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500" spc="-20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1989">
                <a:solidFill>
                  <a:srgbClr val="3D3D3F"/>
                </a:solidFill>
                <a:latin typeface="Arial"/>
                <a:cs typeface="Arial"/>
              </a:rPr>
              <a:t>u</a:t>
            </a:r>
            <a:r>
              <a:rPr dirty="0" smtClean="0" sz="1500" spc="3225">
                <a:solidFill>
                  <a:srgbClr val="3D3D3F"/>
                </a:solidFill>
                <a:latin typeface="Arial"/>
                <a:cs typeface="Arial"/>
              </a:rPr>
              <a:t>W</a:t>
            </a:r>
            <a:r>
              <a:rPr dirty="0" smtClean="0" sz="1500" spc="45">
                <a:solidFill>
                  <a:srgbClr val="606062"/>
                </a:solidFill>
                <a:latin typeface="Arial"/>
                <a:cs typeface="Arial"/>
              </a:rPr>
              <a:t>IJ</a:t>
            </a:r>
            <a:r>
              <a:rPr dirty="0" smtClean="0" sz="1500" spc="-10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79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500" spc="265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500" spc="265">
                <a:solidFill>
                  <a:srgbClr val="606062"/>
                </a:solidFill>
                <a:latin typeface="Arial"/>
                <a:cs typeface="Arial"/>
              </a:rPr>
              <a:t>	</a:t>
            </a:r>
            <a:r>
              <a:rPr dirty="0" smtClean="0" sz="1500" spc="385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500" spc="204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700" spc="75">
                <a:solidFill>
                  <a:srgbClr val="3D3D3F"/>
                </a:solidFill>
                <a:latin typeface="Arial"/>
                <a:cs typeface="Arial"/>
              </a:rPr>
              <a:t>..U</a:t>
            </a:r>
            <a:r>
              <a:rPr dirty="0" smtClean="0" sz="1700" spc="35">
                <a:solidFill>
                  <a:srgbClr val="3D3D3F"/>
                </a:solidFill>
                <a:latin typeface="Arial"/>
                <a:cs typeface="Arial"/>
              </a:rPr>
              <a:t>:</a:t>
            </a:r>
            <a:r>
              <a:rPr dirty="0" smtClean="0" sz="1700" spc="-550">
                <a:solidFill>
                  <a:srgbClr val="606062"/>
                </a:solidFill>
                <a:latin typeface="Arial"/>
                <a:cs typeface="Arial"/>
              </a:rPr>
              <a:t>_</a:t>
            </a:r>
            <a:endParaRPr sz="17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0771" y="3903247"/>
            <a:ext cx="3350260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69340" algn="l"/>
              </a:tabLst>
            </a:pPr>
            <a:r>
              <a:rPr dirty="0" smtClean="0" sz="1450" spc="-25">
                <a:solidFill>
                  <a:srgbClr val="3D3D3F"/>
                </a:solidFill>
                <a:latin typeface="Arial"/>
                <a:cs typeface="Arial"/>
              </a:rPr>
              <a:t>LAI.;J</a:t>
            </a:r>
            <a:r>
              <a:rPr dirty="0" smtClean="0" sz="1450" spc="-1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25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450" spc="-2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4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215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450" spc="8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450" spc="-5" u="sng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450" spc="-5" u="sng">
                <a:solidFill>
                  <a:srgbClr val="4D4F50"/>
                </a:solidFill>
                <a:latin typeface="Arial"/>
                <a:cs typeface="Arial"/>
              </a:rPr>
              <a:t>	</a:t>
            </a:r>
            <a:r>
              <a:rPr dirty="0" smtClean="0" sz="1450" spc="45">
                <a:solidFill>
                  <a:srgbClr val="3D3D3F"/>
                </a:solidFill>
                <a:latin typeface="Arial"/>
                <a:cs typeface="Arial"/>
              </a:rPr>
              <a:t>,_</a:t>
            </a:r>
            <a:r>
              <a:rPr dirty="0" smtClean="0" sz="1450" spc="14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450" spc="145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450" spc="-19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450" spc="-125">
                <a:solidFill>
                  <a:srgbClr val="606062"/>
                </a:solidFill>
                <a:latin typeface="Times New Roman"/>
                <a:cs typeface="Times New Roman"/>
              </a:rPr>
              <a:t>\</a:t>
            </a:r>
            <a:r>
              <a:rPr dirty="0" smtClean="0" sz="1450" spc="-65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90">
                <a:solidFill>
                  <a:srgbClr val="3D3D3F"/>
                </a:solidFill>
                <a:latin typeface="Times New Roman"/>
                <a:cs typeface="Times New Roman"/>
              </a:rPr>
              <a:t>f</a:t>
            </a:r>
            <a:r>
              <a:rPr dirty="0" smtClean="0" sz="1450" spc="15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70" i="1">
                <a:solidFill>
                  <a:srgbClr val="3D3D3F"/>
                </a:solidFill>
                <a:latin typeface="Times New Roman"/>
                <a:cs typeface="Times New Roman"/>
              </a:rPr>
              <a:t>•</a:t>
            </a:r>
            <a:r>
              <a:rPr dirty="0" smtClean="0" sz="1450" spc="-175" i="1">
                <a:solidFill>
                  <a:srgbClr val="1D1A16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35" i="1">
                <a:solidFill>
                  <a:srgbClr val="2D2D2F"/>
                </a:solidFill>
                <a:latin typeface="Times New Roman"/>
                <a:cs typeface="Times New Roman"/>
              </a:rPr>
              <a:t>.a&gt;</a:t>
            </a:r>
            <a:r>
              <a:rPr dirty="0" smtClean="0" sz="1500" spc="10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370">
                <a:solidFill>
                  <a:srgbClr val="3D3D3F"/>
                </a:solidFill>
                <a:latin typeface="Arial"/>
                <a:cs typeface="Arial"/>
              </a:rPr>
              <a:t>..L</a:t>
            </a:r>
            <a:r>
              <a:rPr dirty="0" smtClean="0" sz="1800" spc="120">
                <a:solidFill>
                  <a:srgbClr val="3D3D3F"/>
                </a:solidFill>
                <a:latin typeface="Arial"/>
                <a:cs typeface="Arial"/>
              </a:rPr>
              <a:t>:</a:t>
            </a:r>
            <a:r>
              <a:rPr dirty="0" smtClean="0" sz="1450" spc="235">
                <a:solidFill>
                  <a:srgbClr val="4D4F50"/>
                </a:solidFill>
                <a:latin typeface="Arial"/>
                <a:cs typeface="Arial"/>
              </a:rPr>
              <a:t>J</a:t>
            </a:r>
            <a:r>
              <a:rPr dirty="0" smtClean="0" sz="1450" spc="23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450" spc="-13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450" spc="215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450" spc="15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600" spc="85">
                <a:solidFill>
                  <a:srgbClr val="3D3D3F"/>
                </a:solidFill>
                <a:latin typeface="Times New Roman"/>
                <a:cs typeface="Times New Roman"/>
              </a:rPr>
              <a:t>4t</a:t>
            </a:r>
            <a:r>
              <a:rPr dirty="0" smtClean="0" sz="1600" spc="165">
                <a:solidFill>
                  <a:srgbClr val="3D3D3F"/>
                </a:solidFill>
                <a:latin typeface="Times New Roman"/>
                <a:cs typeface="Times New Roman"/>
              </a:rPr>
              <a:t>;</a:t>
            </a:r>
            <a:r>
              <a:rPr dirty="0" smtClean="0" sz="1600" spc="-180">
                <a:solidFill>
                  <a:srgbClr val="606062"/>
                </a:solidFill>
                <a:latin typeface="Times New Roman"/>
                <a:cs typeface="Times New Roman"/>
              </a:rPr>
              <a:t>·U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01054" y="3884197"/>
            <a:ext cx="564515" cy="309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215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450" spc="1605">
                <a:solidFill>
                  <a:srgbClr val="4D4F50"/>
                </a:solidFill>
                <a:latin typeface="Arial"/>
                <a:cs typeface="Arial"/>
              </a:rPr>
              <a:t>j</a:t>
            </a:r>
            <a:r>
              <a:rPr dirty="0" smtClean="0" sz="1450" spc="19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950" spc="-190" i="1">
                <a:solidFill>
                  <a:srgbClr val="3D3D3F"/>
                </a:solidFill>
                <a:latin typeface="Times New Roman"/>
                <a:cs typeface="Times New Roman"/>
              </a:rPr>
              <a:t>':i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660786" y="3903247"/>
            <a:ext cx="142494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20">
                <a:solidFill>
                  <a:srgbClr val="606062"/>
                </a:solidFill>
                <a:latin typeface="Arial"/>
                <a:cs typeface="Arial"/>
              </a:rPr>
              <a:t>jY'JI</a:t>
            </a:r>
            <a:r>
              <a:rPr dirty="0" smtClean="0" sz="1450" spc="14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50" spc="-75">
                <a:solidFill>
                  <a:srgbClr val="3D3D3F"/>
                </a:solidFill>
                <a:latin typeface="Times New Roman"/>
                <a:cs typeface="Times New Roman"/>
              </a:rPr>
              <a:t>J</a:t>
            </a:r>
            <a:r>
              <a:rPr dirty="0" smtClean="0" sz="1550" spc="-25">
                <a:solidFill>
                  <a:srgbClr val="606062"/>
                </a:solidFill>
                <a:latin typeface="Times New Roman"/>
                <a:cs typeface="Times New Roman"/>
              </a:rPr>
              <a:t>.;</a:t>
            </a:r>
            <a:r>
              <a:rPr dirty="0" smtClean="0" sz="1550" spc="-195">
                <a:solidFill>
                  <a:srgbClr val="606062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-225">
                <a:solidFill>
                  <a:srgbClr val="3D3D3F"/>
                </a:solidFill>
                <a:latin typeface="Times New Roman"/>
                <a:cs typeface="Times New Roman"/>
              </a:rPr>
              <a:t>_,.U</a:t>
            </a:r>
            <a:r>
              <a:rPr dirty="0" smtClean="0" sz="1550" spc="18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150">
                <a:solidFill>
                  <a:srgbClr val="3D3D3F"/>
                </a:solidFill>
                <a:latin typeface="Times New Roman"/>
                <a:cs typeface="Times New Roman"/>
              </a:rPr>
              <a:t>--4..l</a:t>
            </a:r>
            <a:r>
              <a:rPr dirty="0" smtClean="0" sz="1800" spc="15">
                <a:solidFill>
                  <a:srgbClr val="3D3D3F"/>
                </a:solidFill>
                <a:latin typeface="Times New Roman"/>
                <a:cs typeface="Times New Roman"/>
              </a:rPr>
              <a:t>i</a:t>
            </a:r>
            <a:r>
              <a:rPr dirty="0" smtClean="0" sz="1800" spc="-450">
                <a:solidFill>
                  <a:srgbClr val="606062"/>
                </a:solidFill>
                <a:latin typeface="Times New Roman"/>
                <a:cs typeface="Times New Roman"/>
              </a:rPr>
              <a:t>_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30838" y="4183261"/>
            <a:ext cx="5159375" cy="5276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42644" algn="l"/>
                <a:tab pos="3136265" algn="l"/>
              </a:tabLst>
            </a:pPr>
            <a:r>
              <a:rPr dirty="0" smtClean="0" sz="2000" spc="500">
                <a:solidFill>
                  <a:srgbClr val="4D4F50"/>
                </a:solidFill>
                <a:latin typeface="Times New Roman"/>
                <a:cs typeface="Times New Roman"/>
              </a:rPr>
              <a:t>Jw</a:t>
            </a:r>
            <a:r>
              <a:rPr dirty="0" smtClean="0" sz="2000" spc="500">
                <a:solidFill>
                  <a:srgbClr val="4D4F50"/>
                </a:solidFill>
                <a:latin typeface="Times New Roman"/>
                <a:cs typeface="Times New Roman"/>
              </a:rPr>
              <a:t>	</a:t>
            </a:r>
            <a:r>
              <a:rPr dirty="0" smtClean="0" sz="2000" spc="894">
                <a:solidFill>
                  <a:srgbClr val="3D3D3F"/>
                </a:solidFill>
                <a:latin typeface="Times New Roman"/>
                <a:cs typeface="Times New Roman"/>
              </a:rPr>
              <a:t>}'</a:t>
            </a:r>
            <a:r>
              <a:rPr dirty="0" smtClean="0" sz="2000" spc="894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18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35">
                <a:solidFill>
                  <a:srgbClr val="3D3D3F"/>
                </a:solidFill>
                <a:latin typeface="Arial"/>
                <a:cs typeface="Arial"/>
              </a:rPr>
              <a:t>LS:.:JI</a:t>
            </a:r>
            <a:r>
              <a:rPr dirty="0" smtClean="0" sz="1500" spc="-7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2350" spc="5" i="1">
                <a:solidFill>
                  <a:srgbClr val="3D3D3F"/>
                </a:solidFill>
                <a:latin typeface="Arial"/>
                <a:cs typeface="Arial"/>
              </a:rPr>
              <a:t>:r</a:t>
            </a:r>
            <a:r>
              <a:rPr dirty="0" smtClean="0" sz="2350" spc="10" i="1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2350" spc="5" i="1">
                <a:solidFill>
                  <a:srgbClr val="3D3D3F"/>
                </a:solidFill>
                <a:latin typeface="Arial"/>
                <a:cs typeface="Arial"/>
              </a:rPr>
              <a:t>'"'</a:t>
            </a:r>
            <a:r>
              <a:rPr dirty="0" smtClean="0" sz="2350" spc="-55" i="1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2200" spc="-330" i="1">
                <a:solidFill>
                  <a:srgbClr val="3D3D3F"/>
                </a:solidFill>
                <a:latin typeface="Arial"/>
                <a:cs typeface="Arial"/>
              </a:rPr>
              <a:t>J.</a:t>
            </a:r>
            <a:r>
              <a:rPr dirty="0" smtClean="0" sz="2200" spc="-455" i="1">
                <a:solidFill>
                  <a:srgbClr val="3D3D3F"/>
                </a:solidFill>
                <a:latin typeface="Arial"/>
                <a:cs typeface="Arial"/>
              </a:rPr>
              <a:t>1</a:t>
            </a:r>
            <a:r>
              <a:rPr dirty="0" smtClean="0" sz="2200" spc="-490" i="1">
                <a:solidFill>
                  <a:srgbClr val="3D3D3F"/>
                </a:solidFill>
                <a:latin typeface="Arial"/>
                <a:cs typeface="Arial"/>
              </a:rPr>
              <a:t>&gt;</a:t>
            </a:r>
            <a:r>
              <a:rPr dirty="0" smtClean="0" sz="2200" spc="300" i="1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baseline="-23333" sz="3750" spc="-517">
                <a:solidFill>
                  <a:srgbClr val="3D3D3F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-23333" sz="3750" spc="-517">
                <a:solidFill>
                  <a:srgbClr val="3D3D3F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-150">
                <a:solidFill>
                  <a:srgbClr val="3D3D3F"/>
                </a:solidFill>
                <a:latin typeface="Arial"/>
                <a:cs typeface="Arial"/>
              </a:rPr>
              <a:t>.;</a:t>
            </a:r>
            <a:r>
              <a:rPr dirty="0" smtClean="0" sz="1700" spc="-5" u="heavy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700" spc="-5" u="heavy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700" spc="-95" u="heavy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700" spc="-150">
                <a:solidFill>
                  <a:srgbClr val="3D3D3F"/>
                </a:solidFill>
                <a:latin typeface="Arial"/>
                <a:cs typeface="Arial"/>
              </a:rPr>
              <a:t>,.</a:t>
            </a:r>
            <a:r>
              <a:rPr dirty="0" smtClean="0" sz="1700" spc="-170">
                <a:solidFill>
                  <a:srgbClr val="3D3D3F"/>
                </a:solidFill>
                <a:latin typeface="Arial"/>
                <a:cs typeface="Arial"/>
              </a:rPr>
              <a:t>)</a:t>
            </a:r>
            <a:r>
              <a:rPr dirty="0" smtClean="0" sz="1700" spc="6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2250" spc="120">
                <a:solidFill>
                  <a:srgbClr val="4D4F50"/>
                </a:solidFill>
                <a:latin typeface="Arial"/>
                <a:cs typeface="Arial"/>
              </a:rPr>
              <a:t>Jl</a:t>
            </a:r>
            <a:r>
              <a:rPr dirty="0" smtClean="0" sz="2250" spc="-32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500" spc="750">
                <a:solidFill>
                  <a:srgbClr val="3D3D3F"/>
                </a:solidFill>
                <a:latin typeface="Arial"/>
                <a:cs typeface="Arial"/>
              </a:rPr>
              <a:t>d</a:t>
            </a:r>
            <a:r>
              <a:rPr dirty="0" smtClean="0" sz="1500" spc="80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500" spc="130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500" spc="9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325">
                <a:solidFill>
                  <a:srgbClr val="606062"/>
                </a:solidFill>
                <a:latin typeface="Arial"/>
                <a:cs typeface="Arial"/>
              </a:rPr>
              <a:t>,</a:t>
            </a:r>
            <a:r>
              <a:rPr dirty="0" smtClean="0" sz="1500" spc="-10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baseline="-23333" sz="3750" spc="-869">
                <a:solidFill>
                  <a:srgbClr val="3D3D3F"/>
                </a:solidFill>
                <a:latin typeface="Times New Roman"/>
                <a:cs typeface="Times New Roman"/>
              </a:rPr>
              <a:t>-</a:t>
            </a:r>
            <a:r>
              <a:rPr dirty="0" smtClean="0" sz="1500" spc="175">
                <a:solidFill>
                  <a:srgbClr val="3D3D3F"/>
                </a:solidFill>
                <a:latin typeface="Arial"/>
                <a:cs typeface="Arial"/>
              </a:rPr>
              <a:t>\.:.:</a:t>
            </a:r>
            <a:r>
              <a:rPr dirty="0" smtClean="0" sz="1500" spc="35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500" spc="145">
                <a:solidFill>
                  <a:srgbClr val="606062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48966" y="4253111"/>
            <a:ext cx="85344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28320" algn="l"/>
              </a:tabLst>
            </a:pPr>
            <a:r>
              <a:rPr dirty="0" smtClean="0" sz="1800" spc="-175">
                <a:solidFill>
                  <a:srgbClr val="3D3D3F"/>
                </a:solidFill>
                <a:latin typeface="Arial"/>
                <a:cs typeface="Arial"/>
              </a:rPr>
              <a:t>_</a:t>
            </a:r>
            <a:r>
              <a:rPr dirty="0" smtClean="0" sz="1800" spc="-240">
                <a:solidFill>
                  <a:srgbClr val="3D3D3F"/>
                </a:solidFill>
                <a:latin typeface="Arial"/>
                <a:cs typeface="Arial"/>
              </a:rPr>
              <a:t>?</a:t>
            </a:r>
            <a:r>
              <a:rPr dirty="0" smtClean="0" sz="1950" spc="580" i="1">
                <a:solidFill>
                  <a:srgbClr val="3D3D3F"/>
                </a:solidFill>
                <a:latin typeface="Arial"/>
                <a:cs typeface="Arial"/>
              </a:rPr>
              <a:t>r</a:t>
            </a:r>
            <a:r>
              <a:rPr dirty="0" smtClean="0" sz="1950" spc="580" i="1">
                <a:solidFill>
                  <a:srgbClr val="3D3D3F"/>
                </a:solidFill>
                <a:latin typeface="Arial"/>
                <a:cs typeface="Arial"/>
              </a:rPr>
              <a:t>	</a:t>
            </a:r>
            <a:r>
              <a:rPr dirty="0" smtClean="0" sz="1950" spc="-55" i="1">
                <a:solidFill>
                  <a:srgbClr val="4D4F50"/>
                </a:solidFill>
                <a:latin typeface="Arial"/>
                <a:cs typeface="Arial"/>
              </a:rPr>
              <a:t>....;</a:t>
            </a:r>
            <a:endParaRPr sz="19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40219" y="4611743"/>
            <a:ext cx="110426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20">
                <a:solidFill>
                  <a:srgbClr val="4D4F50"/>
                </a:solidFill>
                <a:latin typeface="Times New Roman"/>
                <a:cs typeface="Times New Roman"/>
              </a:rPr>
              <a:t>•</a:t>
            </a:r>
            <a:r>
              <a:rPr dirty="0" smtClean="0" sz="900" spc="-130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100">
                <a:solidFill>
                  <a:srgbClr val="757577"/>
                </a:solidFill>
                <a:latin typeface="Times New Roman"/>
                <a:cs typeface="Times New Roman"/>
              </a:rPr>
              <a:t>(41)</a:t>
            </a:r>
            <a:r>
              <a:rPr dirty="0" smtClean="0" sz="900" spc="100">
                <a:solidFill>
                  <a:srgbClr val="757577"/>
                </a:solidFill>
                <a:latin typeface="Times New Roman"/>
                <a:cs typeface="Times New Roman"/>
              </a:rPr>
              <a:t> </a:t>
            </a:r>
            <a:r>
              <a:rPr dirty="0" smtClean="0" sz="900" spc="5">
                <a:solidFill>
                  <a:srgbClr val="757577"/>
                </a:solidFill>
                <a:latin typeface="Times New Roman"/>
                <a:cs typeface="Times New Roman"/>
              </a:rPr>
              <a:t> </a:t>
            </a:r>
            <a:r>
              <a:rPr dirty="0" smtClean="0" sz="1200" spc="50">
                <a:solidFill>
                  <a:srgbClr val="3D3D3F"/>
                </a:solidFill>
                <a:latin typeface="Arial"/>
                <a:cs typeface="Arial"/>
              </a:rPr>
              <a:t>.</a:t>
            </a:r>
            <a:r>
              <a:rPr dirty="0" smtClean="0" sz="1200" spc="114">
                <a:solidFill>
                  <a:srgbClr val="3D3D3F"/>
                </a:solidFill>
                <a:latin typeface="Arial"/>
                <a:cs typeface="Arial"/>
              </a:rPr>
              <a:t>i</a:t>
            </a:r>
            <a:r>
              <a:rPr dirty="0" smtClean="0" sz="1450" spc="-105">
                <a:solidFill>
                  <a:srgbClr val="3D3D3F"/>
                </a:solidFill>
                <a:latin typeface="Times New Roman"/>
                <a:cs typeface="Times New Roman"/>
              </a:rPr>
              <a:t>41.;·\</a:t>
            </a:r>
            <a:r>
              <a:rPr dirty="0" smtClean="0" sz="1450" spc="-140">
                <a:solidFill>
                  <a:srgbClr val="3D3D3F"/>
                </a:solidFill>
                <a:latin typeface="Times New Roman"/>
                <a:cs typeface="Times New Roman"/>
              </a:rPr>
              <a:t>1</a:t>
            </a:r>
            <a:r>
              <a:rPr dirty="0" smtClean="0" sz="1450" spc="11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290">
                <a:solidFill>
                  <a:srgbClr val="3D3D3F"/>
                </a:solidFill>
                <a:latin typeface="Times New Roman"/>
                <a:cs typeface="Times New Roman"/>
              </a:rPr>
              <a:t>;,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56169" y="5054038"/>
            <a:ext cx="1431925" cy="6013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1550">
                <a:solidFill>
                  <a:srgbClr val="3D3D3F"/>
                </a:solidFill>
                <a:latin typeface="Arial"/>
                <a:cs typeface="Arial"/>
              </a:rPr>
              <a:t>)</a:t>
            </a:r>
            <a:r>
              <a:rPr dirty="0" smtClean="0" sz="1550" spc="1285">
                <a:solidFill>
                  <a:srgbClr val="3D3D3F"/>
                </a:solidFill>
                <a:latin typeface="Arial"/>
                <a:cs typeface="Arial"/>
              </a:rPr>
              <a:t>II</a:t>
            </a:r>
            <a:r>
              <a:rPr dirty="0" smtClean="0" sz="1550" spc="128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50" spc="-20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50" spc="-20">
                <a:solidFill>
                  <a:srgbClr val="3D3D3F"/>
                </a:solidFill>
                <a:latin typeface="Arial"/>
                <a:cs typeface="Arial"/>
              </a:rPr>
              <a:t>l</a:t>
            </a:r>
            <a:r>
              <a:rPr dirty="0" smtClean="0" sz="1550" spc="125">
                <a:solidFill>
                  <a:srgbClr val="606062"/>
                </a:solidFill>
                <a:latin typeface="Arial"/>
                <a:cs typeface="Arial"/>
              </a:rPr>
              <a:t>.</a:t>
            </a:r>
            <a:r>
              <a:rPr dirty="0" smtClean="0" sz="1550" spc="-135">
                <a:solidFill>
                  <a:srgbClr val="606062"/>
                </a:solidFill>
                <a:latin typeface="Arial"/>
                <a:cs typeface="Arial"/>
              </a:rPr>
              <a:t>;</a:t>
            </a:r>
            <a:r>
              <a:rPr dirty="0" smtClean="0" sz="1550" spc="215">
                <a:solidFill>
                  <a:srgbClr val="3D3D3F"/>
                </a:solidFill>
                <a:latin typeface="Arial"/>
                <a:cs typeface="Arial"/>
              </a:rPr>
              <a:t>.lll</a:t>
            </a:r>
            <a:endParaRPr sz="1550">
              <a:latin typeface="Arial"/>
              <a:cs typeface="Arial"/>
            </a:endParaRPr>
          </a:p>
          <a:p>
            <a:pPr marL="544830">
              <a:lnSpc>
                <a:spcPct val="100000"/>
              </a:lnSpc>
              <a:spcBef>
                <a:spcPts val="450"/>
              </a:spcBef>
            </a:pPr>
            <a:r>
              <a:rPr dirty="0" smtClean="0" sz="1450" spc="365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950" spc="2785">
                <a:solidFill>
                  <a:srgbClr val="606062"/>
                </a:solidFill>
                <a:latin typeface="Arial"/>
                <a:cs typeface="Arial"/>
              </a:rPr>
              <a:t>J</a:t>
            </a:r>
            <a:r>
              <a:rPr dirty="0" smtClean="0" sz="1950" spc="-204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350" spc="-215" i="1">
                <a:solidFill>
                  <a:srgbClr val="3D3D3F"/>
                </a:solidFill>
                <a:latin typeface="Times New Roman"/>
                <a:cs typeface="Times New Roman"/>
              </a:rPr>
              <a:t>4._rA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62991" y="5054038"/>
            <a:ext cx="748030" cy="5962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7310">
              <a:lnSpc>
                <a:spcPct val="100000"/>
              </a:lnSpc>
              <a:tabLst>
                <a:tab pos="673735" algn="l"/>
              </a:tabLst>
            </a:pPr>
            <a:r>
              <a:rPr dirty="0" smtClean="0" sz="1550" spc="-885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550" spc="-690">
                <a:solidFill>
                  <a:srgbClr val="3D3D3F"/>
                </a:solidFill>
                <a:latin typeface="Arial"/>
                <a:cs typeface="Arial"/>
              </a:rPr>
              <a:t>;</a:t>
            </a:r>
            <a:r>
              <a:rPr dirty="0" smtClean="0" sz="1550" spc="100">
                <a:solidFill>
                  <a:srgbClr val="606062"/>
                </a:solidFill>
                <a:latin typeface="Arial"/>
                <a:cs typeface="Arial"/>
              </a:rPr>
              <a:t>.;b</a:t>
            </a:r>
            <a:r>
              <a:rPr dirty="0" smtClean="0" sz="1550" spc="100">
                <a:solidFill>
                  <a:srgbClr val="606062"/>
                </a:solidFill>
                <a:latin typeface="Arial"/>
                <a:cs typeface="Arial"/>
              </a:rPr>
              <a:t>	</a:t>
            </a:r>
            <a:r>
              <a:rPr dirty="0" smtClean="0" sz="1550" spc="130">
                <a:solidFill>
                  <a:srgbClr val="606062"/>
                </a:solidFill>
                <a:latin typeface="Arial"/>
                <a:cs typeface="Arial"/>
              </a:rPr>
              <a:t>l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2700">
              <a:lnSpc>
                <a:spcPct val="100000"/>
              </a:lnSpc>
              <a:tabLst>
                <a:tab pos="337185" algn="l"/>
              </a:tabLst>
            </a:pPr>
            <a:r>
              <a:rPr dirty="0" smtClean="0" sz="1350" spc="150">
                <a:solidFill>
                  <a:srgbClr val="606062"/>
                </a:solidFill>
                <a:latin typeface="Times New Roman"/>
                <a:cs typeface="Times New Roman"/>
              </a:rPr>
              <a:t>,</a:t>
            </a:r>
            <a:r>
              <a:rPr dirty="0" smtClean="0" sz="1350" spc="150">
                <a:solidFill>
                  <a:srgbClr val="606062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515">
                <a:solidFill>
                  <a:srgbClr val="606062"/>
                </a:solidFill>
                <a:latin typeface="Times New Roman"/>
                <a:cs typeface="Times New Roman"/>
              </a:rPr>
              <a:t>0y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55327" y="4977838"/>
            <a:ext cx="957580" cy="10109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06425">
              <a:lnSpc>
                <a:spcPct val="100000"/>
              </a:lnSpc>
            </a:pPr>
            <a:r>
              <a:rPr dirty="0" smtClean="0" sz="2150" spc="1160">
                <a:solidFill>
                  <a:srgbClr val="3D3D3F"/>
                </a:solidFill>
                <a:latin typeface="Arial"/>
                <a:cs typeface="Arial"/>
              </a:rPr>
              <a:t>"</a:t>
            </a:r>
            <a:endParaRPr sz="215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1"/>
              </a:spcBef>
            </a:pPr>
            <a:endParaRPr sz="800"/>
          </a:p>
          <a:p>
            <a:pPr algn="ctr" marL="41275">
              <a:lnSpc>
                <a:spcPct val="100000"/>
              </a:lnSpc>
            </a:pPr>
            <a:r>
              <a:rPr dirty="0" smtClean="0" sz="1450" spc="-165">
                <a:solidFill>
                  <a:srgbClr val="3D3D3F"/>
                </a:solidFill>
                <a:latin typeface="Arial"/>
                <a:cs typeface="Arial"/>
              </a:rPr>
              <a:t>&lt;:?..UI</a:t>
            </a:r>
            <a:endParaRPr sz="145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1"/>
              </a:spcBef>
            </a:pPr>
            <a:endParaRPr sz="950"/>
          </a:p>
          <a:p>
            <a:pPr algn="ctr">
              <a:lnSpc>
                <a:spcPct val="100000"/>
              </a:lnSpc>
            </a:pPr>
            <a:r>
              <a:rPr dirty="0" smtClean="0" sz="1450" spc="-135">
                <a:solidFill>
                  <a:srgbClr val="3D3D3F"/>
                </a:solidFill>
                <a:latin typeface="Times New Roman"/>
                <a:cs typeface="Times New Roman"/>
              </a:rPr>
              <a:t>41.;</a:t>
            </a:r>
            <a:r>
              <a:rPr dirty="0" smtClean="0" sz="1450" spc="-30">
                <a:solidFill>
                  <a:srgbClr val="3D3D3F"/>
                </a:solidFill>
                <a:latin typeface="Times New Roman"/>
                <a:cs typeface="Times New Roman"/>
              </a:rPr>
              <a:t>·</a:t>
            </a:r>
            <a:r>
              <a:rPr dirty="0" smtClean="0" sz="1450" spc="-30">
                <a:solidFill>
                  <a:srgbClr val="606062"/>
                </a:solidFill>
                <a:latin typeface="Times New Roman"/>
                <a:cs typeface="Times New Roman"/>
              </a:rPr>
              <a:t>\\</a:t>
            </a:r>
            <a:r>
              <a:rPr dirty="0" smtClean="0" sz="1450" spc="-3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18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2014">
                <a:solidFill>
                  <a:srgbClr val="4D4F50"/>
                </a:solidFill>
                <a:latin typeface="Times New Roman"/>
                <a:cs typeface="Times New Roman"/>
              </a:rPr>
              <a:t>\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85540" y="4977838"/>
            <a:ext cx="2331720" cy="1017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24280" algn="l"/>
              </a:tabLst>
            </a:pPr>
            <a:r>
              <a:rPr dirty="0" smtClean="0" sz="2150" spc="730">
                <a:solidFill>
                  <a:srgbClr val="3D3D3F"/>
                </a:solidFill>
                <a:latin typeface="Arial"/>
                <a:cs typeface="Arial"/>
              </a:rPr>
              <a:t>i</a:t>
            </a:r>
            <a:r>
              <a:rPr dirty="0" smtClean="0" sz="2150" spc="-36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2150" spc="114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550" spc="-105">
                <a:solidFill>
                  <a:srgbClr val="4D4F50"/>
                </a:solidFill>
                <a:latin typeface="Arial"/>
                <a:cs typeface="Arial"/>
              </a:rPr>
              <a:t>0.</a:t>
            </a:r>
            <a:r>
              <a:rPr dirty="0" smtClean="0" sz="1550" spc="-275">
                <a:solidFill>
                  <a:srgbClr val="4D4F50"/>
                </a:solidFill>
                <a:latin typeface="Arial"/>
                <a:cs typeface="Arial"/>
              </a:rPr>
              <a:t>&gt;</a:t>
            </a:r>
            <a:r>
              <a:rPr dirty="0" smtClean="0" sz="1550" spc="-170">
                <a:solidFill>
                  <a:srgbClr val="2D2D2F"/>
                </a:solidFill>
                <a:latin typeface="Arial"/>
                <a:cs typeface="Arial"/>
              </a:rPr>
              <a:t>-</a:t>
            </a:r>
            <a:r>
              <a:rPr dirty="0" smtClean="0" sz="1550" spc="-310">
                <a:solidFill>
                  <a:srgbClr val="2D2D2F"/>
                </a:solidFill>
                <a:latin typeface="Arial"/>
                <a:cs typeface="Arial"/>
              </a:rPr>
              <a:t>:</a:t>
            </a:r>
            <a:r>
              <a:rPr dirty="0" smtClean="0" sz="1550" spc="685">
                <a:solidFill>
                  <a:srgbClr val="4D4F50"/>
                </a:solidFill>
                <a:latin typeface="Arial"/>
                <a:cs typeface="Arial"/>
              </a:rPr>
              <a:t>)</a:t>
            </a:r>
            <a:r>
              <a:rPr dirty="0" smtClean="0" sz="1550" spc="-160">
                <a:solidFill>
                  <a:srgbClr val="3D3D3F"/>
                </a:solidFill>
                <a:latin typeface="Arial"/>
                <a:cs typeface="Arial"/>
              </a:rPr>
              <a:t>.</a:t>
            </a:r>
            <a:r>
              <a:rPr dirty="0" smtClean="0" sz="1550" spc="-135">
                <a:solidFill>
                  <a:srgbClr val="3D3D3F"/>
                </a:solidFill>
                <a:latin typeface="Arial"/>
                <a:cs typeface="Arial"/>
              </a:rPr>
              <a:t>.</a:t>
            </a:r>
            <a:r>
              <a:rPr dirty="0" smtClean="0" sz="1550" spc="-650">
                <a:solidFill>
                  <a:srgbClr val="3D3D3F"/>
                </a:solidFill>
                <a:latin typeface="Arial"/>
                <a:cs typeface="Arial"/>
              </a:rPr>
              <a:t>R</a:t>
            </a:r>
            <a:r>
              <a:rPr dirty="0" smtClean="0" sz="1550" spc="-27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50" spc="110">
                <a:solidFill>
                  <a:srgbClr val="606062"/>
                </a:solidFill>
                <a:latin typeface="Arial"/>
                <a:cs typeface="Arial"/>
              </a:rPr>
              <a:t>·</a:t>
            </a:r>
            <a:r>
              <a:rPr dirty="0" smtClean="0" sz="1550" spc="-14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50" spc="60">
                <a:solidFill>
                  <a:srgbClr val="606062"/>
                </a:solidFill>
                <a:latin typeface="Arial"/>
                <a:cs typeface="Arial"/>
              </a:rPr>
              <a:t>ll</a:t>
            </a:r>
            <a:r>
              <a:rPr dirty="0" smtClean="0" sz="1550" spc="60">
                <a:solidFill>
                  <a:srgbClr val="606062"/>
                </a:solidFill>
                <a:latin typeface="Arial"/>
                <a:cs typeface="Arial"/>
              </a:rPr>
              <a:t>	</a:t>
            </a:r>
            <a:r>
              <a:rPr dirty="0" smtClean="0" sz="1550" spc="5">
                <a:solidFill>
                  <a:srgbClr val="606062"/>
                </a:solidFill>
                <a:latin typeface="Arial"/>
                <a:cs typeface="Arial"/>
              </a:rPr>
              <a:t>l.</a:t>
            </a:r>
            <a:r>
              <a:rPr dirty="0" smtClean="0" sz="1550" spc="-125">
                <a:solidFill>
                  <a:srgbClr val="606062"/>
                </a:solidFill>
                <a:latin typeface="Arial"/>
                <a:cs typeface="Arial"/>
              </a:rPr>
              <a:t>;</a:t>
            </a:r>
            <a:r>
              <a:rPr dirty="0" smtClean="0" sz="1550" spc="330">
                <a:solidFill>
                  <a:srgbClr val="3D3D3F"/>
                </a:solidFill>
                <a:latin typeface="Arial"/>
                <a:cs typeface="Arial"/>
              </a:rPr>
              <a:t>.l</a:t>
            </a:r>
            <a:r>
              <a:rPr dirty="0" smtClean="0" sz="1550" spc="-10">
                <a:solidFill>
                  <a:srgbClr val="3D3D3F"/>
                </a:solidFill>
                <a:latin typeface="Arial"/>
                <a:cs typeface="Arial"/>
              </a:rPr>
              <a:t>l</a:t>
            </a:r>
            <a:r>
              <a:rPr dirty="0" smtClean="0" sz="1550" spc="130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550" spc="-14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50" spc="-125">
                <a:solidFill>
                  <a:srgbClr val="4D4F50"/>
                </a:solidFill>
                <a:latin typeface="Arial"/>
                <a:cs typeface="Arial"/>
              </a:rPr>
              <a:t>01</a:t>
            </a:r>
            <a:endParaRPr sz="1550">
              <a:latin typeface="Arial"/>
              <a:cs typeface="Arial"/>
            </a:endParaRPr>
          </a:p>
          <a:p>
            <a:pPr>
              <a:lnSpc>
                <a:spcPts val="800"/>
              </a:lnSpc>
              <a:spcBef>
                <a:spcPts val="31"/>
              </a:spcBef>
            </a:pPr>
            <a:endParaRPr sz="800"/>
          </a:p>
          <a:p>
            <a:pPr marL="513715">
              <a:lnSpc>
                <a:spcPct val="100000"/>
              </a:lnSpc>
            </a:pPr>
            <a:r>
              <a:rPr dirty="0" smtClean="0" sz="1450" spc="-10">
                <a:solidFill>
                  <a:srgbClr val="3D3D3F"/>
                </a:solidFill>
                <a:latin typeface="Arial"/>
                <a:cs typeface="Arial"/>
              </a:rPr>
              <a:t>'}'</a:t>
            </a:r>
            <a:r>
              <a:rPr dirty="0" smtClean="0" sz="1450" spc="-27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225">
                <a:solidFill>
                  <a:srgbClr val="606062"/>
                </a:solidFill>
                <a:latin typeface="Arial"/>
                <a:cs typeface="Arial"/>
              </a:rPr>
              <a:t>\</a:t>
            </a:r>
            <a:r>
              <a:rPr dirty="0" smtClean="0" sz="1450" spc="-22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450" spc="7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450" spc="65">
                <a:solidFill>
                  <a:srgbClr val="606062"/>
                </a:solidFill>
                <a:latin typeface="Arial"/>
                <a:cs typeface="Arial"/>
              </a:rPr>
              <a:t>.;</a:t>
            </a:r>
            <a:r>
              <a:rPr dirty="0" smtClean="0" sz="1450" spc="15">
                <a:solidFill>
                  <a:srgbClr val="606062"/>
                </a:solidFill>
                <a:latin typeface="Arial"/>
                <a:cs typeface="Arial"/>
              </a:rPr>
              <a:t>J</a:t>
            </a:r>
            <a:r>
              <a:rPr dirty="0" smtClean="0" sz="1450" spc="-160">
                <a:solidFill>
                  <a:srgbClr val="3D3D3F"/>
                </a:solidFill>
                <a:latin typeface="Arial"/>
                <a:cs typeface="Arial"/>
              </a:rPr>
              <a:t>.J</a:t>
            </a:r>
            <a:r>
              <a:rPr dirty="0" smtClean="0" sz="1450" spc="-21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450" spc="-170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450" spc="-5" u="sng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145" u="sng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245">
                <a:solidFill>
                  <a:srgbClr val="3D3D3F"/>
                </a:solidFill>
                <a:latin typeface="Arial"/>
                <a:cs typeface="Arial"/>
              </a:rPr>
              <a:t>,</a:t>
            </a:r>
            <a:r>
              <a:rPr dirty="0" smtClean="0" sz="1450" spc="7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75">
                <a:solidFill>
                  <a:srgbClr val="3D3D3F"/>
                </a:solidFill>
                <a:latin typeface="Arial"/>
                <a:cs typeface="Arial"/>
              </a:rPr>
              <a:t>.</a:t>
            </a:r>
            <a:r>
              <a:rPr dirty="0" smtClean="0" sz="1450" spc="-110">
                <a:solidFill>
                  <a:srgbClr val="3D3D3F"/>
                </a:solidFill>
                <a:latin typeface="Arial"/>
                <a:cs typeface="Arial"/>
              </a:rPr>
              <a:t>($</a:t>
            </a:r>
            <a:r>
              <a:rPr dirty="0" smtClean="0" sz="1450" spc="-5" u="sng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5" u="sng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130" u="sng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80">
                <a:solidFill>
                  <a:srgbClr val="3D3D3F"/>
                </a:solidFill>
                <a:latin typeface="Arial"/>
                <a:cs typeface="Arial"/>
              </a:rPr>
              <a:t>,:.-</a:t>
            </a:r>
            <a:r>
              <a:rPr dirty="0" smtClean="0" sz="1450" spc="-229">
                <a:solidFill>
                  <a:srgbClr val="3D3D3F"/>
                </a:solidFill>
                <a:latin typeface="Arial"/>
                <a:cs typeface="Arial"/>
              </a:rPr>
              <a:t>1</a:t>
            </a:r>
            <a:r>
              <a:rPr dirty="0" smtClean="0" sz="1450" spc="-420">
                <a:solidFill>
                  <a:srgbClr val="606062"/>
                </a:solidFill>
                <a:latin typeface="Arial"/>
                <a:cs typeface="Arial"/>
              </a:rPr>
              <a:t>1</a:t>
            </a:r>
            <a:r>
              <a:rPr dirty="0" smtClean="0" sz="1450" spc="-42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450" spc="-8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450" spc="-175">
                <a:solidFill>
                  <a:srgbClr val="606062"/>
                </a:solidFill>
                <a:latin typeface="Arial"/>
                <a:cs typeface="Arial"/>
              </a:rPr>
              <a:t>.,:_;</a:t>
            </a:r>
            <a:endParaRPr sz="145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1"/>
              </a:spcBef>
            </a:pPr>
            <a:endParaRPr sz="600"/>
          </a:p>
          <a:p>
            <a:pPr marL="117475">
              <a:lnSpc>
                <a:spcPct val="100000"/>
              </a:lnSpc>
              <a:tabLst>
                <a:tab pos="719455" algn="l"/>
              </a:tabLst>
            </a:pPr>
            <a:r>
              <a:rPr dirty="0" smtClean="0" sz="1500" spc="2235">
                <a:solidFill>
                  <a:srgbClr val="3D3D3F"/>
                </a:solidFill>
                <a:latin typeface="Arial"/>
                <a:cs typeface="Arial"/>
              </a:rPr>
              <a:t>W</a:t>
            </a:r>
            <a:r>
              <a:rPr dirty="0" smtClean="0" sz="1500" spc="2235">
                <a:solidFill>
                  <a:srgbClr val="3D3D3F"/>
                </a:solidFill>
                <a:latin typeface="Arial"/>
                <a:cs typeface="Arial"/>
              </a:rPr>
              <a:t>	</a:t>
            </a:r>
            <a:r>
              <a:rPr dirty="0" smtClean="0" sz="1500" spc="725">
                <a:solidFill>
                  <a:srgbClr val="3D3D3F"/>
                </a:solidFill>
                <a:latin typeface="Arial"/>
                <a:cs typeface="Arial"/>
              </a:rPr>
              <a:t>}f</a:t>
            </a:r>
            <a:r>
              <a:rPr dirty="0" smtClean="0" sz="1500" spc="3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-240">
                <a:solidFill>
                  <a:srgbClr val="606062"/>
                </a:solidFill>
                <a:latin typeface="Arial"/>
                <a:cs typeface="Arial"/>
              </a:rPr>
              <a:t>\</a:t>
            </a:r>
            <a:r>
              <a:rPr dirty="0" smtClean="0" sz="1500" spc="-2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800" spc="969" i="1">
                <a:solidFill>
                  <a:srgbClr val="3D3D3F"/>
                </a:solidFill>
                <a:latin typeface="Arial"/>
                <a:cs typeface="Arial"/>
              </a:rPr>
              <a:t>..r</a:t>
            </a:r>
            <a:r>
              <a:rPr dirty="0" smtClean="0" sz="1800" spc="969" i="1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800" spc="-30" i="1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50" spc="290" i="1">
                <a:solidFill>
                  <a:srgbClr val="3D3D3F"/>
                </a:solidFill>
                <a:latin typeface="Arial"/>
                <a:cs typeface="Arial"/>
              </a:rPr>
              <a:t>L:..</a:t>
            </a:r>
            <a:endParaRPr sz="15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6331" y="5411059"/>
            <a:ext cx="594360" cy="583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70">
                <a:solidFill>
                  <a:srgbClr val="4D4F50"/>
                </a:solidFill>
                <a:latin typeface="Arial"/>
                <a:cs typeface="Arial"/>
              </a:rPr>
              <a:t>l&gt;.J</a:t>
            </a:r>
            <a:r>
              <a:rPr dirty="0" smtClean="0" sz="1450" spc="65">
                <a:solidFill>
                  <a:srgbClr val="4D4F50"/>
                </a:solidFill>
                <a:latin typeface="Arial"/>
                <a:cs typeface="Arial"/>
              </a:rPr>
              <a:t>)</a:t>
            </a:r>
            <a:r>
              <a:rPr dirty="0" smtClean="0" sz="1450" spc="50">
                <a:solidFill>
                  <a:srgbClr val="4D4F50"/>
                </a:solidFill>
                <a:latin typeface="Arial"/>
                <a:cs typeface="Arial"/>
              </a:rPr>
              <a:t>I</a:t>
            </a:r>
            <a:endParaRPr sz="145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21"/>
              </a:spcBef>
            </a:pPr>
            <a:endParaRPr sz="700"/>
          </a:p>
          <a:p>
            <a:pPr marL="107950">
              <a:lnSpc>
                <a:spcPct val="100000"/>
              </a:lnSpc>
            </a:pPr>
            <a:r>
              <a:rPr dirty="0" smtClean="0" sz="1700" spc="575" i="1">
                <a:solidFill>
                  <a:srgbClr val="3D3D3F"/>
                </a:solidFill>
                <a:latin typeface="Times New Roman"/>
                <a:cs typeface="Times New Roman"/>
              </a:rPr>
              <a:t>_rj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39586" y="5691880"/>
            <a:ext cx="187198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50">
                <a:solidFill>
                  <a:srgbClr val="606062"/>
                </a:solidFill>
                <a:latin typeface="Arial"/>
                <a:cs typeface="Arial"/>
              </a:rPr>
              <a:t>.;</a:t>
            </a:r>
            <a:r>
              <a:rPr dirty="0" smtClean="0" sz="1500" spc="-10">
                <a:solidFill>
                  <a:srgbClr val="606062"/>
                </a:solidFill>
                <a:latin typeface="Arial"/>
                <a:cs typeface="Arial"/>
              </a:rPr>
              <a:t>J</a:t>
            </a:r>
            <a:r>
              <a:rPr dirty="0" smtClean="0" sz="1500" spc="-10">
                <a:solidFill>
                  <a:srgbClr val="3D3D3F"/>
                </a:solidFill>
                <a:latin typeface="Arial"/>
                <a:cs typeface="Arial"/>
              </a:rPr>
              <a:t>J.</a:t>
            </a:r>
            <a:r>
              <a:rPr dirty="0" smtClean="0" sz="1500" spc="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500" spc="-190">
                <a:solidFill>
                  <a:srgbClr val="606062"/>
                </a:solidFill>
                <a:latin typeface="Arial"/>
                <a:cs typeface="Arial"/>
              </a:rPr>
              <a:t>\</a:t>
            </a:r>
            <a:r>
              <a:rPr dirty="0" smtClean="0" sz="1500" spc="17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-85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500" spc="1905">
                <a:solidFill>
                  <a:srgbClr val="3D3D3F"/>
                </a:solidFill>
                <a:latin typeface="Arial"/>
                <a:cs typeface="Arial"/>
              </a:rPr>
              <a:t>L</a:t>
            </a:r>
            <a:r>
              <a:rPr dirty="0" smtClean="0" sz="1500" spc="190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-1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1015">
                <a:solidFill>
                  <a:srgbClr val="3D3D3F"/>
                </a:solidFill>
                <a:latin typeface="Times New Roman"/>
                <a:cs typeface="Times New Roman"/>
              </a:rPr>
              <a:t>4</a:t>
            </a:r>
            <a:r>
              <a:rPr dirty="0" smtClean="0" sz="1450" spc="6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-125" i="1">
                <a:solidFill>
                  <a:srgbClr val="2D2D2F"/>
                </a:solidFill>
                <a:latin typeface="Arial"/>
                <a:cs typeface="Arial"/>
              </a:rPr>
              <a:t>:a..-</a:t>
            </a:r>
            <a:r>
              <a:rPr dirty="0" smtClean="0" sz="1950" spc="240" i="1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950" spc="75">
                <a:solidFill>
                  <a:srgbClr val="606062"/>
                </a:solidFill>
                <a:latin typeface="Arial"/>
                <a:cs typeface="Arial"/>
              </a:rPr>
              <a:t>'</a:t>
            </a:r>
            <a:endParaRPr sz="19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0204" y="6036603"/>
            <a:ext cx="2293620" cy="6305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825625" algn="l"/>
              </a:tabLst>
            </a:pPr>
            <a:r>
              <a:rPr dirty="0" smtClean="0" sz="1500" spc="-22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500" spc="95">
                <a:solidFill>
                  <a:srgbClr val="606062"/>
                </a:solidFill>
                <a:latin typeface="Arial"/>
                <a:cs typeface="Arial"/>
              </a:rPr>
              <a:t>.;</a:t>
            </a:r>
            <a:r>
              <a:rPr dirty="0" smtClean="0" sz="1500" spc="75" u="sng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500" spc="-5" u="sng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130" u="sng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-85">
                <a:solidFill>
                  <a:srgbClr val="3D3D3F"/>
                </a:solidFill>
                <a:latin typeface="Arial"/>
                <a:cs typeface="Arial"/>
              </a:rPr>
              <a:t>,ll</a:t>
            </a:r>
            <a:r>
              <a:rPr dirty="0" smtClean="0" sz="1500" spc="9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850" spc="120" i="1">
                <a:solidFill>
                  <a:srgbClr val="3D3D3F"/>
                </a:solidFill>
                <a:latin typeface="Times New Roman"/>
                <a:cs typeface="Times New Roman"/>
              </a:rPr>
              <a:t>va</a:t>
            </a:r>
            <a:r>
              <a:rPr dirty="0" smtClean="0" sz="1850" spc="-105" i="1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30" i="1">
                <a:solidFill>
                  <a:srgbClr val="3D3D3F"/>
                </a:solidFill>
                <a:latin typeface="Times New Roman"/>
                <a:cs typeface="Times New Roman"/>
              </a:rPr>
              <a:t>..</a:t>
            </a:r>
            <a:r>
              <a:rPr dirty="0" smtClean="0" sz="1850" spc="-275" i="1">
                <a:solidFill>
                  <a:srgbClr val="3D3D3F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145" i="1">
                <a:solidFill>
                  <a:srgbClr val="2D2D2F"/>
                </a:solidFill>
                <a:latin typeface="Times New Roman"/>
                <a:cs typeface="Times New Roman"/>
              </a:rPr>
              <a:t>a.:.</a:t>
            </a:r>
            <a:r>
              <a:rPr dirty="0" smtClean="0" sz="1550" spc="-70" i="1">
                <a:solidFill>
                  <a:srgbClr val="2D2D2F"/>
                </a:solidFill>
                <a:latin typeface="Times New Roman"/>
                <a:cs typeface="Times New Roman"/>
              </a:rPr>
              <a:t>l</a:t>
            </a:r>
            <a:r>
              <a:rPr dirty="0" smtClean="0" sz="1300" spc="375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300" spc="37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300" spc="-11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300" spc="385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300" spc="385">
                <a:solidFill>
                  <a:srgbClr val="4D4F50"/>
                </a:solidFill>
                <a:latin typeface="Arial"/>
                <a:cs typeface="Arial"/>
              </a:rPr>
              <a:t>	</a:t>
            </a:r>
            <a:r>
              <a:rPr dirty="0" smtClean="0" sz="1500" spc="2085">
                <a:solidFill>
                  <a:srgbClr val="3D3D3F"/>
                </a:solidFill>
                <a:latin typeface="Arial"/>
                <a:cs typeface="Arial"/>
              </a:rPr>
              <a:t>\</a:t>
            </a:r>
            <a:r>
              <a:rPr dirty="0" smtClean="0" sz="1500" spc="-22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-445">
                <a:solidFill>
                  <a:srgbClr val="606062"/>
                </a:solidFill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750"/>
              </a:lnSpc>
              <a:spcBef>
                <a:spcPts val="41"/>
              </a:spcBef>
            </a:pPr>
            <a:endParaRPr sz="750"/>
          </a:p>
          <a:p>
            <a:pPr marL="925194">
              <a:lnSpc>
                <a:spcPct val="100000"/>
              </a:lnSpc>
            </a:pPr>
            <a:r>
              <a:rPr dirty="0" smtClean="0" sz="1550" spc="40" i="1">
                <a:solidFill>
                  <a:srgbClr val="606062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355" i="1">
                <a:solidFill>
                  <a:srgbClr val="3D3D3F"/>
                </a:solidFill>
                <a:latin typeface="Times New Roman"/>
                <a:cs typeface="Times New Roman"/>
              </a:rPr>
              <a:t>LA</a:t>
            </a:r>
            <a:r>
              <a:rPr dirty="0" smtClean="0" sz="1550" spc="-200" i="1">
                <a:solidFill>
                  <a:srgbClr val="3D3D3F"/>
                </a:solidFill>
                <a:latin typeface="Times New Roman"/>
                <a:cs typeface="Times New Roman"/>
              </a:rPr>
              <a:t>!</a:t>
            </a:r>
            <a:r>
              <a:rPr dirty="0" smtClean="0" sz="1550" spc="-40" i="1">
                <a:solidFill>
                  <a:srgbClr val="606062"/>
                </a:solidFill>
                <a:latin typeface="Times New Roman"/>
                <a:cs typeface="Times New Roman"/>
              </a:rPr>
              <a:t>_</a:t>
            </a:r>
            <a:r>
              <a:rPr dirty="0" smtClean="0" sz="1550" spc="-100" i="1">
                <a:solidFill>
                  <a:srgbClr val="606062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265" i="1">
                <a:solidFill>
                  <a:srgbClr val="3D3D3F"/>
                </a:solidFill>
                <a:latin typeface="Times New Roman"/>
                <a:cs typeface="Times New Roman"/>
              </a:rPr>
              <a:t>}\</a:t>
            </a:r>
            <a:r>
              <a:rPr dirty="0" smtClean="0" sz="1550" spc="265" i="1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150" i="1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15" i="1">
                <a:solidFill>
                  <a:srgbClr val="4D4F50"/>
                </a:solidFill>
                <a:latin typeface="Times New Roman"/>
                <a:cs typeface="Times New Roman"/>
              </a:rPr>
              <a:t>{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00403" y="6036603"/>
            <a:ext cx="218821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190">
                <a:solidFill>
                  <a:srgbClr val="606062"/>
                </a:solidFill>
                <a:latin typeface="Arial"/>
                <a:cs typeface="Arial"/>
              </a:rPr>
              <a:t>\</a:t>
            </a:r>
            <a:r>
              <a:rPr dirty="0" smtClean="0" sz="1500" spc="12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850" spc="30">
                <a:solidFill>
                  <a:srgbClr val="4D4F50"/>
                </a:solidFill>
                <a:latin typeface="Arial"/>
                <a:cs typeface="Arial"/>
              </a:rPr>
              <a:t>JW.</a:t>
            </a:r>
            <a:r>
              <a:rPr dirty="0" smtClean="0" sz="1850" spc="30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850" spc="-23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500" spc="405">
                <a:solidFill>
                  <a:srgbClr val="4D4F50"/>
                </a:solidFill>
                <a:latin typeface="Arial"/>
                <a:cs typeface="Arial"/>
              </a:rPr>
              <a:t>I</a:t>
            </a:r>
            <a:r>
              <a:rPr dirty="0" smtClean="0" sz="1500" spc="-14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800" spc="-95">
                <a:solidFill>
                  <a:srgbClr val="3D3D3F"/>
                </a:solidFill>
                <a:latin typeface="Times New Roman"/>
                <a:cs typeface="Times New Roman"/>
              </a:rPr>
              <a:t>--4J.</a:t>
            </a:r>
            <a:r>
              <a:rPr dirty="0" smtClean="0" sz="1800" spc="-100">
                <a:solidFill>
                  <a:srgbClr val="3D3D3F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325">
                <a:solidFill>
                  <a:srgbClr val="3D3D3F"/>
                </a:solidFill>
                <a:latin typeface="Times New Roman"/>
                <a:cs typeface="Times New Roman"/>
              </a:rPr>
              <a:t>J</a:t>
            </a:r>
            <a:r>
              <a:rPr dirty="0" smtClean="0" sz="1400" spc="32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7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5">
                <a:solidFill>
                  <a:srgbClr val="3D3D3F"/>
                </a:solidFill>
                <a:latin typeface="Times New Roman"/>
                <a:cs typeface="Times New Roman"/>
              </a:rPr>
              <a:t>.i4l</a:t>
            </a:r>
            <a:r>
              <a:rPr dirty="0" smtClean="0" sz="1600" spc="-25">
                <a:solidFill>
                  <a:srgbClr val="3D3D3F"/>
                </a:solidFill>
                <a:latin typeface="Times New Roman"/>
                <a:cs typeface="Times New Roman"/>
              </a:rPr>
              <a:t>;</a:t>
            </a:r>
            <a:r>
              <a:rPr dirty="0" smtClean="0" sz="1600" spc="-105">
                <a:solidFill>
                  <a:srgbClr val="606062"/>
                </a:solidFill>
                <a:latin typeface="Times New Roman"/>
                <a:cs typeface="Times New Roman"/>
              </a:rPr>
              <a:t>·</a:t>
            </a:r>
            <a:r>
              <a:rPr dirty="0" smtClean="0" sz="1600" spc="-335">
                <a:solidFill>
                  <a:srgbClr val="3D3D3F"/>
                </a:solidFill>
                <a:latin typeface="Times New Roman"/>
                <a:cs typeface="Times New Roman"/>
              </a:rPr>
              <a:t>U</a:t>
            </a:r>
            <a:r>
              <a:rPr dirty="0" smtClean="0" sz="1600" spc="13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835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500" spc="145">
                <a:solidFill>
                  <a:srgbClr val="606062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351071" y="6081053"/>
            <a:ext cx="791845" cy="92836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0520" algn="l"/>
              </a:tabLst>
            </a:pPr>
            <a:r>
              <a:rPr dirty="0" smtClean="0" sz="1500" spc="-114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500" spc="-5" u="sng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-220" u="sng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-270">
                <a:solidFill>
                  <a:srgbClr val="3D3D3F"/>
                </a:solidFill>
                <a:latin typeface="Arial"/>
                <a:cs typeface="Arial"/>
              </a:rPr>
              <a:t>,</a:t>
            </a:r>
            <a:r>
              <a:rPr dirty="0" smtClean="0" sz="1500" spc="-270">
                <a:solidFill>
                  <a:srgbClr val="3D3D3F"/>
                </a:solidFill>
                <a:latin typeface="Arial"/>
                <a:cs typeface="Arial"/>
              </a:rPr>
              <a:t>	</a:t>
            </a:r>
            <a:r>
              <a:rPr dirty="0" smtClean="0" sz="1500" spc="805">
                <a:solidFill>
                  <a:srgbClr val="3D3D3F"/>
                </a:solidFill>
                <a:latin typeface="Arial"/>
                <a:cs typeface="Arial"/>
              </a:rPr>
              <a:t>L</a:t>
            </a:r>
            <a:r>
              <a:rPr dirty="0" smtClean="0" sz="1500" spc="-310">
                <a:solidFill>
                  <a:srgbClr val="606062"/>
                </a:solidFill>
                <a:latin typeface="Arial"/>
                <a:cs typeface="Arial"/>
              </a:rPr>
              <a:t>_</a:t>
            </a:r>
            <a:r>
              <a:rPr dirty="0" smtClean="0" sz="1500" spc="770">
                <a:solidFill>
                  <a:srgbClr val="3D3D3F"/>
                </a:solidFill>
                <a:latin typeface="Arial"/>
                <a:cs typeface="Arial"/>
              </a:rPr>
              <a:t>.</a:t>
            </a:r>
            <a:endParaRPr sz="1500">
              <a:latin typeface="Arial"/>
              <a:cs typeface="Arial"/>
            </a:endParaRPr>
          </a:p>
          <a:p>
            <a:pPr>
              <a:lnSpc>
                <a:spcPts val="700"/>
              </a:lnSpc>
              <a:spcBef>
                <a:spcPts val="11"/>
              </a:spcBef>
            </a:pPr>
            <a:endParaRPr sz="700"/>
          </a:p>
          <a:p>
            <a:pPr marL="45085">
              <a:lnSpc>
                <a:spcPct val="100000"/>
              </a:lnSpc>
              <a:tabLst>
                <a:tab pos="535305" algn="l"/>
              </a:tabLst>
            </a:pPr>
            <a:r>
              <a:rPr dirty="0" smtClean="0" sz="1700" spc="210">
                <a:solidFill>
                  <a:srgbClr val="3D3D3F"/>
                </a:solidFill>
                <a:latin typeface="Times New Roman"/>
                <a:cs typeface="Times New Roman"/>
              </a:rPr>
              <a:t>4l-</a:t>
            </a:r>
            <a:r>
              <a:rPr dirty="0" smtClean="0" sz="1700" spc="210">
                <a:solidFill>
                  <a:srgbClr val="3D3D3F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-114">
                <a:solidFill>
                  <a:srgbClr val="606062"/>
                </a:solidFill>
                <a:latin typeface="Times New Roman"/>
                <a:cs typeface="Times New Roman"/>
              </a:rPr>
              <a:t>:.,</a:t>
            </a:r>
            <a:r>
              <a:rPr dirty="0" smtClean="0" sz="1700" spc="-360">
                <a:solidFill>
                  <a:srgbClr val="606062"/>
                </a:solidFill>
                <a:latin typeface="Times New Roman"/>
                <a:cs typeface="Times New Roman"/>
              </a:rPr>
              <a:t>:</a:t>
            </a:r>
            <a:r>
              <a:rPr dirty="0" smtClean="0" sz="1700" spc="-135">
                <a:solidFill>
                  <a:srgbClr val="3D3D3F"/>
                </a:solidFill>
                <a:latin typeface="Times New Roman"/>
                <a:cs typeface="Times New Roman"/>
              </a:rPr>
              <a:t>­</a:t>
            </a:r>
            <a:endParaRPr sz="1700">
              <a:latin typeface="Times New Roman"/>
              <a:cs typeface="Times New Roman"/>
            </a:endParaRPr>
          </a:p>
          <a:p>
            <a:pPr marL="308610">
              <a:lnSpc>
                <a:spcPct val="100000"/>
              </a:lnSpc>
              <a:spcBef>
                <a:spcPts val="325"/>
              </a:spcBef>
            </a:pPr>
            <a:r>
              <a:rPr dirty="0" smtClean="0" sz="1500" spc="-225">
                <a:solidFill>
                  <a:srgbClr val="606062"/>
                </a:solidFill>
                <a:latin typeface="Times New Roman"/>
                <a:cs typeface="Times New Roman"/>
              </a:rPr>
              <a:t>I</a:t>
            </a:r>
            <a:r>
              <a:rPr dirty="0" smtClean="0" sz="1500" spc="12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-170">
                <a:solidFill>
                  <a:srgbClr val="606062"/>
                </a:solidFill>
                <a:latin typeface="Times New Roman"/>
                <a:cs typeface="Times New Roman"/>
              </a:rPr>
              <a:t>J.:...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71088" y="6336474"/>
            <a:ext cx="2461895" cy="346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79625" algn="l"/>
              </a:tabLst>
            </a:pPr>
            <a:r>
              <a:rPr dirty="0" smtClean="0" sz="1550" spc="-20" i="1">
                <a:solidFill>
                  <a:srgbClr val="606062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85" i="1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495">
                <a:solidFill>
                  <a:srgbClr val="3D3D3F"/>
                </a:solidFill>
                <a:latin typeface="Arial"/>
                <a:cs typeface="Arial"/>
              </a:rPr>
              <a:t>uW</a:t>
            </a:r>
            <a:r>
              <a:rPr dirty="0" smtClean="0" sz="1500" spc="149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13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610">
                <a:solidFill>
                  <a:srgbClr val="3D3D3F"/>
                </a:solidFill>
                <a:latin typeface="Arial"/>
                <a:cs typeface="Arial"/>
              </a:rPr>
              <a:t>}f</a:t>
            </a:r>
            <a:r>
              <a:rPr dirty="0" smtClean="0" sz="1500" spc="-204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-240">
                <a:solidFill>
                  <a:srgbClr val="606062"/>
                </a:solidFill>
                <a:latin typeface="Arial"/>
                <a:cs typeface="Arial"/>
              </a:rPr>
              <a:t>\</a:t>
            </a:r>
            <a:r>
              <a:rPr dirty="0" smtClean="0" sz="1500" spc="17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250" spc="465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250" spc="16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2200" spc="-114">
                <a:solidFill>
                  <a:srgbClr val="3D3D3F"/>
                </a:solidFill>
                <a:latin typeface="Times New Roman"/>
                <a:cs typeface="Times New Roman"/>
              </a:rPr>
              <a:t>_a·;</a:t>
            </a:r>
            <a:r>
              <a:rPr dirty="0" smtClean="0" sz="2200" spc="-114" u="sng">
                <a:solidFill>
                  <a:srgbClr val="3D3D3F"/>
                </a:solidFill>
                <a:latin typeface="Times New Roman"/>
                <a:cs typeface="Times New Roman"/>
              </a:rPr>
              <a:t> 	</a:t>
            </a:r>
            <a:r>
              <a:rPr dirty="0" smtClean="0" sz="2200" spc="-70">
                <a:solidFill>
                  <a:srgbClr val="3D3D3F"/>
                </a:solidFill>
                <a:latin typeface="Times New Roman"/>
                <a:cs typeface="Times New Roman"/>
              </a:rPr>
              <a:t>,</a:t>
            </a:r>
            <a:r>
              <a:rPr dirty="0" smtClean="0" sz="2200" spc="-7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-13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-100">
                <a:solidFill>
                  <a:srgbClr val="3D3D3F"/>
                </a:solidFill>
                <a:latin typeface="Times New Roman"/>
                <a:cs typeface="Times New Roman"/>
              </a:rPr>
              <a:t>_,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464726" y="6425374"/>
            <a:ext cx="845185" cy="567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0010">
              <a:lnSpc>
                <a:spcPct val="100000"/>
              </a:lnSpc>
            </a:pPr>
            <a:r>
              <a:rPr dirty="0" smtClean="0" sz="1500" spc="310">
                <a:solidFill>
                  <a:srgbClr val="606062"/>
                </a:solidFill>
                <a:latin typeface="Arial"/>
                <a:cs typeface="Arial"/>
              </a:rPr>
              <a:t>'</a:t>
            </a:r>
            <a:r>
              <a:rPr dirty="0" smtClean="0" sz="1500" spc="470">
                <a:solidFill>
                  <a:srgbClr val="606062"/>
                </a:solidFill>
                <a:latin typeface="Arial"/>
                <a:cs typeface="Arial"/>
              </a:rPr>
              <a:t>\</a:t>
            </a:r>
            <a:r>
              <a:rPr dirty="0" smtClean="0" sz="1500" spc="250">
                <a:solidFill>
                  <a:srgbClr val="3D3D3F"/>
                </a:solidFill>
                <a:latin typeface="Arial"/>
                <a:cs typeface="Arial"/>
              </a:rPr>
              <a:t>W}fl</a:t>
            </a:r>
            <a:r>
              <a:rPr dirty="0" smtClean="0" sz="1500" spc="-2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550" spc="20" i="1">
                <a:solidFill>
                  <a:srgbClr val="606062"/>
                </a:solidFill>
                <a:latin typeface="Arial"/>
                <a:cs typeface="Arial"/>
              </a:rPr>
              <a:t>L</a:t>
            </a:r>
            <a:endParaRPr sz="550">
              <a:latin typeface="Arial"/>
              <a:cs typeface="Arial"/>
            </a:endParaRPr>
          </a:p>
          <a:p>
            <a:pPr>
              <a:lnSpc>
                <a:spcPts val="1000"/>
              </a:lnSpc>
              <a:spcBef>
                <a:spcPts val="14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300" spc="590" i="1">
                <a:solidFill>
                  <a:srgbClr val="4D4F50"/>
                </a:solidFill>
                <a:latin typeface="Arial"/>
                <a:cs typeface="Arial"/>
              </a:rPr>
              <a:t>;.5</a:t>
            </a:r>
            <a:endParaRPr sz="13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41905" y="6643098"/>
            <a:ext cx="646430" cy="4521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400" spc="1125">
                <a:solidFill>
                  <a:srgbClr val="3D3D3F"/>
                </a:solidFill>
                <a:latin typeface="Times New Roman"/>
                <a:cs typeface="Times New Roman"/>
              </a:rPr>
              <a:t>u</a:t>
            </a:r>
            <a:r>
              <a:rPr dirty="0" smtClean="0" sz="2400" spc="29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9943" sz="2925" spc="-345">
                <a:solidFill>
                  <a:srgbClr val="3D3D3F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19943" sz="2925" spc="-209">
                <a:solidFill>
                  <a:srgbClr val="3D3D3F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630">
                <a:solidFill>
                  <a:srgbClr val="3D3D3F"/>
                </a:solidFill>
                <a:latin typeface="Times New Roman"/>
                <a:cs typeface="Times New Roman"/>
              </a:rPr>
              <a:t>\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03712" y="6700248"/>
            <a:ext cx="3221355" cy="3949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570">
                <a:solidFill>
                  <a:srgbClr val="3D3D3F"/>
                </a:solidFill>
                <a:latin typeface="Times New Roman"/>
                <a:cs typeface="Times New Roman"/>
              </a:rPr>
              <a:t>..</a:t>
            </a:r>
            <a:r>
              <a:rPr dirty="0" smtClean="0" sz="1500" spc="57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600">
                <a:solidFill>
                  <a:srgbClr val="3D3D3F"/>
                </a:solidFill>
                <a:latin typeface="Times New Roman"/>
                <a:cs typeface="Times New Roman"/>
              </a:rPr>
              <a:t>I</a:t>
            </a:r>
            <a:r>
              <a:rPr dirty="0" smtClean="0" sz="1700" spc="-1505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baseline="-19943" sz="2925" spc="-345">
                <a:solidFill>
                  <a:srgbClr val="3D3D3F"/>
                </a:solidFill>
                <a:latin typeface="Times New Roman"/>
                <a:cs typeface="Times New Roman"/>
              </a:rPr>
              <a:t>..</a:t>
            </a:r>
            <a:r>
              <a:rPr dirty="0" smtClean="0" baseline="-19943" sz="2925" spc="-34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19943" sz="2925" spc="-359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5">
                <a:solidFill>
                  <a:srgbClr val="4D4F50"/>
                </a:solidFill>
                <a:latin typeface="Times New Roman"/>
                <a:cs typeface="Times New Roman"/>
              </a:rPr>
              <a:t>(</a:t>
            </a:r>
            <a:r>
              <a:rPr dirty="0" smtClean="0" sz="1500" spc="30">
                <a:solidFill>
                  <a:srgbClr val="4D4F50"/>
                </a:solidFill>
                <a:latin typeface="Times New Roman"/>
                <a:cs typeface="Times New Roman"/>
              </a:rPr>
              <a:t>General</a:t>
            </a:r>
            <a:r>
              <a:rPr dirty="0" smtClean="0" sz="1500" spc="145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5">
                <a:solidFill>
                  <a:srgbClr val="4D4F50"/>
                </a:solidFill>
                <a:latin typeface="Times New Roman"/>
                <a:cs typeface="Times New Roman"/>
              </a:rPr>
              <a:t>Electric</a:t>
            </a:r>
            <a:r>
              <a:rPr dirty="0" smtClean="0" sz="1500" spc="25">
                <a:solidFill>
                  <a:srgbClr val="4D4F50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140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25">
                <a:solidFill>
                  <a:srgbClr val="3D3D3F"/>
                </a:solidFill>
                <a:latin typeface="Times New Roman"/>
                <a:cs typeface="Times New Roman"/>
              </a:rPr>
              <a:t>!J._;S:</a:t>
            </a:r>
            <a:r>
              <a:rPr dirty="0" smtClean="0" sz="1500" spc="-35">
                <a:solidFill>
                  <a:srgbClr val="3D3D3F"/>
                </a:solidFill>
                <a:latin typeface="Times New Roman"/>
                <a:cs typeface="Times New Roman"/>
              </a:rPr>
              <a:t>J</a:t>
            </a:r>
            <a:r>
              <a:rPr dirty="0" smtClean="0" sz="1500" spc="-225">
                <a:solidFill>
                  <a:srgbClr val="606062"/>
                </a:solidFill>
                <a:latin typeface="Times New Roman"/>
                <a:cs typeface="Times New Roman"/>
              </a:rPr>
              <a:t>I</a:t>
            </a:r>
            <a:r>
              <a:rPr dirty="0" smtClean="0" sz="1500" spc="12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55">
                <a:solidFill>
                  <a:srgbClr val="606062"/>
                </a:solidFill>
                <a:latin typeface="Times New Roman"/>
                <a:cs typeface="Times New Roman"/>
              </a:rPr>
              <a:t>Jl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70626" y="7095165"/>
            <a:ext cx="2989580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914525" algn="l"/>
              </a:tabLst>
            </a:pPr>
            <a:r>
              <a:rPr dirty="0" smtClean="0" sz="1600" spc="190">
                <a:solidFill>
                  <a:srgbClr val="3D3D3F"/>
                </a:solidFill>
                <a:latin typeface="Arial"/>
                <a:cs typeface="Arial"/>
              </a:rPr>
              <a:t>G.,lj.</a:t>
            </a:r>
            <a:r>
              <a:rPr dirty="0" smtClean="0" sz="1600" spc="175">
                <a:solidFill>
                  <a:srgbClr val="3D3D3F"/>
                </a:solidFill>
                <a:latin typeface="Arial"/>
                <a:cs typeface="Arial"/>
              </a:rPr>
              <a:t>.</a:t>
            </a:r>
            <a:r>
              <a:rPr dirty="0" smtClean="0" sz="1600" spc="-220">
                <a:solidFill>
                  <a:srgbClr val="606062"/>
                </a:solidFill>
                <a:latin typeface="Arial"/>
                <a:cs typeface="Arial"/>
              </a:rPr>
              <a:t>\</a:t>
            </a:r>
            <a:r>
              <a:rPr dirty="0" smtClean="0" sz="1600" spc="-22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600" spc="-6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600" spc="225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600" spc="-45">
                <a:solidFill>
                  <a:srgbClr val="3D3D3F"/>
                </a:solidFill>
                <a:latin typeface="Arial"/>
                <a:cs typeface="Arial"/>
              </a:rPr>
              <a:t>Lr-'-u..,:</a:t>
            </a:r>
            <a:r>
              <a:rPr dirty="0" smtClean="0" sz="1600" spc="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600" spc="105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600" spc="105">
                <a:solidFill>
                  <a:srgbClr val="606062"/>
                </a:solidFill>
                <a:latin typeface="Arial"/>
                <a:cs typeface="Arial"/>
              </a:rPr>
              <a:t>	</a:t>
            </a:r>
            <a:r>
              <a:rPr dirty="0" smtClean="0" sz="1600" spc="-114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600" spc="55">
                <a:solidFill>
                  <a:srgbClr val="3D3D3F"/>
                </a:solidFill>
                <a:latin typeface="Arial"/>
                <a:cs typeface="Arial"/>
              </a:rPr>
              <a:t>J..Jy</a:t>
            </a:r>
            <a:r>
              <a:rPr dirty="0" smtClean="0" sz="1600" spc="5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00" spc="-2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00" spc="225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600" spc="1600">
                <a:solidFill>
                  <a:srgbClr val="3D3D3F"/>
                </a:solidFill>
                <a:latin typeface="Arial"/>
                <a:cs typeface="Arial"/>
              </a:rPr>
              <a:t>u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17811" y="7031665"/>
            <a:ext cx="2139315" cy="332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385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600" spc="1055">
                <a:solidFill>
                  <a:srgbClr val="3D3D3F"/>
                </a:solidFill>
                <a:latin typeface="Arial"/>
                <a:cs typeface="Arial"/>
              </a:rPr>
              <a:t>)</a:t>
            </a:r>
            <a:r>
              <a:rPr dirty="0" smtClean="0" sz="1600" spc="245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600" spc="-27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600" spc="85">
                <a:solidFill>
                  <a:srgbClr val="3D3D3F"/>
                </a:solidFill>
                <a:latin typeface="Arial"/>
                <a:cs typeface="Arial"/>
              </a:rPr>
              <a:t>ul</a:t>
            </a:r>
            <a:r>
              <a:rPr dirty="0" smtClean="0" sz="1600" spc="5">
                <a:solidFill>
                  <a:srgbClr val="3D3D3F"/>
                </a:solidFill>
                <a:latin typeface="Arial"/>
                <a:cs typeface="Arial"/>
              </a:rPr>
              <a:t>A</a:t>
            </a:r>
            <a:r>
              <a:rPr dirty="0" smtClean="0" sz="1600" spc="55" i="1">
                <a:solidFill>
                  <a:srgbClr val="3D3D3F"/>
                </a:solidFill>
                <a:latin typeface="Arial"/>
                <a:cs typeface="Arial"/>
              </a:rPr>
              <a:t>)</a:t>
            </a:r>
            <a:r>
              <a:rPr dirty="0" smtClean="0" sz="1600" spc="45" i="1">
                <a:solidFill>
                  <a:srgbClr val="3D3D3F"/>
                </a:solidFill>
                <a:latin typeface="Arial"/>
                <a:cs typeface="Arial"/>
              </a:rPr>
              <a:t>-:</a:t>
            </a:r>
            <a:r>
              <a:rPr dirty="0" smtClean="0" sz="1600" spc="45" i="1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00" spc="40" i="1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00" spc="-114">
                <a:solidFill>
                  <a:srgbClr val="2D2D2F"/>
                </a:solidFill>
                <a:latin typeface="Arial"/>
                <a:cs typeface="Arial"/>
              </a:rPr>
              <a:t>..</a:t>
            </a:r>
            <a:r>
              <a:rPr dirty="0" smtClean="0" sz="1600" spc="-20">
                <a:solidFill>
                  <a:srgbClr val="2D2D2F"/>
                </a:solidFill>
                <a:latin typeface="Arial"/>
                <a:cs typeface="Arial"/>
              </a:rPr>
              <a:t>.</a:t>
            </a:r>
            <a:r>
              <a:rPr dirty="0" smtClean="0" sz="2100" spc="-375">
                <a:solidFill>
                  <a:srgbClr val="3D3D3F"/>
                </a:solidFill>
                <a:latin typeface="Times New Roman"/>
                <a:cs typeface="Times New Roman"/>
              </a:rPr>
              <a:t>4L</a:t>
            </a:r>
            <a:r>
              <a:rPr dirty="0" smtClean="0" sz="2100" spc="-220">
                <a:solidFill>
                  <a:srgbClr val="3D3D3F"/>
                </a:solidFill>
                <a:latin typeface="Times New Roman"/>
                <a:cs typeface="Times New Roman"/>
              </a:rPr>
              <a:t>)</a:t>
            </a:r>
            <a:r>
              <a:rPr dirty="0" smtClean="0" sz="2100" spc="-11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380">
                <a:solidFill>
                  <a:srgbClr val="3D3D3F"/>
                </a:solidFill>
                <a:latin typeface="Arial"/>
                <a:cs typeface="Arial"/>
              </a:rPr>
              <a:t>.,r-J</a:t>
            </a:r>
            <a:r>
              <a:rPr dirty="0" smtClean="0" sz="1600" spc="105">
                <a:solidFill>
                  <a:srgbClr val="606062"/>
                </a:solidFill>
                <a:latin typeface="Arial"/>
                <a:cs typeface="Arial"/>
              </a:rPr>
              <a:t>I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87950" y="7426786"/>
            <a:ext cx="1501775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340">
                <a:solidFill>
                  <a:srgbClr val="3D3D3F"/>
                </a:solidFill>
                <a:latin typeface="Times New Roman"/>
                <a:cs typeface="Times New Roman"/>
              </a:rPr>
              <a:t>.uljlhJ</a:t>
            </a:r>
            <a:r>
              <a:rPr dirty="0" smtClean="0" sz="1700" spc="-2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15">
                <a:solidFill>
                  <a:srgbClr val="2D2D2F"/>
                </a:solidFill>
                <a:latin typeface="Arial"/>
                <a:cs typeface="Arial"/>
              </a:rPr>
              <a:t>L.PL::</a:t>
            </a:r>
            <a:r>
              <a:rPr dirty="0" smtClean="0" sz="1450" spc="25">
                <a:solidFill>
                  <a:srgbClr val="2D2D2F"/>
                </a:solidFill>
                <a:latin typeface="Arial"/>
                <a:cs typeface="Arial"/>
              </a:rPr>
              <a:t>l</a:t>
            </a:r>
            <a:r>
              <a:rPr dirty="0" smtClean="0" sz="1450" spc="155">
                <a:solidFill>
                  <a:srgbClr val="4D4F50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17120" y="7458536"/>
            <a:ext cx="452945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391285" algn="l"/>
                <a:tab pos="1857375" algn="l"/>
              </a:tabLst>
            </a:pPr>
            <a:r>
              <a:rPr dirty="0" smtClean="0" sz="1450" spc="235">
                <a:solidFill>
                  <a:srgbClr val="3D3D3F"/>
                </a:solidFill>
                <a:latin typeface="Arial"/>
                <a:cs typeface="Arial"/>
              </a:rPr>
              <a:t>I.JJ</a:t>
            </a:r>
            <a:r>
              <a:rPr dirty="0" smtClean="0" sz="1450" spc="254">
                <a:solidFill>
                  <a:srgbClr val="3D3D3F"/>
                </a:solidFill>
                <a:latin typeface="Arial"/>
                <a:cs typeface="Arial"/>
              </a:rPr>
              <a:t>)</a:t>
            </a:r>
            <a:r>
              <a:rPr dirty="0" smtClean="0" sz="1450" spc="-254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450" spc="295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450" spc="29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14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215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450" spc="215">
                <a:solidFill>
                  <a:srgbClr val="4D4F50"/>
                </a:solidFill>
                <a:latin typeface="Arial"/>
                <a:cs typeface="Arial"/>
              </a:rPr>
              <a:t>	</a:t>
            </a:r>
            <a:r>
              <a:rPr dirty="0" smtClean="0" sz="1450" spc="290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450" spc="290">
                <a:solidFill>
                  <a:srgbClr val="606062"/>
                </a:solidFill>
                <a:latin typeface="Arial"/>
                <a:cs typeface="Arial"/>
              </a:rPr>
              <a:t>	</a:t>
            </a:r>
            <a:r>
              <a:rPr dirty="0" smtClean="0" sz="1450" spc="145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450" spc="5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450" spc="315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450" spc="195">
                <a:solidFill>
                  <a:srgbClr val="3D3D3F"/>
                </a:solidFill>
                <a:latin typeface="Arial"/>
                <a:cs typeface="Arial"/>
              </a:rPr>
              <a:t>¥L.aJI</a:t>
            </a:r>
            <a:r>
              <a:rPr dirty="0" smtClean="0" sz="1450" spc="2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570">
                <a:solidFill>
                  <a:srgbClr val="3D3D3F"/>
                </a:solidFill>
                <a:latin typeface="Arial"/>
                <a:cs typeface="Arial"/>
              </a:rPr>
              <a:t>u</a:t>
            </a:r>
            <a:r>
              <a:rPr dirty="0" smtClean="0" sz="1450" spc="57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-12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425">
                <a:solidFill>
                  <a:srgbClr val="3D3D3F"/>
                </a:solidFill>
                <a:latin typeface="Arial"/>
                <a:cs typeface="Arial"/>
              </a:rPr>
              <a:t>J..?J</a:t>
            </a:r>
            <a:r>
              <a:rPr dirty="0" smtClean="0" sz="1450" spc="-22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450" spc="290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450" spc="-4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450" spc="340">
                <a:solidFill>
                  <a:srgbClr val="4D4F50"/>
                </a:solidFill>
                <a:latin typeface="Arial"/>
                <a:cs typeface="Arial"/>
              </a:rPr>
              <a:t>,</a:t>
            </a:r>
            <a:r>
              <a:rPr dirty="0" smtClean="0" sz="1450" spc="40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350" spc="105">
                <a:solidFill>
                  <a:srgbClr val="3D3D3F"/>
                </a:solidFill>
                <a:latin typeface="Arial"/>
                <a:cs typeface="Arial"/>
              </a:rPr>
              <a:t>..L:..­</a:t>
            </a:r>
            <a:endParaRPr sz="13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77009" y="7701458"/>
            <a:ext cx="1946275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01445" algn="l"/>
              </a:tabLst>
            </a:pPr>
            <a:r>
              <a:rPr dirty="0" smtClean="0" sz="1500" spc="390">
                <a:solidFill>
                  <a:srgbClr val="3D3D3F"/>
                </a:solidFill>
                <a:latin typeface="Times New Roman"/>
                <a:cs typeface="Times New Roman"/>
              </a:rPr>
              <a:t>j-</a:t>
            </a:r>
            <a:r>
              <a:rPr dirty="0" smtClean="0" sz="1500" spc="730">
                <a:solidFill>
                  <a:srgbClr val="3D3D3F"/>
                </a:solidFill>
                <a:latin typeface="Times New Roman"/>
                <a:cs typeface="Times New Roman"/>
              </a:rPr>
              <a:t>4</a:t>
            </a:r>
            <a:r>
              <a:rPr dirty="0" smtClean="0" sz="1500" spc="-140">
                <a:solidFill>
                  <a:srgbClr val="606062"/>
                </a:solidFill>
                <a:latin typeface="Times New Roman"/>
                <a:cs typeface="Times New Roman"/>
              </a:rPr>
              <a:t>·-H</a:t>
            </a:r>
            <a:r>
              <a:rPr dirty="0" smtClean="0" sz="1500" spc="8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55">
                <a:solidFill>
                  <a:srgbClr val="3D3D3F"/>
                </a:solidFill>
                <a:latin typeface="Times New Roman"/>
                <a:cs typeface="Times New Roman"/>
              </a:rPr>
              <a:t>"</a:t>
            </a:r>
            <a:r>
              <a:rPr dirty="0" smtClean="0" sz="1500" spc="-35">
                <a:solidFill>
                  <a:srgbClr val="606062"/>
                </a:solidFill>
                <a:latin typeface="Times New Roman"/>
                <a:cs typeface="Times New Roman"/>
              </a:rPr>
              <a:t>l.</a:t>
            </a:r>
            <a:r>
              <a:rPr dirty="0" smtClean="0" sz="1500" spc="-100">
                <a:solidFill>
                  <a:srgbClr val="606062"/>
                </a:solidFill>
                <a:latin typeface="Times New Roman"/>
                <a:cs typeface="Times New Roman"/>
              </a:rPr>
              <a:t>;</a:t>
            </a:r>
            <a:r>
              <a:rPr dirty="0" smtClean="0" sz="1500" spc="520">
                <a:solidFill>
                  <a:srgbClr val="3D3D3F"/>
                </a:solidFill>
                <a:latin typeface="Times New Roman"/>
                <a:cs typeface="Times New Roman"/>
              </a:rPr>
              <a:t>.ll</a:t>
            </a:r>
            <a:r>
              <a:rPr dirty="0" smtClean="0" sz="1500" spc="520">
                <a:solidFill>
                  <a:srgbClr val="3D3D3F"/>
                </a:solidFill>
                <a:latin typeface="Times New Roman"/>
                <a:cs typeface="Times New Roman"/>
              </a:rPr>
              <a:t>	</a:t>
            </a:r>
            <a:r>
              <a:rPr dirty="0" smtClean="0" sz="2200" spc="220">
                <a:solidFill>
                  <a:srgbClr val="3D3D3F"/>
                </a:solidFill>
                <a:latin typeface="Arial"/>
                <a:cs typeface="Arial"/>
              </a:rPr>
              <a:t>:.</a:t>
            </a:r>
            <a:r>
              <a:rPr dirty="0" smtClean="0" sz="2200" spc="22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2200" spc="450">
                <a:solidFill>
                  <a:srgbClr val="3D3D3F"/>
                </a:solidFill>
                <a:latin typeface="Arial"/>
                <a:cs typeface="Arial"/>
              </a:rPr>
              <a:t>u</a:t>
            </a:r>
            <a:endParaRPr sz="2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72923" y="7688758"/>
            <a:ext cx="3127375" cy="360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spc="1775">
                <a:solidFill>
                  <a:srgbClr val="3D3D3F"/>
                </a:solidFill>
                <a:latin typeface="Arial"/>
                <a:cs typeface="Arial"/>
              </a:rPr>
              <a:t>}</a:t>
            </a:r>
            <a:r>
              <a:rPr dirty="0" smtClean="0" sz="2200" spc="919">
                <a:solidFill>
                  <a:srgbClr val="3D3D3F"/>
                </a:solidFill>
                <a:latin typeface="Arial"/>
                <a:cs typeface="Arial"/>
              </a:rPr>
              <a:t>'</a:t>
            </a:r>
            <a:r>
              <a:rPr dirty="0" smtClean="0" sz="2200" spc="-390">
                <a:solidFill>
                  <a:srgbClr val="606062"/>
                </a:solidFill>
                <a:latin typeface="Arial"/>
                <a:cs typeface="Arial"/>
              </a:rPr>
              <a:t>\</a:t>
            </a:r>
            <a:r>
              <a:rPr dirty="0" smtClean="0" sz="2200" spc="-12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150">
                <a:solidFill>
                  <a:srgbClr val="4D4F50"/>
                </a:solidFill>
                <a:latin typeface="Times New Roman"/>
                <a:cs typeface="Times New Roman"/>
              </a:rPr>
              <a:t>0:1JJ-ll</a:t>
            </a:r>
            <a:r>
              <a:rPr dirty="0" smtClean="0" sz="1500" spc="155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2300" spc="-440">
                <a:solidFill>
                  <a:srgbClr val="3D3D3F"/>
                </a:solidFill>
                <a:latin typeface="Arial"/>
                <a:cs typeface="Arial"/>
              </a:rPr>
              <a:t>J-:.9</a:t>
            </a:r>
            <a:r>
              <a:rPr dirty="0" smtClean="0" sz="2300" spc="-17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700" spc="-260" i="1">
                <a:solidFill>
                  <a:srgbClr val="3D3D3F"/>
                </a:solidFill>
                <a:latin typeface="Times New Roman"/>
                <a:cs typeface="Times New Roman"/>
              </a:rPr>
              <a:t>cJ-A</a:t>
            </a:r>
            <a:r>
              <a:rPr dirty="0" smtClean="0" sz="1700" spc="65" i="1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905">
                <a:solidFill>
                  <a:srgbClr val="4D4F50"/>
                </a:solidFill>
                <a:latin typeface="Arial"/>
                <a:cs typeface="Arial"/>
              </a:rPr>
              <a:t>J</a:t>
            </a:r>
            <a:r>
              <a:rPr dirty="0" smtClean="0" sz="1700" spc="90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700" spc="2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700" spc="605">
                <a:solidFill>
                  <a:srgbClr val="4D4F50"/>
                </a:solidFill>
                <a:latin typeface="Arial"/>
                <a:cs typeface="Arial"/>
              </a:rPr>
              <a:t>)</a:t>
            </a:r>
            <a:r>
              <a:rPr dirty="0" smtClean="0" sz="1700" spc="370">
                <a:solidFill>
                  <a:srgbClr val="4D4F50"/>
                </a:solidFill>
                <a:latin typeface="Arial"/>
                <a:cs typeface="Arial"/>
              </a:rPr>
              <a:t>'l</a:t>
            </a:r>
            <a:r>
              <a:rPr dirty="0" smtClean="0" sz="1700" spc="150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700" spc="260">
                <a:solidFill>
                  <a:srgbClr val="4D4F50"/>
                </a:solidFill>
                <a:latin typeface="Times New Roman"/>
                <a:cs typeface="Times New Roman"/>
              </a:rPr>
              <a:t>oh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87950" y="7995382"/>
            <a:ext cx="5483225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64260" algn="l"/>
                <a:tab pos="2095500" algn="l"/>
              </a:tabLst>
            </a:pPr>
            <a:r>
              <a:rPr dirty="0" smtClean="0" sz="1500" spc="960">
                <a:solidFill>
                  <a:srgbClr val="3D3D3F"/>
                </a:solidFill>
                <a:latin typeface="Times New Roman"/>
                <a:cs typeface="Times New Roman"/>
              </a:rPr>
              <a:t>J</a:t>
            </a:r>
            <a:r>
              <a:rPr dirty="0" smtClean="0" sz="1500" spc="-40">
                <a:solidFill>
                  <a:srgbClr val="606062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80">
                <a:solidFill>
                  <a:srgbClr val="3D3D3F"/>
                </a:solidFill>
                <a:latin typeface="Times New Roman"/>
                <a:cs typeface="Times New Roman"/>
              </a:rPr>
              <a:t>..LJ</a:t>
            </a:r>
            <a:r>
              <a:rPr dirty="0" smtClean="0" sz="1500" spc="75">
                <a:solidFill>
                  <a:srgbClr val="3D3D3F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6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60">
                <a:solidFill>
                  <a:srgbClr val="3D3D3F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60">
                <a:solidFill>
                  <a:srgbClr val="3D3D3F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1325" i="1">
                <a:solidFill>
                  <a:srgbClr val="3D3D3F"/>
                </a:solidFill>
                <a:latin typeface="Times New Roman"/>
                <a:cs typeface="Times New Roman"/>
              </a:rPr>
              <a:t>y.</a:t>
            </a:r>
            <a:r>
              <a:rPr dirty="0" smtClean="0" sz="1500" spc="-155" i="1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40" i="1">
                <a:solidFill>
                  <a:srgbClr val="4D4F50"/>
                </a:solidFill>
                <a:latin typeface="Arial"/>
                <a:cs typeface="Arial"/>
              </a:rPr>
              <a:t>,;s..r</a:t>
            </a:r>
            <a:r>
              <a:rPr dirty="0" smtClean="0" sz="1750" spc="-40" i="1">
                <a:solidFill>
                  <a:srgbClr val="4D4F50"/>
                </a:solidFill>
                <a:latin typeface="Arial"/>
                <a:cs typeface="Arial"/>
              </a:rPr>
              <a:t>	</a:t>
            </a:r>
            <a:r>
              <a:rPr dirty="0" smtClean="0" sz="2500" spc="-405">
                <a:solidFill>
                  <a:srgbClr val="2D2D2F"/>
                </a:solidFill>
                <a:latin typeface="Times New Roman"/>
                <a:cs typeface="Times New Roman"/>
              </a:rPr>
              <a:t>:.</a:t>
            </a:r>
            <a:r>
              <a:rPr dirty="0" smtClean="0" sz="2500" spc="-33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-500">
                <a:solidFill>
                  <a:srgbClr val="4D4F50"/>
                </a:solidFill>
                <a:latin typeface="Times New Roman"/>
                <a:cs typeface="Times New Roman"/>
              </a:rPr>
              <a:t>u</a:t>
            </a:r>
            <a:r>
              <a:rPr dirty="0" smtClean="0" sz="2500" spc="-25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900" spc="20">
                <a:solidFill>
                  <a:srgbClr val="3D3D3F"/>
                </a:solidFill>
                <a:latin typeface="Arial"/>
                <a:cs typeface="Arial"/>
              </a:rPr>
              <a:t>t.fj</a:t>
            </a:r>
            <a:r>
              <a:rPr dirty="0" smtClean="0" sz="1900" spc="2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900" spc="-17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-145">
                <a:solidFill>
                  <a:srgbClr val="3D3D3F"/>
                </a:solidFill>
                <a:latin typeface="Times New Roman"/>
                <a:cs typeface="Times New Roman"/>
              </a:rPr>
              <a:t>_4·-</a:t>
            </a:r>
            <a:r>
              <a:rPr dirty="0" smtClean="0" sz="1500" spc="-18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500">
                <a:solidFill>
                  <a:srgbClr val="606062"/>
                </a:solidFill>
                <a:latin typeface="Times New Roman"/>
                <a:cs typeface="Times New Roman"/>
              </a:rPr>
              <a:t>H</a:t>
            </a:r>
            <a:r>
              <a:rPr dirty="0" smtClean="0" sz="1500" spc="5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80">
                <a:solidFill>
                  <a:srgbClr val="3D3D3F"/>
                </a:solidFill>
                <a:latin typeface="Times New Roman"/>
                <a:cs typeface="Times New Roman"/>
              </a:rPr>
              <a:t>_r-.ll</a:t>
            </a:r>
            <a:r>
              <a:rPr dirty="0" smtClean="0" sz="1500" spc="-20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35">
                <a:solidFill>
                  <a:srgbClr val="606062"/>
                </a:solidFill>
                <a:latin typeface="Times New Roman"/>
                <a:cs typeface="Times New Roman"/>
              </a:rPr>
              <a:t>l</a:t>
            </a:r>
            <a:r>
              <a:rPr dirty="0" smtClean="0" sz="1500" spc="11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95">
                <a:solidFill>
                  <a:srgbClr val="3D3D3F"/>
                </a:solidFill>
                <a:latin typeface="Arial"/>
                <a:cs typeface="Arial"/>
              </a:rPr>
              <a:t>\</a:t>
            </a:r>
            <a:r>
              <a:rPr dirty="0" smtClean="0" sz="1750" spc="190">
                <a:solidFill>
                  <a:srgbClr val="3D3D3F"/>
                </a:solidFill>
                <a:latin typeface="Arial"/>
                <a:cs typeface="Arial"/>
              </a:rPr>
              <a:t>LJ</a:t>
            </a:r>
            <a:r>
              <a:rPr dirty="0" smtClean="0" sz="1750" spc="-8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2300" spc="-355">
                <a:solidFill>
                  <a:srgbClr val="2D2D2F"/>
                </a:solidFill>
                <a:latin typeface="Times New Roman"/>
                <a:cs typeface="Times New Roman"/>
              </a:rPr>
              <a:t>..u</a:t>
            </a:r>
            <a:r>
              <a:rPr dirty="0" smtClean="0" sz="2300" spc="-355" u="sng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300" spc="90" u="sng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2300" spc="-265">
                <a:solidFill>
                  <a:srgbClr val="2D2D2F"/>
                </a:solidFill>
                <a:latin typeface="Times New Roman"/>
                <a:cs typeface="Times New Roman"/>
              </a:rPr>
              <a:t>,</a:t>
            </a:r>
            <a:r>
              <a:rPr dirty="0" smtClean="0" sz="2300" spc="245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30">
                <a:solidFill>
                  <a:srgbClr val="4D4F50"/>
                </a:solidFill>
                <a:latin typeface="Times New Roman"/>
                <a:cs typeface="Times New Roman"/>
              </a:rPr>
              <a:t>,;.$y-!JI;,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892288" y="8122382"/>
            <a:ext cx="172085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180">
                <a:solidFill>
                  <a:srgbClr val="606062"/>
                </a:solidFill>
                <a:latin typeface="Times New Roman"/>
                <a:cs typeface="Times New Roman"/>
              </a:rPr>
              <a:t>-</a:t>
            </a:r>
            <a:r>
              <a:rPr dirty="0" smtClean="0" sz="1500" spc="-290">
                <a:solidFill>
                  <a:srgbClr val="606062"/>
                </a:solidFill>
                <a:latin typeface="Times New Roman"/>
                <a:cs typeface="Times New Roman"/>
              </a:rPr>
              <a:t>-</a:t>
            </a:r>
            <a:r>
              <a:rPr dirty="0" smtClean="0" sz="1500" spc="120">
                <a:solidFill>
                  <a:srgbClr val="3D3D3F"/>
                </a:solidFill>
                <a:latin typeface="Times New Roman"/>
                <a:cs typeface="Times New Roman"/>
              </a:rPr>
              <a:t>­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24711" y="8454003"/>
            <a:ext cx="8318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145">
                <a:solidFill>
                  <a:srgbClr val="606062"/>
                </a:solidFill>
                <a:latin typeface="Arial"/>
                <a:cs typeface="Arial"/>
              </a:rPr>
              <a:t>'</a:t>
            </a:r>
            <a:endParaRPr sz="16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598668" y="8441303"/>
            <a:ext cx="2046605" cy="269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2900" algn="l"/>
              </a:tabLst>
            </a:pPr>
            <a:r>
              <a:rPr dirty="0" smtClean="0" sz="1600" spc="-100">
                <a:solidFill>
                  <a:srgbClr val="3D3D3F"/>
                </a:solidFill>
                <a:latin typeface="Arial"/>
                <a:cs typeface="Arial"/>
              </a:rPr>
              <a:t>4b</a:t>
            </a:r>
            <a:r>
              <a:rPr dirty="0" smtClean="0" sz="1600" spc="-100">
                <a:solidFill>
                  <a:srgbClr val="3D3D3F"/>
                </a:solidFill>
                <a:latin typeface="Arial"/>
                <a:cs typeface="Arial"/>
              </a:rPr>
              <a:t>	</a:t>
            </a:r>
            <a:r>
              <a:rPr dirty="0" smtClean="0" sz="1600" spc="-160" i="1">
                <a:solidFill>
                  <a:srgbClr val="3D3D3F"/>
                </a:solidFill>
                <a:latin typeface="Arial"/>
                <a:cs typeface="Arial"/>
              </a:rPr>
              <a:t>:.</a:t>
            </a:r>
            <a:r>
              <a:rPr dirty="0" smtClean="0" sz="1600" spc="-260" i="1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00" spc="-35">
                <a:solidFill>
                  <a:srgbClr val="3D3D3F"/>
                </a:solidFill>
                <a:latin typeface="Arial"/>
                <a:cs typeface="Arial"/>
              </a:rPr>
              <a:t>;\</a:t>
            </a:r>
            <a:r>
              <a:rPr dirty="0" smtClean="0" sz="1600" spc="-12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00" spc="-5" u="sng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00" spc="-95" u="sng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-190">
                <a:solidFill>
                  <a:srgbClr val="3D3D3F"/>
                </a:solidFill>
                <a:latin typeface="Times New Roman"/>
                <a:cs typeface="Times New Roman"/>
              </a:rPr>
              <a:t>,i</a:t>
            </a:r>
            <a:r>
              <a:rPr dirty="0" smtClean="0" sz="1500" spc="14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860">
                <a:solidFill>
                  <a:srgbClr val="3D3D3F"/>
                </a:solidFill>
                <a:latin typeface="Arial"/>
                <a:cs typeface="Arial"/>
              </a:rPr>
              <a:t>,L</a:t>
            </a:r>
            <a:r>
              <a:rPr dirty="0" smtClean="0" sz="1600" spc="944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600" spc="105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1600" spc="-28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600" spc="50" i="1">
                <a:solidFill>
                  <a:srgbClr val="3D3D3F"/>
                </a:solidFill>
                <a:latin typeface="Arial"/>
                <a:cs typeface="Arial"/>
              </a:rPr>
              <a:t>L</a:t>
            </a:r>
            <a:r>
              <a:rPr dirty="0" smtClean="0" sz="600" spc="50" i="1">
                <a:solidFill>
                  <a:srgbClr val="3D3D3F"/>
                </a:solidFill>
                <a:latin typeface="Arial"/>
                <a:cs typeface="Arial"/>
              </a:rPr>
              <a:t>    </a:t>
            </a:r>
            <a:r>
              <a:rPr dirty="0" smtClean="0" sz="600" spc="-15" i="1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600" spc="150">
                <a:solidFill>
                  <a:srgbClr val="2D2D2F"/>
                </a:solidFill>
                <a:latin typeface="Arial"/>
                <a:cs typeface="Arial"/>
              </a:rPr>
              <a:t>.;</a:t>
            </a:r>
            <a:r>
              <a:rPr dirty="0" smtClean="0" sz="600" spc="150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600" spc="-5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700" spc="-295">
                <a:solidFill>
                  <a:srgbClr val="3D3D3F"/>
                </a:solidFill>
                <a:latin typeface="Arial"/>
                <a:cs typeface="Arial"/>
              </a:rPr>
              <a:t>L-.$!</a:t>
            </a:r>
            <a:endParaRPr sz="17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994275" y="8250803"/>
            <a:ext cx="3042285" cy="4984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210">
                <a:solidFill>
                  <a:srgbClr val="3D3D3F"/>
                </a:solidFill>
                <a:latin typeface="Arial"/>
                <a:cs typeface="Arial"/>
              </a:rPr>
              <a:t>J.;l</a:t>
            </a:r>
            <a:r>
              <a:rPr dirty="0" smtClean="0" sz="1650" spc="-5" u="heavy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50" spc="220" u="heavy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50" spc="-180">
                <a:solidFill>
                  <a:srgbClr val="3D3D3F"/>
                </a:solidFill>
                <a:latin typeface="Arial"/>
                <a:cs typeface="Arial"/>
              </a:rPr>
              <a:t>,.t</a:t>
            </a:r>
            <a:r>
              <a:rPr dirty="0" smtClean="0" sz="1650" spc="-229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50" spc="110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650" spc="-21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50" spc="90" i="1">
                <a:solidFill>
                  <a:srgbClr val="3D3D3F"/>
                </a:solidFill>
                <a:latin typeface="Times New Roman"/>
                <a:cs typeface="Times New Roman"/>
              </a:rPr>
              <a:t>va.</a:t>
            </a:r>
            <a:r>
              <a:rPr dirty="0" smtClean="0" sz="1550" spc="-170" i="1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420">
                <a:solidFill>
                  <a:srgbClr val="3D3D3F"/>
                </a:solidFill>
                <a:latin typeface="Times New Roman"/>
                <a:cs typeface="Times New Roman"/>
              </a:rPr>
              <a:t>_</a:t>
            </a:r>
            <a:r>
              <a:rPr dirty="0" smtClean="0" sz="1550" spc="2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114" i="1">
                <a:solidFill>
                  <a:srgbClr val="2D2D2F"/>
                </a:solidFill>
                <a:latin typeface="Times New Roman"/>
                <a:cs typeface="Times New Roman"/>
              </a:rPr>
              <a:t>.a.</a:t>
            </a:r>
            <a:r>
              <a:rPr dirty="0" smtClean="0" sz="2000" spc="-70" i="1">
                <a:solidFill>
                  <a:srgbClr val="2D2D2F"/>
                </a:solidFill>
                <a:latin typeface="Times New Roman"/>
                <a:cs typeface="Times New Roman"/>
              </a:rPr>
              <a:t>i</a:t>
            </a:r>
            <a:r>
              <a:rPr dirty="0" smtClean="0" sz="2000" spc="100" u="sng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350">
                <a:solidFill>
                  <a:srgbClr val="3D3D3F"/>
                </a:solidFill>
                <a:latin typeface="Times New Roman"/>
                <a:cs typeface="Times New Roman"/>
              </a:rPr>
              <a:t>,</a:t>
            </a:r>
            <a:r>
              <a:rPr dirty="0" smtClean="0" sz="2000" spc="-35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6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95">
                <a:solidFill>
                  <a:srgbClr val="606062"/>
                </a:solidFill>
                <a:latin typeface="Times New Roman"/>
                <a:cs typeface="Times New Roman"/>
              </a:rPr>
              <a:t>,</a:t>
            </a:r>
            <a:r>
              <a:rPr dirty="0" smtClean="0" sz="2000" spc="-229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85">
                <a:solidFill>
                  <a:srgbClr val="3D3D3F"/>
                </a:solidFill>
                <a:latin typeface="Arial"/>
                <a:cs typeface="Arial"/>
              </a:rPr>
              <a:t>Uol5:</a:t>
            </a:r>
            <a:r>
              <a:rPr dirty="0" smtClean="0" sz="1650" spc="-105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650" spc="305">
                <a:solidFill>
                  <a:srgbClr val="606062"/>
                </a:solidFill>
                <a:latin typeface="Arial"/>
                <a:cs typeface="Arial"/>
              </a:rPr>
              <a:t>I</a:t>
            </a:r>
            <a:r>
              <a:rPr dirty="0" smtClean="0" sz="3200" spc="3860">
                <a:solidFill>
                  <a:srgbClr val="2D2D2F"/>
                </a:solidFill>
                <a:latin typeface="Times New Roman"/>
                <a:cs typeface="Times New Roman"/>
              </a:rPr>
              <a:t>w</a:t>
            </a:r>
            <a:r>
              <a:rPr dirty="0" smtClean="0" sz="2200" spc="-605">
                <a:solidFill>
                  <a:srgbClr val="4D4F50"/>
                </a:solidFill>
                <a:latin typeface="Arial"/>
                <a:cs typeface="Arial"/>
              </a:rPr>
              <a:t>&gt;</a:t>
            </a:r>
            <a:endParaRPr sz="2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81823" y="8677472"/>
            <a:ext cx="3427095" cy="7283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19985" algn="l"/>
              </a:tabLst>
            </a:pPr>
            <a:r>
              <a:rPr dirty="0" smtClean="0" sz="1700" spc="2405">
                <a:solidFill>
                  <a:srgbClr val="3D3D3F"/>
                </a:solidFill>
                <a:latin typeface="Times New Roman"/>
                <a:cs typeface="Times New Roman"/>
              </a:rPr>
              <a:t>uW</a:t>
            </a:r>
            <a:r>
              <a:rPr dirty="0" smtClean="0" sz="1700" spc="-23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95">
                <a:solidFill>
                  <a:srgbClr val="606062"/>
                </a:solidFill>
                <a:latin typeface="Times New Roman"/>
                <a:cs typeface="Times New Roman"/>
              </a:rPr>
              <a:t>I</a:t>
            </a:r>
            <a:r>
              <a:rPr dirty="0" smtClean="0" sz="1700" spc="-70">
                <a:solidFill>
                  <a:srgbClr val="60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45">
                <a:solidFill>
                  <a:srgbClr val="3D3D3F"/>
                </a:solidFill>
                <a:latin typeface="Times New Roman"/>
                <a:cs typeface="Times New Roman"/>
              </a:rPr>
              <a:t>_r_,h;</a:t>
            </a:r>
            <a:r>
              <a:rPr dirty="0" smtClean="0" sz="1700" spc="5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30">
                <a:solidFill>
                  <a:srgbClr val="3D3D3F"/>
                </a:solidFill>
                <a:latin typeface="Times New Roman"/>
                <a:cs typeface="Times New Roman"/>
              </a:rPr>
              <a:t>c_l.b:..-</a:t>
            </a:r>
            <a:r>
              <a:rPr dirty="0" smtClean="0" sz="1700" spc="-27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615">
                <a:solidFill>
                  <a:srgbClr val="606062"/>
                </a:solidFill>
                <a:latin typeface="Times New Roman"/>
                <a:cs typeface="Times New Roman"/>
              </a:rPr>
              <a:t>1</a:t>
            </a:r>
            <a:r>
              <a:rPr dirty="0" smtClean="0" sz="1700" spc="0" u="sng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40" u="sng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75">
                <a:solidFill>
                  <a:srgbClr val="3D3D3F"/>
                </a:solidFill>
                <a:latin typeface="Times New Roman"/>
                <a:cs typeface="Times New Roman"/>
              </a:rPr>
              <a:t>,</a:t>
            </a:r>
            <a:r>
              <a:rPr dirty="0" smtClean="0" sz="1700" spc="-275">
                <a:solidFill>
                  <a:srgbClr val="3D3D3F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60">
                <a:solidFill>
                  <a:srgbClr val="4D4F50"/>
                </a:solidFill>
                <a:latin typeface="Times New Roman"/>
                <a:cs typeface="Times New Roman"/>
              </a:rPr>
              <a:t>,</a:t>
            </a:r>
            <a:r>
              <a:rPr dirty="0" smtClean="0" sz="1700" spc="60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30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305">
                <a:solidFill>
                  <a:srgbClr val="3D3D3F"/>
                </a:solidFill>
                <a:latin typeface="Times New Roman"/>
                <a:cs typeface="Times New Roman"/>
              </a:rPr>
              <a:t>--4</a:t>
            </a:r>
            <a:r>
              <a:rPr dirty="0" smtClean="0" sz="1800" spc="170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2600" spc="-220">
                <a:solidFill>
                  <a:srgbClr val="3D3D3F"/>
                </a:solidFill>
                <a:latin typeface="Times New Roman"/>
                <a:cs typeface="Times New Roman"/>
              </a:rPr>
              <a:t>-op</a:t>
            </a:r>
            <a:endParaRPr sz="26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240"/>
              </a:spcBef>
            </a:pPr>
            <a:r>
              <a:rPr dirty="0" smtClean="0" sz="1500" spc="85">
                <a:solidFill>
                  <a:srgbClr val="3D3D3F"/>
                </a:solidFill>
                <a:latin typeface="Arial"/>
                <a:cs typeface="Arial"/>
              </a:rPr>
              <a:t>"</a:t>
            </a:r>
            <a:r>
              <a:rPr dirty="0" smtClean="0" sz="1500" spc="-215">
                <a:solidFill>
                  <a:srgbClr val="606062"/>
                </a:solidFill>
                <a:latin typeface="Arial"/>
                <a:cs typeface="Arial"/>
              </a:rPr>
              <a:t>'..&gt;</a:t>
            </a:r>
            <a:r>
              <a:rPr dirty="0" smtClean="0" sz="1500" spc="-10">
                <a:solidFill>
                  <a:srgbClr val="3D3D3F"/>
                </a:solidFill>
                <a:latin typeface="Arial"/>
                <a:cs typeface="Arial"/>
              </a:rPr>
              <a:t>..L</a:t>
            </a:r>
            <a:r>
              <a:rPr dirty="0" smtClean="0" sz="1500" spc="-75">
                <a:solidFill>
                  <a:srgbClr val="3D3D3F"/>
                </a:solidFill>
                <a:latin typeface="Arial"/>
                <a:cs typeface="Arial"/>
              </a:rPr>
              <a:t>l</a:t>
            </a:r>
            <a:r>
              <a:rPr dirty="0" smtClean="0" sz="1500" spc="145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500" spc="14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500" spc="3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900" spc="145">
                <a:solidFill>
                  <a:srgbClr val="3D3D3F"/>
                </a:solidFill>
                <a:latin typeface="Times New Roman"/>
                <a:cs typeface="Times New Roman"/>
              </a:rPr>
              <a:t>JJ.-o</a:t>
            </a:r>
            <a:r>
              <a:rPr dirty="0" smtClean="0" sz="1900" spc="75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260" i="1">
                <a:solidFill>
                  <a:srgbClr val="3D3D3F"/>
                </a:solidFill>
                <a:latin typeface="Times New Roman"/>
                <a:cs typeface="Times New Roman"/>
              </a:rPr>
              <a:t>,:_r</a:t>
            </a:r>
            <a:r>
              <a:rPr dirty="0" smtClean="0" sz="1800" spc="150" i="1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50">
                <a:solidFill>
                  <a:srgbClr val="3D3D3F"/>
                </a:solidFill>
                <a:latin typeface="Arial"/>
                <a:cs typeface="Arial"/>
              </a:rPr>
              <a:t>.,L,V</a:t>
            </a:r>
            <a:r>
              <a:rPr dirty="0" smtClean="0" sz="1100" spc="120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1415">
                <a:solidFill>
                  <a:srgbClr val="3D3D3F"/>
                </a:solidFill>
                <a:latin typeface="Arial"/>
                <a:cs typeface="Arial"/>
              </a:rPr>
              <a:t>uW</a:t>
            </a:r>
            <a:r>
              <a:rPr dirty="0" smtClean="0" sz="1500" spc="141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10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575">
                <a:solidFill>
                  <a:srgbClr val="3D3D3F"/>
                </a:solidFill>
                <a:latin typeface="Arial"/>
                <a:cs typeface="Arial"/>
              </a:rPr>
              <a:t>}f</a:t>
            </a:r>
            <a:r>
              <a:rPr dirty="0" smtClean="0" sz="1500" spc="-24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500" spc="145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500" spc="-12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700" spc="260">
                <a:solidFill>
                  <a:srgbClr val="4D4F50"/>
                </a:solidFill>
                <a:latin typeface="Times New Roman"/>
                <a:cs typeface="Times New Roman"/>
              </a:rPr>
              <a:t>oh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570202" y="8791772"/>
            <a:ext cx="1475740" cy="611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14629">
              <a:lnSpc>
                <a:spcPct val="100000"/>
              </a:lnSpc>
              <a:tabLst>
                <a:tab pos="1078230" algn="l"/>
              </a:tabLst>
            </a:pPr>
            <a:r>
              <a:rPr dirty="0" smtClean="0" sz="1700" spc="-235">
                <a:solidFill>
                  <a:srgbClr val="606062"/>
                </a:solidFill>
                <a:latin typeface="Times New Roman"/>
                <a:cs typeface="Times New Roman"/>
              </a:rPr>
              <a:t>I</a:t>
            </a:r>
            <a:r>
              <a:rPr dirty="0" smtClean="0" sz="1700" spc="-335">
                <a:solidFill>
                  <a:srgbClr val="3D3D3F"/>
                </a:solidFill>
                <a:latin typeface="Times New Roman"/>
                <a:cs typeface="Times New Roman"/>
              </a:rPr>
              <a:t>...L&gt;</a:t>
            </a:r>
            <a:r>
              <a:rPr dirty="0" smtClean="0" sz="1700" spc="-185">
                <a:solidFill>
                  <a:srgbClr val="3D3D3F"/>
                </a:solidFill>
                <a:latin typeface="Times New Roman"/>
                <a:cs typeface="Times New Roman"/>
              </a:rPr>
              <a:t>-</a:t>
            </a:r>
            <a:r>
              <a:rPr dirty="0" smtClean="0" sz="1700" spc="-409">
                <a:solidFill>
                  <a:srgbClr val="606062"/>
                </a:solidFill>
                <a:latin typeface="Times New Roman"/>
                <a:cs typeface="Times New Roman"/>
              </a:rPr>
              <a:t>1</a:t>
            </a:r>
            <a:r>
              <a:rPr dirty="0" smtClean="0" sz="1700" spc="-409">
                <a:solidFill>
                  <a:srgbClr val="606062"/>
                </a:solidFill>
                <a:latin typeface="Times New Roman"/>
                <a:cs typeface="Times New Roman"/>
              </a:rPr>
              <a:t>	</a:t>
            </a:r>
            <a:r>
              <a:rPr dirty="0" smtClean="0" sz="1700" spc="-215">
                <a:solidFill>
                  <a:srgbClr val="4D4F50"/>
                </a:solidFill>
                <a:latin typeface="Times New Roman"/>
                <a:cs typeface="Times New Roman"/>
              </a:rPr>
              <a:t>0</a:t>
            </a:r>
            <a:r>
              <a:rPr dirty="0" smtClean="0" sz="1700" spc="-125">
                <a:solidFill>
                  <a:srgbClr val="4D4F50"/>
                </a:solidFill>
                <a:latin typeface="Times New Roman"/>
                <a:cs typeface="Times New Roman"/>
              </a:rPr>
              <a:t>\</a:t>
            </a:r>
            <a:r>
              <a:rPr dirty="0" smtClean="0" sz="1700" spc="-140">
                <a:solidFill>
                  <a:srgbClr val="4D4F50"/>
                </a:solidFill>
                <a:latin typeface="Times New Roman"/>
                <a:cs typeface="Times New Roman"/>
              </a:rPr>
              <a:t>.S'</a:t>
            </a:r>
            <a:r>
              <a:rPr dirty="0" smtClean="0" sz="1700" spc="75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95">
                <a:solidFill>
                  <a:srgbClr val="606062"/>
                </a:solidFill>
                <a:latin typeface="Times New Roman"/>
                <a:cs typeface="Times New Roman"/>
              </a:rPr>
              <a:t>I</a:t>
            </a:r>
            <a:endParaRPr sz="17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22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700" spc="-155">
                <a:solidFill>
                  <a:srgbClr val="4D4F50"/>
                </a:solidFill>
                <a:latin typeface="Times New Roman"/>
                <a:cs typeface="Times New Roman"/>
              </a:rPr>
              <a:t>01</a:t>
            </a:r>
            <a:r>
              <a:rPr dirty="0" smtClean="0" sz="1700" spc="-85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260" i="1">
                <a:solidFill>
                  <a:srgbClr val="3D3D3F"/>
                </a:solidFill>
                <a:latin typeface="Times New Roman"/>
                <a:cs typeface="Times New Roman"/>
              </a:rPr>
              <a:t>,:_r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232424" y="8779072"/>
            <a:ext cx="85661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34975" algn="l"/>
              </a:tabLst>
            </a:pPr>
            <a:r>
              <a:rPr dirty="0" smtClean="0" sz="1700" spc="1570">
                <a:solidFill>
                  <a:srgbClr val="3D3D3F"/>
                </a:solidFill>
                <a:latin typeface="Times New Roman"/>
                <a:cs typeface="Times New Roman"/>
              </a:rPr>
              <a:t>!</a:t>
            </a:r>
            <a:r>
              <a:rPr dirty="0" smtClean="0" sz="1700" spc="1570">
                <a:solidFill>
                  <a:srgbClr val="3D3D3F"/>
                </a:solidFill>
                <a:latin typeface="Times New Roman"/>
                <a:cs typeface="Times New Roman"/>
              </a:rPr>
              <a:t>	</a:t>
            </a:r>
            <a:r>
              <a:rPr dirty="0" smtClean="0" sz="1800" spc="140">
                <a:solidFill>
                  <a:srgbClr val="3D3D3F"/>
                </a:solidFill>
                <a:latin typeface="Times New Roman"/>
                <a:cs typeface="Times New Roman"/>
              </a:rPr>
              <a:t>..l</a:t>
            </a:r>
            <a:r>
              <a:rPr dirty="0" smtClean="0" sz="1800" spc="240">
                <a:solidFill>
                  <a:srgbClr val="3D3D3F"/>
                </a:solidFill>
                <a:latin typeface="Times New Roman"/>
                <a:cs typeface="Times New Roman"/>
              </a:rPr>
              <a:t>i</a:t>
            </a:r>
            <a:r>
              <a:rPr dirty="0" smtClean="0" sz="1800" spc="20">
                <a:solidFill>
                  <a:srgbClr val="606062"/>
                </a:solidFill>
                <a:latin typeface="Times New Roman"/>
                <a:cs typeface="Times New Roman"/>
              </a:rPr>
              <a:t>­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299300" y="9117245"/>
            <a:ext cx="1393190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5600" algn="l"/>
              </a:tabLst>
            </a:pPr>
            <a:r>
              <a:rPr dirty="0" smtClean="0" sz="1800" spc="1025" i="1">
                <a:solidFill>
                  <a:srgbClr val="4D4F50"/>
                </a:solidFill>
                <a:latin typeface="Times New Roman"/>
                <a:cs typeface="Times New Roman"/>
              </a:rPr>
              <a:t>)</a:t>
            </a:r>
            <a:r>
              <a:rPr dirty="0" smtClean="0" sz="1800" spc="1025" i="1">
                <a:solidFill>
                  <a:srgbClr val="4D4F50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-30">
                <a:solidFill>
                  <a:srgbClr val="3D3D3F"/>
                </a:solidFill>
                <a:latin typeface="Arial"/>
                <a:cs typeface="Arial"/>
              </a:rPr>
              <a:t>J</a:t>
            </a:r>
            <a:r>
              <a:rPr dirty="0" smtClean="0" sz="1500" spc="-195">
                <a:solidFill>
                  <a:srgbClr val="606062"/>
                </a:solidFill>
                <a:latin typeface="Arial"/>
                <a:cs typeface="Arial"/>
              </a:rPr>
              <a:t>l</a:t>
            </a:r>
            <a:r>
              <a:rPr dirty="0" smtClean="0" sz="1500" spc="425">
                <a:solidFill>
                  <a:srgbClr val="3D3D3F"/>
                </a:solidFill>
                <a:latin typeface="Arial"/>
                <a:cs typeface="Arial"/>
              </a:rPr>
              <a:t>jl'l</a:t>
            </a:r>
            <a:r>
              <a:rPr dirty="0" smtClean="0" sz="1500" spc="425">
                <a:solidFill>
                  <a:srgbClr val="3D3D3F"/>
                </a:solidFill>
                <a:latin typeface="Arial"/>
                <a:cs typeface="Arial"/>
              </a:rPr>
              <a:t> </a:t>
            </a:r>
            <a:r>
              <a:rPr dirty="0" smtClean="0" sz="1600" spc="135">
                <a:solidFill>
                  <a:srgbClr val="4D4F50"/>
                </a:solidFill>
                <a:latin typeface="Arial"/>
                <a:cs typeface="Arial"/>
              </a:rPr>
              <a:t>JW.I</a:t>
            </a:r>
            <a:endParaRPr sz="16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412223" y="9430620"/>
            <a:ext cx="225425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30">
                <a:solidFill>
                  <a:srgbClr val="606062"/>
                </a:solidFill>
                <a:latin typeface="Arial"/>
                <a:cs typeface="Arial"/>
              </a:rPr>
              <a:t>(</a:t>
            </a:r>
            <a:r>
              <a:rPr dirty="0" smtClean="0" sz="1000" spc="-60">
                <a:solidFill>
                  <a:srgbClr val="606062"/>
                </a:solidFill>
                <a:latin typeface="Arial"/>
                <a:cs typeface="Arial"/>
              </a:rPr>
              <a:t>42&gt;</a:t>
            </a:r>
            <a:r>
              <a:rPr dirty="0" smtClean="0" sz="1000" spc="-60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000" spc="-135">
                <a:solidFill>
                  <a:srgbClr val="606062"/>
                </a:solidFill>
                <a:latin typeface="Arial"/>
                <a:cs typeface="Arial"/>
              </a:rPr>
              <a:t> </a:t>
            </a:r>
            <a:r>
              <a:rPr dirty="0" smtClean="0" sz="1850" spc="35">
                <a:solidFill>
                  <a:srgbClr val="4D4F50"/>
                </a:solidFill>
                <a:latin typeface="Arial"/>
                <a:cs typeface="Arial"/>
              </a:rPr>
              <a:t>.JW.</a:t>
            </a:r>
            <a:r>
              <a:rPr dirty="0" smtClean="0" sz="1850" spc="-65">
                <a:solidFill>
                  <a:srgbClr val="4D4F50"/>
                </a:solidFill>
                <a:latin typeface="Arial"/>
                <a:cs typeface="Arial"/>
              </a:rPr>
              <a:t> </a:t>
            </a:r>
            <a:r>
              <a:rPr dirty="0" smtClean="0" sz="1700" spc="250">
                <a:solidFill>
                  <a:srgbClr val="3D3D3F"/>
                </a:solidFill>
                <a:latin typeface="Times New Roman"/>
                <a:cs typeface="Times New Roman"/>
              </a:rPr>
              <a:t>I</a:t>
            </a:r>
            <a:r>
              <a:rPr dirty="0" smtClean="0" sz="1700" spc="114">
                <a:solidFill>
                  <a:srgbClr val="3D3D3F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200">
                <a:solidFill>
                  <a:srgbClr val="3D3D3F"/>
                </a:solidFill>
                <a:latin typeface="Times New Roman"/>
                <a:cs typeface="Times New Roman"/>
              </a:rPr>
              <a:t>ui...L&gt;</a:t>
            </a:r>
            <a:r>
              <a:rPr dirty="0" smtClean="0" sz="1700" spc="-120">
                <a:solidFill>
                  <a:srgbClr val="3D3D3F"/>
                </a:solidFill>
                <a:latin typeface="Times New Roman"/>
                <a:cs typeface="Times New Roman"/>
              </a:rPr>
              <a:t>-</a:t>
            </a:r>
            <a:r>
              <a:rPr dirty="0" smtClean="0" sz="1300" spc="360">
                <a:solidFill>
                  <a:srgbClr val="4D4F50"/>
                </a:solidFill>
                <a:latin typeface="Times New Roman"/>
                <a:cs typeface="Times New Roman"/>
              </a:rPr>
              <a:t>J</a:t>
            </a:r>
            <a:r>
              <a:rPr dirty="0" smtClean="0" sz="1300" spc="360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-125">
                <a:solidFill>
                  <a:srgbClr val="4D4F50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844" i="1">
                <a:solidFill>
                  <a:srgbClr val="3D3D3F"/>
                </a:solidFill>
                <a:latin typeface="Times New Roman"/>
                <a:cs typeface="Times New Roman"/>
              </a:rPr>
              <a:t>1.5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941303" y="9468720"/>
            <a:ext cx="9334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125" i="1">
                <a:solidFill>
                  <a:srgbClr val="2D2D2F"/>
                </a:solidFill>
                <a:latin typeface="Times New Roman"/>
                <a:cs typeface="Times New Roman"/>
              </a:rPr>
              <a:t>..</a:t>
            </a:r>
            <a:endParaRPr sz="155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2312449" y="470333"/>
          <a:ext cx="4930677" cy="13974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6291"/>
                <a:gridCol w="1028790"/>
                <a:gridCol w="495594"/>
              </a:tblGrid>
              <a:tr h="1046887">
                <a:tc>
                  <a:txBody>
                    <a:bodyPr/>
                    <a:lstStyle/>
                    <a:p>
                      <a:pPr marL="1418590">
                        <a:lnSpc>
                          <a:spcPct val="100000"/>
                        </a:lnSpc>
                      </a:pPr>
                      <a:r>
                        <a:rPr dirty="0" smtClean="0" sz="1750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.Jw.</a:t>
                      </a:r>
                      <a:r>
                        <a:rPr dirty="0" smtClean="0" sz="1750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)</a:t>
                      </a:r>
                      <a:r>
                        <a:rPr dirty="0" smtClean="0" sz="1750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'l</a:t>
                      </a:r>
                      <a:r>
                        <a:rPr dirty="0" smtClean="0" sz="1750" spc="30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...L&gt;-</a:t>
                      </a:r>
                      <a:r>
                        <a:rPr dirty="0" smtClean="0" sz="1700" spc="0" u="sng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-20" u="sng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70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00" spc="-17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 i="1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1.5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</a:pPr>
                      <a:r>
                        <a:rPr dirty="0" smtClean="0" sz="325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w</a:t>
                      </a:r>
                      <a:endParaRPr sz="3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</a:pPr>
                      <a:r>
                        <a:rPr dirty="0" smtClean="0" sz="3250" spc="15">
                          <a:solidFill>
                            <a:srgbClr val="606062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3250" spc="0">
                          <a:solidFill>
                            <a:srgbClr val="838589"/>
                          </a:solidFill>
                          <a:latin typeface="Times New Roman"/>
                          <a:cs typeface="Times New Roman"/>
                        </a:rPr>
                        <a:t>:</a:t>
                      </a:r>
                      <a:endParaRPr sz="32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612">
                <a:tc>
                  <a:txBody>
                    <a:bodyPr/>
                    <a:lstStyle/>
                    <a:p>
                      <a:pPr marL="1853564">
                        <a:lnSpc>
                          <a:spcPct val="100000"/>
                        </a:lnSpc>
                        <a:tabLst>
                          <a:tab pos="2376805" algn="l"/>
                        </a:tabLst>
                      </a:pPr>
                      <a:r>
                        <a:rPr dirty="0" smtClean="0" sz="160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600" spc="1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0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U;</a:t>
                      </a:r>
                      <a:r>
                        <a:rPr dirty="0" smtClean="0" sz="1600" spc="0" u="sng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	</a:t>
                      </a:r>
                      <a:r>
                        <a:rPr dirty="0" smtClean="0" sz="160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600" spc="135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dirty="0" smtClean="0" sz="1600" spc="0">
                          <a:solidFill>
                            <a:srgbClr val="606062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600" spc="110">
                          <a:solidFill>
                            <a:srgbClr val="60606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 i="1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1.5</a:t>
                      </a:r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/>
                      <a:endParaRPr sz="15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</a:pPr>
                      <a:r>
                        <a:rPr dirty="0" smtClean="0" sz="1600" spc="-6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mtClean="0" sz="1600" spc="0">
                          <a:solidFill>
                            <a:srgbClr val="838589"/>
                          </a:solidFill>
                          <a:latin typeface="Times New Roman"/>
                          <a:cs typeface="Times New Roman"/>
                        </a:rPr>
                        <a:t>?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936519" y="2780854"/>
          <a:ext cx="6306660" cy="755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95463"/>
                <a:gridCol w="2784849"/>
                <a:gridCol w="1626347"/>
              </a:tblGrid>
              <a:tr h="365242">
                <a:tc>
                  <a:txBody>
                    <a:bodyPr/>
                    <a:lstStyle/>
                    <a:p>
                      <a:pPr marL="220979">
                        <a:lnSpc>
                          <a:spcPct val="100000"/>
                        </a:lnSpc>
                      </a:pPr>
                      <a:r>
                        <a:rPr dirty="0" smtClean="0" sz="225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'+</a:t>
                      </a:r>
                      <a:r>
                        <a:rPr dirty="0" smtClean="0" sz="2250" spc="-75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dirty="0" smtClean="0" sz="2250" spc="0">
                          <a:solidFill>
                            <a:srgbClr val="606062"/>
                          </a:solidFill>
                          <a:latin typeface="Times New Roman"/>
                          <a:cs typeface="Times New Roman"/>
                        </a:rPr>
                        <a:t>.J</a:t>
                      </a:r>
                      <a:r>
                        <a:rPr dirty="0" smtClean="0" sz="2250" spc="-110">
                          <a:solidFill>
                            <a:srgbClr val="60606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80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--4</a:t>
                      </a:r>
                      <a:r>
                        <a:rPr dirty="0" smtClean="0" sz="1800" spc="-35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85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\</a:t>
                      </a:r>
                      <a:r>
                        <a:rPr dirty="0" smtClean="0" sz="185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y.JJ</a:t>
                      </a:r>
                      <a:endParaRPr sz="1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3340">
                        <a:lnSpc>
                          <a:spcPct val="100000"/>
                        </a:lnSpc>
                        <a:tabLst>
                          <a:tab pos="2078355" algn="l"/>
                          <a:tab pos="3125470" algn="l"/>
                        </a:tabLst>
                      </a:pPr>
                      <a:r>
                        <a:rPr dirty="0" smtClean="0" sz="1850">
                          <a:solidFill>
                            <a:srgbClr val="4D4F50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850" spc="-225">
                          <a:solidFill>
                            <a:srgbClr val="4D4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55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.44L</a:t>
                      </a:r>
                      <a:r>
                        <a:rPr dirty="0" smtClean="0" sz="1550" spc="5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;</a:t>
                      </a:r>
                      <a:r>
                        <a:rPr dirty="0" smtClean="0" sz="1550" spc="-229">
                          <a:solidFill>
                            <a:srgbClr val="606062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r>
                        <a:rPr dirty="0" smtClean="0" sz="155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ll</a:t>
                      </a:r>
                      <a:r>
                        <a:rPr dirty="0" smtClean="0" sz="1550" spc="75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,.;</a:t>
                      </a:r>
                      <a:r>
                        <a:rPr dirty="0" smtClean="0" sz="1650" spc="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650" spc="-475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dirty="0" smtClean="0" sz="1650" spc="-925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'</a:t>
                      </a:r>
                      <a:r>
                        <a:rPr dirty="0" smtClean="0" sz="1650" spc="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650" spc="-24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650" spc="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;</a:t>
                      </a:r>
                      <a:r>
                        <a:rPr dirty="0" smtClean="0" sz="1650" spc="-13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;</a:t>
                      </a:r>
                      <a:r>
                        <a:rPr dirty="0" smtClean="0" sz="1650" spc="-25">
                          <a:solidFill>
                            <a:srgbClr val="838589"/>
                          </a:solidFill>
                          <a:latin typeface="Arial"/>
                          <a:cs typeface="Arial"/>
                        </a:rPr>
                        <a:t>_</a:t>
                      </a:r>
                      <a:r>
                        <a:rPr dirty="0" smtClean="0" sz="1650" spc="0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;t</a:t>
                      </a:r>
                      <a:r>
                        <a:rPr dirty="0" smtClean="0" sz="1650" spc="0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650" spc="0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650" spc="-254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75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mtClean="0" sz="1750" spc="19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75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.;W</a:t>
                      </a:r>
                      <a:r>
                        <a:rPr dirty="0" smtClean="0" sz="1750" spc="-5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900" spc="0" i="1">
                          <a:solidFill>
                            <a:srgbClr val="606062"/>
                          </a:solidFill>
                          <a:latin typeface="Times New Roman"/>
                          <a:cs typeface="Times New Roman"/>
                        </a:rPr>
                        <a:t>_;5</a:t>
                      </a: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0642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tabLst>
                          <a:tab pos="1060450" algn="l"/>
                          <a:tab pos="1354455" algn="l"/>
                        </a:tabLst>
                      </a:pPr>
                      <a:r>
                        <a:rPr dirty="0" smtClean="0" sz="1500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mtClean="0" sz="1500" spc="25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dirty="0" smtClean="0" baseline="37037" sz="1800" spc="75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500" spc="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o&gt;</a:t>
                      </a:r>
                      <a:r>
                        <a:rPr dirty="0" smtClean="0" sz="1500" spc="25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2450" spc="0" i="1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r.S..r-&gt;</a:t>
                      </a:r>
                      <a:r>
                        <a:rPr dirty="0" smtClean="0" sz="2450" spc="0" i="1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mtClean="0" sz="1500" spc="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500" spc="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500" spc="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\</a:t>
                      </a:r>
                      <a:r>
                        <a:rPr dirty="0" smtClean="0" sz="1500" spc="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00" spc="-15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75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75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750" spc="-8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60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t;·l\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  <a:tabLst>
                          <a:tab pos="1069975" algn="l"/>
                        </a:tabLst>
                      </a:pPr>
                      <a:r>
                        <a:rPr dirty="0" smtClean="0" sz="160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LA</a:t>
                      </a:r>
                      <a:r>
                        <a:rPr dirty="0" smtClean="0" sz="1600" spc="-19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!</a:t>
                      </a:r>
                      <a:r>
                        <a:rPr dirty="0" smtClean="0" sz="1750" spc="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j:i</a:t>
                      </a:r>
                      <a:r>
                        <a:rPr dirty="0" smtClean="0" sz="1750" spc="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500" spc="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500" spc="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00" spc="-165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00" spc="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L,a.;</a:t>
                      </a:r>
                      <a:r>
                        <a:rPr dirty="0" smtClean="0" sz="1500" spc="80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500" spc="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500" spc="-225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00" spc="0" u="sng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00" spc="-220" u="sng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00" spc="0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,</a:t>
                      </a:r>
                      <a:r>
                        <a:rPr dirty="0" smtClean="0" sz="1500" spc="-275">
                          <a:solidFill>
                            <a:srgbClr val="4D4F5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00" spc="0">
                          <a:solidFill>
                            <a:srgbClr val="757577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mtClean="0" sz="1500" spc="-140">
                          <a:solidFill>
                            <a:srgbClr val="75757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500" spc="-2785">
                          <a:solidFill>
                            <a:srgbClr val="3D3D3F"/>
                          </a:solidFill>
                          <a:latin typeface="Arial"/>
                          <a:cs typeface="Arial"/>
                        </a:rPr>
                        <a:t>u</a:t>
                      </a:r>
                      <a:endParaRPr sz="15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7955">
                        <a:lnSpc>
                          <a:spcPct val="100000"/>
                        </a:lnSpc>
                      </a:pPr>
                      <a:r>
                        <a:rPr dirty="0" smtClean="0" sz="1500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500" spc="-125">
                          <a:solidFill>
                            <a:srgbClr val="60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20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mtClean="0" sz="1200" spc="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60">
                          <a:solidFill>
                            <a:srgbClr val="3D3D3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 i="1">
                          <a:solidFill>
                            <a:srgbClr val="606062"/>
                          </a:solidFill>
                          <a:latin typeface="Times New Roman"/>
                          <a:cs typeface="Times New Roman"/>
                        </a:rPr>
                        <a:t>•</a:t>
                      </a:r>
                      <a:r>
                        <a:rPr dirty="0" smtClean="0" sz="1200" spc="-229" i="1">
                          <a:solidFill>
                            <a:srgbClr val="606062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200" spc="0" i="1">
                          <a:solidFill>
                            <a:srgbClr val="4D4F50"/>
                          </a:solidFill>
                          <a:latin typeface="Times New Roman"/>
                          <a:cs typeface="Times New Roman"/>
                        </a:rPr>
                        <a:t>:.;</a:t>
                      </a:r>
                      <a:r>
                        <a:rPr dirty="0" smtClean="0" sz="1200" spc="0" i="1" u="sng">
                          <a:solidFill>
                            <a:srgbClr val="4D4F50"/>
                          </a:solid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mtClean="0" sz="1200" spc="-100" i="1" u="sng">
                          <a:solidFill>
                            <a:srgbClr val="4D4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 i="1">
                          <a:solidFill>
                            <a:srgbClr val="4D4F50"/>
                          </a:solidFill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dirty="0" smtClean="0" sz="1200" spc="0" i="1">
                          <a:solidFill>
                            <a:srgbClr val="4D4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114" i="1">
                          <a:solidFill>
                            <a:srgbClr val="4D4F5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200" spc="0">
                          <a:solidFill>
                            <a:srgbClr val="4D4F50"/>
                          </a:solidFill>
                          <a:latin typeface="Times New Roman"/>
                          <a:cs typeface="Times New Roman"/>
                        </a:rPr>
                        <a:t>'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36621" y="1529644"/>
            <a:ext cx="2026356" cy="2596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747911" y="1004711"/>
            <a:ext cx="2015067" cy="2483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318933" y="2664177"/>
            <a:ext cx="530577" cy="1467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820354" y="2664177"/>
            <a:ext cx="530577" cy="1467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6333066" y="2664177"/>
            <a:ext cx="530577" cy="1467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6231466" y="3087510"/>
            <a:ext cx="801511" cy="5813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793066" y="9646355"/>
            <a:ext cx="508000" cy="7902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54439" y="2666209"/>
            <a:ext cx="0" cy="6715103"/>
          </a:xfrm>
          <a:custGeom>
            <a:avLst/>
            <a:gdLst/>
            <a:ahLst/>
            <a:cxnLst/>
            <a:rect l="l" t="t" r="r" b="b"/>
            <a:pathLst>
              <a:path w="0" h="6715103">
                <a:moveTo>
                  <a:pt x="0" y="6715103"/>
                </a:moveTo>
                <a:lnTo>
                  <a:pt x="0" y="0"/>
                </a:lnTo>
              </a:path>
            </a:pathLst>
          </a:custGeom>
          <a:ln w="16166">
            <a:solidFill>
              <a:srgbClr val="A8ACB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373423" y="765708"/>
            <a:ext cx="2360319" cy="0"/>
          </a:xfrm>
          <a:custGeom>
            <a:avLst/>
            <a:gdLst/>
            <a:ahLst/>
            <a:cxnLst/>
            <a:rect l="l" t="t" r="r" b="b"/>
            <a:pathLst>
              <a:path w="2360319" h="0">
                <a:moveTo>
                  <a:pt x="0" y="0"/>
                </a:moveTo>
                <a:lnTo>
                  <a:pt x="2360319" y="0"/>
                </a:lnTo>
              </a:path>
            </a:pathLst>
          </a:custGeom>
          <a:ln w="26944">
            <a:solidFill>
              <a:srgbClr val="34343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378811" y="743674"/>
            <a:ext cx="0" cy="1101739"/>
          </a:xfrm>
          <a:custGeom>
            <a:avLst/>
            <a:gdLst/>
            <a:ahLst/>
            <a:cxnLst/>
            <a:rect l="l" t="t" r="r" b="b"/>
            <a:pathLst>
              <a:path w="0" h="1101739">
                <a:moveTo>
                  <a:pt x="0" y="1101739"/>
                </a:moveTo>
                <a:lnTo>
                  <a:pt x="0" y="0"/>
                </a:lnTo>
              </a:path>
            </a:pathLst>
          </a:custGeom>
          <a:ln w="26944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5709492" y="760200"/>
            <a:ext cx="0" cy="1090721"/>
          </a:xfrm>
          <a:custGeom>
            <a:avLst/>
            <a:gdLst/>
            <a:ahLst/>
            <a:cxnLst/>
            <a:rect l="l" t="t" r="r" b="b"/>
            <a:pathLst>
              <a:path w="0" h="1090721">
                <a:moveTo>
                  <a:pt x="0" y="1090721"/>
                </a:moveTo>
                <a:lnTo>
                  <a:pt x="0" y="0"/>
                </a:lnTo>
              </a:path>
            </a:pathLst>
          </a:custGeom>
          <a:ln w="26944">
            <a:solidFill>
              <a:srgbClr val="38383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362646" y="1297298"/>
            <a:ext cx="2360317" cy="0"/>
          </a:xfrm>
          <a:custGeom>
            <a:avLst/>
            <a:gdLst/>
            <a:ahLst/>
            <a:cxnLst/>
            <a:rect l="l" t="t" r="r" b="b"/>
            <a:pathLst>
              <a:path w="2360317" h="0">
                <a:moveTo>
                  <a:pt x="0" y="0"/>
                </a:moveTo>
                <a:lnTo>
                  <a:pt x="2360317" y="0"/>
                </a:lnTo>
              </a:path>
            </a:pathLst>
          </a:custGeom>
          <a:ln w="32333">
            <a:solidFill>
              <a:srgbClr val="2F343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57256" y="1828887"/>
            <a:ext cx="2360319" cy="0"/>
          </a:xfrm>
          <a:custGeom>
            <a:avLst/>
            <a:gdLst/>
            <a:ahLst/>
            <a:cxnLst/>
            <a:rect l="l" t="t" r="r" b="b"/>
            <a:pathLst>
              <a:path w="2360319" h="0">
                <a:moveTo>
                  <a:pt x="0" y="0"/>
                </a:moveTo>
                <a:lnTo>
                  <a:pt x="2360319" y="0"/>
                </a:lnTo>
              </a:path>
            </a:pathLst>
          </a:custGeom>
          <a:ln w="32333">
            <a:solidFill>
              <a:srgbClr val="34383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519656" y="2781892"/>
            <a:ext cx="1077771" cy="0"/>
          </a:xfrm>
          <a:custGeom>
            <a:avLst/>
            <a:gdLst/>
            <a:ahLst/>
            <a:cxnLst/>
            <a:rect l="l" t="t" r="r" b="b"/>
            <a:pathLst>
              <a:path w="1077771" h="0">
                <a:moveTo>
                  <a:pt x="0" y="0"/>
                </a:moveTo>
                <a:lnTo>
                  <a:pt x="1077771" y="0"/>
                </a:lnTo>
              </a:path>
            </a:pathLst>
          </a:custGeom>
          <a:ln w="32333">
            <a:solidFill>
              <a:srgbClr val="2B2F3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874954" y="2748839"/>
            <a:ext cx="0" cy="1013600"/>
          </a:xfrm>
          <a:custGeom>
            <a:avLst/>
            <a:gdLst/>
            <a:ahLst/>
            <a:cxnLst/>
            <a:rect l="l" t="t" r="r" b="b"/>
            <a:pathLst>
              <a:path w="0" h="1013600">
                <a:moveTo>
                  <a:pt x="0" y="1013600"/>
                </a:moveTo>
                <a:lnTo>
                  <a:pt x="0" y="0"/>
                </a:lnTo>
              </a:path>
            </a:pathLst>
          </a:custGeom>
          <a:ln w="26944">
            <a:solidFill>
              <a:srgbClr val="38383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861482" y="2765366"/>
            <a:ext cx="1066993" cy="0"/>
          </a:xfrm>
          <a:custGeom>
            <a:avLst/>
            <a:gdLst/>
            <a:ahLst/>
            <a:cxnLst/>
            <a:rect l="l" t="t" r="r" b="b"/>
            <a:pathLst>
              <a:path w="1066993" h="0">
                <a:moveTo>
                  <a:pt x="0" y="0"/>
                </a:moveTo>
                <a:lnTo>
                  <a:pt x="1066993" y="0"/>
                </a:lnTo>
              </a:path>
            </a:pathLst>
          </a:custGeom>
          <a:ln w="32333">
            <a:solidFill>
              <a:srgbClr val="34383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117085" y="2770875"/>
            <a:ext cx="1390323" cy="0"/>
          </a:xfrm>
          <a:custGeom>
            <a:avLst/>
            <a:gdLst/>
            <a:ahLst/>
            <a:cxnLst/>
            <a:rect l="l" t="t" r="r" b="b"/>
            <a:pathLst>
              <a:path w="1390323" h="0">
                <a:moveTo>
                  <a:pt x="0" y="0"/>
                </a:moveTo>
                <a:lnTo>
                  <a:pt x="1390323" y="0"/>
                </a:lnTo>
              </a:path>
            </a:pathLst>
          </a:custGeom>
          <a:ln w="32333">
            <a:solidFill>
              <a:srgbClr val="2B2F2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771464" y="2773628"/>
            <a:ext cx="1137048" cy="0"/>
          </a:xfrm>
          <a:custGeom>
            <a:avLst/>
            <a:gdLst/>
            <a:ahLst/>
            <a:cxnLst/>
            <a:rect l="l" t="t" r="r" b="b"/>
            <a:pathLst>
              <a:path w="1137048" h="0">
                <a:moveTo>
                  <a:pt x="0" y="0"/>
                </a:moveTo>
                <a:lnTo>
                  <a:pt x="1137048" y="0"/>
                </a:lnTo>
              </a:path>
            </a:pathLst>
          </a:custGeom>
          <a:ln w="32333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6889652" y="2759857"/>
            <a:ext cx="0" cy="1002583"/>
          </a:xfrm>
          <a:custGeom>
            <a:avLst/>
            <a:gdLst/>
            <a:ahLst/>
            <a:cxnLst/>
            <a:rect l="l" t="t" r="r" b="b"/>
            <a:pathLst>
              <a:path w="0" h="1002583">
                <a:moveTo>
                  <a:pt x="0" y="1002583"/>
                </a:moveTo>
                <a:lnTo>
                  <a:pt x="0" y="0"/>
                </a:lnTo>
              </a:path>
            </a:pathLst>
          </a:custGeom>
          <a:ln w="26944">
            <a:solidFill>
              <a:srgbClr val="3B3B3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533128" y="2765366"/>
            <a:ext cx="0" cy="1013600"/>
          </a:xfrm>
          <a:custGeom>
            <a:avLst/>
            <a:gdLst/>
            <a:ahLst/>
            <a:cxnLst/>
            <a:rect l="l" t="t" r="r" b="b"/>
            <a:pathLst>
              <a:path w="0" h="1013600">
                <a:moveTo>
                  <a:pt x="0" y="1013600"/>
                </a:moveTo>
                <a:lnTo>
                  <a:pt x="0" y="0"/>
                </a:lnTo>
              </a:path>
            </a:pathLst>
          </a:custGeom>
          <a:ln w="26944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575872" y="2770875"/>
            <a:ext cx="0" cy="1013599"/>
          </a:xfrm>
          <a:custGeom>
            <a:avLst/>
            <a:gdLst/>
            <a:ahLst/>
            <a:cxnLst/>
            <a:rect l="l" t="t" r="r" b="b"/>
            <a:pathLst>
              <a:path w="0" h="1013599">
                <a:moveTo>
                  <a:pt x="0" y="1013599"/>
                </a:moveTo>
                <a:lnTo>
                  <a:pt x="0" y="0"/>
                </a:lnTo>
              </a:path>
            </a:pathLst>
          </a:custGeom>
          <a:ln w="26944">
            <a:solidFill>
              <a:srgbClr val="383B3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906920" y="2748839"/>
            <a:ext cx="0" cy="1013600"/>
          </a:xfrm>
          <a:custGeom>
            <a:avLst/>
            <a:gdLst/>
            <a:ahLst/>
            <a:cxnLst/>
            <a:rect l="l" t="t" r="r" b="b"/>
            <a:pathLst>
              <a:path w="0" h="1013600">
                <a:moveTo>
                  <a:pt x="0" y="1013600"/>
                </a:moveTo>
                <a:lnTo>
                  <a:pt x="0" y="0"/>
                </a:lnTo>
              </a:path>
            </a:pathLst>
          </a:custGeom>
          <a:ln w="26944">
            <a:solidFill>
              <a:srgbClr val="3B3B3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125168" y="2748839"/>
            <a:ext cx="0" cy="1013600"/>
          </a:xfrm>
          <a:custGeom>
            <a:avLst/>
            <a:gdLst/>
            <a:ahLst/>
            <a:cxnLst/>
            <a:rect l="l" t="t" r="r" b="b"/>
            <a:pathLst>
              <a:path w="0" h="1013600">
                <a:moveTo>
                  <a:pt x="0" y="1013600"/>
                </a:moveTo>
                <a:lnTo>
                  <a:pt x="0" y="0"/>
                </a:lnTo>
              </a:path>
            </a:pathLst>
          </a:custGeom>
          <a:ln w="26944">
            <a:solidFill>
              <a:srgbClr val="383B3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485855" y="2754349"/>
            <a:ext cx="0" cy="1013600"/>
          </a:xfrm>
          <a:custGeom>
            <a:avLst/>
            <a:gdLst/>
            <a:ahLst/>
            <a:cxnLst/>
            <a:rect l="l" t="t" r="r" b="b"/>
            <a:pathLst>
              <a:path w="0" h="1013600">
                <a:moveTo>
                  <a:pt x="0" y="1013600"/>
                </a:moveTo>
                <a:lnTo>
                  <a:pt x="0" y="0"/>
                </a:lnTo>
              </a:path>
            </a:pathLst>
          </a:custGeom>
          <a:ln w="26944">
            <a:solidFill>
              <a:srgbClr val="38383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782241" y="2754349"/>
            <a:ext cx="0" cy="1013600"/>
          </a:xfrm>
          <a:custGeom>
            <a:avLst/>
            <a:gdLst/>
            <a:ahLst/>
            <a:cxnLst/>
            <a:rect l="l" t="t" r="r" b="b"/>
            <a:pathLst>
              <a:path w="0" h="1013600">
                <a:moveTo>
                  <a:pt x="0" y="1013600"/>
                </a:moveTo>
                <a:lnTo>
                  <a:pt x="0" y="0"/>
                </a:lnTo>
              </a:path>
            </a:pathLst>
          </a:custGeom>
          <a:ln w="26944">
            <a:solidFill>
              <a:srgbClr val="38383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2856092" y="3745914"/>
            <a:ext cx="1061604" cy="0"/>
          </a:xfrm>
          <a:custGeom>
            <a:avLst/>
            <a:gdLst/>
            <a:ahLst/>
            <a:cxnLst/>
            <a:rect l="l" t="t" r="r" b="b"/>
            <a:pathLst>
              <a:path w="1061604" h="0">
                <a:moveTo>
                  <a:pt x="0" y="0"/>
                </a:moveTo>
                <a:lnTo>
                  <a:pt x="1061604" y="0"/>
                </a:lnTo>
              </a:path>
            </a:pathLst>
          </a:custGeom>
          <a:ln w="32333">
            <a:solidFill>
              <a:srgbClr val="38343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5760687" y="3751423"/>
            <a:ext cx="1142436" cy="0"/>
          </a:xfrm>
          <a:custGeom>
            <a:avLst/>
            <a:gdLst/>
            <a:ahLst/>
            <a:cxnLst/>
            <a:rect l="l" t="t" r="r" b="b"/>
            <a:pathLst>
              <a:path w="1142436" h="0">
                <a:moveTo>
                  <a:pt x="0" y="0"/>
                </a:moveTo>
                <a:lnTo>
                  <a:pt x="1142436" y="0"/>
                </a:lnTo>
              </a:path>
            </a:pathLst>
          </a:custGeom>
          <a:ln w="32333">
            <a:solidFill>
              <a:srgbClr val="34343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514268" y="3762440"/>
            <a:ext cx="1072382" cy="0"/>
          </a:xfrm>
          <a:custGeom>
            <a:avLst/>
            <a:gdLst/>
            <a:ahLst/>
            <a:cxnLst/>
            <a:rect l="l" t="t" r="r" b="b"/>
            <a:pathLst>
              <a:path w="1072382" h="0">
                <a:moveTo>
                  <a:pt x="0" y="0"/>
                </a:moveTo>
                <a:lnTo>
                  <a:pt x="1072382" y="0"/>
                </a:lnTo>
              </a:path>
            </a:pathLst>
          </a:custGeom>
          <a:ln w="32333">
            <a:solidFill>
              <a:srgbClr val="2F2F3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106307" y="3751423"/>
            <a:ext cx="1390324" cy="0"/>
          </a:xfrm>
          <a:custGeom>
            <a:avLst/>
            <a:gdLst/>
            <a:ahLst/>
            <a:cxnLst/>
            <a:rect l="l" t="t" r="r" b="b"/>
            <a:pathLst>
              <a:path w="1390324" h="0">
                <a:moveTo>
                  <a:pt x="0" y="0"/>
                </a:moveTo>
                <a:lnTo>
                  <a:pt x="1390324" y="0"/>
                </a:lnTo>
              </a:path>
            </a:pathLst>
          </a:custGeom>
          <a:ln w="26944">
            <a:solidFill>
              <a:srgbClr val="2B2F2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911121" y="944291"/>
            <a:ext cx="1213485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75" i="1">
                <a:solidFill>
                  <a:srgbClr val="36383A"/>
                </a:solidFill>
                <a:latin typeface="Times New Roman"/>
                <a:cs typeface="Times New Roman"/>
              </a:rPr>
              <a:t>0y</a:t>
            </a:r>
            <a:r>
              <a:rPr dirty="0" smtClean="0" sz="1500" spc="114" i="1">
                <a:solidFill>
                  <a:srgbClr val="36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30">
                <a:solidFill>
                  <a:srgbClr val="36383A"/>
                </a:solidFill>
                <a:latin typeface="Arial"/>
                <a:cs typeface="Arial"/>
              </a:rPr>
              <a:t>i)••ll</a:t>
            </a:r>
            <a:r>
              <a:rPr dirty="0" smtClean="0" sz="1500" spc="-20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350" spc="-10">
                <a:solidFill>
                  <a:srgbClr val="36383A"/>
                </a:solidFill>
                <a:latin typeface="Arial"/>
                <a:cs typeface="Arial"/>
              </a:rPr>
              <a:t>0J,r.Jll</a:t>
            </a:r>
            <a:r>
              <a:rPr dirty="0" smtClean="0" sz="1350" spc="-5">
                <a:solidFill>
                  <a:srgbClr val="36383A"/>
                </a:solidFill>
                <a:latin typeface="Arial"/>
                <a:cs typeface="Arial"/>
              </a:rPr>
              <a:t>)</a:t>
            </a:r>
            <a:endParaRPr sz="1350">
              <a:latin typeface="Arial"/>
              <a:cs typeface="Arial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144145">
              <a:lnSpc>
                <a:spcPct val="100000"/>
              </a:lnSpc>
            </a:pPr>
            <a:fld id="{81D60167-4931-47E6-BA6A-407CBD079E47}" type="slidenum">
              <a:rPr dirty="0" smtClean="0" sz="1300" spc="200" i="1">
                <a:solidFill>
                  <a:srgbClr val="1D1A16"/>
                </a:solidFill>
                <a:latin typeface="Arial"/>
                <a:cs typeface="Arial"/>
              </a:rPr>
              <a:t>6</a:t>
            </a:fld>
            <a:endParaRPr sz="13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57232" y="1296848"/>
            <a:ext cx="50800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-5">
                <a:solidFill>
                  <a:srgbClr val="36383A"/>
                </a:solidFill>
                <a:latin typeface="Times New Roman"/>
                <a:cs typeface="Times New Roman"/>
              </a:rPr>
              <a:t>(</a:t>
            </a:r>
            <a:r>
              <a:rPr dirty="0" smtClean="0" sz="1300" spc="-10">
                <a:solidFill>
                  <a:srgbClr val="36383A"/>
                </a:solidFill>
                <a:latin typeface="Times New Roman"/>
                <a:cs typeface="Times New Roman"/>
              </a:rPr>
              <a:t>i.;IJ</a:t>
            </a:r>
            <a:r>
              <a:rPr dirty="0" smtClean="0" sz="1300" spc="-1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00" spc="10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25">
                <a:solidFill>
                  <a:srgbClr val="36383A"/>
                </a:solidFill>
                <a:latin typeface="Arial"/>
                <a:cs typeface="Arial"/>
              </a:rPr>
              <a:t>I</a:t>
            </a:r>
            <a:endParaRPr sz="1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16194" y="1252398"/>
            <a:ext cx="154940" cy="292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500">
                <a:solidFill>
                  <a:srgbClr val="36383A"/>
                </a:solidFill>
                <a:latin typeface="Arial"/>
                <a:cs typeface="Arial"/>
              </a:rPr>
              <a:t>t</a:t>
            </a:r>
            <a:endParaRPr sz="1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51905" y="2002042"/>
            <a:ext cx="3263900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1535">
                <a:solidFill>
                  <a:srgbClr val="4B4D4F"/>
                </a:solidFill>
                <a:latin typeface="Times New Roman"/>
                <a:cs typeface="Times New Roman"/>
              </a:rPr>
              <a:t>(</a:t>
            </a:r>
            <a:r>
              <a:rPr dirty="0" smtClean="0" sz="1150" spc="-110">
                <a:solidFill>
                  <a:srgbClr val="36383A"/>
                </a:solidFill>
                <a:latin typeface="Times New Roman"/>
                <a:cs typeface="Times New Roman"/>
              </a:rPr>
              <a:t>_,ll</a:t>
            </a:r>
            <a:r>
              <a:rPr dirty="0" smtClean="0" sz="1150" spc="3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105">
                <a:solidFill>
                  <a:srgbClr val="36383A"/>
                </a:solidFill>
                <a:latin typeface="Times New Roman"/>
                <a:cs typeface="Times New Roman"/>
              </a:rPr>
              <a:t>LS.,:-11</a:t>
            </a:r>
            <a:r>
              <a:rPr dirty="0" smtClean="0" sz="1150" spc="-85">
                <a:solidFill>
                  <a:srgbClr val="36383A"/>
                </a:solidFill>
                <a:latin typeface="Times New Roman"/>
                <a:cs typeface="Times New Roman"/>
              </a:rPr>
              <a:t>)</a:t>
            </a:r>
            <a:r>
              <a:rPr dirty="0" smtClean="0" sz="1150" spc="4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150" spc="110">
                <a:solidFill>
                  <a:srgbClr val="36383A"/>
                </a:solidFill>
                <a:latin typeface="Times New Roman"/>
                <a:cs typeface="Times New Roman"/>
              </a:rPr>
              <a:t>,.......,..------,-.,.--</a:t>
            </a:r>
            <a:r>
              <a:rPr dirty="0" smtClean="0" sz="2150" spc="70">
                <a:solidFill>
                  <a:srgbClr val="36383A"/>
                </a:solidFill>
                <a:latin typeface="Times New Roman"/>
                <a:cs typeface="Times New Roman"/>
              </a:rPr>
              <a:t>-</a:t>
            </a:r>
            <a:r>
              <a:rPr dirty="0" smtClean="0" sz="2150" spc="-745">
                <a:solidFill>
                  <a:srgbClr val="344452"/>
                </a:solidFill>
                <a:latin typeface="Times New Roman"/>
                <a:cs typeface="Times New Roman"/>
              </a:rPr>
              <a:t>-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431635" y="2002042"/>
            <a:ext cx="1972310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50" spc="-275">
                <a:solidFill>
                  <a:srgbClr val="36383A"/>
                </a:solidFill>
                <a:latin typeface="Times New Roman"/>
                <a:cs typeface="Times New Roman"/>
              </a:rPr>
              <a:t>........llooC..J.-r--...--------r---,</a:t>
            </a:r>
            <a:endParaRPr sz="21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71072" y="2327356"/>
            <a:ext cx="1351280" cy="504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105">
                <a:solidFill>
                  <a:srgbClr val="36383A"/>
                </a:solidFill>
                <a:latin typeface="Times New Roman"/>
                <a:cs typeface="Times New Roman"/>
              </a:rPr>
              <a:t>..</a:t>
            </a:r>
            <a:r>
              <a:rPr dirty="0" smtClean="0" sz="1150" spc="-140">
                <a:solidFill>
                  <a:srgbClr val="36383A"/>
                </a:solidFill>
                <a:latin typeface="Times New Roman"/>
                <a:cs typeface="Times New Roman"/>
              </a:rPr>
              <a:t>.</a:t>
            </a:r>
            <a:r>
              <a:rPr dirty="0" smtClean="0" sz="1150" spc="60">
                <a:solidFill>
                  <a:srgbClr val="626266"/>
                </a:solidFill>
                <a:latin typeface="Times New Roman"/>
                <a:cs typeface="Times New Roman"/>
              </a:rPr>
              <a:t>.</a:t>
            </a:r>
            <a:r>
              <a:rPr dirty="0" smtClean="0" sz="1150" spc="-110">
                <a:solidFill>
                  <a:srgbClr val="36383A"/>
                </a:solidFill>
                <a:latin typeface="Times New Roman"/>
                <a:cs typeface="Times New Roman"/>
              </a:rPr>
              <a:t>b</a:t>
            </a:r>
            <a:r>
              <a:rPr dirty="0" smtClean="0" sz="1150" spc="-100">
                <a:solidFill>
                  <a:srgbClr val="4B4D4F"/>
                </a:solidFill>
                <a:latin typeface="Times New Roman"/>
                <a:cs typeface="Times New Roman"/>
              </a:rPr>
              <a:t>_,ll</a:t>
            </a:r>
            <a:r>
              <a:rPr dirty="0" smtClean="0" sz="1150" spc="-15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85">
                <a:solidFill>
                  <a:srgbClr val="36383A"/>
                </a:solidFill>
                <a:latin typeface="Times New Roman"/>
                <a:cs typeface="Times New Roman"/>
              </a:rPr>
              <a:t>i</a:t>
            </a:r>
            <a:r>
              <a:rPr dirty="0" smtClean="0" sz="1150" spc="95">
                <a:solidFill>
                  <a:srgbClr val="36383A"/>
                </a:solidFill>
                <a:latin typeface="Times New Roman"/>
                <a:cs typeface="Times New Roman"/>
              </a:rPr>
              <a:t>).)</a:t>
            </a:r>
            <a:r>
              <a:rPr dirty="0" smtClean="0" sz="1150" spc="8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85">
                <a:solidFill>
                  <a:srgbClr val="36383A"/>
                </a:solidFill>
                <a:latin typeface="Times New Roman"/>
                <a:cs typeface="Times New Roman"/>
              </a:rPr>
              <a:t>l</a:t>
            </a:r>
            <a:r>
              <a:rPr dirty="0" smtClean="0" sz="1150" spc="-10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-130">
                <a:solidFill>
                  <a:srgbClr val="4B4D4F"/>
                </a:solidFill>
                <a:latin typeface="Times New Roman"/>
                <a:cs typeface="Times New Roman"/>
              </a:rPr>
              <a:t>,y..J..t</a:t>
            </a:r>
            <a:endParaRPr sz="1150">
              <a:latin typeface="Times New Roman"/>
              <a:cs typeface="Times New Roman"/>
            </a:endParaRPr>
          </a:p>
          <a:p>
            <a:pPr algn="r" marR="12700">
              <a:lnSpc>
                <a:spcPct val="100000"/>
              </a:lnSpc>
              <a:spcBef>
                <a:spcPts val="80"/>
              </a:spcBef>
            </a:pPr>
            <a:r>
              <a:rPr dirty="0" smtClean="0" sz="1900" spc="535" i="1">
                <a:solidFill>
                  <a:srgbClr val="36383A"/>
                </a:solidFill>
                <a:latin typeface="Courier New"/>
                <a:cs typeface="Courier New"/>
              </a:rPr>
              <a:t>7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139780" y="2821697"/>
            <a:ext cx="642620" cy="749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875">
              <a:lnSpc>
                <a:spcPct val="100000"/>
              </a:lnSpc>
            </a:pPr>
            <a:r>
              <a:rPr dirty="0" smtClean="0" sz="3200" spc="715">
                <a:solidFill>
                  <a:srgbClr val="36383A"/>
                </a:solidFill>
                <a:latin typeface="Times New Roman"/>
                <a:cs typeface="Times New Roman"/>
              </a:rPr>
              <a:t>w</a:t>
            </a:r>
            <a:r>
              <a:rPr dirty="0" smtClean="0" sz="3200" spc="24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3200" spc="175">
                <a:solidFill>
                  <a:srgbClr val="36383A"/>
                </a:solidFill>
                <a:latin typeface="Times New Roman"/>
                <a:cs typeface="Times New Roman"/>
              </a:rPr>
              <a:t>'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dirty="0" smtClean="0" sz="1600" spc="-275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600" spc="-15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-195">
                <a:solidFill>
                  <a:srgbClr val="36383A"/>
                </a:solidFill>
                <a:latin typeface="Arial"/>
                <a:cs typeface="Arial"/>
              </a:rPr>
              <a:t>...,_:JI</a:t>
            </a:r>
            <a:endParaRPr sz="16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72618" y="2783136"/>
            <a:ext cx="773430" cy="786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18745">
              <a:lnSpc>
                <a:spcPct val="100000"/>
              </a:lnSpc>
            </a:pPr>
            <a:r>
              <a:rPr dirty="0" smtClean="0" sz="3200" spc="1130">
                <a:solidFill>
                  <a:srgbClr val="36383A"/>
                </a:solidFill>
                <a:latin typeface="Times New Roman"/>
                <a:cs typeface="Times New Roman"/>
              </a:rPr>
              <a:t>w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59"/>
              </a:spcBef>
            </a:pPr>
            <a:r>
              <a:rPr dirty="0" smtClean="0" sz="1500" spc="365">
                <a:solidFill>
                  <a:srgbClr val="36383A"/>
                </a:solidFill>
                <a:latin typeface="Arial"/>
                <a:cs typeface="Arial"/>
              </a:rPr>
              <a:t>IJ,;I</a:t>
            </a:r>
            <a:r>
              <a:rPr dirty="0" smtClean="0" sz="1500" spc="380">
                <a:solidFill>
                  <a:srgbClr val="36383A"/>
                </a:solidFill>
                <a:latin typeface="Arial"/>
                <a:cs typeface="Arial"/>
              </a:rPr>
              <a:t>)</a:t>
            </a:r>
            <a:r>
              <a:rPr dirty="0" smtClean="0" sz="1500" spc="315">
                <a:solidFill>
                  <a:srgbClr val="36383A"/>
                </a:solidFill>
                <a:latin typeface="Arial"/>
                <a:cs typeface="Arial"/>
              </a:rPr>
              <a:t>I</a:t>
            </a:r>
            <a:endParaRPr sz="1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820006" y="2799662"/>
            <a:ext cx="576580" cy="784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200" spc="1130">
                <a:solidFill>
                  <a:srgbClr val="36383A"/>
                </a:solidFill>
                <a:latin typeface="Times New Roman"/>
                <a:cs typeface="Times New Roman"/>
              </a:rPr>
              <a:t>w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2"/>
              </a:spcBef>
            </a:pPr>
            <a:endParaRPr sz="500"/>
          </a:p>
          <a:p>
            <a:pPr marL="363220">
              <a:lnSpc>
                <a:spcPct val="100000"/>
              </a:lnSpc>
            </a:pPr>
            <a:r>
              <a:rPr dirty="0" smtClean="0" sz="1450" spc="1165">
                <a:solidFill>
                  <a:srgbClr val="36383A"/>
                </a:solidFill>
                <a:latin typeface="Arial"/>
                <a:cs typeface="Arial"/>
              </a:rPr>
              <a:t>I</a:t>
            </a:r>
            <a:endParaRPr sz="14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996750" y="4102459"/>
            <a:ext cx="2059939" cy="6235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400" spc="80">
                <a:solidFill>
                  <a:srgbClr val="4B4D4F"/>
                </a:solidFill>
                <a:latin typeface="Arial"/>
                <a:cs typeface="Arial"/>
              </a:rPr>
              <a:t>(2-1)</a:t>
            </a:r>
            <a:endParaRPr sz="1400">
              <a:latin typeface="Arial"/>
              <a:cs typeface="Arial"/>
            </a:endParaRPr>
          </a:p>
          <a:p>
            <a:pPr>
              <a:lnSpc>
                <a:spcPts val="1300"/>
              </a:lnSpc>
              <a:spcBef>
                <a:spcPts val="43"/>
              </a:spcBef>
            </a:pPr>
            <a:endParaRPr sz="1300"/>
          </a:p>
          <a:p>
            <a:pPr algn="r" marR="59055">
              <a:lnSpc>
                <a:spcPct val="100000"/>
              </a:lnSpc>
              <a:tabLst>
                <a:tab pos="808355" algn="l"/>
                <a:tab pos="1851660" algn="l"/>
              </a:tabLst>
            </a:pPr>
            <a:r>
              <a:rPr dirty="0" smtClean="0" sz="1500">
                <a:solidFill>
                  <a:srgbClr val="4B4D4F"/>
                </a:solidFill>
                <a:latin typeface="Arial"/>
                <a:cs typeface="Arial"/>
              </a:rPr>
              <a:t>J_;:il	</a:t>
            </a:r>
            <a:r>
              <a:rPr dirty="0" smtClean="0" sz="1500" spc="75">
                <a:solidFill>
                  <a:srgbClr val="36383A"/>
                </a:solidFill>
                <a:latin typeface="Arial"/>
                <a:cs typeface="Arial"/>
              </a:rPr>
              <a:t>)</a:t>
            </a:r>
            <a:r>
              <a:rPr dirty="0" smtClean="0" sz="1500" spc="-25">
                <a:solidFill>
                  <a:srgbClr val="36383A"/>
                </a:solidFill>
                <a:latin typeface="Arial"/>
                <a:cs typeface="Arial"/>
              </a:rPr>
              <a:t>I</a:t>
            </a:r>
            <a:r>
              <a:rPr dirty="0" smtClean="0" sz="1500" spc="65">
                <a:solidFill>
                  <a:srgbClr val="626266"/>
                </a:solidFill>
                <a:latin typeface="Arial"/>
                <a:cs typeface="Arial"/>
              </a:rPr>
              <a:t>I</a:t>
            </a:r>
            <a:r>
              <a:rPr dirty="0" smtClean="0" sz="1500" spc="-270">
                <a:solidFill>
                  <a:srgbClr val="626266"/>
                </a:solidFill>
                <a:latin typeface="Arial"/>
                <a:cs typeface="Arial"/>
              </a:rPr>
              <a:t> </a:t>
            </a:r>
            <a:r>
              <a:rPr dirty="0" smtClean="0" sz="1500" spc="560">
                <a:solidFill>
                  <a:srgbClr val="4B4D4F"/>
                </a:solidFill>
                <a:latin typeface="Arial"/>
                <a:cs typeface="Arial"/>
              </a:rPr>
              <a:t>ul</a:t>
            </a:r>
            <a:r>
              <a:rPr dirty="0" smtClean="0" sz="1500" spc="-12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500" spc="1839">
                <a:solidFill>
                  <a:srgbClr val="36383A"/>
                </a:solidFill>
                <a:latin typeface="Arial"/>
                <a:cs typeface="Arial"/>
              </a:rPr>
              <a:t>u</a:t>
            </a:r>
            <a:r>
              <a:rPr dirty="0" smtClean="0" sz="1500" spc="1839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500" spc="735">
                <a:solidFill>
                  <a:srgbClr val="36383A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047436" y="4486385"/>
            <a:ext cx="1141095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595">
                <a:solidFill>
                  <a:srgbClr val="626266"/>
                </a:solidFill>
                <a:latin typeface="Arial"/>
                <a:cs typeface="Arial"/>
              </a:rPr>
              <a:t>)</a:t>
            </a:r>
            <a:r>
              <a:rPr dirty="0" smtClean="0" sz="1500" spc="20">
                <a:solidFill>
                  <a:srgbClr val="36383A"/>
                </a:solidFill>
                <a:latin typeface="Arial"/>
                <a:cs typeface="Arial"/>
              </a:rPr>
              <a:t>J;tl</a:t>
            </a:r>
            <a:r>
              <a:rPr dirty="0" smtClean="0" sz="1500" spc="-7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4170">
                <a:solidFill>
                  <a:srgbClr val="36383A"/>
                </a:solidFill>
                <a:latin typeface="Arial"/>
                <a:cs typeface="Arial"/>
              </a:rPr>
              <a:t>u</a:t>
            </a:r>
            <a:endParaRPr sz="15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64173" y="4840244"/>
            <a:ext cx="3229610" cy="758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8120">
              <a:lnSpc>
                <a:spcPct val="100000"/>
              </a:lnSpc>
              <a:tabLst>
                <a:tab pos="2967990" algn="l"/>
              </a:tabLst>
            </a:pPr>
            <a:r>
              <a:rPr dirty="0" smtClean="0" sz="1750" spc="-50">
                <a:solidFill>
                  <a:srgbClr val="36383A"/>
                </a:solidFill>
                <a:latin typeface="Times New Roman"/>
                <a:cs typeface="Times New Roman"/>
              </a:rPr>
              <a:t>Strategic</a:t>
            </a:r>
            <a:r>
              <a:rPr dirty="0" smtClean="0" sz="1750" spc="-8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65">
                <a:solidFill>
                  <a:srgbClr val="36383A"/>
                </a:solidFill>
                <a:latin typeface="Times New Roman"/>
                <a:cs typeface="Times New Roman"/>
              </a:rPr>
              <a:t>Business</a:t>
            </a:r>
            <a:r>
              <a:rPr dirty="0" smtClean="0" sz="1750" spc="6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620">
                <a:solidFill>
                  <a:srgbClr val="4B4D4F"/>
                </a:solidFill>
                <a:latin typeface="Times New Roman"/>
                <a:cs typeface="Times New Roman"/>
              </a:rPr>
              <a:t>Units</a:t>
            </a:r>
            <a:r>
              <a:rPr dirty="0" smtClean="0" sz="1750" spc="620">
                <a:solidFill>
                  <a:srgbClr val="4B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750" spc="260">
                <a:solidFill>
                  <a:srgbClr val="4B4D4F"/>
                </a:solidFill>
                <a:latin typeface="Times New Roman"/>
                <a:cs typeface="Times New Roman"/>
              </a:rPr>
              <a:t>'</a:t>
            </a:r>
            <a:r>
              <a:rPr dirty="0" smtClean="0" sz="1750" spc="260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-75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260">
                <a:solidFill>
                  <a:srgbClr val="4B4D4F"/>
                </a:solidFill>
                <a:latin typeface="Times New Roman"/>
                <a:cs typeface="Times New Roman"/>
              </a:rPr>
              <a:t>'</a:t>
            </a:r>
            <a:endParaRPr sz="175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3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150" spc="595">
                <a:solidFill>
                  <a:srgbClr val="4B4D4F"/>
                </a:solidFill>
                <a:latin typeface="Times New Roman"/>
                <a:cs typeface="Times New Roman"/>
              </a:rPr>
              <a:t>.J</a:t>
            </a:r>
            <a:r>
              <a:rPr dirty="0" smtClean="0" sz="1150" spc="95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2450" spc="3105">
                <a:solidFill>
                  <a:srgbClr val="4B4D4F"/>
                </a:solidFill>
                <a:latin typeface="Times New Roman"/>
                <a:cs typeface="Times New Roman"/>
              </a:rPr>
              <a:t>J</a:t>
            </a:r>
            <a:r>
              <a:rPr dirty="0" smtClean="0" sz="2450" spc="-135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90">
                <a:solidFill>
                  <a:srgbClr val="626266"/>
                </a:solidFill>
                <a:latin typeface="Arial"/>
                <a:cs typeface="Arial"/>
              </a:rPr>
              <a:t>'</a:t>
            </a:r>
            <a:r>
              <a:rPr dirty="0" smtClean="0" sz="1500" spc="340">
                <a:solidFill>
                  <a:srgbClr val="626266"/>
                </a:solidFill>
                <a:latin typeface="Arial"/>
                <a:cs typeface="Arial"/>
              </a:rPr>
              <a:t>J</a:t>
            </a:r>
            <a:r>
              <a:rPr dirty="0" smtClean="0" sz="1500" spc="235">
                <a:solidFill>
                  <a:srgbClr val="36383A"/>
                </a:solidFill>
                <a:latin typeface="Arial"/>
                <a:cs typeface="Arial"/>
              </a:rPr>
              <a:t>W.</a:t>
            </a:r>
            <a:r>
              <a:rPr dirty="0" smtClean="0" sz="1500" spc="11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105">
                <a:solidFill>
                  <a:srgbClr val="36383A"/>
                </a:solidFill>
                <a:latin typeface="Arial"/>
                <a:cs typeface="Arial"/>
              </a:rPr>
              <a:t>I</a:t>
            </a:r>
            <a:r>
              <a:rPr dirty="0" smtClean="0" sz="1500" spc="-10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350" spc="560">
                <a:solidFill>
                  <a:srgbClr val="36383A"/>
                </a:solidFill>
                <a:latin typeface="Arial"/>
                <a:cs typeface="Arial"/>
              </a:rPr>
              <a:t>u</a:t>
            </a:r>
            <a:r>
              <a:rPr dirty="0" smtClean="0" sz="1350" spc="-5">
                <a:solidFill>
                  <a:srgbClr val="626266"/>
                </a:solidFill>
                <a:latin typeface="Arial"/>
                <a:cs typeface="Arial"/>
              </a:rPr>
              <a:t>i</a:t>
            </a:r>
            <a:r>
              <a:rPr dirty="0" smtClean="0" sz="1350" spc="-160">
                <a:solidFill>
                  <a:srgbClr val="36383A"/>
                </a:solidFill>
                <a:latin typeface="Arial"/>
                <a:cs typeface="Arial"/>
              </a:rPr>
              <a:t>..1&gt;-J</a:t>
            </a:r>
            <a:r>
              <a:rPr dirty="0" smtClean="0" sz="1350" spc="-2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-295">
                <a:solidFill>
                  <a:srgbClr val="4B4D4F"/>
                </a:solidFill>
                <a:latin typeface="Arial"/>
                <a:cs typeface="Arial"/>
              </a:rPr>
              <a:t>t.&gt;</a:t>
            </a:r>
            <a:r>
              <a:rPr dirty="0" smtClean="0" sz="1500" spc="-5" u="sng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500" spc="-5" u="sng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500" spc="-245">
                <a:solidFill>
                  <a:srgbClr val="4B4D4F"/>
                </a:solidFill>
                <a:latin typeface="Arial"/>
                <a:cs typeface="Arial"/>
              </a:rPr>
              <a:t>,::...-o</a:t>
            </a:r>
            <a:endParaRPr sz="1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740269" y="4776744"/>
            <a:ext cx="1892300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13130" algn="l"/>
              </a:tabLst>
            </a:pPr>
            <a:r>
              <a:rPr dirty="0" smtClean="0" sz="1200" spc="1425">
                <a:solidFill>
                  <a:srgbClr val="36383A"/>
                </a:solidFill>
                <a:latin typeface="Times New Roman"/>
                <a:cs typeface="Times New Roman"/>
              </a:rPr>
              <a:t>1$</a:t>
            </a:r>
            <a:r>
              <a:rPr dirty="0" smtClean="0" sz="1200" spc="1425">
                <a:solidFill>
                  <a:srgbClr val="36383A"/>
                </a:solidFill>
                <a:latin typeface="Times New Roman"/>
                <a:cs typeface="Times New Roman"/>
              </a:rPr>
              <a:t>	</a:t>
            </a:r>
            <a:r>
              <a:rPr dirty="0" smtClean="0" sz="2250" spc="50">
                <a:solidFill>
                  <a:srgbClr val="36383A"/>
                </a:solidFill>
                <a:latin typeface="Times New Roman"/>
                <a:cs typeface="Times New Roman"/>
              </a:rPr>
              <a:t>'J'-11'</a:t>
            </a:r>
            <a:r>
              <a:rPr dirty="0" smtClean="0" sz="2250" spc="-3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250">
                <a:solidFill>
                  <a:srgbClr val="36383A"/>
                </a:solidFill>
                <a:latin typeface="Times New Roman"/>
                <a:cs typeface="Times New Roman"/>
              </a:rPr>
              <a:t>-2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90402" y="5334724"/>
            <a:ext cx="2566670" cy="581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609725">
              <a:lnSpc>
                <a:spcPct val="100000"/>
              </a:lnSpc>
            </a:pPr>
            <a:r>
              <a:rPr dirty="0" smtClean="0" sz="1500" spc="-90">
                <a:solidFill>
                  <a:srgbClr val="36383A"/>
                </a:solidFill>
                <a:latin typeface="Arial"/>
                <a:cs typeface="Arial"/>
              </a:rPr>
              <a:t>;;..&gt;b</a:t>
            </a:r>
            <a:r>
              <a:rPr dirty="0" smtClean="0" sz="1500" spc="-6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-50">
                <a:solidFill>
                  <a:srgbClr val="36383A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  <a:tabLst>
                <a:tab pos="1112520" algn="l"/>
                <a:tab pos="1590675" algn="l"/>
              </a:tabLst>
            </a:pPr>
            <a:r>
              <a:rPr dirty="0" smtClean="0" sz="1600" spc="470">
                <a:solidFill>
                  <a:srgbClr val="4B4D4F"/>
                </a:solidFill>
                <a:latin typeface="Arial"/>
                <a:cs typeface="Arial"/>
              </a:rPr>
              <a:t>.</a:t>
            </a:r>
            <a:r>
              <a:rPr dirty="0" smtClean="0" sz="1600" spc="570">
                <a:solidFill>
                  <a:srgbClr val="4B4D4F"/>
                </a:solidFill>
                <a:latin typeface="Arial"/>
                <a:cs typeface="Arial"/>
              </a:rPr>
              <a:t>)</a:t>
            </a:r>
            <a:r>
              <a:rPr dirty="0" smtClean="0" sz="1600" spc="5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350" spc="2325">
                <a:solidFill>
                  <a:srgbClr val="4B4D4F"/>
                </a:solidFill>
                <a:latin typeface="Arial"/>
                <a:cs typeface="Arial"/>
              </a:rPr>
              <a:t>u</a:t>
            </a:r>
            <a:r>
              <a:rPr dirty="0" smtClean="0" sz="1350" spc="2325">
                <a:solidFill>
                  <a:srgbClr val="4B4D4F"/>
                </a:solidFill>
                <a:latin typeface="Arial"/>
                <a:cs typeface="Arial"/>
              </a:rPr>
              <a:t>	</a:t>
            </a:r>
            <a:r>
              <a:rPr dirty="0" smtClean="0" sz="1350" spc="635">
                <a:solidFill>
                  <a:srgbClr val="4B4D4F"/>
                </a:solidFill>
                <a:latin typeface="Arial"/>
                <a:cs typeface="Arial"/>
              </a:rPr>
              <a:t>l</a:t>
            </a:r>
            <a:r>
              <a:rPr dirty="0" smtClean="0" sz="2200" spc="20">
                <a:solidFill>
                  <a:srgbClr val="4B4D4F"/>
                </a:solidFill>
                <a:latin typeface="Arial"/>
                <a:cs typeface="Arial"/>
              </a:rPr>
              <a:t>Jl</a:t>
            </a:r>
            <a:r>
              <a:rPr dirty="0" smtClean="0" sz="2200" spc="20">
                <a:solidFill>
                  <a:srgbClr val="4B4D4F"/>
                </a:solidFill>
                <a:latin typeface="Arial"/>
                <a:cs typeface="Arial"/>
              </a:rPr>
              <a:t>	</a:t>
            </a:r>
            <a:r>
              <a:rPr dirty="0" smtClean="0" sz="1450" spc="405">
                <a:solidFill>
                  <a:srgbClr val="36383A"/>
                </a:solidFill>
                <a:latin typeface="Arial"/>
                <a:cs typeface="Arial"/>
              </a:rPr>
              <a:t>l</a:t>
            </a:r>
            <a:r>
              <a:rPr dirty="0" smtClean="0" sz="1450" spc="810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450" spc="80">
                <a:solidFill>
                  <a:srgbClr val="626266"/>
                </a:solidFill>
                <a:latin typeface="Arial"/>
                <a:cs typeface="Arial"/>
              </a:rPr>
              <a:t>I</a:t>
            </a:r>
            <a:r>
              <a:rPr dirty="0" smtClean="0" sz="1450" spc="-215">
                <a:solidFill>
                  <a:srgbClr val="626266"/>
                </a:solidFill>
                <a:latin typeface="Arial"/>
                <a:cs typeface="Arial"/>
              </a:rPr>
              <a:t> </a:t>
            </a:r>
            <a:r>
              <a:rPr dirty="0" smtClean="0" sz="1350" spc="-165">
                <a:solidFill>
                  <a:srgbClr val="36383A"/>
                </a:solidFill>
                <a:latin typeface="Arial"/>
                <a:cs typeface="Arial"/>
              </a:rPr>
              <a:t>4-9</a:t>
            </a:r>
            <a:r>
              <a:rPr dirty="0" smtClean="0" sz="1350" spc="-229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350" spc="25">
                <a:solidFill>
                  <a:srgbClr val="626266"/>
                </a:solidFill>
                <a:latin typeface="Arial"/>
                <a:cs typeface="Arial"/>
              </a:rPr>
              <a:t>1.aiJ</a:t>
            </a:r>
            <a:endParaRPr sz="13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67459" y="5526388"/>
            <a:ext cx="2286000" cy="400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788160" algn="l"/>
              </a:tabLst>
            </a:pPr>
            <a:r>
              <a:rPr dirty="0" smtClean="0" sz="1350" spc="45">
                <a:solidFill>
                  <a:srgbClr val="4B4D4F"/>
                </a:solidFill>
                <a:latin typeface="Arial"/>
                <a:cs typeface="Arial"/>
              </a:rPr>
              <a:t>ui..L</a:t>
            </a:r>
            <a:r>
              <a:rPr dirty="0" smtClean="0" sz="1350" spc="5">
                <a:solidFill>
                  <a:srgbClr val="4B4D4F"/>
                </a:solidFill>
                <a:latin typeface="Arial"/>
                <a:cs typeface="Arial"/>
              </a:rPr>
              <a:t>&gt;</a:t>
            </a:r>
            <a:r>
              <a:rPr dirty="0" smtClean="0" sz="1350" spc="175">
                <a:solidFill>
                  <a:srgbClr val="4B4D4F"/>
                </a:solidFill>
                <a:latin typeface="Arial"/>
                <a:cs typeface="Arial"/>
              </a:rPr>
              <a:t>J</a:t>
            </a:r>
            <a:r>
              <a:rPr dirty="0" smtClean="0" sz="1350" spc="-85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550" spc="-355" i="1">
                <a:solidFill>
                  <a:srgbClr val="36383A"/>
                </a:solidFill>
                <a:latin typeface="Arial"/>
                <a:cs typeface="Arial"/>
              </a:rPr>
              <a:t>LJ-A</a:t>
            </a:r>
            <a:r>
              <a:rPr dirty="0" smtClean="0" sz="1550" spc="-40" i="1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150" spc="-15">
                <a:solidFill>
                  <a:srgbClr val="4B4D4F"/>
                </a:solidFill>
                <a:latin typeface="Arial"/>
                <a:cs typeface="Arial"/>
              </a:rPr>
              <a:t>;;..l&gt;</a:t>
            </a:r>
            <a:r>
              <a:rPr dirty="0" smtClean="0" sz="1150" spc="-110">
                <a:solidFill>
                  <a:srgbClr val="4B4D4F"/>
                </a:solidFill>
                <a:latin typeface="Arial"/>
                <a:cs typeface="Arial"/>
              </a:rPr>
              <a:t>-</a:t>
            </a:r>
            <a:r>
              <a:rPr dirty="0" smtClean="0" sz="1350" spc="225">
                <a:solidFill>
                  <a:srgbClr val="4B4D4F"/>
                </a:solidFill>
                <a:latin typeface="Arial"/>
                <a:cs typeface="Arial"/>
              </a:rPr>
              <a:t>J</a:t>
            </a:r>
            <a:r>
              <a:rPr dirty="0" smtClean="0" sz="1350" spc="-95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2550" spc="-505">
                <a:solidFill>
                  <a:srgbClr val="4B4D4F"/>
                </a:solidFill>
                <a:latin typeface="Times New Roman"/>
                <a:cs typeface="Times New Roman"/>
              </a:rPr>
              <a:t>J-5:J</a:t>
            </a:r>
            <a:r>
              <a:rPr dirty="0" smtClean="0" sz="2550" spc="-505">
                <a:solidFill>
                  <a:srgbClr val="4B4D4F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170">
                <a:solidFill>
                  <a:srgbClr val="4B4D4F"/>
                </a:solidFill>
                <a:latin typeface="Arial"/>
                <a:cs typeface="Arial"/>
              </a:rPr>
              <a:t>L:.lJ</a:t>
            </a:r>
            <a:endParaRPr sz="16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561704" y="5666088"/>
            <a:ext cx="87630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80">
                <a:solidFill>
                  <a:srgbClr val="626266"/>
                </a:solidFill>
                <a:latin typeface="Arial"/>
                <a:cs typeface="Arial"/>
              </a:rPr>
              <a:t>I</a:t>
            </a:r>
            <a:endParaRPr sz="14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05489" y="6001276"/>
            <a:ext cx="422909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210">
                <a:solidFill>
                  <a:srgbClr val="4B4D4F"/>
                </a:solidFill>
                <a:latin typeface="Times New Roman"/>
                <a:cs typeface="Times New Roman"/>
              </a:rPr>
              <a:t>.J.Z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23643" y="5963176"/>
            <a:ext cx="2722880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944370" algn="l"/>
              </a:tabLst>
            </a:pPr>
            <a:r>
              <a:rPr dirty="0" smtClean="0" sz="1450" spc="990">
                <a:solidFill>
                  <a:srgbClr val="4B4D4F"/>
                </a:solidFill>
                <a:latin typeface="Arial"/>
                <a:cs typeface="Arial"/>
              </a:rPr>
              <a:t>I</a:t>
            </a:r>
            <a:r>
              <a:rPr dirty="0" smtClean="0" sz="1450" spc="-125">
                <a:solidFill>
                  <a:srgbClr val="4B4D4F"/>
                </a:solidFill>
                <a:latin typeface="Arial"/>
                <a:cs typeface="Arial"/>
              </a:rPr>
              <a:t>uLA..G-1</a:t>
            </a:r>
            <a:r>
              <a:rPr dirty="0" smtClean="0" sz="1450" spc="-27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350" spc="135">
                <a:solidFill>
                  <a:srgbClr val="4B4D4F"/>
                </a:solidFill>
                <a:latin typeface="Arial"/>
                <a:cs typeface="Arial"/>
              </a:rPr>
              <a:t>Ji</a:t>
            </a:r>
            <a:r>
              <a:rPr dirty="0" smtClean="0" sz="1350" spc="-55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450" spc="4029">
                <a:solidFill>
                  <a:srgbClr val="36383A"/>
                </a:solidFill>
                <a:latin typeface="Arial"/>
                <a:cs typeface="Arial"/>
              </a:rPr>
              <a:t>u</a:t>
            </a:r>
            <a:r>
              <a:rPr dirty="0" smtClean="0" sz="1450" spc="4029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450" spc="685">
                <a:solidFill>
                  <a:srgbClr val="36383A"/>
                </a:solidFill>
                <a:latin typeface="Arial"/>
                <a:cs typeface="Arial"/>
              </a:rPr>
              <a:t>l:</a:t>
            </a:r>
            <a:r>
              <a:rPr dirty="0" smtClean="0" sz="1450" spc="430">
                <a:solidFill>
                  <a:srgbClr val="36383A"/>
                </a:solidFill>
                <a:latin typeface="Arial"/>
                <a:cs typeface="Arial"/>
              </a:rPr>
              <a:t>l</a:t>
            </a:r>
            <a:r>
              <a:rPr dirty="0" smtClean="0" sz="1450" spc="225">
                <a:solidFill>
                  <a:srgbClr val="626266"/>
                </a:solidFill>
                <a:latin typeface="Arial"/>
                <a:cs typeface="Arial"/>
              </a:rPr>
              <a:t>l</a:t>
            </a:r>
            <a:r>
              <a:rPr dirty="0" smtClean="0" sz="1800" spc="165" i="1">
                <a:solidFill>
                  <a:srgbClr val="4B4D4F"/>
                </a:solidFill>
                <a:latin typeface="Arial"/>
                <a:cs typeface="Arial"/>
              </a:rPr>
              <a:t>)</a:t>
            </a:r>
            <a:r>
              <a:rPr dirty="0" smtClean="0" sz="1800" spc="90" i="1">
                <a:solidFill>
                  <a:srgbClr val="4B4D4F"/>
                </a:solidFill>
                <a:latin typeface="Arial"/>
                <a:cs typeface="Arial"/>
              </a:rPr>
              <a:t>'</a:t>
            </a:r>
            <a:r>
              <a:rPr dirty="0" smtClean="0" sz="1800" spc="165" i="1">
                <a:solidFill>
                  <a:srgbClr val="4B4D4F"/>
                </a:solidFill>
                <a:latin typeface="Arial"/>
                <a:cs typeface="Arial"/>
              </a:rPr>
              <a:t>)</a:t>
            </a:r>
            <a:r>
              <a:rPr dirty="0" smtClean="0" sz="1800" spc="135" i="1">
                <a:solidFill>
                  <a:srgbClr val="4B4D4F"/>
                </a:solidFill>
                <a:latin typeface="Arial"/>
                <a:cs typeface="Arial"/>
              </a:rPr>
              <a:t>I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467765" y="5950476"/>
            <a:ext cx="1168400" cy="300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00" spc="-165">
                <a:solidFill>
                  <a:srgbClr val="4B4D4F"/>
                </a:solidFill>
                <a:latin typeface="Arial"/>
                <a:cs typeface="Arial"/>
              </a:rPr>
              <a:t>J}\&gt;.</a:t>
            </a:r>
            <a:r>
              <a:rPr dirty="0" smtClean="0" sz="1900" spc="-135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750" spc="-215" i="1">
                <a:solidFill>
                  <a:srgbClr val="36383A"/>
                </a:solidFill>
                <a:latin typeface="Times New Roman"/>
                <a:cs typeface="Times New Roman"/>
              </a:rPr>
              <a:t>:_r</a:t>
            </a:r>
            <a:r>
              <a:rPr dirty="0" smtClean="0" sz="1750" spc="15" i="1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755">
                <a:solidFill>
                  <a:srgbClr val="36383A"/>
                </a:solidFill>
                <a:latin typeface="Arial"/>
                <a:cs typeface="Arial"/>
              </a:rPr>
              <a:t>.</a:t>
            </a:r>
            <a:r>
              <a:rPr dirty="0" smtClean="0" sz="1450" spc="1290">
                <a:solidFill>
                  <a:srgbClr val="36383A"/>
                </a:solidFill>
                <a:latin typeface="Arial"/>
                <a:cs typeface="Arial"/>
              </a:rPr>
              <a:t>1</a:t>
            </a:r>
            <a:r>
              <a:rPr dirty="0" smtClean="0" sz="1450" spc="-380">
                <a:solidFill>
                  <a:srgbClr val="626266"/>
                </a:solidFill>
                <a:latin typeface="Arial"/>
                <a:cs typeface="Arial"/>
              </a:rPr>
              <a:t>1</a:t>
            </a:r>
            <a:endParaRPr sz="14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506957" y="6274649"/>
            <a:ext cx="5094605" cy="309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647315" algn="l"/>
              </a:tabLst>
            </a:pPr>
            <a:r>
              <a:rPr dirty="0" smtClean="0" sz="1350" spc="525">
                <a:solidFill>
                  <a:srgbClr val="4B4D4F"/>
                </a:solidFill>
                <a:latin typeface="Arial"/>
                <a:cs typeface="Arial"/>
              </a:rPr>
              <a:t>.</a:t>
            </a:r>
            <a:r>
              <a:rPr dirty="0" smtClean="0" sz="1350" spc="630">
                <a:solidFill>
                  <a:srgbClr val="4B4D4F"/>
                </a:solidFill>
                <a:latin typeface="Arial"/>
                <a:cs typeface="Arial"/>
              </a:rPr>
              <a:t>)</a:t>
            </a:r>
            <a:r>
              <a:rPr dirty="0" smtClean="0" sz="1350" spc="63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350" spc="15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350" spc="890">
                <a:solidFill>
                  <a:srgbClr val="4B4D4F"/>
                </a:solidFill>
                <a:latin typeface="Arial"/>
                <a:cs typeface="Arial"/>
              </a:rPr>
              <a:t>J</a:t>
            </a:r>
            <a:r>
              <a:rPr dirty="0" smtClean="0" sz="1950" spc="110">
                <a:solidFill>
                  <a:srgbClr val="4B4D4F"/>
                </a:solidFill>
                <a:latin typeface="Times New Roman"/>
                <a:cs typeface="Times New Roman"/>
              </a:rPr>
              <a:t>JW.</a:t>
            </a:r>
            <a:r>
              <a:rPr dirty="0" smtClean="0" sz="1950" spc="200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330">
                <a:solidFill>
                  <a:srgbClr val="4B4D4F"/>
                </a:solidFill>
                <a:latin typeface="Arial"/>
                <a:cs typeface="Arial"/>
              </a:rPr>
              <a:t>I</a:t>
            </a:r>
            <a:r>
              <a:rPr dirty="0" smtClean="0" sz="1500" spc="-185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350" spc="45">
                <a:solidFill>
                  <a:srgbClr val="4B4D4F"/>
                </a:solidFill>
                <a:latin typeface="Arial"/>
                <a:cs typeface="Arial"/>
              </a:rPr>
              <a:t>;;..L&gt;}</a:t>
            </a:r>
            <a:r>
              <a:rPr dirty="0" smtClean="0" sz="1350" spc="45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350" spc="3750">
                <a:solidFill>
                  <a:srgbClr val="36383A"/>
                </a:solidFill>
                <a:latin typeface="Arial"/>
                <a:cs typeface="Arial"/>
              </a:rPr>
              <a:t>u</a:t>
            </a:r>
            <a:r>
              <a:rPr dirty="0" smtClean="0" sz="1350" spc="375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350" spc="100">
                <a:solidFill>
                  <a:srgbClr val="4B4D4F"/>
                </a:solidFill>
                <a:latin typeface="Arial"/>
                <a:cs typeface="Arial"/>
              </a:rPr>
              <a:t>':ill</a:t>
            </a:r>
            <a:r>
              <a:rPr dirty="0" smtClean="0" sz="1350" spc="16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350" spc="-75">
                <a:solidFill>
                  <a:srgbClr val="4B4D4F"/>
                </a:solidFill>
                <a:latin typeface="Arial"/>
                <a:cs typeface="Arial"/>
              </a:rPr>
              <a:t>.;</a:t>
            </a:r>
            <a:r>
              <a:rPr dirty="0" smtClean="0" sz="1350" spc="-14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350" spc="-15">
                <a:solidFill>
                  <a:srgbClr val="4B4D4F"/>
                </a:solidFill>
                <a:latin typeface="Arial"/>
                <a:cs typeface="Arial"/>
              </a:rPr>
              <a:t>1-.</a:t>
            </a:r>
            <a:r>
              <a:rPr dirty="0" smtClean="0" sz="1350" spc="-210">
                <a:solidFill>
                  <a:srgbClr val="4B4D4F"/>
                </a:solidFill>
                <a:latin typeface="Arial"/>
                <a:cs typeface="Arial"/>
              </a:rPr>
              <a:t>i</a:t>
            </a:r>
            <a:r>
              <a:rPr dirty="0" smtClean="0" sz="1350" spc="225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350" spc="-13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950" spc="40">
                <a:solidFill>
                  <a:srgbClr val="4B4D4F"/>
                </a:solidFill>
                <a:latin typeface="Times New Roman"/>
                <a:cs typeface="Times New Roman"/>
              </a:rPr>
              <a:t>.JW</a:t>
            </a:r>
            <a:r>
              <a:rPr dirty="0" smtClean="0" sz="1950" spc="-85">
                <a:solidFill>
                  <a:srgbClr val="4B4D4F"/>
                </a:solidFill>
                <a:latin typeface="Times New Roman"/>
                <a:cs typeface="Times New Roman"/>
              </a:rPr>
              <a:t>.</a:t>
            </a:r>
            <a:r>
              <a:rPr dirty="0" smtClean="0" sz="1800" spc="-315">
                <a:solidFill>
                  <a:srgbClr val="36383A"/>
                </a:solidFill>
                <a:latin typeface="Times New Roman"/>
                <a:cs typeface="Times New Roman"/>
              </a:rPr>
              <a:t>Yl</a:t>
            </a:r>
            <a:r>
              <a:rPr dirty="0" smtClean="0" sz="1800" spc="-31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-5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150" spc="25">
                <a:solidFill>
                  <a:srgbClr val="4B4D4F"/>
                </a:solidFill>
                <a:latin typeface="Arial"/>
                <a:cs typeface="Arial"/>
              </a:rPr>
              <a:t>..l&gt;</a:t>
            </a:r>
            <a:r>
              <a:rPr dirty="0" smtClean="0" sz="1150" spc="40">
                <a:solidFill>
                  <a:srgbClr val="4B4D4F"/>
                </a:solidFill>
                <a:latin typeface="Arial"/>
                <a:cs typeface="Arial"/>
              </a:rPr>
              <a:t>-</a:t>
            </a:r>
            <a:r>
              <a:rPr dirty="0" smtClean="0" sz="1350" spc="175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350" spc="-4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-145">
                <a:solidFill>
                  <a:srgbClr val="36383A"/>
                </a:solidFill>
                <a:latin typeface="Arial"/>
                <a:cs typeface="Arial"/>
              </a:rPr>
              <a:t>t.&gt;_J:-o</a:t>
            </a:r>
            <a:endParaRPr sz="15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47557" y="6616188"/>
            <a:ext cx="68072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9395" algn="l"/>
              </a:tabLst>
            </a:pPr>
            <a:r>
              <a:rPr dirty="0" smtClean="0" sz="1500" spc="155">
                <a:solidFill>
                  <a:srgbClr val="626266"/>
                </a:solidFill>
                <a:latin typeface="Arial"/>
                <a:cs typeface="Arial"/>
              </a:rPr>
              <a:t>.</a:t>
            </a:r>
            <a:r>
              <a:rPr dirty="0" smtClean="0" sz="1500" spc="155">
                <a:solidFill>
                  <a:srgbClr val="626266"/>
                </a:solidFill>
                <a:latin typeface="Arial"/>
                <a:cs typeface="Arial"/>
              </a:rPr>
              <a:t>	</a:t>
            </a:r>
            <a:r>
              <a:rPr dirty="0" smtClean="0" sz="1500" spc="1530">
                <a:solidFill>
                  <a:srgbClr val="36383A"/>
                </a:solidFill>
                <a:latin typeface="Arial"/>
                <a:cs typeface="Arial"/>
              </a:rPr>
              <a:t>1</a:t>
            </a:r>
            <a:r>
              <a:rPr dirty="0" smtClean="0" sz="1950" spc="-95">
                <a:solidFill>
                  <a:srgbClr val="4B4D4F"/>
                </a:solidFill>
                <a:latin typeface="Arial"/>
                <a:cs typeface="Arial"/>
              </a:rPr>
              <a:t>t</a:t>
            </a:r>
            <a:r>
              <a:rPr dirty="0" smtClean="0" sz="1950" spc="-105">
                <a:solidFill>
                  <a:srgbClr val="4B4D4F"/>
                </a:solidFill>
                <a:latin typeface="Arial"/>
                <a:cs typeface="Arial"/>
              </a:rPr>
              <a:t>)</a:t>
            </a:r>
            <a:endParaRPr sz="19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804936" y="6673338"/>
            <a:ext cx="1809114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240">
                <a:solidFill>
                  <a:srgbClr val="4B4D4F"/>
                </a:solidFill>
                <a:latin typeface="Arial"/>
                <a:cs typeface="Arial"/>
              </a:rPr>
              <a:t>JW.</a:t>
            </a:r>
            <a:r>
              <a:rPr dirty="0" smtClean="0" sz="1500" spc="114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500" spc="114">
                <a:solidFill>
                  <a:srgbClr val="4B4D4F"/>
                </a:solidFill>
                <a:latin typeface="Arial"/>
                <a:cs typeface="Arial"/>
              </a:rPr>
              <a:t>I</a:t>
            </a:r>
            <a:r>
              <a:rPr dirty="0" smtClean="0" sz="1500" spc="-110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1350" spc="560">
                <a:solidFill>
                  <a:srgbClr val="36383A"/>
                </a:solidFill>
                <a:latin typeface="Arial"/>
                <a:cs typeface="Arial"/>
              </a:rPr>
              <a:t>u</a:t>
            </a:r>
            <a:r>
              <a:rPr dirty="0" smtClean="0" sz="1350" spc="-5">
                <a:solidFill>
                  <a:srgbClr val="626266"/>
                </a:solidFill>
                <a:latin typeface="Arial"/>
                <a:cs typeface="Arial"/>
              </a:rPr>
              <a:t>i</a:t>
            </a:r>
            <a:r>
              <a:rPr dirty="0" smtClean="0" sz="1350" spc="-155">
                <a:solidFill>
                  <a:srgbClr val="36383A"/>
                </a:solidFill>
                <a:latin typeface="Arial"/>
                <a:cs typeface="Arial"/>
              </a:rPr>
              <a:t>..1&gt;-J</a:t>
            </a:r>
            <a:r>
              <a:rPr dirty="0" smtClean="0" sz="1350" spc="-1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75">
                <a:solidFill>
                  <a:srgbClr val="36383A"/>
                </a:solidFill>
                <a:latin typeface="Arial"/>
                <a:cs typeface="Arial"/>
              </a:rPr>
              <a:t>JY\:.&gt;.</a:t>
            </a:r>
            <a:r>
              <a:rPr dirty="0" smtClean="0" sz="1450" spc="-75">
                <a:solidFill>
                  <a:srgbClr val="36383A"/>
                </a:solidFill>
                <a:latin typeface="Arial"/>
                <a:cs typeface="Arial"/>
              </a:rPr>
              <a:t>)1</a:t>
            </a:r>
            <a:endParaRPr sz="14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189014" y="7063613"/>
            <a:ext cx="16573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825">
                <a:solidFill>
                  <a:srgbClr val="4B4D4F"/>
                </a:solidFill>
                <a:latin typeface="Times New Roman"/>
                <a:cs typeface="Times New Roman"/>
              </a:rPr>
              <a:t>'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913974" y="7050913"/>
            <a:ext cx="4260850" cy="603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1550" spc="1265">
                <a:solidFill>
                  <a:srgbClr val="4B4D4F"/>
                </a:solidFill>
                <a:latin typeface="Times New Roman"/>
                <a:cs typeface="Times New Roman"/>
              </a:rPr>
              <a:t>\</a:t>
            </a:r>
            <a:r>
              <a:rPr dirty="0" smtClean="0" sz="1550" spc="-120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250">
                <a:solidFill>
                  <a:srgbClr val="4B4D4F"/>
                </a:solidFill>
                <a:latin typeface="Times New Roman"/>
                <a:cs typeface="Times New Roman"/>
              </a:rPr>
              <a:t>JW.</a:t>
            </a:r>
            <a:r>
              <a:rPr dirty="0" smtClean="0" sz="1550" spc="120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165">
                <a:solidFill>
                  <a:srgbClr val="4B4D4F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165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5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-55">
                <a:solidFill>
                  <a:srgbClr val="36383A"/>
                </a:solidFill>
                <a:latin typeface="Arial"/>
                <a:cs typeface="Arial"/>
              </a:rPr>
              <a:t>..l&gt;.J</a:t>
            </a:r>
            <a:r>
              <a:rPr dirty="0" smtClean="0" sz="1450" spc="1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50" spc="-45">
                <a:solidFill>
                  <a:srgbClr val="36383A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-65">
                <a:solidFill>
                  <a:srgbClr val="36383A"/>
                </a:solidFill>
                <a:latin typeface="Times New Roman"/>
                <a:cs typeface="Times New Roman"/>
              </a:rPr>
              <a:t>Jauch</a:t>
            </a:r>
            <a:r>
              <a:rPr dirty="0" smtClean="0" sz="1550" spc="-6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4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95">
                <a:solidFill>
                  <a:srgbClr val="4B4D4F"/>
                </a:solidFill>
                <a:latin typeface="Times New Roman"/>
                <a:cs typeface="Times New Roman"/>
              </a:rPr>
              <a:t>&amp;</a:t>
            </a:r>
            <a:r>
              <a:rPr dirty="0" smtClean="0" sz="1500" spc="-95">
                <a:solidFill>
                  <a:srgbClr val="4B4D4F"/>
                </a:solidFill>
                <a:latin typeface="Times New Roman"/>
                <a:cs typeface="Times New Roman"/>
              </a:rPr>
              <a:t>  </a:t>
            </a:r>
            <a:r>
              <a:rPr dirty="0" smtClean="0" sz="1500" spc="-175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90">
                <a:solidFill>
                  <a:srgbClr val="4B4D4F"/>
                </a:solidFill>
                <a:latin typeface="Times New Roman"/>
                <a:cs typeface="Times New Roman"/>
              </a:rPr>
              <a:t>Glueck</a:t>
            </a:r>
            <a:r>
              <a:rPr dirty="0" smtClean="0" sz="1550" spc="-60">
                <a:solidFill>
                  <a:srgbClr val="4B4D4F"/>
                </a:solidFill>
                <a:latin typeface="Times New Roman"/>
                <a:cs typeface="Times New Roman"/>
              </a:rPr>
              <a:t>)</a:t>
            </a:r>
            <a:r>
              <a:rPr dirty="0" smtClean="0" sz="1550" spc="50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775">
                <a:solidFill>
                  <a:srgbClr val="36383A"/>
                </a:solidFill>
                <a:latin typeface="Times New Roman"/>
                <a:cs typeface="Times New Roman"/>
              </a:rPr>
              <a:t>d</a:t>
            </a:r>
            <a:r>
              <a:rPr dirty="0" smtClean="0" sz="1650" spc="77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2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495">
                <a:solidFill>
                  <a:srgbClr val="36383A"/>
                </a:solidFill>
                <a:latin typeface="Times New Roman"/>
                <a:cs typeface="Times New Roman"/>
              </a:rPr>
              <a:t>.J</a:t>
            </a:r>
            <a:r>
              <a:rPr dirty="0" smtClean="0" sz="1650" spc="-6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2540">
                <a:solidFill>
                  <a:srgbClr val="36383A"/>
                </a:solidFill>
                <a:latin typeface="Times New Roman"/>
                <a:cs typeface="Times New Roman"/>
              </a:rPr>
              <a:t>(</a:t>
            </a:r>
            <a:r>
              <a:rPr dirty="0" smtClean="0" sz="1450" spc="100">
                <a:solidFill>
                  <a:srgbClr val="36383A"/>
                </a:solidFill>
                <a:latin typeface="Times New Roman"/>
                <a:cs typeface="Times New Roman"/>
              </a:rPr>
              <a:t>J..r'.J</a:t>
            </a:r>
            <a:endParaRPr sz="14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5"/>
              </a:spcBef>
            </a:pPr>
            <a:endParaRPr sz="500"/>
          </a:p>
          <a:p>
            <a:pPr algn="ctr" marL="109220">
              <a:lnSpc>
                <a:spcPct val="100000"/>
              </a:lnSpc>
            </a:pPr>
            <a:r>
              <a:rPr dirty="0" smtClean="0" sz="1350" spc="210">
                <a:solidFill>
                  <a:srgbClr val="4B4D4F"/>
                </a:solidFill>
                <a:latin typeface="Arial"/>
                <a:cs typeface="Arial"/>
              </a:rPr>
              <a:t>,</a:t>
            </a:r>
            <a:r>
              <a:rPr dirty="0" smtClean="0" sz="1200" spc="-225">
                <a:solidFill>
                  <a:srgbClr val="4B4D4F"/>
                </a:solidFill>
                <a:latin typeface="Arial"/>
                <a:cs typeface="Arial"/>
              </a:rPr>
              <a:t>.d</a:t>
            </a:r>
            <a:r>
              <a:rPr dirty="0" smtClean="0" sz="1200" spc="-175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650" spc="155">
                <a:solidFill>
                  <a:srgbClr val="36383A"/>
                </a:solidFill>
                <a:latin typeface="Arial"/>
                <a:cs typeface="Arial"/>
              </a:rPr>
              <a:t>q</a:t>
            </a:r>
            <a:r>
              <a:rPr dirty="0" smtClean="0" sz="650" spc="-2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800" spc="-245">
                <a:solidFill>
                  <a:srgbClr val="36383A"/>
                </a:solidFill>
                <a:latin typeface="Times New Roman"/>
                <a:cs typeface="Times New Roman"/>
              </a:rPr>
              <a:t>12·.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555456" y="7405994"/>
            <a:ext cx="60706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00">
                <a:solidFill>
                  <a:srgbClr val="36383A"/>
                </a:solidFill>
                <a:latin typeface="Arial"/>
                <a:cs typeface="Arial"/>
              </a:rPr>
              <a:t>(</a:t>
            </a:r>
            <a:r>
              <a:rPr dirty="0" smtClean="0" sz="1400" spc="100">
                <a:solidFill>
                  <a:srgbClr val="36383A"/>
                </a:solidFill>
                <a:latin typeface="Arial"/>
                <a:cs typeface="Arial"/>
              </a:rPr>
              <a:t>L:.;</a:t>
            </a:r>
            <a:r>
              <a:rPr dirty="0" smtClean="0" sz="1400" spc="-6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885">
                <a:solidFill>
                  <a:srgbClr val="36383A"/>
                </a:solidFill>
                <a:latin typeface="Arial"/>
                <a:cs typeface="Arial"/>
              </a:rPr>
              <a:t>\</a:t>
            </a:r>
            <a:endParaRPr sz="15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469060" y="7405994"/>
            <a:ext cx="1008380" cy="239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950">
                <a:solidFill>
                  <a:srgbClr val="36383A"/>
                </a:solidFill>
                <a:latin typeface="Arial"/>
                <a:cs typeface="Arial"/>
              </a:rPr>
              <a:t>I</a:t>
            </a:r>
            <a:r>
              <a:rPr dirty="0" smtClean="0" sz="1350" spc="-75">
                <a:solidFill>
                  <a:srgbClr val="36383A"/>
                </a:solidFill>
                <a:latin typeface="Arial"/>
                <a:cs typeface="Arial"/>
              </a:rPr>
              <a:t>;;J&gt;</a:t>
            </a:r>
            <a:r>
              <a:rPr dirty="0" smtClean="0" sz="1350" spc="-245">
                <a:solidFill>
                  <a:srgbClr val="36383A"/>
                </a:solidFill>
                <a:latin typeface="Arial"/>
                <a:cs typeface="Arial"/>
              </a:rPr>
              <a:t>.</a:t>
            </a:r>
            <a:r>
              <a:rPr dirty="0" smtClean="0" sz="1500" spc="480">
                <a:solidFill>
                  <a:srgbClr val="36383A"/>
                </a:solidFill>
                <a:latin typeface="Arial"/>
                <a:cs typeface="Arial"/>
              </a:rPr>
              <a:t>}</a:t>
            </a:r>
            <a:r>
              <a:rPr dirty="0" smtClean="0" sz="1500" spc="505">
                <a:solidFill>
                  <a:srgbClr val="36383A"/>
                </a:solidFill>
                <a:latin typeface="Arial"/>
                <a:cs typeface="Arial"/>
              </a:rPr>
              <a:t>I</a:t>
            </a:r>
            <a:r>
              <a:rPr dirty="0" smtClean="0" sz="1350" spc="-10">
                <a:solidFill>
                  <a:srgbClr val="36383A"/>
                </a:solidFill>
                <a:latin typeface="Arial"/>
                <a:cs typeface="Arial"/>
              </a:rPr>
              <a:t>l.!.ll;</a:t>
            </a:r>
            <a:endParaRPr sz="135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875456" y="7158344"/>
            <a:ext cx="1790700" cy="716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15110" algn="l"/>
              </a:tabLst>
            </a:pPr>
            <a:r>
              <a:rPr dirty="0" smtClean="0" sz="1800" spc="465">
                <a:solidFill>
                  <a:srgbClr val="36383A"/>
                </a:solidFill>
                <a:latin typeface="Times New Roman"/>
                <a:cs typeface="Times New Roman"/>
              </a:rPr>
              <a:t>\</a:t>
            </a:r>
            <a:r>
              <a:rPr dirty="0" smtClean="0" baseline="-23349" sz="5175" spc="7">
                <a:solidFill>
                  <a:srgbClr val="36383A"/>
                </a:solidFill>
                <a:latin typeface="Arial"/>
                <a:cs typeface="Arial"/>
              </a:rPr>
              <a:t>.</a:t>
            </a:r>
            <a:r>
              <a:rPr dirty="0" smtClean="0" sz="1500" spc="560">
                <a:solidFill>
                  <a:srgbClr val="36383A"/>
                </a:solidFill>
                <a:latin typeface="Arial"/>
                <a:cs typeface="Arial"/>
              </a:rPr>
              <a:t>u</a:t>
            </a:r>
            <a:r>
              <a:rPr dirty="0" smtClean="0" sz="1500" spc="240">
                <a:solidFill>
                  <a:srgbClr val="626266"/>
                </a:solidFill>
                <a:latin typeface="Arial"/>
                <a:cs typeface="Arial"/>
              </a:rPr>
              <a:t>i</a:t>
            </a:r>
            <a:r>
              <a:rPr dirty="0" smtClean="0" sz="1500" spc="190">
                <a:solidFill>
                  <a:srgbClr val="626266"/>
                </a:solidFill>
                <a:latin typeface="Arial"/>
                <a:cs typeface="Arial"/>
              </a:rPr>
              <a:t>)</a:t>
            </a:r>
            <a:r>
              <a:rPr dirty="0" smtClean="0" sz="1500" spc="-75">
                <a:solidFill>
                  <a:srgbClr val="36383A"/>
                </a:solidFill>
                <a:latin typeface="Arial"/>
                <a:cs typeface="Arial"/>
              </a:rPr>
              <a:t>J</a:t>
            </a:r>
            <a:r>
              <a:rPr dirty="0" smtClean="0" sz="1800" spc="-290">
                <a:solidFill>
                  <a:srgbClr val="36383A"/>
                </a:solidFill>
                <a:latin typeface="Times New Roman"/>
                <a:cs typeface="Times New Roman"/>
              </a:rPr>
              <a:t>Yl</a:t>
            </a:r>
            <a:r>
              <a:rPr dirty="0" smtClean="0" sz="1800" spc="-4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210">
                <a:solidFill>
                  <a:srgbClr val="36383A"/>
                </a:solidFill>
                <a:latin typeface="Arial"/>
                <a:cs typeface="Arial"/>
              </a:rPr>
              <a:t>t.&gt;J&gt;-1</a:t>
            </a:r>
            <a:r>
              <a:rPr dirty="0" smtClean="0" sz="1500" spc="-21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800" spc="-355" i="1">
                <a:solidFill>
                  <a:srgbClr val="36383A"/>
                </a:solidFill>
                <a:latin typeface="Arial"/>
                <a:cs typeface="Arial"/>
              </a:rPr>
              <a:t>_,</a:t>
            </a:r>
            <a:r>
              <a:rPr dirty="0" smtClean="0" sz="1800" spc="-670" i="1">
                <a:solidFill>
                  <a:srgbClr val="36383A"/>
                </a:solidFill>
                <a:latin typeface="Arial"/>
                <a:cs typeface="Arial"/>
              </a:rPr>
              <a:t>5</a:t>
            </a:r>
            <a:r>
              <a:rPr dirty="0" smtClean="0" baseline="-23349" sz="5175" spc="-75">
                <a:solidFill>
                  <a:srgbClr val="4B4D4F"/>
                </a:solidFill>
                <a:latin typeface="Arial"/>
                <a:cs typeface="Arial"/>
              </a:rPr>
              <a:t>.</a:t>
            </a:r>
            <a:endParaRPr baseline="-23349" sz="5175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89014" y="7753884"/>
            <a:ext cx="171640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770">
                <a:solidFill>
                  <a:srgbClr val="4B4D4F"/>
                </a:solidFill>
                <a:latin typeface="Arial"/>
                <a:cs typeface="Arial"/>
              </a:rPr>
              <a:t>,</a:t>
            </a:r>
            <a:r>
              <a:rPr dirty="0" smtClean="0" sz="1450" spc="550">
                <a:solidFill>
                  <a:srgbClr val="36383A"/>
                </a:solidFill>
                <a:latin typeface="Arial"/>
                <a:cs typeface="Arial"/>
              </a:rPr>
              <a:t>1?,</a:t>
            </a:r>
            <a:r>
              <a:rPr dirty="0" smtClean="0" sz="1450" spc="-114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40">
                <a:solidFill>
                  <a:srgbClr val="36383A"/>
                </a:solidFill>
                <a:latin typeface="Arial"/>
                <a:cs typeface="Arial"/>
              </a:rPr>
              <a:t>Uh:.o.JI</a:t>
            </a:r>
            <a:endParaRPr sz="14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597832" y="7741184"/>
            <a:ext cx="328930" cy="2470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229">
                <a:solidFill>
                  <a:srgbClr val="626266"/>
                </a:solidFill>
                <a:latin typeface="Arial"/>
                <a:cs typeface="Arial"/>
              </a:rPr>
              <a:t>I</a:t>
            </a:r>
            <a:r>
              <a:rPr dirty="0" smtClean="0" sz="1550" spc="-370" i="1">
                <a:solidFill>
                  <a:srgbClr val="36383A"/>
                </a:solidFill>
                <a:latin typeface="Arial"/>
                <a:cs typeface="Arial"/>
              </a:rPr>
              <a:t>LJ-A</a:t>
            </a:r>
            <a:endParaRPr sz="15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33688" y="7690384"/>
            <a:ext cx="1936750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894">
                <a:solidFill>
                  <a:srgbClr val="36383A"/>
                </a:solidFill>
                <a:latin typeface="Arial"/>
                <a:cs typeface="Arial"/>
              </a:rPr>
              <a:t>.JIJ</a:t>
            </a:r>
            <a:r>
              <a:rPr dirty="0" smtClean="0" sz="1450" spc="13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640">
                <a:solidFill>
                  <a:srgbClr val="36383A"/>
                </a:solidFill>
                <a:latin typeface="Times New Roman"/>
                <a:cs typeface="Times New Roman"/>
              </a:rPr>
              <a:t>L;</a:t>
            </a:r>
            <a:r>
              <a:rPr dirty="0" smtClean="0" sz="1600" spc="-1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950" spc="-95">
                <a:solidFill>
                  <a:srgbClr val="36383A"/>
                </a:solidFill>
                <a:latin typeface="Arial"/>
                <a:cs typeface="Arial"/>
              </a:rPr>
              <a:t>t</a:t>
            </a:r>
            <a:r>
              <a:rPr dirty="0" smtClean="0" sz="1950" spc="-105">
                <a:solidFill>
                  <a:srgbClr val="36383A"/>
                </a:solidFill>
                <a:latin typeface="Arial"/>
                <a:cs typeface="Arial"/>
              </a:rPr>
              <a:t>)</a:t>
            </a:r>
            <a:r>
              <a:rPr dirty="0" smtClean="0" sz="1950" spc="-10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00" spc="-180">
                <a:solidFill>
                  <a:srgbClr val="36383A"/>
                </a:solidFill>
                <a:latin typeface="Times New Roman"/>
                <a:cs typeface="Times New Roman"/>
              </a:rPr>
              <a:t>4.....G.-JI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51292" y="7958247"/>
            <a:ext cx="2540000" cy="377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110">
                <a:solidFill>
                  <a:srgbClr val="626266"/>
                </a:solidFill>
                <a:latin typeface="Arial"/>
                <a:cs typeface="Arial"/>
              </a:rPr>
              <a:t>.</a:t>
            </a:r>
            <a:r>
              <a:rPr dirty="0" smtClean="0" sz="1450" spc="-560">
                <a:solidFill>
                  <a:srgbClr val="7C7B80"/>
                </a:solidFill>
                <a:latin typeface="Arial"/>
                <a:cs typeface="Arial"/>
              </a:rPr>
              <a:t>&lt;</a:t>
            </a:r>
            <a:r>
              <a:rPr dirty="0" smtClean="0" baseline="44444" sz="1500" spc="-150">
                <a:solidFill>
                  <a:srgbClr val="4B4D4F"/>
                </a:solidFill>
                <a:latin typeface="Arial"/>
                <a:cs typeface="Arial"/>
              </a:rPr>
              <a:t>4</a:t>
            </a:r>
            <a:r>
              <a:rPr dirty="0" smtClean="0" baseline="44444" sz="1500" spc="-60">
                <a:solidFill>
                  <a:srgbClr val="4B4D4F"/>
                </a:solidFill>
                <a:latin typeface="Arial"/>
                <a:cs typeface="Arial"/>
              </a:rPr>
              <a:t>3</a:t>
            </a:r>
            <a:r>
              <a:rPr dirty="0" smtClean="0" sz="1050" spc="-265">
                <a:solidFill>
                  <a:srgbClr val="7C7B80"/>
                </a:solidFill>
                <a:latin typeface="Arial"/>
                <a:cs typeface="Arial"/>
              </a:rPr>
              <a:t>&gt;</a:t>
            </a:r>
            <a:r>
              <a:rPr dirty="0" smtClean="0" sz="1050" spc="70">
                <a:solidFill>
                  <a:srgbClr val="7C7B80"/>
                </a:solidFill>
                <a:latin typeface="Arial"/>
                <a:cs typeface="Arial"/>
              </a:rPr>
              <a:t> </a:t>
            </a:r>
            <a:r>
              <a:rPr dirty="0" smtClean="0" sz="1350" spc="45">
                <a:solidFill>
                  <a:srgbClr val="36383A"/>
                </a:solidFill>
                <a:latin typeface="Arial"/>
                <a:cs typeface="Arial"/>
              </a:rPr>
              <a:t>4-JI.ai</a:t>
            </a:r>
            <a:r>
              <a:rPr dirty="0" smtClean="0" sz="1350" spc="-9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350" spc="240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350" spc="8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-295">
                <a:solidFill>
                  <a:srgbClr val="36383A"/>
                </a:solidFill>
                <a:latin typeface="Arial"/>
                <a:cs typeface="Arial"/>
              </a:rPr>
              <a:t>4</a:t>
            </a:r>
            <a:r>
              <a:rPr dirty="0" smtClean="0" sz="1350" spc="14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650" spc="-150">
                <a:solidFill>
                  <a:srgbClr val="36383A"/>
                </a:solidFill>
                <a:latin typeface="Times New Roman"/>
                <a:cs typeface="Times New Roman"/>
              </a:rPr>
              <a:t>4.b:ll</a:t>
            </a:r>
            <a:r>
              <a:rPr dirty="0" smtClean="0" sz="1650" spc="6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145">
                <a:solidFill>
                  <a:srgbClr val="36383A"/>
                </a:solidFill>
                <a:latin typeface="Arial"/>
                <a:cs typeface="Arial"/>
              </a:rPr>
              <a:t>ulp,</a:t>
            </a:r>
            <a:r>
              <a:rPr dirty="0" smtClean="0" sz="1500" spc="-45">
                <a:solidFill>
                  <a:srgbClr val="36383A"/>
                </a:solidFill>
                <a:latin typeface="Arial"/>
                <a:cs typeface="Arial"/>
              </a:rPr>
              <a:t>-</a:t>
            </a:r>
            <a:r>
              <a:rPr dirty="0" smtClean="0" sz="2400" spc="80" i="1">
                <a:solidFill>
                  <a:srgbClr val="36383A"/>
                </a:solidFill>
                <a:latin typeface="Times New Roman"/>
                <a:cs typeface="Times New Roman"/>
              </a:rPr>
              <a:t>p</a:t>
            </a:r>
            <a:r>
              <a:rPr dirty="0" smtClean="0" sz="2400" spc="150" i="1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200">
                <a:solidFill>
                  <a:srgbClr val="36383A"/>
                </a:solidFill>
                <a:latin typeface="Arial"/>
                <a:cs typeface="Arial"/>
              </a:rPr>
              <a:t>WJ</a:t>
            </a:r>
            <a:endParaRPr sz="14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379991" y="8040797"/>
            <a:ext cx="2216150" cy="278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1270">
                <a:solidFill>
                  <a:srgbClr val="36383A"/>
                </a:solidFill>
                <a:latin typeface="Arial"/>
                <a:cs typeface="Arial"/>
              </a:rPr>
              <a:t>I</a:t>
            </a:r>
            <a:r>
              <a:rPr dirty="0" smtClean="0" sz="1500" spc="480">
                <a:solidFill>
                  <a:srgbClr val="36383A"/>
                </a:solidFill>
                <a:latin typeface="Arial"/>
                <a:cs typeface="Arial"/>
              </a:rPr>
              <a:t>u</a:t>
            </a:r>
            <a:r>
              <a:rPr dirty="0" smtClean="0" sz="1500" spc="235">
                <a:solidFill>
                  <a:srgbClr val="626266"/>
                </a:solidFill>
                <a:latin typeface="Arial"/>
                <a:cs typeface="Arial"/>
              </a:rPr>
              <a:t>l</a:t>
            </a:r>
            <a:r>
              <a:rPr dirty="0" smtClean="0" sz="1500" spc="65">
                <a:solidFill>
                  <a:srgbClr val="626266"/>
                </a:solidFill>
                <a:latin typeface="Arial"/>
                <a:cs typeface="Arial"/>
              </a:rPr>
              <a:t>)</a:t>
            </a:r>
            <a:r>
              <a:rPr dirty="0" smtClean="0" sz="1500" spc="-200">
                <a:solidFill>
                  <a:srgbClr val="36383A"/>
                </a:solidFill>
                <a:latin typeface="Arial"/>
                <a:cs typeface="Arial"/>
              </a:rPr>
              <a:t>,.rAJI</a:t>
            </a:r>
            <a:r>
              <a:rPr dirty="0" smtClean="0" sz="1500" spc="-20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6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00" spc="85">
                <a:solidFill>
                  <a:srgbClr val="36383A"/>
                </a:solidFill>
                <a:latin typeface="Arial"/>
                <a:cs typeface="Arial"/>
              </a:rPr>
              <a:t>Gil</a:t>
            </a:r>
            <a:r>
              <a:rPr dirty="0" smtClean="0" sz="1500" spc="-3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750" spc="-220">
                <a:solidFill>
                  <a:srgbClr val="36383A"/>
                </a:solidFill>
                <a:latin typeface="Times New Roman"/>
                <a:cs typeface="Times New Roman"/>
              </a:rPr>
              <a:t>.4..6.L</a:t>
            </a:r>
            <a:r>
              <a:rPr dirty="0" smtClean="0" sz="1750" spc="-2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>
                <a:solidFill>
                  <a:srgbClr val="36383A"/>
                </a:solidFill>
                <a:latin typeface="Arial"/>
                <a:cs typeface="Arial"/>
              </a:rPr>
              <a:t>l.!.l.l;iJ</a:t>
            </a:r>
            <a:endParaRPr sz="14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237514" y="8413245"/>
            <a:ext cx="90043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80">
                <a:solidFill>
                  <a:srgbClr val="4B4D4F"/>
                </a:solidFill>
                <a:latin typeface="Times New Roman"/>
                <a:cs typeface="Times New Roman"/>
              </a:rPr>
              <a:t>Competitive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319533" y="8203695"/>
            <a:ext cx="3195955" cy="6508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34415" algn="l"/>
              </a:tabLst>
            </a:pPr>
            <a:r>
              <a:rPr dirty="0" smtClean="0" sz="1450" spc="620">
                <a:solidFill>
                  <a:srgbClr val="36383A"/>
                </a:solidFill>
                <a:latin typeface="Arial"/>
                <a:cs typeface="Arial"/>
              </a:rPr>
              <a:t>l:ll</a:t>
            </a:r>
            <a:r>
              <a:rPr dirty="0" smtClean="0" sz="1450" spc="114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80">
                <a:solidFill>
                  <a:srgbClr val="36383A"/>
                </a:solidFill>
                <a:latin typeface="Arial"/>
                <a:cs typeface="Arial"/>
              </a:rPr>
              <a:t>_r.JI</a:t>
            </a:r>
            <a:r>
              <a:rPr dirty="0" smtClean="0" sz="1450" spc="-80">
                <a:solidFill>
                  <a:srgbClr val="36383A"/>
                </a:solidFill>
                <a:latin typeface="Arial"/>
                <a:cs typeface="Arial"/>
              </a:rPr>
              <a:t>	</a:t>
            </a:r>
            <a:r>
              <a:rPr dirty="0" smtClean="0" sz="1750" spc="365">
                <a:solidFill>
                  <a:srgbClr val="36383A"/>
                </a:solidFill>
                <a:latin typeface="Times New Roman"/>
                <a:cs typeface="Times New Roman"/>
              </a:rPr>
              <a:t>l.;</a:t>
            </a:r>
            <a:r>
              <a:rPr dirty="0" smtClean="0" sz="1750" spc="-26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45">
                <a:solidFill>
                  <a:srgbClr val="36383A"/>
                </a:solidFill>
                <a:latin typeface="Arial"/>
                <a:cs typeface="Arial"/>
              </a:rPr>
              <a:t>Jl</a:t>
            </a:r>
            <a:r>
              <a:rPr dirty="0" smtClean="0" sz="2200" spc="-39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950" spc="90">
                <a:solidFill>
                  <a:srgbClr val="4B4D4F"/>
                </a:solidFill>
                <a:latin typeface="Times New Roman"/>
                <a:cs typeface="Times New Roman"/>
              </a:rPr>
              <a:t>JW.</a:t>
            </a:r>
            <a:r>
              <a:rPr dirty="0" smtClean="0" sz="1950" spc="220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345">
                <a:solidFill>
                  <a:srgbClr val="36383A"/>
                </a:solidFill>
                <a:latin typeface="Arial"/>
                <a:cs typeface="Arial"/>
              </a:rPr>
              <a:t>I</a:t>
            </a:r>
            <a:r>
              <a:rPr dirty="0" smtClean="0" sz="1450" spc="34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450" spc="-60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250" spc="40">
                <a:solidFill>
                  <a:srgbClr val="36383A"/>
                </a:solidFill>
                <a:latin typeface="Times New Roman"/>
                <a:cs typeface="Times New Roman"/>
              </a:rPr>
              <a:t>..L</a:t>
            </a:r>
            <a:r>
              <a:rPr dirty="0" smtClean="0" sz="1250" spc="-35">
                <a:solidFill>
                  <a:srgbClr val="36383A"/>
                </a:solidFill>
                <a:latin typeface="Times New Roman"/>
                <a:cs typeface="Times New Roman"/>
              </a:rPr>
              <a:t>&gt;</a:t>
            </a:r>
            <a:r>
              <a:rPr dirty="0" smtClean="0" sz="1350" spc="240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350" spc="-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0833" sz="4800" spc="-1282">
                <a:solidFill>
                  <a:srgbClr val="36383A"/>
                </a:solidFill>
                <a:latin typeface="Arial"/>
                <a:cs typeface="Arial"/>
              </a:rPr>
              <a:t>.</a:t>
            </a:r>
            <a:r>
              <a:rPr dirty="0" smtClean="0" sz="1450" spc="2545">
                <a:solidFill>
                  <a:srgbClr val="36383A"/>
                </a:solidFill>
                <a:latin typeface="Arial"/>
                <a:cs typeface="Arial"/>
              </a:rPr>
              <a:t>u</a:t>
            </a:r>
            <a:endParaRPr sz="145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780320" y="8394195"/>
            <a:ext cx="807720" cy="427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6050">
              <a:lnSpc>
                <a:spcPts val="1730"/>
              </a:lnSpc>
            </a:pPr>
            <a:r>
              <a:rPr dirty="0" smtClean="0" sz="1450" spc="1015">
                <a:solidFill>
                  <a:srgbClr val="36383A"/>
                </a:solidFill>
                <a:latin typeface="Arial"/>
                <a:cs typeface="Arial"/>
              </a:rPr>
              <a:t>l</a:t>
            </a:r>
            <a:r>
              <a:rPr dirty="0" smtClean="0" sz="1450" spc="-229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700" spc="10">
                <a:solidFill>
                  <a:srgbClr val="36383A"/>
                </a:solidFill>
                <a:latin typeface="Arial"/>
                <a:cs typeface="Arial"/>
              </a:rPr>
              <a:t>..lfJJ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ts val="1555"/>
              </a:lnSpc>
            </a:pPr>
            <a:r>
              <a:rPr dirty="0" smtClean="0" sz="1850" spc="409">
                <a:solidFill>
                  <a:srgbClr val="4B4D4F"/>
                </a:solidFill>
                <a:latin typeface="Arial"/>
                <a:cs typeface="Arial"/>
              </a:rPr>
              <a:t>.</a:t>
            </a:r>
            <a:endParaRPr sz="185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525450" y="8643008"/>
            <a:ext cx="4056379" cy="487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02969" algn="l"/>
              </a:tabLst>
            </a:pPr>
            <a:r>
              <a:rPr dirty="0" smtClean="0" sz="1600" spc="-170">
                <a:solidFill>
                  <a:srgbClr val="4B4D4F"/>
                </a:solidFill>
                <a:latin typeface="Times New Roman"/>
                <a:cs typeface="Times New Roman"/>
              </a:rPr>
              <a:t>.L;_,_</a:t>
            </a:r>
            <a:r>
              <a:rPr dirty="0" smtClean="0" sz="1600" spc="-145">
                <a:solidFill>
                  <a:srgbClr val="4B4D4F"/>
                </a:solidFill>
                <a:latin typeface="Times New Roman"/>
                <a:cs typeface="Times New Roman"/>
              </a:rPr>
              <a:t>JI</a:t>
            </a:r>
            <a:r>
              <a:rPr dirty="0" smtClean="0" sz="1600" spc="-145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80">
                <a:solidFill>
                  <a:srgbClr val="4B4D4F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4154" sz="3450" spc="427">
                <a:solidFill>
                  <a:srgbClr val="4B4D4F"/>
                </a:solidFill>
                <a:latin typeface="Arial"/>
                <a:cs typeface="Arial"/>
              </a:rPr>
              <a:t>.</a:t>
            </a:r>
            <a:r>
              <a:rPr dirty="0" smtClean="0" baseline="-24154" sz="3450" spc="427">
                <a:solidFill>
                  <a:srgbClr val="4B4D4F"/>
                </a:solidFill>
                <a:latin typeface="Arial"/>
                <a:cs typeface="Arial"/>
              </a:rPr>
              <a:t>	</a:t>
            </a:r>
            <a:r>
              <a:rPr dirty="0" smtClean="0" sz="1550" spc="1415">
                <a:solidFill>
                  <a:srgbClr val="36383A"/>
                </a:solidFill>
                <a:latin typeface="Times New Roman"/>
                <a:cs typeface="Times New Roman"/>
              </a:rPr>
              <a:t>I</a:t>
            </a:r>
            <a:r>
              <a:rPr dirty="0" smtClean="0" sz="1550" spc="-4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2200" spc="-430">
                <a:solidFill>
                  <a:srgbClr val="36383A"/>
                </a:solidFill>
                <a:latin typeface="Times New Roman"/>
                <a:cs typeface="Times New Roman"/>
              </a:rPr>
              <a:t>4-o.J.Z</a:t>
            </a:r>
            <a:r>
              <a:rPr dirty="0" smtClean="0" sz="2200" spc="17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4154" sz="3450" spc="-472">
                <a:solidFill>
                  <a:srgbClr val="4B4D4F"/>
                </a:solidFill>
                <a:latin typeface="Arial"/>
                <a:cs typeface="Arial"/>
              </a:rPr>
              <a:t>-</a:t>
            </a:r>
            <a:r>
              <a:rPr dirty="0" smtClean="0" baseline="-24154" sz="3450" spc="-487">
                <a:solidFill>
                  <a:srgbClr val="4B4D4F"/>
                </a:solidFill>
                <a:latin typeface="Arial"/>
                <a:cs typeface="Arial"/>
              </a:rPr>
              <a:t> </a:t>
            </a:r>
            <a:r>
              <a:rPr dirty="0" smtClean="0" sz="2200" spc="515" i="1">
                <a:solidFill>
                  <a:srgbClr val="36383A"/>
                </a:solidFill>
                <a:latin typeface="Times New Roman"/>
                <a:cs typeface="Times New Roman"/>
              </a:rPr>
              <a:t>\</a:t>
            </a:r>
            <a:r>
              <a:rPr dirty="0" smtClean="0" sz="2200" spc="-250" i="1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-185">
                <a:solidFill>
                  <a:srgbClr val="36383A"/>
                </a:solidFill>
                <a:latin typeface="Times New Roman"/>
                <a:cs typeface="Times New Roman"/>
              </a:rPr>
              <a:t>4.....8-1</a:t>
            </a:r>
            <a:r>
              <a:rPr dirty="0" smtClean="0" sz="1600" spc="-100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260">
                <a:solidFill>
                  <a:srgbClr val="36383A"/>
                </a:solidFill>
                <a:latin typeface="Times New Roman"/>
                <a:cs typeface="Times New Roman"/>
              </a:rPr>
              <a:t>J</a:t>
            </a:r>
            <a:r>
              <a:rPr dirty="0" smtClean="0" sz="1500" spc="-220">
                <a:solidFill>
                  <a:srgbClr val="626266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140">
                <a:solidFill>
                  <a:srgbClr val="626266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-290">
                <a:solidFill>
                  <a:srgbClr val="36383A"/>
                </a:solidFill>
                <a:latin typeface="Times New Roman"/>
                <a:cs typeface="Times New Roman"/>
              </a:rPr>
              <a:t>.4.....,1</a:t>
            </a:r>
            <a:r>
              <a:rPr dirty="0" smtClean="0" sz="1550" spc="155">
                <a:solidFill>
                  <a:srgbClr val="36383A"/>
                </a:solidFill>
                <a:latin typeface="Times New Roman"/>
                <a:cs typeface="Times New Roman"/>
              </a:rPr>
              <a:t> </a:t>
            </a:r>
            <a:r>
              <a:rPr dirty="0" smtClean="0" sz="1550" spc="95">
                <a:solidFill>
                  <a:srgbClr val="344452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240">
                <a:solidFill>
                  <a:srgbClr val="344452"/>
                </a:solidFill>
                <a:latin typeface="Times New Roman"/>
                <a:cs typeface="Times New Roman"/>
              </a:rPr>
              <a:t> </a:t>
            </a:r>
            <a:r>
              <a:rPr dirty="0" smtClean="0" sz="1350" spc="180">
                <a:solidFill>
                  <a:srgbClr val="36383A"/>
                </a:solidFill>
                <a:latin typeface="Arial"/>
                <a:cs typeface="Arial"/>
              </a:rPr>
              <a:t>il</a:t>
            </a:r>
            <a:r>
              <a:rPr dirty="0" smtClean="0" sz="1350" spc="-195">
                <a:solidFill>
                  <a:srgbClr val="36383A"/>
                </a:solidFill>
                <a:latin typeface="Arial"/>
                <a:cs typeface="Arial"/>
              </a:rPr>
              <a:t> </a:t>
            </a:r>
            <a:r>
              <a:rPr dirty="0" smtClean="0" sz="1550" spc="-50">
                <a:solidFill>
                  <a:srgbClr val="4B4D4F"/>
                </a:solidFill>
                <a:latin typeface="Times New Roman"/>
                <a:cs typeface="Times New Roman"/>
              </a:rPr>
              <a:t>(</a:t>
            </a:r>
            <a:r>
              <a:rPr dirty="0" smtClean="0" sz="1550" spc="-75">
                <a:solidFill>
                  <a:srgbClr val="4B4D4F"/>
                </a:solidFill>
                <a:latin typeface="Times New Roman"/>
                <a:cs typeface="Times New Roman"/>
              </a:rPr>
              <a:t>Advantage</a:t>
            </a:r>
            <a:r>
              <a:rPr dirty="0" smtClean="0" sz="1550" spc="-50">
                <a:solidFill>
                  <a:srgbClr val="4B4D4F"/>
                </a:solidFill>
                <a:latin typeface="Times New Roman"/>
                <a:cs typeface="Times New Roman"/>
              </a:rPr>
              <a:t>)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92247" y="1073682"/>
            <a:ext cx="955695" cy="176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83747" y="2023478"/>
            <a:ext cx="6742963" cy="32151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6756998" y="376202"/>
            <a:ext cx="398849" cy="0"/>
          </a:xfrm>
          <a:custGeom>
            <a:avLst/>
            <a:gdLst/>
            <a:ahLst/>
            <a:cxnLst/>
            <a:rect l="l" t="t" r="r" b="b"/>
            <a:pathLst>
              <a:path w="398849" h="0">
                <a:moveTo>
                  <a:pt x="0" y="0"/>
                </a:moveTo>
                <a:lnTo>
                  <a:pt x="398849" y="0"/>
                </a:lnTo>
              </a:path>
            </a:pathLst>
          </a:custGeom>
          <a:ln w="23461">
            <a:solidFill>
              <a:srgbClr val="BFBFC8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147049" y="364446"/>
            <a:ext cx="0" cy="1851622"/>
          </a:xfrm>
          <a:custGeom>
            <a:avLst/>
            <a:gdLst/>
            <a:ahLst/>
            <a:cxnLst/>
            <a:rect l="l" t="t" r="r" b="b"/>
            <a:pathLst>
              <a:path w="0" h="1851622">
                <a:moveTo>
                  <a:pt x="0" y="1851622"/>
                </a:moveTo>
                <a:lnTo>
                  <a:pt x="0" y="0"/>
                </a:lnTo>
              </a:path>
            </a:pathLst>
          </a:custGeom>
          <a:ln w="29327">
            <a:solidFill>
              <a:srgbClr val="A8ACA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944455" y="734770"/>
            <a:ext cx="2240601" cy="0"/>
          </a:xfrm>
          <a:custGeom>
            <a:avLst/>
            <a:gdLst/>
            <a:ahLst/>
            <a:cxnLst/>
            <a:rect l="l" t="t" r="r" b="b"/>
            <a:pathLst>
              <a:path w="2240601" h="0">
                <a:moveTo>
                  <a:pt x="0" y="0"/>
                </a:moveTo>
                <a:lnTo>
                  <a:pt x="2240601" y="0"/>
                </a:lnTo>
              </a:path>
            </a:pathLst>
          </a:custGeom>
          <a:ln w="17596">
            <a:solidFill>
              <a:srgbClr val="3F3F3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434162" y="1061008"/>
            <a:ext cx="557217" cy="0"/>
          </a:xfrm>
          <a:custGeom>
            <a:avLst/>
            <a:gdLst/>
            <a:ahLst/>
            <a:cxnLst/>
            <a:rect l="l" t="t" r="r" b="b"/>
            <a:pathLst>
              <a:path w="557217" h="0">
                <a:moveTo>
                  <a:pt x="0" y="0"/>
                </a:moveTo>
                <a:lnTo>
                  <a:pt x="557217" y="0"/>
                </a:lnTo>
              </a:path>
            </a:pathLst>
          </a:custGeom>
          <a:ln w="17596">
            <a:solidFill>
              <a:srgbClr val="67646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956186" y="717136"/>
            <a:ext cx="0" cy="581937"/>
          </a:xfrm>
          <a:custGeom>
            <a:avLst/>
            <a:gdLst/>
            <a:ahLst/>
            <a:cxnLst/>
            <a:rect l="l" t="t" r="r" b="b"/>
            <a:pathLst>
              <a:path w="0" h="581937">
                <a:moveTo>
                  <a:pt x="0" y="581937"/>
                </a:moveTo>
                <a:lnTo>
                  <a:pt x="0" y="0"/>
                </a:lnTo>
              </a:path>
            </a:pathLst>
          </a:custGeom>
          <a:ln w="23461">
            <a:solidFill>
              <a:srgbClr val="4B4F4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944455" y="1287317"/>
            <a:ext cx="2234736" cy="0"/>
          </a:xfrm>
          <a:custGeom>
            <a:avLst/>
            <a:gdLst/>
            <a:ahLst/>
            <a:cxnLst/>
            <a:rect l="l" t="t" r="r" b="b"/>
            <a:pathLst>
              <a:path w="2234736" h="0">
                <a:moveTo>
                  <a:pt x="0" y="0"/>
                </a:moveTo>
                <a:lnTo>
                  <a:pt x="2234736" y="0"/>
                </a:lnTo>
              </a:path>
            </a:pathLst>
          </a:custGeom>
          <a:ln w="23461">
            <a:solidFill>
              <a:srgbClr val="4B4B5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4149804" y="1275562"/>
            <a:ext cx="0" cy="799429"/>
          </a:xfrm>
          <a:custGeom>
            <a:avLst/>
            <a:gdLst/>
            <a:ahLst/>
            <a:cxnLst/>
            <a:rect l="l" t="t" r="r" b="b"/>
            <a:pathLst>
              <a:path w="0" h="799429">
                <a:moveTo>
                  <a:pt x="0" y="799429"/>
                </a:moveTo>
                <a:lnTo>
                  <a:pt x="0" y="0"/>
                </a:lnTo>
              </a:path>
            </a:pathLst>
          </a:custGeom>
          <a:ln w="11730">
            <a:solidFill>
              <a:srgbClr val="605B6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170393" y="723014"/>
            <a:ext cx="0" cy="581938"/>
          </a:xfrm>
          <a:custGeom>
            <a:avLst/>
            <a:gdLst/>
            <a:ahLst/>
            <a:cxnLst/>
            <a:rect l="l" t="t" r="r" b="b"/>
            <a:pathLst>
              <a:path w="0" h="581938">
                <a:moveTo>
                  <a:pt x="0" y="581938"/>
                </a:moveTo>
                <a:lnTo>
                  <a:pt x="0" y="0"/>
                </a:lnTo>
              </a:path>
            </a:pathLst>
          </a:custGeom>
          <a:ln w="23461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041175" y="2157286"/>
            <a:ext cx="0" cy="805308"/>
          </a:xfrm>
          <a:custGeom>
            <a:avLst/>
            <a:gdLst/>
            <a:ahLst/>
            <a:cxnLst/>
            <a:rect l="l" t="t" r="r" b="b"/>
            <a:pathLst>
              <a:path w="0" h="805308">
                <a:moveTo>
                  <a:pt x="0" y="805308"/>
                </a:moveTo>
                <a:lnTo>
                  <a:pt x="0" y="0"/>
                </a:lnTo>
              </a:path>
            </a:pathLst>
          </a:custGeom>
          <a:ln w="23461">
            <a:solidFill>
              <a:srgbClr val="4B4B4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988445" y="2163165"/>
            <a:ext cx="0" cy="805308"/>
          </a:xfrm>
          <a:custGeom>
            <a:avLst/>
            <a:gdLst/>
            <a:ahLst/>
            <a:cxnLst/>
            <a:rect l="l" t="t" r="r" b="b"/>
            <a:pathLst>
              <a:path w="0" h="805308">
                <a:moveTo>
                  <a:pt x="0" y="805308"/>
                </a:moveTo>
                <a:lnTo>
                  <a:pt x="0" y="0"/>
                </a:lnTo>
              </a:path>
            </a:pathLst>
          </a:custGeom>
          <a:ln w="17596">
            <a:solidFill>
              <a:srgbClr val="4F4F5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492815" y="1731120"/>
            <a:ext cx="3179074" cy="0"/>
          </a:xfrm>
          <a:custGeom>
            <a:avLst/>
            <a:gdLst/>
            <a:ahLst/>
            <a:cxnLst/>
            <a:rect l="l" t="t" r="r" b="b"/>
            <a:pathLst>
              <a:path w="3179074" h="0">
                <a:moveTo>
                  <a:pt x="0" y="0"/>
                </a:moveTo>
                <a:lnTo>
                  <a:pt x="3179074" y="0"/>
                </a:lnTo>
              </a:path>
            </a:pathLst>
          </a:custGeom>
          <a:ln w="11730">
            <a:solidFill>
              <a:srgbClr val="67676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035310" y="2171981"/>
            <a:ext cx="961933" cy="0"/>
          </a:xfrm>
          <a:custGeom>
            <a:avLst/>
            <a:gdLst/>
            <a:ahLst/>
            <a:cxnLst/>
            <a:rect l="l" t="t" r="r" b="b"/>
            <a:pathLst>
              <a:path w="961933" h="0">
                <a:moveTo>
                  <a:pt x="0" y="0"/>
                </a:moveTo>
                <a:lnTo>
                  <a:pt x="961933" y="0"/>
                </a:lnTo>
              </a:path>
            </a:pathLst>
          </a:custGeom>
          <a:ln w="23461">
            <a:solidFill>
              <a:srgbClr val="3F444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5355155" y="2177860"/>
            <a:ext cx="856354" cy="0"/>
          </a:xfrm>
          <a:custGeom>
            <a:avLst/>
            <a:gdLst/>
            <a:ahLst/>
            <a:cxnLst/>
            <a:rect l="l" t="t" r="r" b="b"/>
            <a:pathLst>
              <a:path w="856354" h="0">
                <a:moveTo>
                  <a:pt x="0" y="0"/>
                </a:moveTo>
                <a:lnTo>
                  <a:pt x="856354" y="0"/>
                </a:lnTo>
              </a:path>
            </a:pathLst>
          </a:custGeom>
          <a:ln w="29327">
            <a:solidFill>
              <a:srgbClr val="48484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6522379" y="9519690"/>
            <a:ext cx="668661" cy="0"/>
          </a:xfrm>
          <a:custGeom>
            <a:avLst/>
            <a:gdLst/>
            <a:ahLst/>
            <a:cxnLst/>
            <a:rect l="l" t="t" r="r" b="b"/>
            <a:pathLst>
              <a:path w="668661" h="0">
                <a:moveTo>
                  <a:pt x="0" y="0"/>
                </a:moveTo>
                <a:lnTo>
                  <a:pt x="668661" y="0"/>
                </a:lnTo>
              </a:path>
            </a:pathLst>
          </a:custGeom>
          <a:ln w="41058">
            <a:solidFill>
              <a:srgbClr val="BCBCC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052906" y="2953778"/>
            <a:ext cx="697989" cy="0"/>
          </a:xfrm>
          <a:custGeom>
            <a:avLst/>
            <a:gdLst/>
            <a:ahLst/>
            <a:cxnLst/>
            <a:rect l="l" t="t" r="r" b="b"/>
            <a:pathLst>
              <a:path w="697989" h="0">
                <a:moveTo>
                  <a:pt x="0" y="0"/>
                </a:moveTo>
                <a:lnTo>
                  <a:pt x="697989" y="0"/>
                </a:lnTo>
              </a:path>
            </a:pathLst>
          </a:custGeom>
          <a:ln w="1759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999056" y="662777"/>
            <a:ext cx="2749550" cy="4432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85">
                <a:solidFill>
                  <a:srgbClr val="757779"/>
                </a:solidFill>
                <a:latin typeface="Arial"/>
                <a:cs typeface="Arial"/>
              </a:rPr>
              <a:t>-I</a:t>
            </a:r>
            <a:endParaRPr sz="1400">
              <a:latin typeface="Arial"/>
              <a:cs typeface="Arial"/>
            </a:endParaRPr>
          </a:p>
          <a:p>
            <a:pPr marL="1431925">
              <a:lnSpc>
                <a:spcPts val="1725"/>
              </a:lnSpc>
              <a:tabLst>
                <a:tab pos="2651760" algn="l"/>
              </a:tabLst>
            </a:pPr>
            <a:r>
              <a:rPr dirty="0" smtClean="0" sz="1450" spc="270">
                <a:solidFill>
                  <a:srgbClr val="5E6062"/>
                </a:solidFill>
                <a:latin typeface="Arial"/>
                <a:cs typeface="Arial"/>
              </a:rPr>
              <a:t>4...J:dl</a:t>
            </a:r>
            <a:r>
              <a:rPr dirty="0" smtClean="0" sz="1450" spc="27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-20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204">
                <a:solidFill>
                  <a:srgbClr val="5E6062"/>
                </a:solidFill>
                <a:latin typeface="Arial"/>
                <a:cs typeface="Arial"/>
              </a:rPr>
              <a:t>l-</a:t>
            </a:r>
            <a:r>
              <a:rPr dirty="0" smtClean="0" sz="1450" spc="204">
                <a:solidFill>
                  <a:srgbClr val="5E6062"/>
                </a:solidFill>
                <a:latin typeface="Arial"/>
                <a:cs typeface="Arial"/>
              </a:rPr>
              <a:t>	</a:t>
            </a:r>
            <a:r>
              <a:rPr dirty="0" smtClean="0" sz="1350" spc="285">
                <a:solidFill>
                  <a:srgbClr val="757779"/>
                </a:solidFill>
                <a:latin typeface="Arial"/>
                <a:cs typeface="Arial"/>
              </a:rPr>
              <a:t>I</a:t>
            </a:r>
            <a:endParaRPr sz="135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752918" y="9838594"/>
            <a:ext cx="1339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50" i="1">
                <a:solidFill>
                  <a:srgbClr val="2D2D2F"/>
                </a:solidFill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10997" y="1056871"/>
            <a:ext cx="703580" cy="127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2915" algn="l"/>
              </a:tabLst>
            </a:pPr>
            <a:r>
              <a:rPr dirty="0" smtClean="0" sz="750" spc="445">
                <a:solidFill>
                  <a:srgbClr val="5E6062"/>
                </a:solidFill>
                <a:latin typeface="Times New Roman"/>
                <a:cs typeface="Times New Roman"/>
              </a:rPr>
              <a:t>-·-</a:t>
            </a:r>
            <a:r>
              <a:rPr dirty="0" smtClean="0" sz="750" spc="445">
                <a:solidFill>
                  <a:srgbClr val="5E6062"/>
                </a:solidFill>
                <a:latin typeface="Times New Roman"/>
                <a:cs typeface="Times New Roman"/>
              </a:rPr>
              <a:t>	</a:t>
            </a:r>
            <a:r>
              <a:rPr dirty="0" smtClean="0" sz="750" spc="1450">
                <a:solidFill>
                  <a:srgbClr val="5E6062"/>
                </a:solidFill>
                <a:latin typeface="Times New Roman"/>
                <a:cs typeface="Times New Roman"/>
              </a:rPr>
              <a:t>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81265" y="1735611"/>
            <a:ext cx="894715" cy="556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25095">
              <a:lnSpc>
                <a:spcPts val="2985"/>
              </a:lnSpc>
            </a:pPr>
            <a:r>
              <a:rPr dirty="0" smtClean="0" sz="2950" spc="-815">
                <a:solidFill>
                  <a:srgbClr val="494B4D"/>
                </a:solidFill>
                <a:latin typeface="Courier New"/>
                <a:cs typeface="Courier New"/>
              </a:rPr>
              <a:t>J</a:t>
            </a:r>
            <a:endParaRPr sz="2950">
              <a:latin typeface="Courier New"/>
              <a:cs typeface="Courier New"/>
            </a:endParaRPr>
          </a:p>
          <a:p>
            <a:pPr algn="ctr">
              <a:lnSpc>
                <a:spcPts val="1305"/>
              </a:lnSpc>
              <a:tabLst>
                <a:tab pos="228600" algn="l"/>
                <a:tab pos="826769" algn="l"/>
              </a:tabLst>
            </a:pPr>
            <a:r>
              <a:rPr dirty="0" smtClean="0" sz="1100" spc="-110">
                <a:solidFill>
                  <a:srgbClr val="A3A3A7"/>
                </a:solidFill>
                <a:latin typeface="Arial"/>
                <a:cs typeface="Arial"/>
              </a:rPr>
              <a:t>..</a:t>
            </a:r>
            <a:r>
              <a:rPr dirty="0" smtClean="0" sz="1100" spc="-110">
                <a:solidFill>
                  <a:srgbClr val="A3A3A7"/>
                </a:solidFill>
                <a:latin typeface="Arial"/>
                <a:cs typeface="Arial"/>
              </a:rPr>
              <a:t>	</a:t>
            </a:r>
            <a:r>
              <a:rPr dirty="0" smtClean="0" sz="1100" spc="-15">
                <a:solidFill>
                  <a:srgbClr val="A3A3A7"/>
                </a:solidFill>
                <a:latin typeface="Times New Roman"/>
                <a:cs typeface="Times New Roman"/>
              </a:rPr>
              <a:t>-·</a:t>
            </a:r>
            <a:r>
              <a:rPr dirty="0" smtClean="0" sz="1100" spc="-15">
                <a:solidFill>
                  <a:srgbClr val="A3A3A7"/>
                </a:solidFill>
                <a:latin typeface="Times New Roman"/>
                <a:cs typeface="Times New Roman"/>
              </a:rPr>
              <a:t>  </a:t>
            </a:r>
            <a:r>
              <a:rPr dirty="0" smtClean="0" sz="1100" spc="30">
                <a:solidFill>
                  <a:srgbClr val="A3A3A7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45">
                <a:solidFill>
                  <a:srgbClr val="A3A3A7"/>
                </a:solidFill>
                <a:latin typeface="Times New Roman"/>
                <a:cs typeface="Times New Roman"/>
              </a:rPr>
              <a:t>-·</a:t>
            </a:r>
            <a:r>
              <a:rPr dirty="0" smtClean="0" sz="1100" spc="-45">
                <a:solidFill>
                  <a:srgbClr val="A3A3A7"/>
                </a:solidFill>
                <a:latin typeface="Times New Roman"/>
                <a:cs typeface="Times New Roman"/>
              </a:rPr>
              <a:t> </a:t>
            </a:r>
            <a:r>
              <a:rPr dirty="0" smtClean="0" sz="1100" spc="-95">
                <a:solidFill>
                  <a:srgbClr val="A3A3A7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145">
                <a:solidFill>
                  <a:srgbClr val="909091"/>
                </a:solidFill>
                <a:latin typeface="Times New Roman"/>
                <a:cs typeface="Times New Roman"/>
              </a:rPr>
              <a:t>-</a:t>
            </a:r>
            <a:r>
              <a:rPr dirty="0" smtClean="0" sz="1850" spc="-145">
                <a:solidFill>
                  <a:srgbClr val="909091"/>
                </a:solidFill>
                <a:latin typeface="Times New Roman"/>
                <a:cs typeface="Times New Roman"/>
              </a:rPr>
              <a:t>	</a:t>
            </a:r>
            <a:r>
              <a:rPr dirty="0" smtClean="0" sz="1100" spc="-145">
                <a:solidFill>
                  <a:srgbClr val="A3A3A7"/>
                </a:solidFill>
                <a:latin typeface="Arial"/>
                <a:cs typeface="Arial"/>
              </a:rPr>
              <a:t>..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51937" y="2217700"/>
            <a:ext cx="57785" cy="81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65">
                <a:solidFill>
                  <a:srgbClr val="A3A3A7"/>
                </a:solidFill>
                <a:latin typeface="Times New Roman"/>
                <a:cs typeface="Times New Roman"/>
              </a:rPr>
              <a:t>'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90410" y="2217700"/>
            <a:ext cx="50800" cy="81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70" i="1">
                <a:solidFill>
                  <a:srgbClr val="A3A3A7"/>
                </a:solidFill>
                <a:latin typeface="Times New Roman"/>
                <a:cs typeface="Times New Roman"/>
              </a:rPr>
              <a:t>t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27849" y="2202857"/>
            <a:ext cx="207645" cy="259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00" spc="-1030">
                <a:solidFill>
                  <a:srgbClr val="A3A3A7"/>
                </a:solidFill>
                <a:latin typeface="Arial"/>
                <a:cs typeface="Arial"/>
              </a:rPr>
              <a:t>'</a:t>
            </a:r>
            <a:r>
              <a:rPr dirty="0" smtClean="0" baseline="-11904" sz="2100" spc="165">
                <a:solidFill>
                  <a:srgbClr val="A3A3A7"/>
                </a:solidFill>
                <a:latin typeface="Arial"/>
                <a:cs typeface="Arial"/>
              </a:rPr>
              <a:t>.</a:t>
            </a:r>
            <a:endParaRPr baseline="-11904" sz="21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81054" y="2215557"/>
            <a:ext cx="85090" cy="2444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2820" sz="1950" spc="-419">
                <a:solidFill>
                  <a:srgbClr val="A3A3A7"/>
                </a:solidFill>
                <a:latin typeface="Arial"/>
                <a:cs typeface="Arial"/>
              </a:rPr>
              <a:t>'</a:t>
            </a:r>
            <a:r>
              <a:rPr dirty="0" smtClean="0" sz="500" spc="235">
                <a:solidFill>
                  <a:srgbClr val="A3A3A7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03864" y="2123826"/>
            <a:ext cx="104775" cy="360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300" spc="-20">
                <a:solidFill>
                  <a:srgbClr val="5E6062"/>
                </a:solidFill>
                <a:latin typeface="Arial"/>
                <a:cs typeface="Arial"/>
              </a:rPr>
              <a:t>.</a:t>
            </a:r>
            <a:endParaRPr sz="23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46072" y="2338054"/>
            <a:ext cx="1036955" cy="5645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36195">
              <a:lnSpc>
                <a:spcPct val="100000"/>
              </a:lnSpc>
            </a:pPr>
            <a:r>
              <a:rPr dirty="0" smtClean="0" sz="1150" spc="125">
                <a:solidFill>
                  <a:srgbClr val="A3A3A7"/>
                </a:solidFill>
                <a:latin typeface="Arial"/>
                <a:cs typeface="Arial"/>
              </a:rPr>
              <a:t>'</a:t>
            </a:r>
            <a:r>
              <a:rPr dirty="0" smtClean="0" sz="1150" spc="-210">
                <a:solidFill>
                  <a:srgbClr val="A3A3A7"/>
                </a:solidFill>
                <a:latin typeface="Arial"/>
                <a:cs typeface="Arial"/>
              </a:rPr>
              <a:t> </a:t>
            </a:r>
            <a:r>
              <a:rPr dirty="0" smtClean="0" sz="1150" spc="180">
                <a:solidFill>
                  <a:srgbClr val="757779"/>
                </a:solidFill>
                <a:latin typeface="Arial"/>
                <a:cs typeface="Arial"/>
              </a:rPr>
              <a:t>JW</a:t>
            </a:r>
            <a:r>
              <a:rPr dirty="0" smtClean="0" sz="1150" spc="80">
                <a:solidFill>
                  <a:srgbClr val="757779"/>
                </a:solidFill>
                <a:latin typeface="Arial"/>
                <a:cs typeface="Arial"/>
              </a:rPr>
              <a:t>.</a:t>
            </a:r>
            <a:r>
              <a:rPr dirty="0" smtClean="0" sz="1000" spc="160">
                <a:solidFill>
                  <a:srgbClr val="5E6062"/>
                </a:solidFill>
                <a:latin typeface="Arial"/>
                <a:cs typeface="Arial"/>
              </a:rPr>
              <a:t>)</a:t>
            </a:r>
            <a:r>
              <a:rPr dirty="0" smtClean="0" sz="1000" spc="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000" spc="315">
                <a:solidFill>
                  <a:srgbClr val="909091"/>
                </a:solidFill>
                <a:latin typeface="Arial"/>
                <a:cs typeface="Arial"/>
              </a:rPr>
              <a:t>I</a:t>
            </a:r>
            <a:r>
              <a:rPr dirty="0" smtClean="0" sz="1400" spc="-245">
                <a:solidFill>
                  <a:srgbClr val="757779"/>
                </a:solidFill>
                <a:latin typeface="Times New Roman"/>
                <a:cs typeface="Times New Roman"/>
              </a:rPr>
              <a:t>o...l&gt;</a:t>
            </a:r>
            <a:r>
              <a:rPr dirty="0" smtClean="0" sz="1400" spc="-210">
                <a:solidFill>
                  <a:srgbClr val="757779"/>
                </a:solidFill>
                <a:latin typeface="Times New Roman"/>
                <a:cs typeface="Times New Roman"/>
              </a:rPr>
              <a:t>-</a:t>
            </a:r>
            <a:r>
              <a:rPr dirty="0" smtClean="0" sz="1000" spc="245">
                <a:solidFill>
                  <a:srgbClr val="5E6062"/>
                </a:solidFill>
                <a:latin typeface="Times New Roman"/>
                <a:cs typeface="Times New Roman"/>
              </a:rPr>
              <a:t>J</a:t>
            </a:r>
            <a:r>
              <a:rPr dirty="0" smtClean="0" sz="1000" spc="245">
                <a:solidFill>
                  <a:srgbClr val="5E6062"/>
                </a:solidFill>
                <a:latin typeface="Times New Roman"/>
                <a:cs typeface="Times New Roman"/>
              </a:rPr>
              <a:t>  </a:t>
            </a:r>
            <a:r>
              <a:rPr dirty="0" smtClean="0" sz="1000" spc="-5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050" spc="-185">
                <a:solidFill>
                  <a:srgbClr val="A3A3A7"/>
                </a:solidFill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  <a:p>
            <a:pPr algn="r" marR="12700">
              <a:lnSpc>
                <a:spcPct val="100000"/>
              </a:lnSpc>
              <a:spcBef>
                <a:spcPts val="165"/>
              </a:spcBef>
            </a:pPr>
            <a:r>
              <a:rPr dirty="0" smtClean="0" sz="2100" spc="105">
                <a:solidFill>
                  <a:srgbClr val="909091"/>
                </a:solidFill>
                <a:latin typeface="Arial"/>
                <a:cs typeface="Arial"/>
              </a:rPr>
              <a:t>l</a:t>
            </a:r>
            <a:endParaRPr sz="21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20718" y="1298996"/>
            <a:ext cx="1951989" cy="4806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7430">
                <a:solidFill>
                  <a:srgbClr val="494B4D"/>
                </a:solidFill>
                <a:latin typeface="Times New Roman"/>
                <a:cs typeface="Times New Roman"/>
              </a:rPr>
              <a:t>u</a:t>
            </a:r>
            <a:r>
              <a:rPr dirty="0" smtClean="0" baseline="-15555" sz="3750" spc="-555">
                <a:solidFill>
                  <a:srgbClr val="5E6062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-15555" sz="3750" spc="-390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4305" sz="2400" spc="-112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baseline="-24305" sz="2400" spc="-127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baseline="-25089" sz="2325" spc="-112">
                <a:solidFill>
                  <a:srgbClr val="5E6062"/>
                </a:solidFill>
                <a:latin typeface="Arial"/>
                <a:cs typeface="Arial"/>
              </a:rPr>
              <a:t>-</a:t>
            </a:r>
            <a:r>
              <a:rPr dirty="0" smtClean="0" baseline="-25089" sz="2325" spc="209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baseline="-15555" sz="3750" spc="-427">
                <a:solidFill>
                  <a:srgbClr val="757779"/>
                </a:solidFill>
                <a:latin typeface="Times New Roman"/>
                <a:cs typeface="Times New Roman"/>
              </a:rPr>
              <a:t>-</a:t>
            </a:r>
            <a:r>
              <a:rPr dirty="0" smtClean="0" sz="1550" spc="-90">
                <a:solidFill>
                  <a:srgbClr val="757779"/>
                </a:solidFill>
                <a:latin typeface="Times New Roman"/>
                <a:cs typeface="Times New Roman"/>
              </a:rPr>
              <a:t>:..-.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465629" y="1723167"/>
            <a:ext cx="1348740" cy="375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-340">
                <a:solidFill>
                  <a:srgbClr val="494B4D"/>
                </a:solidFill>
                <a:latin typeface="Times New Roman"/>
                <a:cs typeface="Times New Roman"/>
              </a:rPr>
              <a:t>J</a:t>
            </a:r>
            <a:r>
              <a:rPr dirty="0" smtClean="0" sz="1850" spc="-340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1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2400" spc="-150">
                <a:solidFill>
                  <a:srgbClr val="494B4D"/>
                </a:solidFill>
                <a:latin typeface="Arial"/>
                <a:cs typeface="Arial"/>
              </a:rPr>
              <a:t>I</a:t>
            </a:r>
            <a:r>
              <a:rPr dirty="0" smtClean="0" sz="2400" spc="-4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330">
                <a:solidFill>
                  <a:srgbClr val="5E6062"/>
                </a:solidFill>
                <a:latin typeface="Arial"/>
                <a:cs typeface="Arial"/>
              </a:rPr>
              <a:t>J</a:t>
            </a:r>
            <a:r>
              <a:rPr dirty="0" smtClean="0" sz="1450" spc="18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280">
                <a:solidFill>
                  <a:srgbClr val="5E6062"/>
                </a:solidFill>
                <a:latin typeface="Arial"/>
                <a:cs typeface="Arial"/>
              </a:rPr>
              <a:t>"YI</a:t>
            </a:r>
            <a:r>
              <a:rPr dirty="0" smtClean="0" sz="1450" spc="18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229">
                <a:solidFill>
                  <a:srgbClr val="5E6062"/>
                </a:solidFill>
                <a:latin typeface="Arial"/>
                <a:cs typeface="Arial"/>
              </a:rPr>
              <a:t>...&gt;</a:t>
            </a:r>
            <a:endParaRPr sz="14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06975" y="1967258"/>
            <a:ext cx="367030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85" i="1">
                <a:solidFill>
                  <a:srgbClr val="494B4D"/>
                </a:solidFill>
                <a:latin typeface="Times New Roman"/>
                <a:cs typeface="Times New Roman"/>
              </a:rPr>
              <a:t>'-..7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046072" y="2712153"/>
            <a:ext cx="83185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00" spc="395">
                <a:solidFill>
                  <a:srgbClr val="A3A3A7"/>
                </a:solidFill>
                <a:latin typeface="Arial"/>
                <a:cs typeface="Arial"/>
              </a:rPr>
              <a:t>I</a:t>
            </a:r>
            <a:r>
              <a:rPr dirty="0" smtClean="0" sz="500" spc="395">
                <a:solidFill>
                  <a:srgbClr val="A3A3A7"/>
                </a:solidFill>
                <a:latin typeface="Arial"/>
                <a:cs typeface="Arial"/>
              </a:rPr>
              <a:t>  </a:t>
            </a:r>
            <a:r>
              <a:rPr dirty="0" smtClean="0" sz="500" spc="15">
                <a:solidFill>
                  <a:srgbClr val="A3A3A7"/>
                </a:solidFill>
                <a:latin typeface="Arial"/>
                <a:cs typeface="Arial"/>
              </a:rPr>
              <a:t> </a:t>
            </a:r>
            <a:r>
              <a:rPr dirty="0" smtClean="0" sz="950" spc="-30">
                <a:solidFill>
                  <a:srgbClr val="5E6062"/>
                </a:solidFill>
                <a:latin typeface="Arial"/>
                <a:cs typeface="Arial"/>
              </a:rPr>
              <a:t>4....:-;\</a:t>
            </a:r>
            <a:r>
              <a:rPr dirty="0" smtClean="0" sz="950" spc="-3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950" spc="-2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950" spc="50">
                <a:solidFill>
                  <a:srgbClr val="5E6062"/>
                </a:solidFill>
                <a:latin typeface="Arial"/>
                <a:cs typeface="Arial"/>
              </a:rPr>
              <a:t>•</a:t>
            </a:r>
            <a:r>
              <a:rPr dirty="0" smtClean="0" sz="950" spc="50">
                <a:solidFill>
                  <a:srgbClr val="5E6062"/>
                </a:solidFill>
                <a:latin typeface="Arial"/>
                <a:cs typeface="Arial"/>
              </a:rPr>
              <a:t>  </a:t>
            </a:r>
            <a:r>
              <a:rPr dirty="0" smtClean="0" sz="950" spc="6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000" spc="155">
                <a:solidFill>
                  <a:srgbClr val="5E6062"/>
                </a:solidFill>
                <a:latin typeface="Arial"/>
                <a:cs typeface="Arial"/>
              </a:rPr>
              <a:t>)</a:t>
            </a:r>
            <a:r>
              <a:rPr dirty="0" smtClean="0" sz="1000" spc="105">
                <a:solidFill>
                  <a:srgbClr val="5E6062"/>
                </a:solidFill>
                <a:latin typeface="Arial"/>
                <a:cs typeface="Arial"/>
              </a:rPr>
              <a:t>'I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40206" y="2629349"/>
            <a:ext cx="769620" cy="360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0025" algn="l"/>
                <a:tab pos="598170" algn="l"/>
              </a:tabLst>
            </a:pPr>
            <a:r>
              <a:rPr dirty="0" smtClean="0" sz="900" spc="170">
                <a:solidFill>
                  <a:srgbClr val="A3A3A7"/>
                </a:solidFill>
                <a:latin typeface="Arial"/>
                <a:cs typeface="Arial"/>
              </a:rPr>
              <a:t>'</a:t>
            </a:r>
            <a:r>
              <a:rPr dirty="0" smtClean="0" sz="900" spc="170">
                <a:solidFill>
                  <a:srgbClr val="A3A3A7"/>
                </a:solidFill>
                <a:latin typeface="Arial"/>
                <a:cs typeface="Arial"/>
              </a:rPr>
              <a:t>	</a:t>
            </a:r>
            <a:r>
              <a:rPr dirty="0" smtClean="0" sz="1400" spc="90">
                <a:solidFill>
                  <a:srgbClr val="757779"/>
                </a:solidFill>
                <a:latin typeface="Arial"/>
                <a:cs typeface="Arial"/>
              </a:rPr>
              <a:t>-·.</a:t>
            </a:r>
            <a:r>
              <a:rPr dirty="0" smtClean="0" sz="1400" spc="90">
                <a:solidFill>
                  <a:srgbClr val="757779"/>
                </a:solidFill>
                <a:latin typeface="Arial"/>
                <a:cs typeface="Arial"/>
              </a:rPr>
              <a:t>	</a:t>
            </a:r>
            <a:r>
              <a:rPr dirty="0" smtClean="0" sz="2300" spc="600">
                <a:solidFill>
                  <a:srgbClr val="5E6062"/>
                </a:solidFill>
                <a:latin typeface="Arial"/>
                <a:cs typeface="Arial"/>
              </a:rPr>
              <a:t>.</a:t>
            </a:r>
            <a:endParaRPr sz="23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04439" y="2875328"/>
            <a:ext cx="276225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60">
                <a:solidFill>
                  <a:srgbClr val="A3A3A7"/>
                </a:solidFill>
                <a:latin typeface="Arial"/>
                <a:cs typeface="Arial"/>
              </a:rPr>
              <a:t>-</a:t>
            </a:r>
            <a:r>
              <a:rPr dirty="0" smtClean="0" sz="1150" spc="-210">
                <a:solidFill>
                  <a:srgbClr val="A3A3A7"/>
                </a:solidFill>
                <a:latin typeface="Arial"/>
                <a:cs typeface="Arial"/>
              </a:rPr>
              <a:t> </a:t>
            </a:r>
            <a:r>
              <a:rPr dirty="0" smtClean="0" sz="1150" spc="-175">
                <a:solidFill>
                  <a:srgbClr val="2D2D2F"/>
                </a:solidFill>
                <a:latin typeface="Arial"/>
                <a:cs typeface="Arial"/>
              </a:rPr>
              <a:t>r</a:t>
            </a:r>
            <a:r>
              <a:rPr dirty="0" smtClean="0" sz="1150" spc="-17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150" spc="-6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150" spc="310">
                <a:solidFill>
                  <a:srgbClr val="A3A3A7"/>
                </a:solidFill>
                <a:latin typeface="Arial"/>
                <a:cs typeface="Arial"/>
              </a:rPr>
              <a:t>.</a:t>
            </a:r>
            <a:endParaRPr sz="11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802715" y="5330041"/>
            <a:ext cx="4984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50">
                <a:solidFill>
                  <a:srgbClr val="5E6062"/>
                </a:solidFill>
                <a:latin typeface="Arial"/>
                <a:cs typeface="Arial"/>
              </a:rPr>
              <a:t>(3-1)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90529" y="5710707"/>
            <a:ext cx="140716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50" spc="-15">
                <a:solidFill>
                  <a:srgbClr val="494B4D"/>
                </a:solidFill>
                <a:latin typeface="Times New Roman"/>
                <a:cs typeface="Times New Roman"/>
              </a:rPr>
              <a:t>.</a:t>
            </a:r>
            <a:r>
              <a:rPr dirty="0" smtClean="0" sz="1550" spc="-100">
                <a:solidFill>
                  <a:srgbClr val="494B4D"/>
                </a:solidFill>
                <a:latin typeface="Times New Roman"/>
                <a:cs typeface="Times New Roman"/>
              </a:rPr>
              <a:t>b</a:t>
            </a:r>
            <a:r>
              <a:rPr dirty="0" smtClean="0" sz="1550" spc="-20">
                <a:solidFill>
                  <a:srgbClr val="494B4D"/>
                </a:solidFill>
                <a:latin typeface="Times New Roman"/>
                <a:cs typeface="Times New Roman"/>
              </a:rPr>
              <a:t>.</a:t>
            </a:r>
            <a:r>
              <a:rPr dirty="0" smtClean="0" sz="1450" spc="60">
                <a:solidFill>
                  <a:srgbClr val="494B4D"/>
                </a:solidFill>
                <a:latin typeface="Arial"/>
                <a:cs typeface="Arial"/>
              </a:rPr>
              <a:t>.:};</a:t>
            </a:r>
            <a:r>
              <a:rPr dirty="0" smtClean="0" sz="1450" spc="-10">
                <a:solidFill>
                  <a:srgbClr val="494B4D"/>
                </a:solidFill>
                <a:latin typeface="Arial"/>
                <a:cs typeface="Arial"/>
              </a:rPr>
              <a:t>!</a:t>
            </a:r>
            <a:r>
              <a:rPr dirty="0" smtClean="0" sz="1450" spc="260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450" spc="8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-225">
                <a:solidFill>
                  <a:srgbClr val="5E6062"/>
                </a:solidFill>
                <a:latin typeface="Arial"/>
                <a:cs typeface="Arial"/>
              </a:rPr>
              <a:t>o..</a:t>
            </a:r>
            <a:r>
              <a:rPr dirty="0" smtClean="0" sz="1450" spc="-195">
                <a:solidFill>
                  <a:srgbClr val="5E6062"/>
                </a:solidFill>
                <a:latin typeface="Arial"/>
                <a:cs typeface="Arial"/>
              </a:rPr>
              <a:t>)</a:t>
            </a:r>
            <a:r>
              <a:rPr dirty="0" smtClean="0" sz="1450" spc="-210">
                <a:solidFill>
                  <a:srgbClr val="5E6062"/>
                </a:solidFill>
                <a:latin typeface="Arial"/>
                <a:cs typeface="Arial"/>
              </a:rPr>
              <a:t>..h.:..4</a:t>
            </a:r>
            <a:r>
              <a:rPr dirty="0" smtClean="0" sz="1450" spc="17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885">
                <a:solidFill>
                  <a:srgbClr val="494B4D"/>
                </a:solidFill>
                <a:latin typeface="Arial"/>
                <a:cs typeface="Arial"/>
              </a:rPr>
              <a:t>u</a:t>
            </a:r>
            <a:endParaRPr sz="14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49351" y="5723407"/>
            <a:ext cx="9334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25">
                <a:solidFill>
                  <a:srgbClr val="757779"/>
                </a:solidFill>
                <a:latin typeface="Arial"/>
                <a:cs typeface="Arial"/>
              </a:rPr>
              <a:t>I</a:t>
            </a:r>
            <a:endParaRPr sz="14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87248" y="5691657"/>
            <a:ext cx="1287780" cy="271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125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450" spc="-195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00" spc="-415" i="1">
                <a:solidFill>
                  <a:srgbClr val="494B4D"/>
                </a:solidFill>
                <a:latin typeface="Arial"/>
                <a:cs typeface="Arial"/>
              </a:rPr>
              <a:t>o</a:t>
            </a:r>
            <a:r>
              <a:rPr dirty="0" smtClean="0" sz="1450" spc="-215">
                <a:solidFill>
                  <a:srgbClr val="757779"/>
                </a:solidFill>
                <a:latin typeface="Arial"/>
                <a:cs typeface="Arial"/>
              </a:rPr>
              <a:t>_)</a:t>
            </a:r>
            <a:r>
              <a:rPr dirty="0" smtClean="0" sz="1450" spc="-140">
                <a:solidFill>
                  <a:srgbClr val="757779"/>
                </a:solidFill>
                <a:latin typeface="Arial"/>
                <a:cs typeface="Arial"/>
              </a:rPr>
              <a:t>..</a:t>
            </a:r>
            <a:r>
              <a:rPr dirty="0" smtClean="0" sz="1450" spc="-160">
                <a:solidFill>
                  <a:srgbClr val="757779"/>
                </a:solidFill>
                <a:latin typeface="Arial"/>
                <a:cs typeface="Arial"/>
              </a:rPr>
              <a:t>)</a:t>
            </a:r>
            <a:r>
              <a:rPr dirty="0" smtClean="0" sz="1450" spc="-160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170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355">
                <a:solidFill>
                  <a:srgbClr val="494B4D"/>
                </a:solidFill>
                <a:latin typeface="Arial"/>
                <a:cs typeface="Arial"/>
              </a:rPr>
              <a:t>I</a:t>
            </a:r>
            <a:r>
              <a:rPr dirty="0" smtClean="0" sz="1450" spc="-13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620">
                <a:solidFill>
                  <a:srgbClr val="494B4D"/>
                </a:solidFill>
                <a:latin typeface="Arial"/>
                <a:cs typeface="Arial"/>
              </a:rPr>
              <a:t>u</a:t>
            </a:r>
            <a:r>
              <a:rPr dirty="0" smtClean="0" sz="1700" spc="-235">
                <a:solidFill>
                  <a:srgbClr val="494B4D"/>
                </a:solidFill>
                <a:latin typeface="Times New Roman"/>
                <a:cs typeface="Times New Roman"/>
              </a:rPr>
              <a:t>L.._,.:.-o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49521" y="6290285"/>
            <a:ext cx="81851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65" i="1">
                <a:solidFill>
                  <a:srgbClr val="757779"/>
                </a:solidFill>
                <a:latin typeface="Arial"/>
                <a:cs typeface="Arial"/>
              </a:rPr>
              <a:t>\.</a:t>
            </a:r>
            <a:r>
              <a:rPr dirty="0" smtClean="0" sz="1150" spc="-45" i="1">
                <a:solidFill>
                  <a:srgbClr val="757779"/>
                </a:solidFill>
                <a:latin typeface="Arial"/>
                <a:cs typeface="Arial"/>
              </a:rPr>
              <a:t>J</a:t>
            </a:r>
            <a:r>
              <a:rPr dirty="0" smtClean="0" sz="1150" spc="-15" i="1">
                <a:solidFill>
                  <a:srgbClr val="494B4D"/>
                </a:solidFill>
                <a:latin typeface="Arial"/>
                <a:cs typeface="Arial"/>
              </a:rPr>
              <a:t>..LA</a:t>
            </a:r>
            <a:r>
              <a:rPr dirty="0" smtClean="0" sz="1150" spc="105" i="1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800" spc="509">
                <a:solidFill>
                  <a:srgbClr val="5E6062"/>
                </a:solidFill>
                <a:latin typeface="Arial"/>
                <a:cs typeface="Arial"/>
              </a:rPr>
              <a:t>tY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075399" y="6264885"/>
            <a:ext cx="1252855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2360">
                <a:solidFill>
                  <a:srgbClr val="5E6062"/>
                </a:solidFill>
                <a:latin typeface="Times New Roman"/>
                <a:cs typeface="Times New Roman"/>
              </a:rPr>
              <a:t>J</a:t>
            </a:r>
            <a:r>
              <a:rPr dirty="0" smtClean="0" sz="1450" spc="5">
                <a:solidFill>
                  <a:srgbClr val="494B4D"/>
                </a:solidFill>
                <a:latin typeface="Arial"/>
                <a:cs typeface="Arial"/>
              </a:rPr>
              <a:t>)</a:t>
            </a:r>
            <a:r>
              <a:rPr dirty="0" smtClean="0" sz="1450" spc="-100">
                <a:solidFill>
                  <a:srgbClr val="494B4D"/>
                </a:solidFill>
                <a:latin typeface="Arial"/>
                <a:cs typeface="Arial"/>
              </a:rPr>
              <a:t>1</a:t>
            </a:r>
            <a:r>
              <a:rPr dirty="0" smtClean="0" sz="1450" spc="-340">
                <a:solidFill>
                  <a:srgbClr val="757779"/>
                </a:solidFill>
                <a:latin typeface="Arial"/>
                <a:cs typeface="Arial"/>
              </a:rPr>
              <a:t>1</a:t>
            </a:r>
            <a:r>
              <a:rPr dirty="0" smtClean="0" sz="1450" spc="-135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620">
                <a:solidFill>
                  <a:srgbClr val="494B4D"/>
                </a:solidFill>
                <a:latin typeface="Arial"/>
                <a:cs typeface="Arial"/>
              </a:rPr>
              <a:t>u</a:t>
            </a:r>
            <a:r>
              <a:rPr dirty="0" smtClean="0" sz="1450" spc="-5">
                <a:solidFill>
                  <a:srgbClr val="757779"/>
                </a:solidFill>
                <a:latin typeface="Arial"/>
                <a:cs typeface="Arial"/>
              </a:rPr>
              <a:t>l</a:t>
            </a:r>
            <a:r>
              <a:rPr dirty="0" smtClean="0" sz="1450" spc="-40">
                <a:solidFill>
                  <a:srgbClr val="494B4D"/>
                </a:solidFill>
                <a:latin typeface="Arial"/>
                <a:cs typeface="Arial"/>
              </a:rPr>
              <a:t>..b</a:t>
            </a:r>
            <a:r>
              <a:rPr dirty="0" smtClean="0" sz="1450" spc="-150">
                <a:solidFill>
                  <a:srgbClr val="494B4D"/>
                </a:solidFill>
                <a:latin typeface="Arial"/>
                <a:cs typeface="Arial"/>
              </a:rPr>
              <a:t>-</a:t>
            </a:r>
            <a:r>
              <a:rPr dirty="0" smtClean="0" sz="1450" spc="250">
                <a:solidFill>
                  <a:srgbClr val="5E6062"/>
                </a:solidFill>
                <a:latin typeface="Arial"/>
                <a:cs typeface="Arial"/>
              </a:rPr>
              <a:t>J</a:t>
            </a:r>
            <a:endParaRPr sz="14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06889" y="6220435"/>
            <a:ext cx="2771140" cy="368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265">
                <a:solidFill>
                  <a:srgbClr val="5E6062"/>
                </a:solidFill>
                <a:latin typeface="Times New Roman"/>
                <a:cs typeface="Times New Roman"/>
              </a:rPr>
              <a:t>16J.l;...o</a:t>
            </a:r>
            <a:r>
              <a:rPr dirty="0" smtClean="0" sz="1700" spc="65">
                <a:solidFill>
                  <a:srgbClr val="5E6062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130">
                <a:solidFill>
                  <a:srgbClr val="5E6062"/>
                </a:solidFill>
                <a:latin typeface="Arial"/>
                <a:cs typeface="Arial"/>
              </a:rPr>
              <a:t>Ji</a:t>
            </a:r>
            <a:r>
              <a:rPr dirty="0" smtClean="0" sz="1450" spc="-5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70">
                <a:solidFill>
                  <a:srgbClr val="5E6062"/>
                </a:solidFill>
                <a:latin typeface="Arial"/>
                <a:cs typeface="Arial"/>
              </a:rPr>
              <a:t>.</a:t>
            </a:r>
            <a:r>
              <a:rPr dirty="0" smtClean="0" sz="1450" spc="90">
                <a:solidFill>
                  <a:srgbClr val="5E6062"/>
                </a:solidFill>
                <a:latin typeface="Arial"/>
                <a:cs typeface="Arial"/>
              </a:rPr>
              <a:t>)</a:t>
            </a:r>
            <a:r>
              <a:rPr dirty="0" smtClean="0" sz="1450" spc="70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450" spc="7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105">
                <a:solidFill>
                  <a:srgbClr val="5E6062"/>
                </a:solidFill>
                <a:latin typeface="Arial"/>
                <a:cs typeface="Arial"/>
              </a:rPr>
              <a:t>l4.JJJ.-o</a:t>
            </a:r>
            <a:r>
              <a:rPr dirty="0" smtClean="0" sz="1450" spc="-1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2350" spc="25" i="1">
                <a:solidFill>
                  <a:srgbClr val="494B4D"/>
                </a:solidFill>
                <a:latin typeface="Arial"/>
                <a:cs typeface="Arial"/>
              </a:rPr>
              <a:t>t?</a:t>
            </a:r>
            <a:endParaRPr sz="235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04152" y="6630786"/>
            <a:ext cx="50165" cy="10413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 spc="-20">
                <a:solidFill>
                  <a:srgbClr val="5E6062"/>
                </a:solidFill>
                <a:latin typeface="Times New Roman"/>
                <a:cs typeface="Times New Roman"/>
              </a:rPr>
              <a:t>•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05420" y="6630786"/>
            <a:ext cx="69215" cy="10413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600">
                <a:solidFill>
                  <a:srgbClr val="757779"/>
                </a:solidFill>
                <a:latin typeface="Times New Roman"/>
                <a:cs typeface="Times New Roman"/>
              </a:rPr>
              <a:t>&lt;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477360" y="6611736"/>
            <a:ext cx="73025" cy="127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35">
                <a:solidFill>
                  <a:srgbClr val="5E6062"/>
                </a:solidFill>
                <a:latin typeface="Times New Roman"/>
                <a:cs typeface="Times New Roman"/>
              </a:rPr>
              <a:t>c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3270" y="6600413"/>
            <a:ext cx="1619885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254">
                <a:solidFill>
                  <a:srgbClr val="5E6062"/>
                </a:solidFill>
                <a:latin typeface="Arial"/>
                <a:cs typeface="Arial"/>
              </a:rPr>
              <a:t>o..</a:t>
            </a:r>
            <a:r>
              <a:rPr dirty="0" smtClean="0" sz="1450" spc="-225">
                <a:solidFill>
                  <a:srgbClr val="5E6062"/>
                </a:solidFill>
                <a:latin typeface="Arial"/>
                <a:cs typeface="Arial"/>
              </a:rPr>
              <a:t>)</a:t>
            </a:r>
            <a:r>
              <a:rPr dirty="0" smtClean="0" sz="1450" spc="3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850" spc="135">
                <a:solidFill>
                  <a:srgbClr val="494B4D"/>
                </a:solidFill>
                <a:latin typeface="Arial"/>
                <a:cs typeface="Arial"/>
              </a:rPr>
              <a:t>1_,-.A</a:t>
            </a:r>
            <a:r>
              <a:rPr dirty="0" smtClean="0" sz="850" spc="13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850" spc="-9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120">
                <a:solidFill>
                  <a:srgbClr val="5E6062"/>
                </a:solidFill>
                <a:latin typeface="Arial"/>
                <a:cs typeface="Arial"/>
              </a:rPr>
              <a:t>uL.,l</a:t>
            </a:r>
            <a:r>
              <a:rPr dirty="0" smtClean="0" sz="1450" spc="120" u="sng">
                <a:solidFill>
                  <a:srgbClr val="5E6062"/>
                </a:solidFill>
                <a:latin typeface="Arial"/>
                <a:cs typeface="Arial"/>
              </a:rPr>
              <a:t>?·t</a:t>
            </a:r>
            <a:r>
              <a:rPr dirty="0" smtClean="0" sz="1450" spc="85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450" spc="7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950" spc="75">
                <a:solidFill>
                  <a:srgbClr val="5E6062"/>
                </a:solidFill>
                <a:latin typeface="Arial"/>
                <a:cs typeface="Arial"/>
              </a:rPr>
              <a:t>y</a:t>
            </a:r>
            <a:endParaRPr sz="19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348202" y="6600413"/>
            <a:ext cx="3281045" cy="307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50" spc="-330">
                <a:solidFill>
                  <a:srgbClr val="757779"/>
                </a:solidFill>
                <a:latin typeface="Arial"/>
                <a:cs typeface="Arial"/>
              </a:rPr>
              <a:t>\</a:t>
            </a:r>
            <a:r>
              <a:rPr dirty="0" smtClean="0" sz="1950" spc="-25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3055">
                <a:solidFill>
                  <a:srgbClr val="757779"/>
                </a:solidFill>
                <a:latin typeface="Arial"/>
                <a:cs typeface="Arial"/>
              </a:rPr>
              <a:t>J</a:t>
            </a:r>
            <a:r>
              <a:rPr dirty="0" smtClean="0" sz="1450" spc="90">
                <a:solidFill>
                  <a:srgbClr val="5E6062"/>
                </a:solidFill>
                <a:latin typeface="Arial"/>
                <a:cs typeface="Arial"/>
              </a:rPr>
              <a:t>)</a:t>
            </a:r>
            <a:r>
              <a:rPr dirty="0" smtClean="0" sz="1450" spc="70">
                <a:solidFill>
                  <a:srgbClr val="5E6062"/>
                </a:solidFill>
                <a:latin typeface="Arial"/>
                <a:cs typeface="Arial"/>
              </a:rPr>
              <a:t>II</a:t>
            </a:r>
            <a:r>
              <a:rPr dirty="0" smtClean="0" sz="1450" spc="-18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670">
                <a:solidFill>
                  <a:srgbClr val="494B4D"/>
                </a:solidFill>
                <a:latin typeface="Arial"/>
                <a:cs typeface="Arial"/>
              </a:rPr>
              <a:t>u</a:t>
            </a:r>
            <a:r>
              <a:rPr dirty="0" smtClean="0" sz="1450" spc="-5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450" spc="-75">
                <a:solidFill>
                  <a:srgbClr val="494B4D"/>
                </a:solidFill>
                <a:latin typeface="Arial"/>
                <a:cs typeface="Arial"/>
              </a:rPr>
              <a:t>-L&gt;</a:t>
            </a:r>
            <a:r>
              <a:rPr dirty="0" smtClean="0" sz="1450" spc="-30">
                <a:solidFill>
                  <a:srgbClr val="494B4D"/>
                </a:solidFill>
                <a:latin typeface="Arial"/>
                <a:cs typeface="Arial"/>
              </a:rPr>
              <a:t>-</a:t>
            </a:r>
            <a:r>
              <a:rPr dirty="0" smtClean="0" sz="1450" spc="250">
                <a:solidFill>
                  <a:srgbClr val="757779"/>
                </a:solidFill>
                <a:latin typeface="Arial"/>
                <a:cs typeface="Arial"/>
              </a:rPr>
              <a:t>J</a:t>
            </a:r>
            <a:r>
              <a:rPr dirty="0" smtClean="0" sz="1450" spc="250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-105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-90">
                <a:solidFill>
                  <a:srgbClr val="5E6062"/>
                </a:solidFill>
                <a:latin typeface="Arial"/>
                <a:cs typeface="Arial"/>
              </a:rPr>
              <a:t>l.J..Lo</a:t>
            </a:r>
            <a:r>
              <a:rPr dirty="0" smtClean="0" sz="1450" spc="3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135">
                <a:solidFill>
                  <a:srgbClr val="5E6062"/>
                </a:solidFill>
                <a:latin typeface="Arial"/>
                <a:cs typeface="Arial"/>
              </a:rPr>
              <a:t>Jl</a:t>
            </a:r>
            <a:r>
              <a:rPr dirty="0" smtClean="0" sz="1450" spc="-1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65">
                <a:solidFill>
                  <a:srgbClr val="494B4D"/>
                </a:solidFill>
                <a:latin typeface="Arial"/>
                <a:cs typeface="Arial"/>
              </a:rPr>
              <a:t>L:l-JI</a:t>
            </a:r>
            <a:r>
              <a:rPr dirty="0" smtClean="0" sz="1450" spc="-15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625">
                <a:solidFill>
                  <a:srgbClr val="494B4D"/>
                </a:solidFill>
                <a:latin typeface="Arial"/>
                <a:cs typeface="Arial"/>
              </a:rPr>
              <a:t>u</a:t>
            </a:r>
            <a:r>
              <a:rPr dirty="0" smtClean="0" sz="1450" spc="-95">
                <a:solidFill>
                  <a:srgbClr val="494B4D"/>
                </a:solidFill>
                <a:latin typeface="Arial"/>
                <a:cs typeface="Arial"/>
              </a:rPr>
              <a:t>l</a:t>
            </a:r>
            <a:r>
              <a:rPr dirty="0" smtClean="0" sz="1450" spc="-110">
                <a:solidFill>
                  <a:srgbClr val="757779"/>
                </a:solidFill>
                <a:latin typeface="Arial"/>
                <a:cs typeface="Arial"/>
              </a:rPr>
              <a:t>.J</a:t>
            </a:r>
            <a:r>
              <a:rPr dirty="0" smtClean="0" sz="1450" spc="-175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60">
                <a:solidFill>
                  <a:srgbClr val="5E6062"/>
                </a:solidFill>
                <a:latin typeface="Arial"/>
                <a:cs typeface="Arial"/>
              </a:rPr>
              <a:t>_.</a:t>
            </a:r>
            <a:endParaRPr sz="14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013871" y="6964899"/>
            <a:ext cx="75565" cy="118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-25">
                <a:solidFill>
                  <a:srgbClr val="5E6062"/>
                </a:solidFill>
                <a:latin typeface="Arial"/>
                <a:cs typeface="Arial"/>
              </a:rPr>
              <a:t>&lt;</a:t>
            </a:r>
            <a:endParaRPr sz="7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38967" y="6932637"/>
            <a:ext cx="368300" cy="353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6225" algn="l"/>
              </a:tabLst>
            </a:pPr>
            <a:r>
              <a:rPr dirty="0" smtClean="0" sz="2250" spc="-10" i="1" u="heavy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2250" spc="-10" i="1" u="heavy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2250" spc="-130" i="1">
                <a:solidFill>
                  <a:srgbClr val="494B4D"/>
                </a:solidFill>
                <a:latin typeface="Arial"/>
                <a:cs typeface="Arial"/>
              </a:rPr>
              <a:t>)</a:t>
            </a:r>
            <a:endParaRPr sz="22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851335" y="6932637"/>
            <a:ext cx="958215" cy="353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spc="990" i="1">
                <a:solidFill>
                  <a:srgbClr val="494B4D"/>
                </a:solidFill>
                <a:latin typeface="Arial"/>
                <a:cs typeface="Arial"/>
              </a:rPr>
              <a:t>rJ</a:t>
            </a:r>
            <a:r>
              <a:rPr dirty="0" smtClean="0" sz="2250" spc="140" i="1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305">
                <a:solidFill>
                  <a:srgbClr val="494B4D"/>
                </a:solidFill>
                <a:latin typeface="Times New Roman"/>
                <a:cs typeface="Times New Roman"/>
              </a:rPr>
              <a:t>u.</a:t>
            </a:r>
            <a:r>
              <a:rPr dirty="0" smtClean="0" sz="1450" spc="300">
                <a:solidFill>
                  <a:srgbClr val="494B4D"/>
                </a:solidFill>
                <a:latin typeface="Times New Roman"/>
                <a:cs typeface="Times New Roman"/>
              </a:rPr>
              <a:t>)</a:t>
            </a:r>
            <a:r>
              <a:rPr dirty="0" smtClean="0" sz="1450" spc="-190">
                <a:solidFill>
                  <a:srgbClr val="757779"/>
                </a:solidFill>
                <a:latin typeface="Times New Roman"/>
                <a:cs typeface="Times New Roman"/>
              </a:rPr>
              <a:t>\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183969" y="6951687"/>
            <a:ext cx="831850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00" spc="-190">
                <a:solidFill>
                  <a:srgbClr val="5E6062"/>
                </a:solidFill>
                <a:latin typeface="Arial"/>
                <a:cs typeface="Arial"/>
              </a:rPr>
              <a:t>\L:-ilJ</a:t>
            </a:r>
            <a:r>
              <a:rPr dirty="0" smtClean="0" sz="2100" spc="13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1460">
                <a:solidFill>
                  <a:srgbClr val="5E6062"/>
                </a:solidFill>
                <a:latin typeface="Arial"/>
                <a:cs typeface="Arial"/>
              </a:rPr>
              <a:t>,</a:t>
            </a:r>
            <a:endParaRPr sz="14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468502" y="7034237"/>
            <a:ext cx="2226310" cy="5715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5745">
              <a:lnSpc>
                <a:spcPct val="100000"/>
              </a:lnSpc>
              <a:tabLst>
                <a:tab pos="1807845" algn="l"/>
              </a:tabLst>
            </a:pPr>
            <a:r>
              <a:rPr dirty="0" smtClean="0" sz="1450" spc="1460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450" spc="146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12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-85">
                <a:solidFill>
                  <a:srgbClr val="5E6062"/>
                </a:solidFill>
                <a:latin typeface="Arial"/>
                <a:cs typeface="Arial"/>
              </a:rPr>
              <a:t>I</a:t>
            </a:r>
            <a:r>
              <a:rPr dirty="0" smtClean="0" sz="1450" spc="620">
                <a:solidFill>
                  <a:srgbClr val="494B4D"/>
                </a:solidFill>
                <a:latin typeface="Arial"/>
                <a:cs typeface="Arial"/>
              </a:rPr>
              <a:t>u</a:t>
            </a:r>
            <a:r>
              <a:rPr dirty="0" smtClean="0" sz="1450" spc="40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450" spc="0">
                <a:solidFill>
                  <a:srgbClr val="494B4D"/>
                </a:solidFill>
                <a:latin typeface="Arial"/>
                <a:cs typeface="Arial"/>
              </a:rPr>
              <a:t>..G-JJ	</a:t>
            </a:r>
            <a:r>
              <a:rPr dirty="0" smtClean="0" sz="1450" spc="-245">
                <a:solidFill>
                  <a:srgbClr val="494B4D"/>
                </a:solidFill>
                <a:latin typeface="Arial"/>
                <a:cs typeface="Arial"/>
              </a:rPr>
              <a:t>'</a:t>
            </a:r>
            <a:r>
              <a:rPr dirty="0" smtClean="0" sz="1450" spc="480">
                <a:solidFill>
                  <a:srgbClr val="494B4D"/>
                </a:solidFill>
                <a:latin typeface="Arial"/>
                <a:cs typeface="Arial"/>
              </a:rPr>
              <a:t>.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850265" algn="l"/>
              </a:tabLst>
            </a:pPr>
            <a:r>
              <a:rPr dirty="0" smtClean="0" sz="1500" spc="80" i="1">
                <a:solidFill>
                  <a:srgbClr val="2D2D2F"/>
                </a:solidFill>
                <a:latin typeface="Times New Roman"/>
                <a:cs typeface="Times New Roman"/>
              </a:rPr>
              <a:t>.</a:t>
            </a:r>
            <a:r>
              <a:rPr dirty="0" smtClean="0" sz="1500" spc="80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-185" i="1">
                <a:solidFill>
                  <a:srgbClr val="2D2D2F"/>
                </a:solidFill>
                <a:latin typeface="Times New Roman"/>
                <a:cs typeface="Times New Roman"/>
              </a:rPr>
              <a:t> </a:t>
            </a:r>
            <a:r>
              <a:rPr dirty="0" smtClean="0" sz="1500" spc="370" i="1">
                <a:solidFill>
                  <a:srgbClr val="494B4D"/>
                </a:solidFill>
                <a:latin typeface="Times New Roman"/>
                <a:cs typeface="Times New Roman"/>
              </a:rPr>
              <a:t>))</a:t>
            </a:r>
            <a:r>
              <a:rPr dirty="0" smtClean="0" sz="1500" spc="400" i="1">
                <a:solidFill>
                  <a:srgbClr val="494B4D"/>
                </a:solidFill>
                <a:latin typeface="Times New Roman"/>
                <a:cs typeface="Times New Roman"/>
              </a:rPr>
              <a:t>\J</a:t>
            </a:r>
            <a:r>
              <a:rPr dirty="0" smtClean="0" sz="1500" spc="400" i="1">
                <a:solidFill>
                  <a:srgbClr val="494B4D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740">
                <a:solidFill>
                  <a:srgbClr val="494B4D"/>
                </a:solidFill>
                <a:latin typeface="Times New Roman"/>
                <a:cs typeface="Times New Roman"/>
              </a:rPr>
              <a:t>l:l</a:t>
            </a:r>
            <a:r>
              <a:rPr dirty="0" smtClean="0" sz="1550" spc="114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2100" spc="-305">
                <a:solidFill>
                  <a:srgbClr val="494B4D"/>
                </a:solidFill>
                <a:latin typeface="Arial"/>
                <a:cs typeface="Arial"/>
              </a:rPr>
              <a:t>l:-WI</a:t>
            </a:r>
            <a:r>
              <a:rPr dirty="0" smtClean="0" sz="2100" spc="-15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150" spc="-490" i="1">
                <a:solidFill>
                  <a:srgbClr val="494B4D"/>
                </a:solidFill>
                <a:latin typeface="Arial"/>
                <a:cs typeface="Arial"/>
              </a:rPr>
              <a:t>O</a:t>
            </a:r>
            <a:r>
              <a:rPr dirty="0" smtClean="0" sz="1150" spc="-85" i="1">
                <a:solidFill>
                  <a:srgbClr val="757779"/>
                </a:solidFill>
                <a:latin typeface="Arial"/>
                <a:cs typeface="Arial"/>
              </a:rPr>
              <a:t>.J</a:t>
            </a:r>
            <a:r>
              <a:rPr dirty="0" smtClean="0" sz="1150" spc="90" i="1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150" spc="-215">
                <a:solidFill>
                  <a:srgbClr val="494B4D"/>
                </a:solidFill>
                <a:latin typeface="Arial"/>
                <a:cs typeface="Arial"/>
              </a:rPr>
              <a:t>_</a:t>
            </a:r>
            <a:r>
              <a:rPr dirty="0" smtClean="0" sz="1150" spc="-6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2050" spc="-545">
                <a:solidFill>
                  <a:srgbClr val="757779"/>
                </a:solidFill>
                <a:latin typeface="Times New Roman"/>
                <a:cs typeface="Times New Roman"/>
              </a:rPr>
              <a:t>&gt;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79135" y="7736786"/>
            <a:ext cx="1506855" cy="6172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750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450" spc="260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450" spc="160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605">
                <a:solidFill>
                  <a:srgbClr val="494B4D"/>
                </a:solidFill>
                <a:latin typeface="Arial"/>
                <a:cs typeface="Arial"/>
              </a:rPr>
              <a:t>)</a:t>
            </a:r>
            <a:r>
              <a:rPr dirty="0" smtClean="0" sz="1450" spc="919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450" spc="260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450" spc="260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-40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750" spc="250">
                <a:solidFill>
                  <a:srgbClr val="494B4D"/>
                </a:solidFill>
                <a:latin typeface="Arial"/>
                <a:cs typeface="Arial"/>
              </a:rPr>
              <a:t>..Ll</a:t>
            </a:r>
            <a:endParaRPr sz="1750">
              <a:latin typeface="Arial"/>
              <a:cs typeface="Arial"/>
            </a:endParaRPr>
          </a:p>
          <a:p>
            <a:pPr>
              <a:lnSpc>
                <a:spcPts val="900"/>
              </a:lnSpc>
              <a:spcBef>
                <a:spcPts val="30"/>
              </a:spcBef>
            </a:pPr>
            <a:endParaRPr sz="900"/>
          </a:p>
          <a:p>
            <a:pPr marL="12700">
              <a:lnSpc>
                <a:spcPct val="100000"/>
              </a:lnSpc>
              <a:tabLst>
                <a:tab pos="989330" algn="l"/>
              </a:tabLst>
            </a:pPr>
            <a:r>
              <a:rPr dirty="0" smtClean="0" sz="1450" spc="830">
                <a:solidFill>
                  <a:srgbClr val="494B4D"/>
                </a:solidFill>
                <a:latin typeface="Arial"/>
                <a:cs typeface="Arial"/>
              </a:rPr>
              <a:t>ul_</a:t>
            </a:r>
            <a:r>
              <a:rPr dirty="0" smtClean="0" sz="1450" spc="370">
                <a:solidFill>
                  <a:srgbClr val="494B4D"/>
                </a:solidFill>
                <a:latin typeface="Arial"/>
                <a:cs typeface="Arial"/>
              </a:rPr>
              <a:t>l</a:t>
            </a:r>
            <a:r>
              <a:rPr dirty="0" smtClean="0" sz="1450" spc="-130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450" spc="195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450" spc="195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450" spc="795">
                <a:solidFill>
                  <a:srgbClr val="494B4D"/>
                </a:solidFill>
                <a:latin typeface="Arial"/>
                <a:cs typeface="Arial"/>
              </a:rPr>
              <a:t>'J</a:t>
            </a:r>
            <a:r>
              <a:rPr dirty="0" smtClean="0" sz="1450" spc="459">
                <a:solidFill>
                  <a:srgbClr val="494B4D"/>
                </a:solidFill>
                <a:latin typeface="Arial"/>
                <a:cs typeface="Arial"/>
              </a:rPr>
              <a:t>l</a:t>
            </a:r>
            <a:r>
              <a:rPr dirty="0" smtClean="0" sz="1450" spc="250">
                <a:solidFill>
                  <a:srgbClr val="757779"/>
                </a:solidFill>
                <a:latin typeface="Arial"/>
                <a:cs typeface="Arial"/>
              </a:rPr>
              <a:t>l</a:t>
            </a:r>
            <a:endParaRPr sz="145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864362" y="7736786"/>
            <a:ext cx="2456180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37714" algn="l"/>
              </a:tabLst>
            </a:pPr>
            <a:r>
              <a:rPr dirty="0" smtClean="0" sz="1750" spc="-270">
                <a:solidFill>
                  <a:srgbClr val="757779"/>
                </a:solidFill>
                <a:latin typeface="Arial"/>
                <a:cs typeface="Arial"/>
              </a:rPr>
              <a:t>\</a:t>
            </a:r>
            <a:r>
              <a:rPr dirty="0" smtClean="0" sz="1750" spc="25">
                <a:solidFill>
                  <a:srgbClr val="757779"/>
                </a:solidFill>
                <a:latin typeface="Arial"/>
                <a:cs typeface="Arial"/>
              </a:rPr>
              <a:t> </a:t>
            </a:r>
            <a:r>
              <a:rPr dirty="0" smtClean="0" sz="1450" spc="610">
                <a:solidFill>
                  <a:srgbClr val="494B4D"/>
                </a:solidFill>
                <a:latin typeface="Arial"/>
                <a:cs typeface="Arial"/>
              </a:rPr>
              <a:t>u</a:t>
            </a:r>
            <a:r>
              <a:rPr dirty="0" smtClean="0" sz="1450" spc="5">
                <a:solidFill>
                  <a:srgbClr val="494B4D"/>
                </a:solidFill>
                <a:latin typeface="Arial"/>
                <a:cs typeface="Arial"/>
              </a:rPr>
              <a:t>l</a:t>
            </a:r>
            <a:r>
              <a:rPr dirty="0" smtClean="0" sz="1450" spc="-165">
                <a:solidFill>
                  <a:srgbClr val="2D2D2F"/>
                </a:solidFill>
                <a:latin typeface="Arial"/>
                <a:cs typeface="Arial"/>
              </a:rPr>
              <a:t>...L..&gt;</a:t>
            </a:r>
            <a:r>
              <a:rPr dirty="0" smtClean="0" sz="1450" spc="-145">
                <a:solidFill>
                  <a:srgbClr val="2D2D2F"/>
                </a:solidFill>
                <a:latin typeface="Arial"/>
                <a:cs typeface="Arial"/>
              </a:rPr>
              <a:t>-</a:t>
            </a:r>
            <a:r>
              <a:rPr dirty="0" smtClean="0" sz="1450" spc="250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450" spc="25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-11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-70">
                <a:solidFill>
                  <a:srgbClr val="494B4D"/>
                </a:solidFill>
                <a:latin typeface="Arial"/>
                <a:cs typeface="Arial"/>
              </a:rPr>
              <a:t>I.</a:t>
            </a:r>
            <a:r>
              <a:rPr dirty="0" smtClean="0" sz="1450" spc="-85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450" spc="-100">
                <a:solidFill>
                  <a:srgbClr val="2D2D2F"/>
                </a:solidFill>
                <a:latin typeface="Arial"/>
                <a:cs typeface="Arial"/>
              </a:rPr>
              <a:t>..Lo</a:t>
            </a:r>
            <a:r>
              <a:rPr dirty="0" smtClean="0" sz="1450" spc="-105">
                <a:solidFill>
                  <a:srgbClr val="2D2D2F"/>
                </a:solidFill>
                <a:latin typeface="Arial"/>
                <a:cs typeface="Arial"/>
              </a:rPr>
              <a:t> </a:t>
            </a:r>
            <a:r>
              <a:rPr dirty="0" smtClean="0" sz="1450" spc="5">
                <a:solidFill>
                  <a:srgbClr val="5E6062"/>
                </a:solidFill>
                <a:latin typeface="Arial"/>
                <a:cs typeface="Arial"/>
              </a:rPr>
              <a:t>)</a:t>
            </a:r>
            <a:r>
              <a:rPr dirty="0" smtClean="0" sz="1450" spc="5">
                <a:solidFill>
                  <a:srgbClr val="5E6062"/>
                </a:solidFill>
                <a:latin typeface="Arial"/>
                <a:cs typeface="Arial"/>
              </a:rPr>
              <a:t>J..</a:t>
            </a:r>
            <a:r>
              <a:rPr dirty="0" smtClean="0" sz="1450" spc="5">
                <a:solidFill>
                  <a:srgbClr val="5E6062"/>
                </a:solidFill>
                <a:latin typeface="Arial"/>
                <a:cs typeface="Arial"/>
              </a:rPr>
              <a:t>)</a:t>
            </a:r>
            <a:r>
              <a:rPr dirty="0" smtClean="0" sz="1450" spc="0">
                <a:solidFill>
                  <a:srgbClr val="5E6062"/>
                </a:solidFill>
                <a:latin typeface="Arial"/>
                <a:cs typeface="Arial"/>
              </a:rPr>
              <a:t>\</a:t>
            </a:r>
            <a:r>
              <a:rPr dirty="0" smtClean="0" sz="1450" spc="0">
                <a:solidFill>
                  <a:srgbClr val="5E6062"/>
                </a:solidFill>
                <a:latin typeface="Arial"/>
                <a:cs typeface="Arial"/>
              </a:rPr>
              <a:t>	</a:t>
            </a:r>
            <a:r>
              <a:rPr dirty="0" smtClean="0" sz="1450" spc="2465">
                <a:solidFill>
                  <a:srgbClr val="494B4D"/>
                </a:solidFill>
                <a:latin typeface="Arial"/>
                <a:cs typeface="Arial"/>
              </a:rPr>
              <a:t>J</a:t>
            </a:r>
            <a:endParaRPr sz="14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767523" y="8083598"/>
            <a:ext cx="728980" cy="2774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-155">
                <a:solidFill>
                  <a:srgbClr val="494B4D"/>
                </a:solidFill>
                <a:latin typeface="Arial"/>
                <a:cs typeface="Arial"/>
              </a:rPr>
              <a:t>..t.:..L</a:t>
            </a:r>
            <a:r>
              <a:rPr dirty="0" smtClean="0" sz="1750" spc="-210">
                <a:solidFill>
                  <a:srgbClr val="494B4D"/>
                </a:solidFill>
                <a:latin typeface="Arial"/>
                <a:cs typeface="Arial"/>
              </a:rPr>
              <a:t>l</a:t>
            </a:r>
            <a:r>
              <a:rPr dirty="0" smtClean="0" sz="1450" spc="250">
                <a:solidFill>
                  <a:srgbClr val="5E6062"/>
                </a:solidFill>
                <a:latin typeface="Arial"/>
                <a:cs typeface="Arial"/>
              </a:rPr>
              <a:t>J</a:t>
            </a:r>
            <a:r>
              <a:rPr dirty="0" smtClean="0" sz="1450" spc="18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185">
                <a:solidFill>
                  <a:srgbClr val="5E6062"/>
                </a:solidFill>
                <a:latin typeface="Arial"/>
                <a:cs typeface="Arial"/>
              </a:rPr>
              <a:t>,</a:t>
            </a:r>
            <a:endParaRPr sz="14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899554" y="8096298"/>
            <a:ext cx="638810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330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650" spc="-110" i="1">
                <a:solidFill>
                  <a:srgbClr val="5E6062"/>
                </a:solidFill>
                <a:latin typeface="Arial"/>
                <a:cs typeface="Arial"/>
              </a:rPr>
              <a:t>o..L&gt;-}</a:t>
            </a:r>
            <a:endParaRPr sz="1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855622" y="8121698"/>
            <a:ext cx="205104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50" spc="-65">
                <a:solidFill>
                  <a:srgbClr val="494B4D"/>
                </a:solidFill>
                <a:latin typeface="Arial"/>
                <a:cs typeface="Arial"/>
              </a:rPr>
              <a:t>'Jll</a:t>
            </a:r>
            <a:endParaRPr sz="14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559476" y="8121698"/>
            <a:ext cx="1149985" cy="231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56640" algn="l"/>
              </a:tabLst>
            </a:pPr>
            <a:r>
              <a:rPr dirty="0" smtClean="0" sz="1450" spc="2380">
                <a:solidFill>
                  <a:srgbClr val="494B4D"/>
                </a:solidFill>
                <a:latin typeface="Arial"/>
                <a:cs typeface="Arial"/>
              </a:rPr>
              <a:t>uW</a:t>
            </a:r>
            <a:r>
              <a:rPr dirty="0" smtClean="0" sz="1450" spc="2380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450" spc="225">
                <a:solidFill>
                  <a:srgbClr val="757779"/>
                </a:solidFill>
                <a:latin typeface="Arial"/>
                <a:cs typeface="Arial"/>
              </a:rPr>
              <a:t>.</a:t>
            </a:r>
            <a:endParaRPr sz="14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820193" y="9143555"/>
            <a:ext cx="1583055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155" u="sng">
                <a:solidFill>
                  <a:srgbClr val="5E6062"/>
                </a:solidFill>
                <a:latin typeface="Arial"/>
                <a:cs typeface="Arial"/>
              </a:rPr>
              <a:t>6</a:t>
            </a:r>
            <a:r>
              <a:rPr dirty="0" smtClean="0" sz="1350" spc="-5" u="sng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350" spc="-229" u="sng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550" spc="-105">
                <a:solidFill>
                  <a:srgbClr val="494B4D"/>
                </a:solidFill>
                <a:latin typeface="Times New Roman"/>
                <a:cs typeface="Times New Roman"/>
              </a:rPr>
              <a:t>_.b:l</a:t>
            </a:r>
            <a:r>
              <a:rPr dirty="0" smtClean="0" sz="1550" spc="155">
                <a:solidFill>
                  <a:srgbClr val="494B4D"/>
                </a:solidFill>
                <a:latin typeface="Times New Roman"/>
                <a:cs typeface="Times New Roman"/>
              </a:rPr>
              <a:t> </a:t>
            </a:r>
            <a:r>
              <a:rPr dirty="0" smtClean="0" sz="1450" spc="2005">
                <a:solidFill>
                  <a:srgbClr val="494B4D"/>
                </a:solidFill>
                <a:latin typeface="Arial"/>
                <a:cs typeface="Arial"/>
              </a:rPr>
              <a:t>u</a:t>
            </a:r>
            <a:r>
              <a:rPr dirty="0" smtClean="0" sz="1450" spc="3240">
                <a:solidFill>
                  <a:srgbClr val="494B4D"/>
                </a:solidFill>
                <a:latin typeface="Arial"/>
                <a:cs typeface="Arial"/>
              </a:rPr>
              <a:t>W</a:t>
            </a:r>
            <a:r>
              <a:rPr dirty="0" smtClean="0" sz="1450" spc="125">
                <a:solidFill>
                  <a:srgbClr val="757779"/>
                </a:solidFill>
                <a:latin typeface="Arial"/>
                <a:cs typeface="Arial"/>
              </a:rPr>
              <a:t>I</a:t>
            </a:r>
            <a:endParaRPr sz="145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005133" y="9137205"/>
            <a:ext cx="2695575" cy="254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40635" algn="l"/>
              </a:tabLst>
            </a:pPr>
            <a:r>
              <a:rPr dirty="0" smtClean="0" sz="1450" spc="455">
                <a:solidFill>
                  <a:srgbClr val="5E6062"/>
                </a:solidFill>
                <a:latin typeface="Arial"/>
                <a:cs typeface="Arial"/>
              </a:rPr>
              <a:t>J</a:t>
            </a:r>
            <a:r>
              <a:rPr dirty="0" smtClean="0" sz="1450" spc="45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-155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260">
                <a:solidFill>
                  <a:srgbClr val="5E6062"/>
                </a:solidFill>
                <a:latin typeface="Arial"/>
                <a:cs typeface="Arial"/>
              </a:rPr>
              <a:t>·'Jll</a:t>
            </a:r>
            <a:r>
              <a:rPr dirty="0" smtClean="0" sz="1450" spc="-120">
                <a:solidFill>
                  <a:srgbClr val="5E6062"/>
                </a:solidFill>
                <a:latin typeface="Arial"/>
                <a:cs typeface="Arial"/>
              </a:rPr>
              <a:t> </a:t>
            </a:r>
            <a:r>
              <a:rPr dirty="0" smtClean="0" sz="1450" spc="670">
                <a:solidFill>
                  <a:srgbClr val="494B4D"/>
                </a:solidFill>
                <a:latin typeface="Arial"/>
                <a:cs typeface="Arial"/>
              </a:rPr>
              <a:t>u</a:t>
            </a:r>
            <a:r>
              <a:rPr dirty="0" smtClean="0" sz="1450" spc="-5">
                <a:solidFill>
                  <a:srgbClr val="757779"/>
                </a:solidFill>
                <a:latin typeface="Arial"/>
                <a:cs typeface="Arial"/>
              </a:rPr>
              <a:t>i</a:t>
            </a:r>
            <a:r>
              <a:rPr dirty="0" smtClean="0" sz="1450" spc="-45">
                <a:solidFill>
                  <a:srgbClr val="494B4D"/>
                </a:solidFill>
                <a:latin typeface="Arial"/>
                <a:cs typeface="Arial"/>
              </a:rPr>
              <a:t>..L&gt;-J</a:t>
            </a:r>
            <a:r>
              <a:rPr dirty="0" smtClean="0" sz="1450" spc="-60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600" spc="819">
                <a:solidFill>
                  <a:srgbClr val="494B4D"/>
                </a:solidFill>
                <a:latin typeface="Arial"/>
                <a:cs typeface="Arial"/>
              </a:rPr>
              <a:t>j</a:t>
            </a:r>
            <a:r>
              <a:rPr dirty="0" smtClean="0" sz="1600" spc="-55">
                <a:solidFill>
                  <a:srgbClr val="494B4D"/>
                </a:solidFill>
                <a:latin typeface="Arial"/>
                <a:cs typeface="Arial"/>
              </a:rPr>
              <a:t> </a:t>
            </a:r>
            <a:r>
              <a:rPr dirty="0" smtClean="0" sz="1450" spc="1920">
                <a:solidFill>
                  <a:srgbClr val="494B4D"/>
                </a:solidFill>
                <a:latin typeface="Arial"/>
                <a:cs typeface="Arial"/>
              </a:rPr>
              <a:t>uW</a:t>
            </a:r>
            <a:r>
              <a:rPr dirty="0" smtClean="0" sz="1450" spc="1920">
                <a:solidFill>
                  <a:srgbClr val="494B4D"/>
                </a:solidFill>
                <a:latin typeface="Arial"/>
                <a:cs typeface="Arial"/>
              </a:rPr>
              <a:t>	</a:t>
            </a:r>
            <a:r>
              <a:rPr dirty="0" smtClean="0" sz="1450" spc="710">
                <a:solidFill>
                  <a:srgbClr val="494B4D"/>
                </a:solidFill>
                <a:latin typeface="Arial"/>
                <a:cs typeface="Arial"/>
              </a:rPr>
              <a:t>.</a:t>
            </a:r>
            <a:endParaRPr sz="1450">
              <a:latin typeface="Arial"/>
              <a:cs typeface="Arial"/>
            </a:endParaRPr>
          </a:p>
        </p:txBody>
      </p:sp>
      <p:graphicFrame>
        <p:nvGraphicFramePr>
          <p:cNvPr id="57" name="object 57"/>
          <p:cNvGraphicFramePr>
            <a:graphicFrameLocks noGrp="1"/>
          </p:cNvGraphicFramePr>
          <p:nvPr/>
        </p:nvGraphicFramePr>
        <p:xfrm>
          <a:off x="953710" y="8348005"/>
          <a:ext cx="5749894" cy="7560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710"/>
                <a:gridCol w="2094490"/>
                <a:gridCol w="835693"/>
              </a:tblGrid>
              <a:tr h="395521">
                <a:tc>
                  <a:txBody>
                    <a:bodyPr/>
                    <a:lstStyle/>
                    <a:p>
                      <a:pPr marL="459105">
                        <a:lnSpc>
                          <a:spcPct val="100000"/>
                        </a:lnSpc>
                      </a:pPr>
                      <a:r>
                        <a:rPr dirty="0" smtClean="0" sz="175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..Ll</a:t>
                      </a:r>
                      <a:r>
                        <a:rPr dirty="0" smtClean="0" sz="1750" spc="-125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220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J!</a:t>
                      </a:r>
                      <a:r>
                        <a:rPr dirty="0" smtClean="0" sz="2200" spc="-285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ul:</a:t>
                      </a:r>
                      <a:r>
                        <a:rPr dirty="0" smtClean="0" sz="1450" spc="-45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dirty="0" smtClean="0" sz="1450" spc="0">
                          <a:solidFill>
                            <a:srgbClr val="757779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450" spc="35">
                          <a:solidFill>
                            <a:srgbClr val="75777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'o..L&gt;</a:t>
                      </a:r>
                      <a:r>
                        <a:rPr dirty="0" smtClean="0" sz="1450" spc="-1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450" spc="-9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2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Js:J</a:t>
                      </a:r>
                      <a:endParaRPr sz="2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r>
                        <a:rPr dirty="0" smtClean="0" sz="1450" spc="-200">
                          <a:solidFill>
                            <a:srgbClr val="494B4D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'Jll</a:t>
                      </a:r>
                      <a:r>
                        <a:rPr dirty="0" smtClean="0" sz="1450" spc="45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))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.,</a:t>
                      </a:r>
                      <a:r>
                        <a:rPr dirty="0" smtClean="0" sz="1450" spc="-31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mtClean="0" sz="1450" spc="0">
                          <a:solidFill>
                            <a:srgbClr val="757779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mtClean="0" sz="1450" spc="-180">
                          <a:solidFill>
                            <a:srgbClr val="75777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700" spc="0">
                          <a:solidFill>
                            <a:srgbClr val="494B4D"/>
                          </a:solidFill>
                          <a:latin typeface="Times New Roman"/>
                          <a:cs typeface="Times New Roman"/>
                        </a:rPr>
                        <a:t>ua-</a:t>
                      </a:r>
                      <a:r>
                        <a:rPr dirty="0" smtClean="0" sz="1700" spc="-135">
                          <a:solidFill>
                            <a:srgbClr val="494B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950" spc="-420" i="1">
                          <a:solidFill>
                            <a:srgbClr val="2D2D2F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mtClean="0" sz="1950" spc="0" i="1">
                          <a:solidFill>
                            <a:srgbClr val="494B4D"/>
                          </a:solid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mtClean="0" sz="1950" spc="10" i="1">
                          <a:solidFill>
                            <a:srgbClr val="494B4D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450" spc="185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'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dirty="0" smtClean="0" sz="145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\</a:t>
                      </a:r>
                      <a:r>
                        <a:rPr dirty="0" smtClean="0" sz="1450" spc="-145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o..l.&gt;</a:t>
                      </a:r>
                      <a:r>
                        <a:rPr dirty="0" smtClean="0" sz="1450" spc="5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_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...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360542">
                <a:tc gridSpan="2"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tabLst>
                          <a:tab pos="779145" algn="l"/>
                          <a:tab pos="1092200" algn="l"/>
                          <a:tab pos="2723515" algn="l"/>
                        </a:tabLst>
                      </a:pPr>
                      <a:r>
                        <a:rPr dirty="0" smtClean="0" sz="195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mtClean="0" sz="1950" spc="-335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01</a:t>
                      </a:r>
                      <a:r>
                        <a:rPr dirty="0" smtClean="0" sz="1450" spc="-165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450" spc="65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J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mtClean="0" sz="1450" spc="-55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dirty="0" smtClean="0" baseline="42929" sz="1650" spc="0">
                          <a:solidFill>
                            <a:srgbClr val="5E6062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baseline="42929" sz="1650" spc="89">
                          <a:solidFill>
                            <a:srgbClr val="5E6062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mtClean="0" sz="10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&gt;</a:t>
                      </a:r>
                      <a:r>
                        <a:rPr dirty="0" smtClean="0" sz="10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mtClean="0" sz="14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Jw)ll</a:t>
                      </a:r>
                      <a:r>
                        <a:rPr dirty="0" smtClean="0" sz="1450" spc="-95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ui..L&gt;-J</a:t>
                      </a:r>
                      <a:r>
                        <a:rPr dirty="0" smtClean="0" sz="1450" spc="-3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2500" spc="0" i="1">
                          <a:solidFill>
                            <a:srgbClr val="494B4D"/>
                          </a:solidFill>
                          <a:latin typeface="Times New Roman"/>
                          <a:cs typeface="Times New Roman"/>
                        </a:rPr>
                        <a:t>:.r</a:t>
                      </a:r>
                      <a:r>
                        <a:rPr dirty="0" smtClean="0" sz="2500" spc="-155" i="1">
                          <a:solidFill>
                            <a:srgbClr val="494B4D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mtClean="0" sz="1450" spc="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o..b-J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67335">
                        <a:lnSpc>
                          <a:spcPct val="100000"/>
                        </a:lnSpc>
                      </a:pPr>
                      <a:r>
                        <a:rPr dirty="0" smtClean="0" sz="175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JW.</a:t>
                      </a:r>
                      <a:r>
                        <a:rPr dirty="0" smtClean="0" sz="1750" spc="-120">
                          <a:solidFill>
                            <a:srgbClr val="494B4D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mtClean="0" sz="1750" spc="0">
                          <a:solidFill>
                            <a:srgbClr val="5E6062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57748" y="2593788"/>
            <a:ext cx="191247" cy="412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572665" y="2545976"/>
            <a:ext cx="245035" cy="5259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8265935" y="2593788"/>
            <a:ext cx="221129" cy="7171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973089" y="2545976"/>
            <a:ext cx="197223" cy="5139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122313" y="2593788"/>
            <a:ext cx="191247" cy="4243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439065" y="2593788"/>
            <a:ext cx="209176" cy="4243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5899254" y="2593788"/>
            <a:ext cx="197223" cy="45421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6186125" y="2587812"/>
            <a:ext cx="227105" cy="47214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891349" y="2605741"/>
            <a:ext cx="203200" cy="4123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526783" y="2635623"/>
            <a:ext cx="227105" cy="4243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273842" y="2659529"/>
            <a:ext cx="161364" cy="4123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620479" y="4141694"/>
            <a:ext cx="161364" cy="43030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961135" y="4093882"/>
            <a:ext cx="209176" cy="58569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8277889" y="4093882"/>
            <a:ext cx="209176" cy="58569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040987" y="3556544"/>
            <a:ext cx="0" cy="650871"/>
          </a:xfrm>
          <a:custGeom>
            <a:avLst/>
            <a:gdLst/>
            <a:ahLst/>
            <a:cxnLst/>
            <a:rect l="l" t="t" r="r" b="b"/>
            <a:pathLst>
              <a:path w="0" h="650871">
                <a:moveTo>
                  <a:pt x="0" y="650871"/>
                </a:moveTo>
                <a:lnTo>
                  <a:pt x="0" y="0"/>
                </a:lnTo>
              </a:path>
            </a:pathLst>
          </a:custGeom>
          <a:ln w="23564">
            <a:solidFill>
              <a:srgbClr val="A3ACB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007131" y="3722168"/>
            <a:ext cx="129604" cy="0"/>
          </a:xfrm>
          <a:custGeom>
            <a:avLst/>
            <a:gdLst/>
            <a:ahLst/>
            <a:cxnLst/>
            <a:rect l="l" t="t" r="r" b="b"/>
            <a:pathLst>
              <a:path w="129604" h="0">
                <a:moveTo>
                  <a:pt x="0" y="0"/>
                </a:moveTo>
                <a:lnTo>
                  <a:pt x="129604" y="0"/>
                </a:lnTo>
              </a:path>
            </a:pathLst>
          </a:custGeom>
          <a:ln w="176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1317869" y="4396285"/>
            <a:ext cx="135496" cy="0"/>
          </a:xfrm>
          <a:custGeom>
            <a:avLst/>
            <a:gdLst/>
            <a:ahLst/>
            <a:cxnLst/>
            <a:rect l="l" t="t" r="r" b="b"/>
            <a:pathLst>
              <a:path w="135496" h="0">
                <a:moveTo>
                  <a:pt x="0" y="0"/>
                </a:moveTo>
                <a:lnTo>
                  <a:pt x="135496" y="0"/>
                </a:lnTo>
              </a:path>
            </a:pathLst>
          </a:custGeom>
          <a:ln w="176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51106" y="3601731"/>
            <a:ext cx="1517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60">
                <a:solidFill>
                  <a:srgbClr val="181818"/>
                </a:solidFill>
                <a:latin typeface="Times New Roman"/>
                <a:cs typeface="Times New Roman"/>
              </a:rPr>
              <a:t>\e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22694" y="402454"/>
            <a:ext cx="559435" cy="632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4815" algn="l"/>
              </a:tabLst>
            </a:pPr>
            <a:r>
              <a:rPr dirty="0" smtClean="0" sz="550" spc="210">
                <a:solidFill>
                  <a:srgbClr val="444448"/>
                </a:solidFill>
                <a:latin typeface="Times New Roman"/>
                <a:cs typeface="Times New Roman"/>
              </a:rPr>
              <a:t>(</a:t>
            </a:r>
            <a:r>
              <a:rPr dirty="0" smtClean="0" sz="550" spc="210">
                <a:solidFill>
                  <a:srgbClr val="444448"/>
                </a:solidFill>
                <a:latin typeface="Times New Roman"/>
                <a:cs typeface="Times New Roman"/>
              </a:rPr>
              <a:t>      </a:t>
            </a:r>
            <a:r>
              <a:rPr dirty="0" smtClean="0" sz="550" spc="-15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22598" sz="4425" spc="-509">
                <a:solidFill>
                  <a:srgbClr val="69696D"/>
                </a:solidFill>
                <a:latin typeface="Arial"/>
                <a:cs typeface="Arial"/>
              </a:rPr>
              <a:t>\</a:t>
            </a:r>
            <a:r>
              <a:rPr dirty="0" smtClean="0" baseline="-22598" sz="4425" spc="-509">
                <a:solidFill>
                  <a:srgbClr val="69696D"/>
                </a:solidFill>
                <a:latin typeface="Arial"/>
                <a:cs typeface="Arial"/>
              </a:rPr>
              <a:t>	</a:t>
            </a:r>
            <a:r>
              <a:rPr dirty="0" smtClean="0" baseline="-21505" sz="4650" spc="-1485">
                <a:solidFill>
                  <a:srgbClr val="313334"/>
                </a:solidFill>
                <a:latin typeface="Arial"/>
                <a:cs typeface="Arial"/>
              </a:rPr>
              <a:t>r</a:t>
            </a:r>
            <a:r>
              <a:rPr dirty="0" smtClean="0" sz="550" spc="75">
                <a:solidFill>
                  <a:srgbClr val="69696D"/>
                </a:solidFill>
                <a:latin typeface="Times New Roman"/>
                <a:cs typeface="Times New Roman"/>
              </a:rPr>
              <a:t>I</a:t>
            </a:r>
            <a:r>
              <a:rPr dirty="0" smtClean="0" sz="550" spc="-120">
                <a:solidFill>
                  <a:srgbClr val="69696D"/>
                </a:solidFill>
                <a:latin typeface="Times New Roman"/>
                <a:cs typeface="Times New Roman"/>
              </a:rPr>
              <a:t>•</a:t>
            </a:r>
            <a:r>
              <a:rPr dirty="0" smtClean="0" baseline="-21505" sz="4650" spc="-817">
                <a:solidFill>
                  <a:srgbClr val="313334"/>
                </a:solidFill>
                <a:latin typeface="Arial"/>
                <a:cs typeface="Arial"/>
              </a:rPr>
              <a:t>.</a:t>
            </a:r>
            <a:r>
              <a:rPr dirty="0" smtClean="0" sz="550" spc="30">
                <a:solidFill>
                  <a:srgbClr val="525456"/>
                </a:solidFill>
                <a:latin typeface="Times New Roman"/>
                <a:cs typeface="Times New Roman"/>
              </a:rPr>
              <a:t>I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93387" y="863167"/>
            <a:ext cx="208279" cy="458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950" spc="-370">
                <a:solidFill>
                  <a:srgbClr val="313334"/>
                </a:solidFill>
                <a:latin typeface="Arial"/>
                <a:cs typeface="Arial"/>
              </a:rPr>
              <a:t>f</a:t>
            </a:r>
            <a:r>
              <a:rPr dirty="0" smtClean="0" sz="2950" spc="-360">
                <a:solidFill>
                  <a:srgbClr val="313334"/>
                </a:solidFill>
                <a:latin typeface="Arial"/>
                <a:cs typeface="Arial"/>
              </a:rPr>
              <a:t>.</a:t>
            </a:r>
            <a:r>
              <a:rPr dirty="0" smtClean="0" baseline="8333" sz="1500" spc="345">
                <a:solidFill>
                  <a:srgbClr val="69696D"/>
                </a:solidFill>
                <a:latin typeface="Arial"/>
                <a:cs typeface="Arial"/>
              </a:rPr>
              <a:t>.</a:t>
            </a:r>
            <a:endParaRPr baseline="8333" sz="1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41112" y="509099"/>
            <a:ext cx="667385" cy="536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00" spc="395">
                <a:solidFill>
                  <a:srgbClr val="444448"/>
                </a:solidFill>
                <a:latin typeface="Arial"/>
                <a:cs typeface="Arial"/>
              </a:rPr>
              <a:t>I</a:t>
            </a:r>
            <a:r>
              <a:rPr dirty="0" smtClean="0" sz="500" spc="395">
                <a:solidFill>
                  <a:srgbClr val="444448"/>
                </a:solidFill>
                <a:latin typeface="Arial"/>
                <a:cs typeface="Arial"/>
              </a:rPr>
              <a:t>     </a:t>
            </a:r>
            <a:r>
              <a:rPr dirty="0" smtClean="0" sz="500" spc="65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1000" spc="35">
                <a:solidFill>
                  <a:srgbClr val="525456"/>
                </a:solidFill>
                <a:latin typeface="Times New Roman"/>
                <a:cs typeface="Times New Roman"/>
              </a:rPr>
              <a:t>!</a:t>
            </a:r>
            <a:r>
              <a:rPr dirty="0" smtClean="0" sz="2100" spc="-475">
                <a:solidFill>
                  <a:srgbClr val="444448"/>
                </a:solidFill>
                <a:latin typeface="Arial"/>
                <a:cs typeface="Arial"/>
              </a:rPr>
              <a:t>e</a:t>
            </a:r>
            <a:r>
              <a:rPr dirty="0" smtClean="0" sz="2100" spc="-470">
                <a:solidFill>
                  <a:srgbClr val="69696D"/>
                </a:solidFill>
                <a:latin typeface="Arial"/>
                <a:cs typeface="Arial"/>
              </a:rPr>
              <a:t>·</a:t>
            </a:r>
            <a:r>
              <a:rPr dirty="0" smtClean="0" sz="2100" spc="-90">
                <a:solidFill>
                  <a:srgbClr val="444448"/>
                </a:solidFill>
                <a:latin typeface="Arial"/>
                <a:cs typeface="Arial"/>
              </a:rPr>
              <a:t>:</a:t>
            </a:r>
            <a:r>
              <a:rPr dirty="0" smtClean="0" sz="2100" spc="-204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3450" spc="-735" i="1">
                <a:solidFill>
                  <a:srgbClr val="444448"/>
                </a:solidFill>
                <a:latin typeface="Times New Roman"/>
                <a:cs typeface="Times New Roman"/>
              </a:rPr>
              <a:t>rc</a:t>
            </a:r>
            <a:endParaRPr sz="34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59978" y="756749"/>
            <a:ext cx="285750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290">
                <a:solidFill>
                  <a:srgbClr val="444448"/>
                </a:solidFill>
                <a:latin typeface="Times New Roman"/>
                <a:cs typeface="Times New Roman"/>
              </a:rPr>
              <a:t>·Ct</a:t>
            </a:r>
            <a:r>
              <a:rPr dirty="0" smtClean="0" sz="1500" spc="-310">
                <a:solidFill>
                  <a:srgbClr val="444448"/>
                </a:solidFill>
                <a:latin typeface="Times New Roman"/>
                <a:cs typeface="Times New Roman"/>
              </a:rPr>
              <a:t>&gt;</a:t>
            </a:r>
            <a:r>
              <a:rPr dirty="0" smtClean="0" sz="1500" spc="45">
                <a:solidFill>
                  <a:srgbClr val="69696D"/>
                </a:solidFill>
                <a:latin typeface="Times New Roman"/>
                <a:cs typeface="Times New Roman"/>
              </a:rPr>
              <a:t>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42305" y="882558"/>
            <a:ext cx="66040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85">
                <a:solidFill>
                  <a:srgbClr val="444448"/>
                </a:solidFill>
                <a:latin typeface="Arial"/>
                <a:cs typeface="Arial"/>
              </a:rPr>
              <a:t>•</a:t>
            </a:r>
            <a:endParaRPr sz="11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972357" y="882558"/>
            <a:ext cx="168910" cy="3746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1150" spc="-229">
                <a:solidFill>
                  <a:srgbClr val="525456"/>
                </a:solidFill>
                <a:latin typeface="Arial"/>
                <a:cs typeface="Arial"/>
              </a:rPr>
              <a:t>+:a-</a:t>
            </a:r>
            <a:endParaRPr sz="1150">
              <a:latin typeface="Arial"/>
              <a:cs typeface="Arial"/>
            </a:endParaRPr>
          </a:p>
          <a:p>
            <a:pPr algn="ctr" marL="53975">
              <a:lnSpc>
                <a:spcPct val="100000"/>
              </a:lnSpc>
              <a:spcBef>
                <a:spcPts val="280"/>
              </a:spcBef>
            </a:pPr>
            <a:r>
              <a:rPr dirty="0" smtClean="0" sz="1000" spc="254">
                <a:solidFill>
                  <a:srgbClr val="444448"/>
                </a:solidFill>
                <a:latin typeface="Arial"/>
                <a:cs typeface="Arial"/>
              </a:rPr>
              <a:t>I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35072" y="1093383"/>
            <a:ext cx="3841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80">
                <a:solidFill>
                  <a:srgbClr val="444448"/>
                </a:solidFill>
                <a:latin typeface="Arial"/>
                <a:cs typeface="Arial"/>
              </a:rPr>
              <a:t>\-,</a:t>
            </a:r>
            <a:r>
              <a:rPr dirty="0" smtClean="0" sz="1000" spc="35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1000" spc="229">
                <a:solidFill>
                  <a:srgbClr val="69696D"/>
                </a:solidFill>
                <a:latin typeface="Arial"/>
                <a:cs typeface="Arial"/>
              </a:rPr>
              <a:t>.</a:t>
            </a:r>
            <a:r>
              <a:rPr dirty="0" smtClean="0" sz="1000" spc="229">
                <a:solidFill>
                  <a:srgbClr val="69696D"/>
                </a:solidFill>
                <a:latin typeface="Arial"/>
                <a:cs typeface="Arial"/>
              </a:rPr>
              <a:t>  </a:t>
            </a:r>
            <a:r>
              <a:rPr dirty="0" smtClean="0" sz="1000" spc="445">
                <a:solidFill>
                  <a:srgbClr val="444448"/>
                </a:solidFill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11060" y="2055374"/>
            <a:ext cx="407670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36550" algn="l"/>
              </a:tabLst>
            </a:pPr>
            <a:r>
              <a:rPr dirty="0" smtClean="0" sz="1250" spc="185">
                <a:solidFill>
                  <a:srgbClr val="444448"/>
                </a:solidFill>
                <a:latin typeface="Times New Roman"/>
                <a:cs typeface="Times New Roman"/>
              </a:rPr>
              <a:t>-</a:t>
            </a:r>
            <a:r>
              <a:rPr dirty="0" smtClean="0" sz="1250" spc="185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15">
                <a:solidFill>
                  <a:srgbClr val="444448"/>
                </a:solidFill>
                <a:latin typeface="Times New Roman"/>
                <a:cs typeface="Times New Roman"/>
              </a:rPr>
              <a:t>•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12551" y="2055374"/>
            <a:ext cx="381635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975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r>
              <a:rPr dirty="0" smtClean="0" sz="1250" spc="975">
                <a:solidFill>
                  <a:srgbClr val="69696D"/>
                </a:solidFill>
                <a:latin typeface="Times New Roman"/>
                <a:cs typeface="Times New Roman"/>
              </a:rPr>
              <a:t>  </a:t>
            </a:r>
            <a:r>
              <a:rPr dirty="0" smtClean="0" sz="1250" spc="-60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215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54684" y="2055374"/>
            <a:ext cx="196215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55">
                <a:solidFill>
                  <a:srgbClr val="525456"/>
                </a:solidFill>
                <a:latin typeface="Times New Roman"/>
                <a:cs typeface="Times New Roman"/>
              </a:rPr>
              <a:t>c._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93387" y="2037483"/>
            <a:ext cx="1876425" cy="536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79575" algn="l"/>
              </a:tabLst>
            </a:pPr>
            <a:r>
              <a:rPr dirty="0" smtClean="0" sz="3300" spc="-575">
                <a:solidFill>
                  <a:srgbClr val="444448"/>
                </a:solidFill>
                <a:latin typeface="Times New Roman"/>
                <a:cs typeface="Times New Roman"/>
              </a:rPr>
              <a:t>(·</a:t>
            </a:r>
            <a:r>
              <a:rPr dirty="0" smtClean="0" sz="3300" spc="390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3300" spc="-345">
                <a:solidFill>
                  <a:srgbClr val="313334"/>
                </a:solidFill>
                <a:latin typeface="Times New Roman"/>
                <a:cs typeface="Times New Roman"/>
              </a:rPr>
              <a:t>·f</a:t>
            </a:r>
            <a:r>
              <a:rPr dirty="0" smtClean="0" sz="3300" spc="300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3450" spc="-390">
                <a:solidFill>
                  <a:srgbClr val="525456"/>
                </a:solidFill>
                <a:latin typeface="Times New Roman"/>
                <a:cs typeface="Times New Roman"/>
              </a:rPr>
              <a:t>.£</a:t>
            </a:r>
            <a:r>
              <a:rPr dirty="0" smtClean="0" sz="3450" spc="340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3450" spc="-635">
                <a:solidFill>
                  <a:srgbClr val="313334"/>
                </a:solidFill>
                <a:latin typeface="Times New Roman"/>
                <a:cs typeface="Times New Roman"/>
              </a:rPr>
              <a:t>(·</a:t>
            </a:r>
            <a:r>
              <a:rPr dirty="0" smtClean="0" sz="3450" spc="-635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2550" spc="25" i="1">
                <a:solidFill>
                  <a:srgbClr val="313334"/>
                </a:solidFill>
                <a:latin typeface="Arial"/>
                <a:cs typeface="Arial"/>
              </a:rPr>
              <a:t>¢</a:t>
            </a:r>
            <a:endParaRPr sz="25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34476" y="2102455"/>
            <a:ext cx="2011045" cy="93154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34390" algn="l"/>
              </a:tabLst>
            </a:pPr>
            <a:r>
              <a:rPr dirty="0" smtClean="0" sz="4650" spc="-919">
                <a:solidFill>
                  <a:srgbClr val="69696D"/>
                </a:solidFill>
                <a:latin typeface="Arial"/>
                <a:cs typeface="Arial"/>
              </a:rPr>
              <a:t>\</a:t>
            </a:r>
            <a:r>
              <a:rPr dirty="0" smtClean="0" sz="4650" spc="-600">
                <a:solidFill>
                  <a:srgbClr val="69696D"/>
                </a:solidFill>
                <a:latin typeface="Arial"/>
                <a:cs typeface="Arial"/>
              </a:rPr>
              <a:t> </a:t>
            </a:r>
            <a:r>
              <a:rPr dirty="0" smtClean="0" sz="4650" spc="-685">
                <a:solidFill>
                  <a:srgbClr val="444448"/>
                </a:solidFill>
                <a:latin typeface="Arial"/>
                <a:cs typeface="Arial"/>
              </a:rPr>
              <a:t>\</a:t>
            </a:r>
            <a:r>
              <a:rPr dirty="0" smtClean="0" sz="4650" spc="-26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4650" spc="-260">
                <a:solidFill>
                  <a:srgbClr val="444448"/>
                </a:solidFill>
                <a:latin typeface="Arial"/>
                <a:cs typeface="Arial"/>
              </a:rPr>
              <a:t>\</a:t>
            </a:r>
            <a:r>
              <a:rPr dirty="0" smtClean="0" sz="4650" spc="-26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4650" spc="-45">
                <a:solidFill>
                  <a:srgbClr val="525456"/>
                </a:solidFill>
                <a:latin typeface="Arial"/>
                <a:cs typeface="Arial"/>
              </a:rPr>
              <a:t>·</a:t>
            </a:r>
            <a:r>
              <a:rPr dirty="0" smtClean="0" sz="4650" spc="-520">
                <a:solidFill>
                  <a:srgbClr val="444448"/>
                </a:solidFill>
                <a:latin typeface="Arial"/>
                <a:cs typeface="Arial"/>
              </a:rPr>
              <a:t>b</a:t>
            </a:r>
            <a:r>
              <a:rPr dirty="0" smtClean="0" sz="4650" spc="-72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6050" spc="-810">
                <a:solidFill>
                  <a:srgbClr val="313334"/>
                </a:solidFill>
                <a:latin typeface="Times New Roman"/>
                <a:cs typeface="Times New Roman"/>
              </a:rPr>
              <a:t>:t</a:t>
            </a:r>
            <a:r>
              <a:rPr dirty="0" smtClean="0" sz="6050" spc="-785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700" spc="1005">
                <a:solidFill>
                  <a:srgbClr val="313334"/>
                </a:solidFill>
                <a:latin typeface="Arial"/>
                <a:cs typeface="Arial"/>
              </a:rPr>
              <a:t>1</a:t>
            </a:r>
            <a:endParaRPr sz="27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99278" y="2840642"/>
            <a:ext cx="858519" cy="438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7980" algn="l"/>
                <a:tab pos="683895" algn="l"/>
              </a:tabLst>
            </a:pPr>
            <a:r>
              <a:rPr dirty="0" smtClean="0" sz="2450" spc="-345">
                <a:solidFill>
                  <a:srgbClr val="313334"/>
                </a:solidFill>
                <a:latin typeface="Arial"/>
                <a:cs typeface="Arial"/>
              </a:rPr>
              <a:t>.·</a:t>
            </a:r>
            <a:r>
              <a:rPr dirty="0" smtClean="0" sz="2450" spc="-345">
                <a:solidFill>
                  <a:srgbClr val="313334"/>
                </a:solidFill>
                <a:latin typeface="Arial"/>
                <a:cs typeface="Arial"/>
              </a:rPr>
              <a:t>	</a:t>
            </a:r>
            <a:r>
              <a:rPr dirty="0" smtClean="0" sz="2450" spc="520">
                <a:solidFill>
                  <a:srgbClr val="525456"/>
                </a:solidFill>
                <a:latin typeface="Arial"/>
                <a:cs typeface="Arial"/>
              </a:rPr>
              <a:t>t</a:t>
            </a:r>
            <a:r>
              <a:rPr dirty="0" smtClean="0" sz="2450" spc="520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2800" spc="490">
                <a:solidFill>
                  <a:srgbClr val="444448"/>
                </a:solidFill>
                <a:latin typeface="Times New Roman"/>
                <a:cs typeface="Times New Roman"/>
              </a:rPr>
              <a:t>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71760" y="2789842"/>
            <a:ext cx="555625" cy="4984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100" spc="-585">
                <a:solidFill>
                  <a:srgbClr val="313334"/>
                </a:solidFill>
                <a:latin typeface="Times New Roman"/>
                <a:cs typeface="Times New Roman"/>
              </a:rPr>
              <a:t>cr-</a:t>
            </a:r>
            <a:r>
              <a:rPr dirty="0" smtClean="0" sz="3100" spc="285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3200" spc="-700" i="1">
                <a:solidFill>
                  <a:srgbClr val="525456"/>
                </a:solidFill>
                <a:latin typeface="Times New Roman"/>
                <a:cs typeface="Times New Roman"/>
              </a:rPr>
              <a:t>;</a:t>
            </a:r>
            <a:r>
              <a:rPr dirty="0" smtClean="0" sz="3200" spc="-285" i="1">
                <a:solidFill>
                  <a:srgbClr val="313334"/>
                </a:solidFill>
                <a:latin typeface="Times New Roman"/>
                <a:cs typeface="Times New Roman"/>
              </a:rPr>
              <a:t>t'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52149" y="2961489"/>
            <a:ext cx="1887220" cy="536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4330" algn="l"/>
                <a:tab pos="730885" algn="l"/>
                <a:tab pos="1732280" algn="l"/>
              </a:tabLst>
            </a:pPr>
            <a:r>
              <a:rPr dirty="0" smtClean="0" sz="2400" spc="-229" i="1">
                <a:solidFill>
                  <a:srgbClr val="313334"/>
                </a:solidFill>
                <a:latin typeface="Times New Roman"/>
                <a:cs typeface="Times New Roman"/>
              </a:rPr>
              <a:t>.</a:t>
            </a:r>
            <a:r>
              <a:rPr dirty="0" smtClean="0" sz="2400" spc="-330" i="1">
                <a:solidFill>
                  <a:srgbClr val="525456"/>
                </a:solidFill>
                <a:latin typeface="Times New Roman"/>
                <a:cs typeface="Times New Roman"/>
              </a:rPr>
              <a:t>c;</a:t>
            </a:r>
            <a:r>
              <a:rPr dirty="0" smtClean="0" sz="2400" spc="-330" i="1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2400" spc="20">
                <a:solidFill>
                  <a:srgbClr val="313334"/>
                </a:solidFill>
                <a:latin typeface="Times New Roman"/>
                <a:cs typeface="Times New Roman"/>
              </a:rPr>
              <a:t>.</a:t>
            </a:r>
            <a:r>
              <a:rPr dirty="0" smtClean="0" sz="2400" spc="-409">
                <a:solidFill>
                  <a:srgbClr val="525456"/>
                </a:solidFill>
                <a:latin typeface="Times New Roman"/>
                <a:cs typeface="Times New Roman"/>
              </a:rPr>
              <a:t>.-</a:t>
            </a:r>
            <a:r>
              <a:rPr dirty="0" smtClean="0" sz="2400" spc="-409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3450" spc="-350">
                <a:solidFill>
                  <a:srgbClr val="444448"/>
                </a:solidFill>
                <a:latin typeface="Times New Roman"/>
                <a:cs typeface="Times New Roman"/>
              </a:rPr>
              <a:t>r:</a:t>
            </a:r>
            <a:r>
              <a:rPr dirty="0" smtClean="0" sz="3450" spc="350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2850" spc="-75">
                <a:solidFill>
                  <a:srgbClr val="313334"/>
                </a:solidFill>
                <a:latin typeface="Times New Roman"/>
                <a:cs typeface="Times New Roman"/>
              </a:rPr>
              <a:t>f.</a:t>
            </a:r>
            <a:r>
              <a:rPr dirty="0" smtClean="0" sz="2850" spc="325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300" spc="610">
                <a:solidFill>
                  <a:srgbClr val="313334"/>
                </a:solidFill>
                <a:latin typeface="Arial"/>
                <a:cs typeface="Arial"/>
              </a:rPr>
              <a:t>t</a:t>
            </a:r>
            <a:r>
              <a:rPr dirty="0" smtClean="0" sz="2300" spc="610">
                <a:solidFill>
                  <a:srgbClr val="313334"/>
                </a:solidFill>
                <a:latin typeface="Arial"/>
                <a:cs typeface="Arial"/>
              </a:rPr>
              <a:t>	</a:t>
            </a:r>
            <a:r>
              <a:rPr dirty="0" smtClean="0" sz="2800" spc="-620">
                <a:solidFill>
                  <a:srgbClr val="444448"/>
                </a:solidFill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99278" y="3061017"/>
            <a:ext cx="509905" cy="772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750" spc="-450">
                <a:solidFill>
                  <a:srgbClr val="525456"/>
                </a:solidFill>
                <a:latin typeface="Times New Roman"/>
                <a:cs typeface="Times New Roman"/>
              </a:rPr>
              <a:t>!J:</a:t>
            </a:r>
            <a:r>
              <a:rPr dirty="0" smtClean="0" sz="2750" spc="155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5000" spc="135">
                <a:solidFill>
                  <a:srgbClr val="444448"/>
                </a:solidFill>
                <a:latin typeface="Times New Roman"/>
                <a:cs typeface="Times New Roman"/>
              </a:rPr>
              <a:t>t</a:t>
            </a:r>
            <a:endParaRPr sz="5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59530" y="3194367"/>
            <a:ext cx="842644" cy="609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94970" algn="l"/>
              </a:tabLst>
            </a:pPr>
            <a:r>
              <a:rPr dirty="0" smtClean="0" sz="3200" spc="-545">
                <a:solidFill>
                  <a:srgbClr val="313334"/>
                </a:solidFill>
                <a:latin typeface="Times New Roman"/>
                <a:cs typeface="Times New Roman"/>
              </a:rPr>
              <a:t>·l·.</a:t>
            </a:r>
            <a:r>
              <a:rPr dirty="0" smtClean="0" sz="3200" spc="-545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-65" i="1">
                <a:solidFill>
                  <a:srgbClr val="313334"/>
                </a:solidFill>
                <a:latin typeface="Times New Roman"/>
                <a:cs typeface="Times New Roman"/>
              </a:rPr>
              <a:t>t_</a:t>
            </a:r>
            <a:r>
              <a:rPr dirty="0" smtClean="0" sz="1600" spc="-65" i="1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55" i="1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3950" spc="-360" i="1">
                <a:solidFill>
                  <a:srgbClr val="525456"/>
                </a:solidFill>
                <a:latin typeface="Arial"/>
                <a:cs typeface="Arial"/>
              </a:rPr>
              <a:t>'i'</a:t>
            </a:r>
            <a:endParaRPr sz="39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23737" y="3136222"/>
            <a:ext cx="1243965" cy="1017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6734" sz="2475" spc="-487">
                <a:solidFill>
                  <a:srgbClr val="525456"/>
                </a:solidFill>
                <a:latin typeface="Times New Roman"/>
                <a:cs typeface="Times New Roman"/>
              </a:rPr>
              <a:t>c</a:t>
            </a:r>
            <a:r>
              <a:rPr dirty="0" smtClean="0" sz="6650" spc="-660">
                <a:solidFill>
                  <a:srgbClr val="444448"/>
                </a:solidFill>
                <a:latin typeface="Arial"/>
                <a:cs typeface="Arial"/>
              </a:rPr>
              <a:t>r··t</a:t>
            </a:r>
            <a:r>
              <a:rPr dirty="0" smtClean="0" sz="6650" spc="-1125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baseline="-6734" sz="2475" spc="-2797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r>
              <a:rPr dirty="0" smtClean="0" sz="1200" spc="-65">
                <a:solidFill>
                  <a:srgbClr val="444448"/>
                </a:solidFill>
                <a:latin typeface="Arial"/>
                <a:cs typeface="Arial"/>
              </a:rPr>
              <a:t>'</a:t>
            </a:r>
            <a:r>
              <a:rPr dirty="0" smtClean="0" sz="1200" spc="-45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1200" spc="-120">
                <a:solidFill>
                  <a:srgbClr val="444448"/>
                </a:solidFill>
                <a:latin typeface="Arial"/>
                <a:cs typeface="Arial"/>
              </a:rPr>
              <a:t>c!.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48665" y="3750019"/>
            <a:ext cx="469900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28295" algn="l"/>
              </a:tabLst>
            </a:pPr>
            <a:r>
              <a:rPr dirty="0" smtClean="0" sz="2000" spc="175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r>
              <a:rPr dirty="0" smtClean="0" sz="2000" spc="204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r>
              <a:rPr dirty="0" smtClean="0" sz="2000" spc="204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2000" spc="-195">
                <a:solidFill>
                  <a:srgbClr val="444448"/>
                </a:solidFill>
                <a:latin typeface="Times New Roman"/>
                <a:cs typeface="Times New Roman"/>
              </a:rPr>
              <a:t>c.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23737" y="4044584"/>
            <a:ext cx="188595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1055">
                <a:solidFill>
                  <a:srgbClr val="525456"/>
                </a:solidFill>
                <a:latin typeface="Times New Roman"/>
                <a:cs typeface="Times New Roman"/>
              </a:rPr>
              <a:t>"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001364" y="2936004"/>
            <a:ext cx="4351655" cy="18770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ts val="1650"/>
              </a:lnSpc>
              <a:tabLst>
                <a:tab pos="671195" algn="l"/>
                <a:tab pos="1077595" algn="l"/>
                <a:tab pos="1425575" algn="l"/>
                <a:tab pos="1884680" algn="l"/>
                <a:tab pos="2096770" algn="l"/>
              </a:tabLst>
            </a:pPr>
            <a:r>
              <a:rPr dirty="0" smtClean="0" baseline="-30555" sz="1500" spc="1410">
                <a:solidFill>
                  <a:srgbClr val="69696D"/>
                </a:solidFill>
                <a:latin typeface="Arial"/>
                <a:cs typeface="Arial"/>
              </a:rPr>
              <a:t>-</a:t>
            </a:r>
            <a:r>
              <a:rPr dirty="0" smtClean="0" baseline="-61111" sz="750" spc="-2895">
                <a:solidFill>
                  <a:srgbClr val="444448"/>
                </a:solidFill>
                <a:latin typeface="Arial"/>
                <a:cs typeface="Arial"/>
              </a:rPr>
              <a:t>I</a:t>
            </a:r>
            <a:r>
              <a:rPr dirty="0" smtClean="0" baseline="-44444" sz="1875" spc="322">
                <a:solidFill>
                  <a:srgbClr val="69696D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-44444" sz="1875" spc="322">
                <a:solidFill>
                  <a:srgbClr val="69696D"/>
                </a:solidFill>
                <a:latin typeface="Times New Roman"/>
                <a:cs typeface="Times New Roman"/>
              </a:rPr>
              <a:t>	</a:t>
            </a:r>
            <a:r>
              <a:rPr dirty="0" smtClean="0" sz="1300" spc="-70">
                <a:solidFill>
                  <a:srgbClr val="444448"/>
                </a:solidFill>
                <a:latin typeface="Times New Roman"/>
                <a:cs typeface="Times New Roman"/>
              </a:rPr>
              <a:t>c:.</a:t>
            </a:r>
            <a:r>
              <a:rPr dirty="0" smtClean="0" sz="1300" spc="-70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40">
                <a:solidFill>
                  <a:srgbClr val="525456"/>
                </a:solidFill>
                <a:latin typeface="Times New Roman"/>
                <a:cs typeface="Times New Roman"/>
              </a:rPr>
              <a:t>!=</a:t>
            </a:r>
            <a:r>
              <a:rPr dirty="0" smtClean="0" sz="1500" spc="40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90">
                <a:solidFill>
                  <a:srgbClr val="525456"/>
                </a:solidFill>
                <a:latin typeface="Times New Roman"/>
                <a:cs typeface="Times New Roman"/>
              </a:rPr>
              <a:t>-·</a:t>
            </a:r>
            <a:r>
              <a:rPr dirty="0" smtClean="0" sz="1500" spc="90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-204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r>
              <a:rPr dirty="0" smtClean="0" sz="1500" spc="-204">
                <a:solidFill>
                  <a:srgbClr val="69696D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150">
                <a:solidFill>
                  <a:srgbClr val="525456"/>
                </a:solidFill>
                <a:latin typeface="Times New Roman"/>
                <a:cs typeface="Times New Roman"/>
              </a:rPr>
              <a:t>)-</a:t>
            </a:r>
            <a:endParaRPr sz="1500">
              <a:latin typeface="Times New Roman"/>
              <a:cs typeface="Times New Roman"/>
            </a:endParaRPr>
          </a:p>
          <a:p>
            <a:pPr algn="r" marR="14604">
              <a:lnSpc>
                <a:spcPts val="720"/>
              </a:lnSpc>
              <a:tabLst>
                <a:tab pos="323850" algn="l"/>
                <a:tab pos="1024890" algn="l"/>
              </a:tabLst>
            </a:pPr>
            <a:r>
              <a:rPr dirty="0" smtClean="0" sz="1250" spc="90">
                <a:solidFill>
                  <a:srgbClr val="444448"/>
                </a:solidFill>
                <a:latin typeface="Times New Roman"/>
                <a:cs typeface="Times New Roman"/>
              </a:rPr>
              <a:t>(·</a:t>
            </a:r>
            <a:r>
              <a:rPr dirty="0" smtClean="0" sz="1250" spc="90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-375">
                <a:solidFill>
                  <a:srgbClr val="525456"/>
                </a:solidFill>
                <a:latin typeface="Times New Roman"/>
                <a:cs typeface="Times New Roman"/>
              </a:rPr>
              <a:t>c</a:t>
            </a:r>
            <a:r>
              <a:rPr dirty="0" smtClean="0" baseline="50000" sz="750" spc="30">
                <a:solidFill>
                  <a:srgbClr val="69696D"/>
                </a:solidFill>
                <a:latin typeface="Arial"/>
                <a:cs typeface="Arial"/>
              </a:rPr>
              <a:t>..</a:t>
            </a:r>
            <a:r>
              <a:rPr dirty="0" smtClean="0" sz="1250" spc="-25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r>
              <a:rPr dirty="0" smtClean="0" sz="1250" spc="-45">
                <a:solidFill>
                  <a:srgbClr val="525456"/>
                </a:solidFill>
                <a:latin typeface="Times New Roman"/>
                <a:cs typeface="Times New Roman"/>
              </a:rPr>
              <a:t>_</a:t>
            </a:r>
            <a:r>
              <a:rPr dirty="0" smtClean="0" sz="1250" spc="-45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baseline="50000" sz="750" spc="1245">
                <a:solidFill>
                  <a:srgbClr val="69696D"/>
                </a:solidFill>
                <a:latin typeface="Arial"/>
                <a:cs typeface="Arial"/>
              </a:rPr>
              <a:t>-</a:t>
            </a:r>
            <a:endParaRPr baseline="50000" sz="750">
              <a:latin typeface="Arial"/>
              <a:cs typeface="Arial"/>
            </a:endParaRPr>
          </a:p>
          <a:p>
            <a:pPr algn="r" marR="352425">
              <a:lnSpc>
                <a:spcPts val="225"/>
              </a:lnSpc>
            </a:pPr>
            <a:r>
              <a:rPr dirty="0" smtClean="0" sz="450" spc="125">
                <a:solidFill>
                  <a:srgbClr val="525456"/>
                </a:solidFill>
                <a:latin typeface="Times New Roman"/>
                <a:cs typeface="Times New Roman"/>
              </a:rPr>
              <a:t>C</a:t>
            </a:r>
            <a:r>
              <a:rPr dirty="0" smtClean="0" sz="450" spc="65">
                <a:solidFill>
                  <a:srgbClr val="525456"/>
                </a:solidFill>
                <a:latin typeface="Times New Roman"/>
                <a:cs typeface="Times New Roman"/>
              </a:rPr>
              <a:t>)</a:t>
            </a:r>
            <a:r>
              <a:rPr dirty="0" smtClean="0" sz="450" spc="-20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450" spc="420">
                <a:solidFill>
                  <a:srgbClr val="313334"/>
                </a:solidFill>
                <a:latin typeface="Times New Roman"/>
                <a:cs typeface="Times New Roman"/>
              </a:rPr>
              <a:t>.</a:t>
            </a:r>
            <a:endParaRPr sz="450">
              <a:latin typeface="Times New Roman"/>
              <a:cs typeface="Times New Roman"/>
            </a:endParaRPr>
          </a:p>
          <a:p>
            <a:pPr algn="ctr" marL="260350">
              <a:lnSpc>
                <a:spcPts val="1850"/>
              </a:lnSpc>
              <a:tabLst>
                <a:tab pos="599440" algn="l"/>
                <a:tab pos="1276985" algn="l"/>
              </a:tabLst>
            </a:pPr>
            <a:r>
              <a:rPr dirty="0" smtClean="0" sz="2400" spc="-210">
                <a:solidFill>
                  <a:srgbClr val="444448"/>
                </a:solidFill>
                <a:latin typeface="Arial"/>
                <a:cs typeface="Arial"/>
              </a:rPr>
              <a:t>·.</a:t>
            </a:r>
            <a:r>
              <a:rPr dirty="0" smtClean="0" sz="2400" spc="-21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2400" spc="-229">
                <a:solidFill>
                  <a:srgbClr val="444448"/>
                </a:solidFill>
                <a:latin typeface="Arial"/>
                <a:cs typeface="Arial"/>
              </a:rPr>
              <a:t>·.</a:t>
            </a:r>
            <a:r>
              <a:rPr dirty="0" smtClean="0" sz="2400" spc="-229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2400" spc="204">
                <a:solidFill>
                  <a:srgbClr val="52545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algn="ctr" marL="335280">
              <a:lnSpc>
                <a:spcPts val="1955"/>
              </a:lnSpc>
              <a:tabLst>
                <a:tab pos="1690370" algn="l"/>
                <a:tab pos="2096770" algn="l"/>
              </a:tabLst>
            </a:pPr>
            <a:r>
              <a:rPr dirty="0" smtClean="0" sz="650" spc="490">
                <a:solidFill>
                  <a:srgbClr val="525456"/>
                </a:solidFill>
                <a:latin typeface="Arial"/>
                <a:cs typeface="Arial"/>
              </a:rPr>
              <a:t>I</a:t>
            </a:r>
            <a:r>
              <a:rPr dirty="0" smtClean="0" sz="650" spc="490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650" spc="850">
                <a:solidFill>
                  <a:srgbClr val="444448"/>
                </a:solidFill>
                <a:latin typeface="Arial"/>
                <a:cs typeface="Arial"/>
              </a:rPr>
              <a:t>{:</a:t>
            </a:r>
            <a:r>
              <a:rPr dirty="0" smtClean="0" sz="650" spc="85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3050" spc="-509" i="1">
                <a:solidFill>
                  <a:srgbClr val="313334"/>
                </a:solidFill>
                <a:latin typeface="Times New Roman"/>
                <a:cs typeface="Times New Roman"/>
              </a:rPr>
              <a:t>v.</a:t>
            </a:r>
            <a:endParaRPr sz="3050">
              <a:latin typeface="Times New Roman"/>
              <a:cs typeface="Times New Roman"/>
            </a:endParaRPr>
          </a:p>
          <a:p>
            <a:pPr marL="12700">
              <a:lnSpc>
                <a:spcPts val="3704"/>
              </a:lnSpc>
              <a:tabLst>
                <a:tab pos="384175" algn="l"/>
                <a:tab pos="1220470" algn="l"/>
                <a:tab pos="1998345" algn="l"/>
                <a:tab pos="2410460" algn="l"/>
                <a:tab pos="3192780" algn="l"/>
              </a:tabLst>
            </a:pPr>
            <a:r>
              <a:rPr dirty="0" smtClean="0" sz="550" spc="615">
                <a:solidFill>
                  <a:srgbClr val="69696D"/>
                </a:solidFill>
                <a:latin typeface="Times New Roman"/>
                <a:cs typeface="Times New Roman"/>
              </a:rPr>
              <a:t>I</a:t>
            </a:r>
            <a:r>
              <a:rPr dirty="0" smtClean="0" sz="550" spc="615">
                <a:solidFill>
                  <a:srgbClr val="69696D"/>
                </a:solidFill>
                <a:latin typeface="Times New Roman"/>
                <a:cs typeface="Times New Roman"/>
              </a:rPr>
              <a:t>	</a:t>
            </a:r>
            <a:r>
              <a:rPr dirty="0" smtClean="0" sz="4150" spc="-795">
                <a:solidFill>
                  <a:srgbClr val="525456"/>
                </a:solidFill>
                <a:latin typeface="Times New Roman"/>
                <a:cs typeface="Times New Roman"/>
              </a:rPr>
              <a:t>:</a:t>
            </a:r>
            <a:r>
              <a:rPr dirty="0" smtClean="0" sz="4150" spc="-430">
                <a:solidFill>
                  <a:srgbClr val="313334"/>
                </a:solidFill>
                <a:latin typeface="Times New Roman"/>
                <a:cs typeface="Times New Roman"/>
              </a:rPr>
              <a:t>f'</a:t>
            </a:r>
            <a:r>
              <a:rPr dirty="0" smtClean="0" sz="4150" spc="-430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3650" spc="-515">
                <a:solidFill>
                  <a:srgbClr val="444448"/>
                </a:solidFill>
                <a:latin typeface="Times New Roman"/>
                <a:cs typeface="Times New Roman"/>
              </a:rPr>
              <a:t>:f.</a:t>
            </a:r>
            <a:r>
              <a:rPr dirty="0" smtClean="0" sz="3650" spc="-515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3300" spc="-285">
                <a:solidFill>
                  <a:srgbClr val="444448"/>
                </a:solidFill>
                <a:latin typeface="Arial"/>
                <a:cs typeface="Arial"/>
              </a:rPr>
              <a:t>T</a:t>
            </a:r>
            <a:r>
              <a:rPr dirty="0" smtClean="0" sz="3300" spc="-285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2350" spc="545">
                <a:solidFill>
                  <a:srgbClr val="444448"/>
                </a:solidFill>
                <a:latin typeface="Arial"/>
                <a:cs typeface="Arial"/>
              </a:rPr>
              <a:t>t</a:t>
            </a:r>
            <a:r>
              <a:rPr dirty="0" smtClean="0" sz="2350" spc="545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2350" spc="120">
                <a:solidFill>
                  <a:srgbClr val="525456"/>
                </a:solidFill>
                <a:latin typeface="Arial"/>
                <a:cs typeface="Arial"/>
              </a:rPr>
              <a:t>.</a:t>
            </a:r>
            <a:endParaRPr sz="2350">
              <a:latin typeface="Arial"/>
              <a:cs typeface="Arial"/>
            </a:endParaRPr>
          </a:p>
          <a:p>
            <a:pPr marL="389890">
              <a:lnSpc>
                <a:spcPts val="650"/>
              </a:lnSpc>
              <a:spcBef>
                <a:spcPts val="305"/>
              </a:spcBef>
            </a:pPr>
            <a:r>
              <a:rPr dirty="0" smtClean="0" sz="650" spc="490">
                <a:solidFill>
                  <a:srgbClr val="444448"/>
                </a:solidFill>
                <a:latin typeface="Arial"/>
                <a:cs typeface="Arial"/>
              </a:rPr>
              <a:t>I</a:t>
            </a:r>
            <a:endParaRPr sz="650">
              <a:latin typeface="Arial"/>
              <a:cs typeface="Arial"/>
            </a:endParaRPr>
          </a:p>
          <a:p>
            <a:pPr marL="384175">
              <a:lnSpc>
                <a:spcPts val="3635"/>
              </a:lnSpc>
              <a:tabLst>
                <a:tab pos="1208405" algn="l"/>
              </a:tabLst>
            </a:pPr>
            <a:r>
              <a:rPr dirty="0" smtClean="0" sz="3600" spc="-690">
                <a:solidFill>
                  <a:srgbClr val="313334"/>
                </a:solidFill>
                <a:latin typeface="Times New Roman"/>
                <a:cs typeface="Times New Roman"/>
              </a:rPr>
              <a:t>fa</a:t>
            </a:r>
            <a:r>
              <a:rPr dirty="0" smtClean="0" sz="3600" spc="-690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3750" spc="-270">
                <a:solidFill>
                  <a:srgbClr val="313334"/>
                </a:solidFill>
                <a:latin typeface="Times New Roman"/>
                <a:cs typeface="Times New Roman"/>
              </a:rPr>
              <a:t>.t'</a:t>
            </a:r>
            <a:endParaRPr sz="37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287496" y="3806060"/>
            <a:ext cx="1971675" cy="673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55420" algn="l"/>
              </a:tabLst>
            </a:pPr>
            <a:r>
              <a:rPr dirty="0" smtClean="0" sz="1250" spc="40" i="1">
                <a:solidFill>
                  <a:srgbClr val="444448"/>
                </a:solidFill>
                <a:latin typeface="Arial"/>
                <a:cs typeface="Arial"/>
              </a:rPr>
              <a:t>&gt;L</a:t>
            </a:r>
            <a:r>
              <a:rPr dirty="0" smtClean="0" sz="1250" spc="40" i="1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1250" spc="5" i="1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1250" spc="630">
                <a:solidFill>
                  <a:srgbClr val="444448"/>
                </a:solidFill>
                <a:latin typeface="Arial"/>
                <a:cs typeface="Arial"/>
              </a:rPr>
              <a:t>\:</a:t>
            </a:r>
            <a:r>
              <a:rPr dirty="0" smtClean="0" sz="1250" spc="63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1250" spc="75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4350" spc="-360">
                <a:solidFill>
                  <a:srgbClr val="313334"/>
                </a:solidFill>
                <a:latin typeface="Times New Roman"/>
                <a:cs typeface="Times New Roman"/>
              </a:rPr>
              <a:t>·v.l</a:t>
            </a:r>
            <a:r>
              <a:rPr dirty="0" smtClean="0" sz="4350" spc="-360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4350" spc="-580">
                <a:solidFill>
                  <a:srgbClr val="69696D"/>
                </a:solidFill>
                <a:latin typeface="Times New Roman"/>
                <a:cs typeface="Times New Roman"/>
              </a:rPr>
              <a:t>.</a:t>
            </a:r>
            <a:r>
              <a:rPr dirty="0" smtClean="0" sz="4350" spc="-165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4350" spc="1070">
                <a:solidFill>
                  <a:srgbClr val="525456"/>
                </a:solidFill>
                <a:latin typeface="Times New Roman"/>
                <a:cs typeface="Times New Roman"/>
              </a:rPr>
              <a:t>·</a:t>
            </a:r>
            <a:endParaRPr sz="43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52149" y="4273776"/>
            <a:ext cx="1899920" cy="550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4330" algn="l"/>
                <a:tab pos="730885" algn="l"/>
              </a:tabLst>
            </a:pPr>
            <a:r>
              <a:rPr dirty="0" smtClean="0" sz="2800" spc="-395" i="1">
                <a:solidFill>
                  <a:srgbClr val="69696D"/>
                </a:solidFill>
                <a:latin typeface="Arial"/>
                <a:cs typeface="Arial"/>
              </a:rPr>
              <a:t>\"f</a:t>
            </a:r>
            <a:r>
              <a:rPr dirty="0" smtClean="0" sz="2800" spc="-395" i="1">
                <a:solidFill>
                  <a:srgbClr val="69696D"/>
                </a:solidFill>
                <a:latin typeface="Arial"/>
                <a:cs typeface="Arial"/>
              </a:rPr>
              <a:t>	</a:t>
            </a:r>
            <a:r>
              <a:rPr dirty="0" smtClean="0" sz="2800" spc="-470">
                <a:solidFill>
                  <a:srgbClr val="313334"/>
                </a:solidFill>
                <a:latin typeface="Arial"/>
                <a:cs typeface="Arial"/>
              </a:rPr>
              <a:t>.</a:t>
            </a:r>
            <a:r>
              <a:rPr dirty="0" smtClean="0" sz="2800" spc="-465">
                <a:solidFill>
                  <a:srgbClr val="313334"/>
                </a:solidFill>
                <a:latin typeface="Arial"/>
                <a:cs typeface="Arial"/>
              </a:rPr>
              <a:t> </a:t>
            </a:r>
            <a:r>
              <a:rPr dirty="0" smtClean="0" sz="2800" spc="-515">
                <a:solidFill>
                  <a:srgbClr val="313334"/>
                </a:solidFill>
                <a:latin typeface="Arial"/>
                <a:cs typeface="Arial"/>
              </a:rPr>
              <a:t>.-</a:t>
            </a:r>
            <a:r>
              <a:rPr dirty="0" smtClean="0" sz="2800" spc="-515">
                <a:solidFill>
                  <a:srgbClr val="313334"/>
                </a:solidFill>
                <a:latin typeface="Arial"/>
                <a:cs typeface="Arial"/>
              </a:rPr>
              <a:t>	</a:t>
            </a:r>
            <a:r>
              <a:rPr dirty="0" smtClean="0" sz="3500" spc="-595">
                <a:solidFill>
                  <a:srgbClr val="444448"/>
                </a:solidFill>
                <a:latin typeface="Times New Roman"/>
                <a:cs typeface="Times New Roman"/>
              </a:rPr>
              <a:t>c.</a:t>
            </a:r>
            <a:r>
              <a:rPr dirty="0" smtClean="0" sz="3500" spc="225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3550" spc="-720">
                <a:solidFill>
                  <a:srgbClr val="525456"/>
                </a:solidFill>
                <a:latin typeface="Arial"/>
                <a:cs typeface="Arial"/>
              </a:rPr>
              <a:t>.</a:t>
            </a:r>
            <a:r>
              <a:rPr dirty="0" smtClean="0" sz="3550" spc="105">
                <a:solidFill>
                  <a:srgbClr val="313334"/>
                </a:solidFill>
                <a:latin typeface="Arial"/>
                <a:cs typeface="Arial"/>
              </a:rPr>
              <a:t>r</a:t>
            </a:r>
            <a:r>
              <a:rPr dirty="0" smtClean="0" sz="3550" spc="365">
                <a:solidFill>
                  <a:srgbClr val="313334"/>
                </a:solidFill>
                <a:latin typeface="Arial"/>
                <a:cs typeface="Arial"/>
              </a:rPr>
              <a:t> </a:t>
            </a:r>
            <a:r>
              <a:rPr dirty="0" smtClean="0" sz="3550" spc="-150">
                <a:solidFill>
                  <a:srgbClr val="444448"/>
                </a:solidFill>
                <a:latin typeface="Arial"/>
                <a:cs typeface="Arial"/>
              </a:rPr>
              <a:t>'·</a:t>
            </a:r>
            <a:r>
              <a:rPr dirty="0" smtClean="0" sz="3550" spc="3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3500" spc="-620">
                <a:solidFill>
                  <a:srgbClr val="525456"/>
                </a:solidFill>
                <a:latin typeface="Times New Roman"/>
                <a:cs typeface="Times New Roman"/>
              </a:rPr>
              <a:t>c.</a:t>
            </a:r>
            <a:endParaRPr sz="35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64325" y="4622457"/>
            <a:ext cx="548005" cy="549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45454" sz="2475" spc="-3540">
                <a:solidFill>
                  <a:srgbClr val="525456"/>
                </a:solidFill>
                <a:latin typeface="Arial"/>
                <a:cs typeface="Arial"/>
              </a:rPr>
              <a:t>.</a:t>
            </a:r>
            <a:r>
              <a:rPr dirty="0" smtClean="0" sz="3550" spc="-260">
                <a:solidFill>
                  <a:srgbClr val="313334"/>
                </a:solidFill>
                <a:latin typeface="Arial"/>
                <a:cs typeface="Arial"/>
              </a:rPr>
              <a:t>f.</a:t>
            </a:r>
            <a:endParaRPr sz="35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40963" y="4695228"/>
            <a:ext cx="187325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170">
                <a:solidFill>
                  <a:srgbClr val="313334"/>
                </a:solidFill>
                <a:latin typeface="Arial"/>
                <a:cs typeface="Arial"/>
              </a:rPr>
              <a:t>!;</a:t>
            </a:r>
            <a:endParaRPr sz="16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42454" y="4695228"/>
            <a:ext cx="141605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110">
                <a:solidFill>
                  <a:srgbClr val="444448"/>
                </a:solidFill>
                <a:latin typeface="Arial"/>
                <a:cs typeface="Arial"/>
              </a:rPr>
              <a:t>(•</a:t>
            </a:r>
            <a:endParaRPr sz="1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312551" y="4622457"/>
            <a:ext cx="871855" cy="549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31190" algn="l"/>
              </a:tabLst>
            </a:pPr>
            <a:r>
              <a:rPr dirty="0" smtClean="0" sz="3550" spc="90">
                <a:solidFill>
                  <a:srgbClr val="69696D"/>
                </a:solidFill>
                <a:latin typeface="Arial"/>
                <a:cs typeface="Arial"/>
              </a:rPr>
              <a:t>-</a:t>
            </a:r>
            <a:r>
              <a:rPr dirty="0" smtClean="0" sz="3550" spc="90">
                <a:solidFill>
                  <a:srgbClr val="69696D"/>
                </a:solidFill>
                <a:latin typeface="Arial"/>
                <a:cs typeface="Arial"/>
              </a:rPr>
              <a:t>	</a:t>
            </a:r>
            <a:r>
              <a:rPr dirty="0" smtClean="0" sz="1700" spc="10">
                <a:solidFill>
                  <a:srgbClr val="444448"/>
                </a:solidFill>
                <a:latin typeface="Arial"/>
                <a:cs typeface="Arial"/>
              </a:rPr>
              <a:t>.h'</a:t>
            </a:r>
            <a:endParaRPr sz="17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294878" y="4844903"/>
            <a:ext cx="847725" cy="5289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48335" algn="l"/>
              </a:tabLst>
            </a:pPr>
            <a:r>
              <a:rPr dirty="0" smtClean="0" sz="3400" spc="-445">
                <a:solidFill>
                  <a:srgbClr val="444448"/>
                </a:solidFill>
                <a:latin typeface="Times New Roman"/>
                <a:cs typeface="Times New Roman"/>
              </a:rPr>
              <a:t>;::</a:t>
            </a:r>
            <a:r>
              <a:rPr dirty="0" smtClean="0" sz="3400" spc="-150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3400" spc="-1195">
                <a:solidFill>
                  <a:srgbClr val="444448"/>
                </a:solidFill>
                <a:latin typeface="Times New Roman"/>
                <a:cs typeface="Times New Roman"/>
              </a:rPr>
              <a:t>b</a:t>
            </a:r>
            <a:r>
              <a:rPr dirty="0" smtClean="0" baseline="68376" sz="1950" spc="172" i="1">
                <a:solidFill>
                  <a:srgbClr val="525456"/>
                </a:solidFill>
                <a:latin typeface="Arial"/>
                <a:cs typeface="Arial"/>
              </a:rPr>
              <a:t>c:</a:t>
            </a:r>
            <a:r>
              <a:rPr dirty="0" smtClean="0" baseline="68376" sz="1950" spc="172" i="1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3400" spc="325">
                <a:solidFill>
                  <a:srgbClr val="444448"/>
                </a:solidFill>
                <a:latin typeface="Times New Roman"/>
                <a:cs typeface="Times New Roman"/>
              </a:rPr>
              <a:t>·</a:t>
            </a:r>
            <a:endParaRPr sz="3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299278" y="4844903"/>
            <a:ext cx="538480" cy="5289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7355" algn="l"/>
              </a:tabLst>
            </a:pPr>
            <a:r>
              <a:rPr dirty="0" smtClean="0" sz="3400" spc="-795">
                <a:solidFill>
                  <a:srgbClr val="313334"/>
                </a:solidFill>
                <a:latin typeface="Times New Roman"/>
                <a:cs typeface="Times New Roman"/>
              </a:rPr>
              <a:t>_:.</a:t>
            </a:r>
            <a:r>
              <a:rPr dirty="0" smtClean="0" sz="3400" spc="-795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3400" spc="-365">
                <a:solidFill>
                  <a:srgbClr val="313334"/>
                </a:solidFill>
                <a:latin typeface="Times New Roman"/>
                <a:cs typeface="Times New Roman"/>
              </a:rPr>
              <a:t>·</a:t>
            </a:r>
            <a:endParaRPr sz="3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29209" y="4676344"/>
            <a:ext cx="2014220" cy="939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83005" algn="l"/>
              </a:tabLst>
            </a:pPr>
            <a:r>
              <a:rPr dirty="0" smtClean="0" baseline="-30864" sz="675" spc="-7815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r>
              <a:rPr dirty="0" smtClean="0" sz="2500" spc="-270">
                <a:solidFill>
                  <a:srgbClr val="444448"/>
                </a:solidFill>
                <a:latin typeface="Times New Roman"/>
                <a:cs typeface="Times New Roman"/>
              </a:rPr>
              <a:t>c</a:t>
            </a:r>
            <a:r>
              <a:rPr dirty="0" smtClean="0" sz="2500" spc="-145">
                <a:solidFill>
                  <a:srgbClr val="444448"/>
                </a:solidFill>
                <a:latin typeface="Times New Roman"/>
                <a:cs typeface="Times New Roman"/>
              </a:rPr>
              <a:t>.</a:t>
            </a:r>
            <a:r>
              <a:rPr dirty="0" smtClean="0" sz="2500" spc="-145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6100" spc="-825">
                <a:solidFill>
                  <a:srgbClr val="313334"/>
                </a:solidFill>
                <a:latin typeface="Times New Roman"/>
                <a:cs typeface="Times New Roman"/>
              </a:rPr>
              <a:t>1</a:t>
            </a:r>
            <a:r>
              <a:rPr dirty="0" smtClean="0" sz="6100" spc="-505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6100" spc="-815">
                <a:solidFill>
                  <a:srgbClr val="313334"/>
                </a:solidFill>
                <a:latin typeface="Times New Roman"/>
                <a:cs typeface="Times New Roman"/>
              </a:rPr>
              <a:t>'</a:t>
            </a:r>
            <a:r>
              <a:rPr dirty="0" smtClean="0" sz="6100" spc="-1485">
                <a:solidFill>
                  <a:srgbClr val="313334"/>
                </a:solidFill>
                <a:latin typeface="Times New Roman"/>
                <a:cs typeface="Times New Roman"/>
              </a:rPr>
              <a:t>-</a:t>
            </a:r>
            <a:r>
              <a:rPr dirty="0" smtClean="0" sz="6100" spc="-1325">
                <a:solidFill>
                  <a:srgbClr val="69696D"/>
                </a:solidFill>
                <a:latin typeface="Times New Roman"/>
                <a:cs typeface="Times New Roman"/>
              </a:rPr>
              <a:t>·</a:t>
            </a:r>
            <a:r>
              <a:rPr dirty="0" smtClean="0" sz="6100" spc="-475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-30864" sz="675" spc="-465">
                <a:solidFill>
                  <a:srgbClr val="444448"/>
                </a:solidFill>
                <a:latin typeface="Times New Roman"/>
                <a:cs typeface="Times New Roman"/>
              </a:rPr>
              <a:t>C</a:t>
            </a:r>
            <a:r>
              <a:rPr dirty="0" smtClean="0" sz="6100" spc="-1645">
                <a:solidFill>
                  <a:srgbClr val="525456"/>
                </a:solidFill>
                <a:latin typeface="Times New Roman"/>
                <a:cs typeface="Times New Roman"/>
              </a:rPr>
              <a:t>-</a:t>
            </a:r>
            <a:r>
              <a:rPr dirty="0" smtClean="0" baseline="-30864" sz="675" spc="67">
                <a:solidFill>
                  <a:srgbClr val="444448"/>
                </a:solidFill>
                <a:latin typeface="Times New Roman"/>
                <a:cs typeface="Times New Roman"/>
              </a:rPr>
              <a:t>)</a:t>
            </a:r>
            <a:endParaRPr baseline="-30864" sz="675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711657" y="5422951"/>
            <a:ext cx="67310" cy="81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70">
                <a:solidFill>
                  <a:srgbClr val="525456"/>
                </a:solidFill>
                <a:latin typeface="Times New Roman"/>
                <a:cs typeface="Times New Roman"/>
              </a:rPr>
              <a:t>•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84287" y="5422951"/>
            <a:ext cx="67310" cy="81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50" spc="170">
                <a:solidFill>
                  <a:srgbClr val="525456"/>
                </a:solidFill>
                <a:latin typeface="Times New Roman"/>
                <a:cs typeface="Times New Roman"/>
              </a:rPr>
              <a:t>•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252149" y="5503005"/>
            <a:ext cx="1581150" cy="262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07720" algn="l"/>
                <a:tab pos="1072515" algn="l"/>
                <a:tab pos="1477645" algn="l"/>
              </a:tabLst>
            </a:pPr>
            <a:r>
              <a:rPr dirty="0" smtClean="0" sz="1650" spc="450">
                <a:solidFill>
                  <a:srgbClr val="313334"/>
                </a:solidFill>
                <a:latin typeface="Arial"/>
                <a:cs typeface="Arial"/>
              </a:rPr>
              <a:t>{:</a:t>
            </a:r>
            <a:r>
              <a:rPr dirty="0" smtClean="0" sz="1650" spc="450">
                <a:solidFill>
                  <a:srgbClr val="313334"/>
                </a:solidFill>
                <a:latin typeface="Arial"/>
                <a:cs typeface="Arial"/>
              </a:rPr>
              <a:t> </a:t>
            </a:r>
            <a:r>
              <a:rPr dirty="0" smtClean="0" sz="1650" spc="80">
                <a:solidFill>
                  <a:srgbClr val="313334"/>
                </a:solidFill>
                <a:latin typeface="Arial"/>
                <a:cs typeface="Arial"/>
              </a:rPr>
              <a:t> </a:t>
            </a:r>
            <a:r>
              <a:rPr dirty="0" smtClean="0" sz="1650" spc="1270">
                <a:solidFill>
                  <a:srgbClr val="313334"/>
                </a:solidFill>
                <a:latin typeface="Arial"/>
                <a:cs typeface="Arial"/>
              </a:rPr>
              <a:t>(</a:t>
            </a:r>
            <a:r>
              <a:rPr dirty="0" smtClean="0" sz="1650" spc="1270">
                <a:solidFill>
                  <a:srgbClr val="313334"/>
                </a:solidFill>
                <a:latin typeface="Arial"/>
                <a:cs typeface="Arial"/>
              </a:rPr>
              <a:t>	</a:t>
            </a:r>
            <a:r>
              <a:rPr dirty="0" smtClean="0" sz="1650" spc="-165">
                <a:solidFill>
                  <a:srgbClr val="313334"/>
                </a:solidFill>
                <a:latin typeface="Arial"/>
                <a:cs typeface="Arial"/>
              </a:rPr>
              <a:t>.:</a:t>
            </a:r>
            <a:r>
              <a:rPr dirty="0" smtClean="0" sz="1650" spc="-165">
                <a:solidFill>
                  <a:srgbClr val="313334"/>
                </a:solidFill>
                <a:latin typeface="Arial"/>
                <a:cs typeface="Arial"/>
              </a:rPr>
              <a:t>	</a:t>
            </a:r>
            <a:r>
              <a:rPr dirty="0" smtClean="0" sz="1650" spc="-204">
                <a:solidFill>
                  <a:srgbClr val="444448"/>
                </a:solidFill>
                <a:latin typeface="Arial"/>
                <a:cs typeface="Arial"/>
              </a:rPr>
              <a:t>£!:</a:t>
            </a:r>
            <a:r>
              <a:rPr dirty="0" smtClean="0" sz="1650" spc="-204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1650" spc="155">
                <a:solidFill>
                  <a:srgbClr val="444448"/>
                </a:solidFill>
                <a:latin typeface="Arial"/>
                <a:cs typeface="Arial"/>
              </a:rPr>
              <a:t>-</a:t>
            </a:r>
            <a:endParaRPr sz="16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222694" y="5726840"/>
            <a:ext cx="1939925" cy="9182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92100">
              <a:lnSpc>
                <a:spcPts val="1980"/>
              </a:lnSpc>
              <a:tabLst>
                <a:tab pos="1367155" algn="l"/>
                <a:tab pos="1750060" algn="l"/>
              </a:tabLst>
            </a:pPr>
            <a:r>
              <a:rPr dirty="0" smtClean="0" sz="2050" spc="-894">
                <a:solidFill>
                  <a:srgbClr val="525456"/>
                </a:solidFill>
                <a:latin typeface="Times New Roman"/>
                <a:cs typeface="Times New Roman"/>
              </a:rPr>
              <a:t>!</a:t>
            </a:r>
            <a:r>
              <a:rPr dirty="0" smtClean="0" sz="2050" spc="-555">
                <a:solidFill>
                  <a:srgbClr val="313334"/>
                </a:solidFill>
                <a:latin typeface="Times New Roman"/>
                <a:cs typeface="Times New Roman"/>
              </a:rPr>
              <a:t>£</a:t>
            </a:r>
            <a:r>
              <a:rPr dirty="0" smtClean="0" sz="2050" spc="-420">
                <a:solidFill>
                  <a:srgbClr val="313334"/>
                </a:solidFill>
                <a:latin typeface="Times New Roman"/>
                <a:cs typeface="Times New Roman"/>
              </a:rPr>
              <a:t>&gt;'</a:t>
            </a:r>
            <a:r>
              <a:rPr dirty="0" smtClean="0" sz="2050" spc="-420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65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2050" spc="-110">
                <a:solidFill>
                  <a:srgbClr val="444448"/>
                </a:solidFill>
                <a:latin typeface="Times New Roman"/>
                <a:cs typeface="Times New Roman"/>
              </a:rPr>
              <a:t>..</a:t>
            </a:r>
            <a:r>
              <a:rPr dirty="0" smtClean="0" sz="2050" spc="-140">
                <a:solidFill>
                  <a:srgbClr val="444448"/>
                </a:solidFill>
                <a:latin typeface="Times New Roman"/>
                <a:cs typeface="Times New Roman"/>
              </a:rPr>
              <a:t>;</a:t>
            </a:r>
            <a:r>
              <a:rPr dirty="0" smtClean="0" sz="2050" spc="15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r>
              <a:rPr dirty="0" smtClean="0" sz="2050" spc="15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2450" spc="-360" i="1">
                <a:solidFill>
                  <a:srgbClr val="444448"/>
                </a:solidFill>
                <a:latin typeface="Times New Roman"/>
                <a:cs typeface="Times New Roman"/>
              </a:rPr>
              <a:t>1:</a:t>
            </a:r>
            <a:r>
              <a:rPr dirty="0" smtClean="0" sz="2450" spc="-360" i="1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850" spc="-315">
                <a:solidFill>
                  <a:srgbClr val="525456"/>
                </a:solidFill>
                <a:latin typeface="Times New Roman"/>
                <a:cs typeface="Times New Roman"/>
              </a:rPr>
              <a:t>c</a:t>
            </a:r>
            <a:r>
              <a:rPr dirty="0" smtClean="0" sz="1850" spc="-175">
                <a:solidFill>
                  <a:srgbClr val="525456"/>
                </a:solidFill>
                <a:latin typeface="Times New Roman"/>
                <a:cs typeface="Times New Roman"/>
              </a:rPr>
              <a:t>...</a:t>
            </a: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ts val="2280"/>
              </a:lnSpc>
              <a:tabLst>
                <a:tab pos="1007110" algn="l"/>
                <a:tab pos="1420495" algn="l"/>
              </a:tabLst>
            </a:pPr>
            <a:r>
              <a:rPr dirty="0" smtClean="0" baseline="26748" sz="2025">
                <a:solidFill>
                  <a:srgbClr val="444448"/>
                </a:solidFill>
                <a:latin typeface="Times New Roman"/>
                <a:cs typeface="Times New Roman"/>
              </a:rPr>
              <a:t>·</a:t>
            </a:r>
            <a:r>
              <a:rPr dirty="0" smtClean="0" baseline="26748" sz="2025" spc="-1275">
                <a:solidFill>
                  <a:srgbClr val="444448"/>
                </a:solidFill>
                <a:latin typeface="Times New Roman"/>
                <a:cs typeface="Times New Roman"/>
              </a:rPr>
              <a:t>C</a:t>
            </a:r>
            <a:r>
              <a:rPr dirty="0" smtClean="0" baseline="-28015" sz="8775" spc="-1207">
                <a:solidFill>
                  <a:srgbClr val="313334"/>
                </a:solidFill>
                <a:latin typeface="Arial"/>
                <a:cs typeface="Arial"/>
              </a:rPr>
              <a:t>t</a:t>
            </a:r>
            <a:r>
              <a:rPr dirty="0" smtClean="0" baseline="26748" sz="2025" spc="0">
                <a:solidFill>
                  <a:srgbClr val="444448"/>
                </a:solidFill>
                <a:latin typeface="Times New Roman"/>
                <a:cs typeface="Times New Roman"/>
              </a:rPr>
              <a:t>.· </a:t>
            </a:r>
            <a:r>
              <a:rPr dirty="0" smtClean="0" baseline="26748" sz="2025" spc="97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165">
                <a:solidFill>
                  <a:srgbClr val="444448"/>
                </a:solidFill>
                <a:latin typeface="Arial"/>
                <a:cs typeface="Arial"/>
              </a:rPr>
              <a:t>'</a:t>
            </a:r>
            <a:r>
              <a:rPr dirty="0" smtClean="0" sz="1250" spc="-20">
                <a:solidFill>
                  <a:srgbClr val="444448"/>
                </a:solidFill>
                <a:latin typeface="Arial"/>
                <a:cs typeface="Arial"/>
              </a:rPr>
              <a:t>-</a:t>
            </a:r>
            <a:r>
              <a:rPr dirty="0" smtClean="0" baseline="-28015" sz="8775" spc="-1380">
                <a:solidFill>
                  <a:srgbClr val="313334"/>
                </a:solidFill>
                <a:latin typeface="Arial"/>
                <a:cs typeface="Arial"/>
              </a:rPr>
              <a:t>·</a:t>
            </a:r>
            <a:r>
              <a:rPr dirty="0" smtClean="0" baseline="-28015" sz="8775" spc="-615">
                <a:solidFill>
                  <a:srgbClr val="313334"/>
                </a:solidFill>
                <a:latin typeface="Arial"/>
                <a:cs typeface="Arial"/>
              </a:rPr>
              <a:t> </a:t>
            </a:r>
            <a:r>
              <a:rPr dirty="0" smtClean="0" sz="1250" spc="0">
                <a:solidFill>
                  <a:srgbClr val="313334"/>
                </a:solidFill>
                <a:latin typeface="Arial"/>
                <a:cs typeface="Arial"/>
              </a:rPr>
              <a:t>y	</a:t>
            </a:r>
            <a:r>
              <a:rPr dirty="0" smtClean="0" baseline="-28015" sz="8775" spc="-2587">
                <a:solidFill>
                  <a:srgbClr val="525456"/>
                </a:solidFill>
                <a:latin typeface="Arial"/>
                <a:cs typeface="Arial"/>
              </a:rPr>
              <a:t>·</a:t>
            </a:r>
            <a:r>
              <a:rPr dirty="0" smtClean="0" sz="2550" spc="-590">
                <a:solidFill>
                  <a:srgbClr val="444448"/>
                </a:solidFill>
                <a:latin typeface="Arial"/>
                <a:cs typeface="Arial"/>
              </a:rPr>
              <a:t>c</a:t>
            </a:r>
            <a:r>
              <a:rPr dirty="0" smtClean="0" sz="2550" spc="-59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1600" spc="120">
                <a:solidFill>
                  <a:srgbClr val="525456"/>
                </a:solidFill>
                <a:latin typeface="Times New Roman"/>
                <a:cs typeface="Times New Roman"/>
              </a:rPr>
              <a:t>c</a:t>
            </a:r>
            <a:r>
              <a:rPr dirty="0" smtClean="0" sz="1600" spc="70">
                <a:solidFill>
                  <a:srgbClr val="525456"/>
                </a:solidFill>
                <a:latin typeface="Times New Roman"/>
                <a:cs typeface="Times New Roman"/>
              </a:rPr>
              <a:t>..·'</a:t>
            </a:r>
            <a:r>
              <a:rPr dirty="0" smtClean="0" sz="1600" spc="-220">
                <a:solidFill>
                  <a:srgbClr val="525456"/>
                </a:solidFill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252149" y="6174822"/>
            <a:ext cx="1877695" cy="787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100" spc="-40">
                <a:solidFill>
                  <a:srgbClr val="444448"/>
                </a:solidFill>
                <a:latin typeface="Times New Roman"/>
                <a:cs typeface="Times New Roman"/>
              </a:rPr>
              <a:t>c-fl</a:t>
            </a:r>
            <a:r>
              <a:rPr dirty="0" smtClean="0" sz="5100" spc="75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5100" spc="-1105">
                <a:solidFill>
                  <a:srgbClr val="69696D"/>
                </a:solidFill>
                <a:latin typeface="Times New Roman"/>
                <a:cs typeface="Times New Roman"/>
              </a:rPr>
              <a:t>==.</a:t>
            </a:r>
            <a:r>
              <a:rPr dirty="0" smtClean="0" sz="5100" spc="175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34391" sz="6300" spc="-284">
                <a:solidFill>
                  <a:srgbClr val="313334"/>
                </a:solidFill>
                <a:latin typeface="Arial"/>
                <a:cs typeface="Arial"/>
              </a:rPr>
              <a:t>f</a:t>
            </a:r>
            <a:endParaRPr baseline="34391" sz="63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976757" y="6649342"/>
            <a:ext cx="197485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665">
                <a:solidFill>
                  <a:srgbClr val="69696D"/>
                </a:solidFill>
                <a:latin typeface="Arial"/>
                <a:cs typeface="Arial"/>
              </a:rPr>
              <a:t>-</a:t>
            </a:r>
            <a:endParaRPr sz="205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595324" y="6731892"/>
            <a:ext cx="1682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90">
                <a:solidFill>
                  <a:srgbClr val="525456"/>
                </a:solidFill>
                <a:latin typeface="Arial"/>
                <a:cs typeface="Arial"/>
              </a:rPr>
              <a:t>'-</a:t>
            </a:r>
            <a:endParaRPr sz="14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016576" y="758563"/>
            <a:ext cx="634365" cy="4584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950" spc="-260">
                <a:solidFill>
                  <a:srgbClr val="444448"/>
                </a:solidFill>
                <a:latin typeface="Arial"/>
                <a:cs typeface="Arial"/>
              </a:rPr>
              <a:t>.l</a:t>
            </a:r>
            <a:r>
              <a:rPr dirty="0" smtClean="0" sz="2950" spc="-690">
                <a:solidFill>
                  <a:srgbClr val="444448"/>
                </a:solidFill>
                <a:latin typeface="Arial"/>
                <a:cs typeface="Arial"/>
              </a:rPr>
              <a:t>:</a:t>
            </a:r>
            <a:r>
              <a:rPr dirty="0" smtClean="0" sz="2950" spc="175">
                <a:solidFill>
                  <a:srgbClr val="69696D"/>
                </a:solidFill>
                <a:latin typeface="Arial"/>
                <a:cs typeface="Arial"/>
              </a:rPr>
              <a:t>·</a:t>
            </a:r>
            <a:r>
              <a:rPr dirty="0" smtClean="0" sz="2950" spc="-254">
                <a:solidFill>
                  <a:srgbClr val="444448"/>
                </a:solidFill>
                <a:latin typeface="Arial"/>
                <a:cs typeface="Arial"/>
              </a:rPr>
              <a:t>.</a:t>
            </a:r>
            <a:r>
              <a:rPr dirty="0" smtClean="0" sz="2950" spc="-295">
                <a:solidFill>
                  <a:srgbClr val="444448"/>
                </a:solidFill>
                <a:latin typeface="Arial"/>
                <a:cs typeface="Arial"/>
              </a:rPr>
              <a:t>(</a:t>
            </a:r>
            <a:r>
              <a:rPr dirty="0" smtClean="0" sz="2950" spc="-280">
                <a:solidFill>
                  <a:srgbClr val="444448"/>
                </a:solidFill>
                <a:latin typeface="Arial"/>
                <a:cs typeface="Arial"/>
              </a:rPr>
              <a:t>.-</a:t>
            </a:r>
            <a:endParaRPr sz="295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442227" y="358513"/>
            <a:ext cx="1259840" cy="939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950" spc="1490">
                <a:solidFill>
                  <a:srgbClr val="444448"/>
                </a:solidFill>
                <a:latin typeface="Arial"/>
                <a:cs typeface="Arial"/>
              </a:rPr>
              <a:t>:</a:t>
            </a:r>
            <a:r>
              <a:rPr dirty="0" smtClean="0" sz="2950" spc="-13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6100" spc="-459">
                <a:solidFill>
                  <a:srgbClr val="444448"/>
                </a:solidFill>
                <a:latin typeface="Times New Roman"/>
                <a:cs typeface="Times New Roman"/>
              </a:rPr>
              <a:t>t</a:t>
            </a:r>
            <a:r>
              <a:rPr dirty="0" smtClean="0" sz="6100" spc="-459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4950" spc="55" i="1">
                <a:solidFill>
                  <a:srgbClr val="525456"/>
                </a:solidFill>
                <a:latin typeface="Arial"/>
                <a:cs typeface="Arial"/>
              </a:rPr>
              <a:t>I</a:t>
            </a:r>
            <a:r>
              <a:rPr dirty="0" smtClean="0" sz="4950" spc="-590" i="1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3700" spc="-960">
                <a:solidFill>
                  <a:srgbClr val="525456"/>
                </a:solidFill>
                <a:latin typeface="Arial"/>
                <a:cs typeface="Arial"/>
              </a:rPr>
              <a:t>·</a:t>
            </a:r>
            <a:r>
              <a:rPr dirty="0" smtClean="0" sz="3700" spc="-620">
                <a:solidFill>
                  <a:srgbClr val="313334"/>
                </a:solidFill>
                <a:latin typeface="Arial"/>
                <a:cs typeface="Arial"/>
              </a:rPr>
              <a:t>1.</a:t>
            </a:r>
            <a:endParaRPr sz="37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722019" y="1147187"/>
            <a:ext cx="8769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65430" algn="l"/>
              </a:tabLst>
            </a:pPr>
            <a:r>
              <a:rPr dirty="0" smtClean="0" sz="1400" spc="245">
                <a:solidFill>
                  <a:srgbClr val="525456"/>
                </a:solidFill>
                <a:latin typeface="Arial"/>
                <a:cs typeface="Arial"/>
              </a:rPr>
              <a:t>.</a:t>
            </a:r>
            <a:r>
              <a:rPr dirty="0" smtClean="0" sz="1400" spc="245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1400" spc="1725">
                <a:solidFill>
                  <a:srgbClr val="525456"/>
                </a:solidFill>
                <a:latin typeface="Arial"/>
                <a:cs typeface="Arial"/>
              </a:rPr>
              <a:t>·</a:t>
            </a:r>
            <a:r>
              <a:rPr dirty="0" smtClean="0" sz="1400" spc="1725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1400" spc="-10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1400" spc="130">
                <a:solidFill>
                  <a:srgbClr val="444448"/>
                </a:solidFill>
                <a:latin typeface="Arial"/>
                <a:cs typeface="Arial"/>
              </a:rPr>
              <a:t>:</a:t>
            </a:r>
            <a:r>
              <a:rPr dirty="0" smtClean="0" sz="1400" spc="-20">
                <a:solidFill>
                  <a:srgbClr val="444448"/>
                </a:solidFill>
                <a:latin typeface="Arial"/>
                <a:cs typeface="Arial"/>
              </a:rPr>
              <a:t>(</a:t>
            </a:r>
            <a:r>
              <a:rPr dirty="0" smtClean="0" sz="1400" spc="295">
                <a:solidFill>
                  <a:srgbClr val="69696D"/>
                </a:solidFill>
                <a:latin typeface="Arial"/>
                <a:cs typeface="Arial"/>
              </a:rPr>
              <a:t>·</a:t>
            </a:r>
            <a:endParaRPr sz="14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424553" y="1147187"/>
            <a:ext cx="5969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9100" algn="l"/>
              </a:tabLst>
            </a:pPr>
            <a:r>
              <a:rPr dirty="0" smtClean="0" sz="1400" spc="150" i="1">
                <a:solidFill>
                  <a:srgbClr val="525456"/>
                </a:solidFill>
                <a:latin typeface="Arial"/>
                <a:cs typeface="Arial"/>
              </a:rPr>
              <a:t>'t_</a:t>
            </a:r>
            <a:r>
              <a:rPr dirty="0" smtClean="0" sz="1400" spc="150" i="1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1400" spc="825">
                <a:solidFill>
                  <a:srgbClr val="525456"/>
                </a:solidFill>
                <a:latin typeface="Arial"/>
                <a:cs typeface="Arial"/>
              </a:rPr>
              <a:t>-</a:t>
            </a:r>
            <a:endParaRPr sz="14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850203" y="1147187"/>
            <a:ext cx="5238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90">
                <a:solidFill>
                  <a:srgbClr val="444448"/>
                </a:solidFill>
                <a:latin typeface="Times New Roman"/>
                <a:cs typeface="Times New Roman"/>
              </a:rPr>
              <a:t>l.</a:t>
            </a:r>
            <a:r>
              <a:rPr dirty="0" smtClean="0" sz="1400" spc="-90">
                <a:solidFill>
                  <a:srgbClr val="444448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175">
                <a:solidFill>
                  <a:srgbClr val="69696D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175">
                <a:solidFill>
                  <a:srgbClr val="69696D"/>
                </a:solidFill>
                <a:latin typeface="Times New Roman"/>
                <a:cs typeface="Times New Roman"/>
              </a:rPr>
              <a:t>  </a:t>
            </a:r>
            <a:r>
              <a:rPr dirty="0" smtClean="0" sz="1400" spc="-95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175">
                <a:solidFill>
                  <a:srgbClr val="525456"/>
                </a:solidFill>
                <a:latin typeface="Times New Roman"/>
                <a:cs typeface="Times New Roman"/>
              </a:rPr>
              <a:t>'-.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636236" y="1235829"/>
            <a:ext cx="1005840" cy="6927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27272" sz="825" spc="-810">
                <a:solidFill>
                  <a:srgbClr val="313334"/>
                </a:solidFill>
                <a:latin typeface="Times New Roman"/>
                <a:cs typeface="Times New Roman"/>
              </a:rPr>
              <a:t>1</a:t>
            </a:r>
            <a:r>
              <a:rPr dirty="0" smtClean="0" sz="4500" spc="315">
                <a:solidFill>
                  <a:srgbClr val="444448"/>
                </a:solidFill>
                <a:latin typeface="Arial"/>
                <a:cs typeface="Arial"/>
              </a:rPr>
              <a:t>{</a:t>
            </a:r>
            <a:r>
              <a:rPr dirty="0" smtClean="0" sz="4500" spc="-81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4500" spc="-545">
                <a:solidFill>
                  <a:srgbClr val="444448"/>
                </a:solidFill>
                <a:latin typeface="Arial"/>
                <a:cs typeface="Arial"/>
              </a:rPr>
              <a:t>'.-</a:t>
            </a:r>
            <a:r>
              <a:rPr dirty="0" smtClean="0" sz="4500" spc="-16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4500" spc="-430">
                <a:solidFill>
                  <a:srgbClr val="444448"/>
                </a:solidFill>
                <a:latin typeface="Arial"/>
                <a:cs typeface="Arial"/>
              </a:rPr>
              <a:t>b</a:t>
            </a:r>
            <a:endParaRPr sz="45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722019" y="1159121"/>
            <a:ext cx="695960" cy="3848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4330" algn="l"/>
                <a:tab pos="648335" algn="l"/>
              </a:tabLst>
            </a:pPr>
            <a:r>
              <a:rPr dirty="0" smtClean="0" sz="1900" spc="-180">
                <a:solidFill>
                  <a:srgbClr val="313334"/>
                </a:solidFill>
                <a:latin typeface="Arial"/>
                <a:cs typeface="Arial"/>
              </a:rPr>
              <a:t>L</a:t>
            </a:r>
            <a:r>
              <a:rPr dirty="0" smtClean="0" baseline="10101" sz="825" spc="240">
                <a:solidFill>
                  <a:srgbClr val="313334"/>
                </a:solidFill>
                <a:latin typeface="Times New Roman"/>
                <a:cs typeface="Times New Roman"/>
              </a:rPr>
              <a:t>1</a:t>
            </a:r>
            <a:r>
              <a:rPr dirty="0" smtClean="0" baseline="10101" sz="825" spc="240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2450" spc="535">
                <a:solidFill>
                  <a:srgbClr val="444448"/>
                </a:solidFill>
                <a:latin typeface="Times New Roman"/>
                <a:cs typeface="Times New Roman"/>
              </a:rPr>
              <a:t>t</a:t>
            </a:r>
            <a:r>
              <a:rPr dirty="0" smtClean="0" sz="2450" spc="535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550" spc="80">
                <a:solidFill>
                  <a:srgbClr val="444448"/>
                </a:solidFill>
                <a:latin typeface="Times New Roman"/>
                <a:cs typeface="Times New Roman"/>
              </a:rPr>
              <a:t>I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495247" y="1400421"/>
            <a:ext cx="46990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2265" algn="l"/>
              </a:tabLst>
            </a:pPr>
            <a:r>
              <a:rPr dirty="0" smtClean="0" sz="550" spc="915">
                <a:solidFill>
                  <a:srgbClr val="525456"/>
                </a:solidFill>
                <a:latin typeface="Times New Roman"/>
                <a:cs typeface="Times New Roman"/>
              </a:rPr>
              <a:t>-</a:t>
            </a:r>
            <a:r>
              <a:rPr dirty="0" smtClean="0" sz="550" spc="915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550" spc="260">
                <a:solidFill>
                  <a:srgbClr val="444448"/>
                </a:solidFill>
                <a:latin typeface="Times New Roman"/>
                <a:cs typeface="Times New Roman"/>
              </a:rPr>
              <a:t>(•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502628" y="1184521"/>
            <a:ext cx="128905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spc="-114">
                <a:solidFill>
                  <a:srgbClr val="444448"/>
                </a:solidFill>
                <a:latin typeface="Times New Roman"/>
                <a:cs typeface="Times New Roman"/>
              </a:rPr>
              <a:t>t'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191889" y="1184521"/>
            <a:ext cx="116839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50" spc="-30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6088759" y="1204079"/>
            <a:ext cx="2245360" cy="730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01675" algn="l"/>
                <a:tab pos="1720850" algn="l"/>
              </a:tabLst>
            </a:pPr>
            <a:r>
              <a:rPr dirty="0" smtClean="0" sz="4500" spc="-465" i="1">
                <a:solidFill>
                  <a:srgbClr val="444448"/>
                </a:solidFill>
                <a:latin typeface="Arial"/>
                <a:cs typeface="Arial"/>
              </a:rPr>
              <a:t>'[</a:t>
            </a:r>
            <a:r>
              <a:rPr dirty="0" smtClean="0" sz="4500" spc="330" i="1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1800" spc="-305">
                <a:solidFill>
                  <a:srgbClr val="525456"/>
                </a:solidFill>
                <a:latin typeface="Arial"/>
                <a:cs typeface="Arial"/>
              </a:rPr>
              <a:t>:G</a:t>
            </a:r>
            <a:r>
              <a:rPr dirty="0" smtClean="0" sz="1800" spc="-305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1800" spc="1195">
                <a:solidFill>
                  <a:srgbClr val="525456"/>
                </a:solidFill>
                <a:latin typeface="Arial"/>
                <a:cs typeface="Arial"/>
              </a:rPr>
              <a:t>{</a:t>
            </a:r>
            <a:r>
              <a:rPr dirty="0" smtClean="0" sz="1800" spc="1195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1800" spc="-204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4750" spc="1970">
                <a:solidFill>
                  <a:srgbClr val="444448"/>
                </a:solidFill>
                <a:latin typeface="Arial"/>
                <a:cs typeface="Arial"/>
              </a:rPr>
              <a:t>l</a:t>
            </a:r>
            <a:r>
              <a:rPr dirty="0" smtClean="0" sz="4750" spc="197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4750" spc="1100">
                <a:solidFill>
                  <a:srgbClr val="444448"/>
                </a:solidFill>
                <a:latin typeface="Arial"/>
                <a:cs typeface="Arial"/>
              </a:rPr>
              <a:t>·</a:t>
            </a:r>
            <a:r>
              <a:rPr dirty="0" smtClean="0" sz="4300" spc="130">
                <a:solidFill>
                  <a:srgbClr val="313334"/>
                </a:solidFill>
                <a:latin typeface="Arial"/>
                <a:cs typeface="Arial"/>
              </a:rPr>
              <a:t>f</a:t>
            </a:r>
            <a:endParaRPr sz="43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68999" y="1541251"/>
            <a:ext cx="880110" cy="6477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350" spc="560">
                <a:solidFill>
                  <a:srgbClr val="444448"/>
                </a:solidFill>
                <a:latin typeface="Times New Roman"/>
                <a:cs typeface="Times New Roman"/>
              </a:rPr>
              <a:t>£</a:t>
            </a:r>
            <a:r>
              <a:rPr dirty="0" smtClean="0" sz="2350" spc="220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4200" spc="-1135">
                <a:solidFill>
                  <a:srgbClr val="313334"/>
                </a:solidFill>
                <a:latin typeface="Arial"/>
                <a:cs typeface="Arial"/>
              </a:rPr>
              <a:t>1</a:t>
            </a:r>
            <a:r>
              <a:rPr dirty="0" smtClean="0" sz="4200" spc="-434">
                <a:solidFill>
                  <a:srgbClr val="69696D"/>
                </a:solidFill>
                <a:latin typeface="Arial"/>
                <a:cs typeface="Arial"/>
              </a:rPr>
              <a:t>.</a:t>
            </a:r>
            <a:r>
              <a:rPr dirty="0" smtClean="0" sz="4200" spc="-290">
                <a:solidFill>
                  <a:srgbClr val="69696D"/>
                </a:solidFill>
                <a:latin typeface="Arial"/>
                <a:cs typeface="Arial"/>
              </a:rPr>
              <a:t> </a:t>
            </a:r>
            <a:r>
              <a:rPr dirty="0" smtClean="0" sz="2300" spc="195" i="1">
                <a:solidFill>
                  <a:srgbClr val="444448"/>
                </a:solidFill>
                <a:latin typeface="Times New Roman"/>
                <a:cs typeface="Times New Roman"/>
              </a:rPr>
              <a:t>€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442227" y="1553951"/>
            <a:ext cx="1945639" cy="635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23594" algn="l"/>
                <a:tab pos="1697355" algn="l"/>
              </a:tabLst>
            </a:pPr>
            <a:r>
              <a:rPr dirty="0" smtClean="0" sz="4100" spc="-550">
                <a:solidFill>
                  <a:srgbClr val="444448"/>
                </a:solidFill>
                <a:latin typeface="Times New Roman"/>
                <a:cs typeface="Times New Roman"/>
              </a:rPr>
              <a:t>.f.</a:t>
            </a:r>
            <a:r>
              <a:rPr dirty="0" smtClean="0" sz="4100" spc="30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4100" spc="-894">
                <a:solidFill>
                  <a:srgbClr val="525456"/>
                </a:solidFill>
                <a:latin typeface="Times New Roman"/>
                <a:cs typeface="Times New Roman"/>
              </a:rPr>
              <a:t>-:-</a:t>
            </a:r>
            <a:r>
              <a:rPr dirty="0" smtClean="0" sz="4100" spc="-894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4100" spc="30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r>
              <a:rPr dirty="0" smtClean="0" sz="4100" spc="-495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2350" spc="-425">
                <a:solidFill>
                  <a:srgbClr val="525456"/>
                </a:solidFill>
                <a:latin typeface="Times New Roman"/>
                <a:cs typeface="Times New Roman"/>
              </a:rPr>
              <a:t>1,_</a:t>
            </a:r>
            <a:r>
              <a:rPr dirty="0" smtClean="0" sz="2350" spc="-425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2350" spc="235">
                <a:solidFill>
                  <a:srgbClr val="525456"/>
                </a:solidFill>
                <a:latin typeface="Times New Roman"/>
                <a:cs typeface="Times New Roman"/>
              </a:rPr>
              <a:t>).</a:t>
            </a:r>
            <a:endParaRPr sz="235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38351" y="2119298"/>
            <a:ext cx="147955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335" b="1">
                <a:solidFill>
                  <a:srgbClr val="313334"/>
                </a:solidFill>
                <a:latin typeface="Times New Roman"/>
                <a:cs typeface="Times New Roman"/>
              </a:rPr>
              <a:t>0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722019" y="2049448"/>
            <a:ext cx="486409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975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r>
              <a:rPr dirty="0" smtClean="0" sz="1250" spc="975">
                <a:solidFill>
                  <a:srgbClr val="69696D"/>
                </a:solidFill>
                <a:latin typeface="Times New Roman"/>
                <a:cs typeface="Times New Roman"/>
              </a:rPr>
              <a:t>  </a:t>
            </a:r>
            <a:r>
              <a:rPr dirty="0" smtClean="0" sz="1250" spc="-155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1800" spc="30">
                <a:solidFill>
                  <a:srgbClr val="444448"/>
                </a:solidFill>
                <a:latin typeface="Arial"/>
                <a:cs typeface="Arial"/>
              </a:rPr>
              <a:t>'f,</a:t>
            </a:r>
            <a:endParaRPr sz="18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405389" y="2087548"/>
            <a:ext cx="185420" cy="240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40">
                <a:solidFill>
                  <a:srgbClr val="525456"/>
                </a:solidFill>
                <a:latin typeface="Times New Roman"/>
                <a:cs typeface="Times New Roman"/>
              </a:rPr>
              <a:t>c-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424553" y="1865298"/>
            <a:ext cx="1925320" cy="5041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2750" algn="l"/>
                <a:tab pos="1043305" algn="l"/>
                <a:tab pos="1779905" algn="l"/>
              </a:tabLst>
            </a:pPr>
            <a:r>
              <a:rPr dirty="0" smtClean="0" sz="3250" spc="-665">
                <a:solidFill>
                  <a:srgbClr val="444448"/>
                </a:solidFill>
                <a:latin typeface="Arial"/>
                <a:cs typeface="Arial"/>
              </a:rPr>
              <a:t>1·</a:t>
            </a:r>
            <a:r>
              <a:rPr dirty="0" smtClean="0" sz="3250" spc="-665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1850" spc="750">
                <a:solidFill>
                  <a:srgbClr val="525456"/>
                </a:solidFill>
                <a:latin typeface="Arial"/>
                <a:cs typeface="Arial"/>
              </a:rPr>
              <a:t>l</a:t>
            </a:r>
            <a:r>
              <a:rPr dirty="0" smtClean="0" sz="1850" spc="750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2250" spc="-125" i="1">
                <a:solidFill>
                  <a:srgbClr val="525456"/>
                </a:solidFill>
                <a:latin typeface="Times New Roman"/>
                <a:cs typeface="Times New Roman"/>
              </a:rPr>
              <a:t>c-</a:t>
            </a:r>
            <a:r>
              <a:rPr dirty="0" smtClean="0" sz="2250" spc="-125" i="1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2250" spc="-190" i="1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1650" spc="-155">
                <a:solidFill>
                  <a:srgbClr val="525456"/>
                </a:solidFill>
                <a:latin typeface="Arial"/>
                <a:cs typeface="Arial"/>
              </a:rPr>
              <a:t>c,_</a:t>
            </a:r>
            <a:r>
              <a:rPr dirty="0" smtClean="0" sz="1650" spc="-155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2050" spc="585">
                <a:solidFill>
                  <a:srgbClr val="313334"/>
                </a:solidFill>
                <a:latin typeface="Arial"/>
                <a:cs typeface="Arial"/>
              </a:rPr>
              <a:t>l</a:t>
            </a:r>
            <a:endParaRPr sz="205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798151" y="2152436"/>
            <a:ext cx="220979" cy="372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-480" b="1">
                <a:solidFill>
                  <a:srgbClr val="313334"/>
                </a:solidFill>
                <a:latin typeface="Arial"/>
                <a:cs typeface="Arial"/>
              </a:rPr>
              <a:t>-</a:t>
            </a:r>
            <a:r>
              <a:rPr dirty="0" smtClean="0" baseline="-14245" sz="2925" spc="-907" b="1" i="1">
                <a:solidFill>
                  <a:srgbClr val="313334"/>
                </a:solidFill>
                <a:latin typeface="Times New Roman"/>
                <a:cs typeface="Times New Roman"/>
              </a:rPr>
              <a:t>e</a:t>
            </a:r>
            <a:r>
              <a:rPr dirty="0" smtClean="0" sz="750" spc="-254" b="1">
                <a:solidFill>
                  <a:srgbClr val="313334"/>
                </a:solidFill>
                <a:latin typeface="Arial"/>
                <a:cs typeface="Arial"/>
              </a:rPr>
              <a:t>f</a:t>
            </a:r>
            <a:r>
              <a:rPr dirty="0" smtClean="0" baseline="-14245" sz="2925" spc="-1155" b="1" i="1">
                <a:solidFill>
                  <a:srgbClr val="313334"/>
                </a:solidFill>
                <a:latin typeface="Times New Roman"/>
                <a:cs typeface="Times New Roman"/>
              </a:rPr>
              <a:t>n</a:t>
            </a:r>
            <a:r>
              <a:rPr dirty="0" smtClean="0" sz="750" spc="160" b="1">
                <a:solidFill>
                  <a:srgbClr val="313334"/>
                </a:solidFill>
                <a:latin typeface="Arial"/>
                <a:cs typeface="Arial"/>
              </a:rPr>
              <a:t>\</a:t>
            </a:r>
            <a:endParaRPr sz="75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722019" y="2216362"/>
            <a:ext cx="504825" cy="309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50" spc="-140">
                <a:solidFill>
                  <a:srgbClr val="525456"/>
                </a:solidFill>
                <a:latin typeface="Times New Roman"/>
                <a:cs typeface="Times New Roman"/>
              </a:rPr>
              <a:t>_,.</a:t>
            </a:r>
            <a:r>
              <a:rPr dirty="0" smtClean="0" sz="1950" spc="60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baseline="15015" sz="2775" spc="-615">
                <a:solidFill>
                  <a:srgbClr val="313334"/>
                </a:solidFill>
                <a:latin typeface="Arial"/>
                <a:cs typeface="Arial"/>
              </a:rPr>
              <a:t>l</a:t>
            </a:r>
            <a:r>
              <a:rPr dirty="0" smtClean="0" sz="600" spc="405" i="1">
                <a:solidFill>
                  <a:srgbClr val="313334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340587" y="2000036"/>
            <a:ext cx="675640" cy="555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6510">
              <a:lnSpc>
                <a:spcPct val="100000"/>
              </a:lnSpc>
              <a:tabLst>
                <a:tab pos="453390" algn="l"/>
              </a:tabLst>
            </a:pPr>
            <a:r>
              <a:rPr dirty="0" smtClean="0" sz="3150" spc="-700">
                <a:solidFill>
                  <a:srgbClr val="444448"/>
                </a:solidFill>
                <a:latin typeface="Arial"/>
                <a:cs typeface="Arial"/>
              </a:rPr>
              <a:t>1•</a:t>
            </a:r>
            <a:r>
              <a:rPr dirty="0" smtClean="0" sz="3150" spc="-70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3150" spc="-145">
                <a:solidFill>
                  <a:srgbClr val="525456"/>
                </a:solidFill>
                <a:latin typeface="Arial"/>
                <a:cs typeface="Arial"/>
              </a:rPr>
              <a:t>.</a:t>
            </a:r>
            <a:r>
              <a:rPr dirty="0" smtClean="0" sz="3150" spc="-765">
                <a:solidFill>
                  <a:srgbClr val="69696D"/>
                </a:solidFill>
                <a:latin typeface="Arial"/>
                <a:cs typeface="Arial"/>
              </a:rPr>
              <a:t>..-..</a:t>
            </a:r>
            <a:endParaRPr sz="3150">
              <a:latin typeface="Arial"/>
              <a:cs typeface="Arial"/>
            </a:endParaRPr>
          </a:p>
          <a:p>
            <a:pPr algn="r" marR="12700">
              <a:lnSpc>
                <a:spcPct val="100000"/>
              </a:lnSpc>
              <a:spcBef>
                <a:spcPts val="70"/>
              </a:spcBef>
            </a:pPr>
            <a:r>
              <a:rPr dirty="0" smtClean="0" sz="350" spc="200" b="1">
                <a:solidFill>
                  <a:srgbClr val="69696D"/>
                </a:solidFill>
                <a:latin typeface="Times New Roman"/>
                <a:cs typeface="Times New Roman"/>
              </a:rPr>
              <a:t>lA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088759" y="2260386"/>
            <a:ext cx="220979" cy="296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">
              <a:lnSpc>
                <a:spcPts val="1260"/>
              </a:lnSpc>
            </a:pPr>
            <a:r>
              <a:rPr dirty="0" smtClean="0" sz="1100" spc="-145">
                <a:solidFill>
                  <a:srgbClr val="525456"/>
                </a:solidFill>
                <a:latin typeface="Times New Roman"/>
                <a:cs typeface="Times New Roman"/>
              </a:rPr>
              <a:t>7......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445"/>
              </a:lnSpc>
            </a:pPr>
            <a:r>
              <a:rPr dirty="0" smtClean="0" sz="500" spc="530">
                <a:solidFill>
                  <a:srgbClr val="444448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  <a:p>
            <a:pPr marL="124460">
              <a:lnSpc>
                <a:spcPct val="100000"/>
              </a:lnSpc>
              <a:spcBef>
                <a:spcPts val="50"/>
              </a:spcBef>
            </a:pPr>
            <a:r>
              <a:rPr dirty="0" smtClean="0" sz="400" spc="35" b="1" i="1">
                <a:solidFill>
                  <a:srgbClr val="444448"/>
                </a:solidFill>
                <a:latin typeface="Times New Roman"/>
                <a:cs typeface="Times New Roman"/>
              </a:rPr>
              <a:t>1'\</a:t>
            </a:r>
            <a:r>
              <a:rPr dirty="0" smtClean="0" sz="400" spc="25" b="1" i="1">
                <a:solidFill>
                  <a:srgbClr val="444448"/>
                </a:solidFill>
                <a:latin typeface="Times New Roman"/>
                <a:cs typeface="Times New Roman"/>
              </a:rPr>
              <a:t>.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760347" y="2247686"/>
            <a:ext cx="25527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80">
                <a:solidFill>
                  <a:srgbClr val="525456"/>
                </a:solidFill>
                <a:latin typeface="Arial"/>
                <a:cs typeface="Arial"/>
              </a:rPr>
              <a:t>"'</a:t>
            </a:r>
            <a:r>
              <a:rPr dirty="0" smtClean="0" sz="1200" spc="-80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1200" spc="110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1200" spc="-80">
                <a:solidFill>
                  <a:srgbClr val="525456"/>
                </a:solidFill>
                <a:latin typeface="Arial"/>
                <a:cs typeface="Arial"/>
              </a:rPr>
              <a:t>!.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7484955" y="2311612"/>
            <a:ext cx="19812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225">
                <a:solidFill>
                  <a:srgbClr val="525456"/>
                </a:solidFill>
                <a:latin typeface="Arial"/>
                <a:cs typeface="Arial"/>
              </a:rPr>
              <a:t>,</a:t>
            </a:r>
            <a:r>
              <a:rPr dirty="0" smtClean="0" sz="1200" spc="-315">
                <a:solidFill>
                  <a:srgbClr val="525456"/>
                </a:solidFill>
                <a:latin typeface="Arial"/>
                <a:cs typeface="Arial"/>
              </a:rPr>
              <a:t>.</a:t>
            </a:r>
            <a:r>
              <a:rPr dirty="0" smtClean="0" baseline="23148" sz="1800" spc="-509">
                <a:solidFill>
                  <a:srgbClr val="525456"/>
                </a:solidFill>
                <a:latin typeface="Arial"/>
                <a:cs typeface="Arial"/>
              </a:rPr>
              <a:t>•</a:t>
            </a:r>
            <a:r>
              <a:rPr dirty="0" smtClean="0" sz="1200" spc="-250">
                <a:solidFill>
                  <a:srgbClr val="525456"/>
                </a:solidFill>
                <a:latin typeface="Arial"/>
                <a:cs typeface="Arial"/>
              </a:rPr>
              <a:t>........_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7899615" y="2247686"/>
            <a:ext cx="477520" cy="255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5">
                <a:solidFill>
                  <a:srgbClr val="313334"/>
                </a:solidFill>
                <a:latin typeface="Arial"/>
                <a:cs typeface="Arial"/>
              </a:rPr>
              <a:t>·</a:t>
            </a:r>
            <a:r>
              <a:rPr dirty="0" smtClean="0" sz="1200" spc="360">
                <a:solidFill>
                  <a:srgbClr val="525456"/>
                </a:solidFill>
                <a:latin typeface="Arial"/>
                <a:cs typeface="Arial"/>
              </a:rPr>
              <a:t>·</a:t>
            </a:r>
            <a:r>
              <a:rPr dirty="0" smtClean="0" sz="1200" spc="360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1200" spc="5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1050" spc="75">
                <a:solidFill>
                  <a:srgbClr val="69696D"/>
                </a:solidFill>
                <a:latin typeface="Times New Roman"/>
                <a:cs typeface="Times New Roman"/>
              </a:rPr>
              <a:t>"</a:t>
            </a:r>
            <a:r>
              <a:rPr dirty="0" smtClean="0" baseline="-26455" sz="1575" spc="187">
                <a:solidFill>
                  <a:srgbClr val="525456"/>
                </a:solidFill>
                <a:latin typeface="Times New Roman"/>
                <a:cs typeface="Times New Roman"/>
              </a:rPr>
              <a:t>C:</a:t>
            </a:r>
            <a:endParaRPr baseline="-26455" sz="1575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477573" y="2311612"/>
            <a:ext cx="215265" cy="245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435"/>
              </a:lnSpc>
            </a:pPr>
            <a:r>
              <a:rPr dirty="0" smtClean="0" sz="1200" spc="-95">
                <a:solidFill>
                  <a:srgbClr val="444448"/>
                </a:solidFill>
                <a:latin typeface="Arial"/>
                <a:cs typeface="Arial"/>
              </a:rPr>
              <a:t>'-c!.</a:t>
            </a:r>
            <a:endParaRPr sz="1200">
              <a:latin typeface="Arial"/>
              <a:cs typeface="Arial"/>
            </a:endParaRPr>
          </a:p>
          <a:p>
            <a:pPr marL="24130">
              <a:lnSpc>
                <a:spcPts val="395"/>
              </a:lnSpc>
            </a:pPr>
            <a:r>
              <a:rPr dirty="0" smtClean="0" sz="400" spc="665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832461" y="2489297"/>
            <a:ext cx="19304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240">
                <a:solidFill>
                  <a:srgbClr val="313334"/>
                </a:solidFill>
                <a:latin typeface="Times New Roman"/>
                <a:cs typeface="Times New Roman"/>
              </a:rPr>
              <a:t>,...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051923" y="2489297"/>
            <a:ext cx="67310" cy="66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" spc="204">
                <a:solidFill>
                  <a:srgbClr val="313334"/>
                </a:solidFill>
                <a:latin typeface="Times New Roman"/>
                <a:cs typeface="Times New Roman"/>
              </a:rPr>
              <a:t>•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838351" y="2365841"/>
            <a:ext cx="179070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100" spc="15">
                <a:solidFill>
                  <a:srgbClr val="313334"/>
                </a:solidFill>
                <a:latin typeface="Arial"/>
                <a:cs typeface="Arial"/>
              </a:rPr>
              <a:t>.,</a:t>
            </a:r>
            <a:endParaRPr sz="21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838351" y="2647167"/>
            <a:ext cx="143510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40" b="1">
                <a:solidFill>
                  <a:srgbClr val="313334"/>
                </a:solidFill>
                <a:latin typeface="Arial"/>
                <a:cs typeface="Arial"/>
              </a:rPr>
              <a:t>D)</a:t>
            </a:r>
            <a:endParaRPr sz="8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838351" y="2739611"/>
            <a:ext cx="16954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145" b="1" i="1">
                <a:solidFill>
                  <a:srgbClr val="313334"/>
                </a:solidFill>
                <a:latin typeface="Arial"/>
                <a:cs typeface="Arial"/>
              </a:rPr>
              <a:t>r+</a:t>
            </a:r>
            <a:endParaRPr sz="85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797114" y="2624854"/>
            <a:ext cx="1811020" cy="609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931544" algn="l"/>
                <a:tab pos="1602740" algn="l"/>
              </a:tabLst>
            </a:pPr>
            <a:r>
              <a:rPr dirty="0" smtClean="0" sz="2550" spc="-869" b="1">
                <a:solidFill>
                  <a:srgbClr val="313334"/>
                </a:solidFill>
                <a:latin typeface="Times New Roman"/>
                <a:cs typeface="Times New Roman"/>
              </a:rPr>
              <a:t>c</a:t>
            </a:r>
            <a:r>
              <a:rPr dirty="0" smtClean="0" baseline="67632" sz="1725" spc="-772" b="1">
                <a:solidFill>
                  <a:srgbClr val="313334"/>
                </a:solidFill>
                <a:latin typeface="Times New Roman"/>
                <a:cs typeface="Times New Roman"/>
              </a:rPr>
              <a:t>C</a:t>
            </a:r>
            <a:r>
              <a:rPr dirty="0" smtClean="0" sz="2550" spc="-994" b="1">
                <a:solidFill>
                  <a:srgbClr val="313334"/>
                </a:solidFill>
                <a:latin typeface="Times New Roman"/>
                <a:cs typeface="Times New Roman"/>
              </a:rPr>
              <a:t>e</a:t>
            </a:r>
            <a:r>
              <a:rPr dirty="0" smtClean="0" baseline="67632" sz="1725" spc="-585" b="1">
                <a:solidFill>
                  <a:srgbClr val="313334"/>
                </a:solidFill>
                <a:latin typeface="Times New Roman"/>
                <a:cs typeface="Times New Roman"/>
              </a:rPr>
              <a:t>D</a:t>
            </a:r>
            <a:r>
              <a:rPr dirty="0" smtClean="0" sz="2550" spc="-300" b="1">
                <a:solidFill>
                  <a:srgbClr val="313334"/>
                </a:solidFill>
                <a:latin typeface="Times New Roman"/>
                <a:cs typeface="Times New Roman"/>
              </a:rPr>
              <a:t>.</a:t>
            </a:r>
            <a:r>
              <a:rPr dirty="0" smtClean="0" sz="2550" spc="-300" b="1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2700" spc="325" b="1">
                <a:solidFill>
                  <a:srgbClr val="444448"/>
                </a:solidFill>
                <a:latin typeface="Arial"/>
                <a:cs typeface="Arial"/>
              </a:rPr>
              <a:t>r</a:t>
            </a:r>
            <a:r>
              <a:rPr dirty="0" smtClean="0" sz="2700" spc="325" b="1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3950" spc="-345">
                <a:solidFill>
                  <a:srgbClr val="444448"/>
                </a:solidFill>
                <a:latin typeface="Arial"/>
                <a:cs typeface="Arial"/>
              </a:rPr>
              <a:t>f.</a:t>
            </a:r>
            <a:endParaRPr sz="395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455499" y="2980454"/>
            <a:ext cx="16637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114">
                <a:solidFill>
                  <a:srgbClr val="525456"/>
                </a:solidFill>
                <a:latin typeface="Times New Roman"/>
                <a:cs typeface="Times New Roman"/>
              </a:rPr>
              <a:t>&lt;..;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838351" y="3069242"/>
            <a:ext cx="15748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480">
                <a:solidFill>
                  <a:srgbClr val="313334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668999" y="3069242"/>
            <a:ext cx="1758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825">
                <a:solidFill>
                  <a:srgbClr val="69696D"/>
                </a:solidFill>
                <a:latin typeface="Arial"/>
                <a:cs typeface="Arial"/>
              </a:rPr>
              <a:t>"</a:t>
            </a:r>
            <a:endParaRPr sz="10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8185655" y="3069242"/>
            <a:ext cx="238125" cy="222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900" spc="-550">
                <a:solidFill>
                  <a:srgbClr val="444448"/>
                </a:solidFill>
                <a:latin typeface="Times New Roman"/>
                <a:cs typeface="Times New Roman"/>
              </a:rPr>
              <a:t>P</a:t>
            </a:r>
            <a:r>
              <a:rPr dirty="0" smtClean="0" baseline="-25000" sz="1500" spc="-89">
                <a:solidFill>
                  <a:srgbClr val="525456"/>
                </a:solidFill>
                <a:latin typeface="Times New Roman"/>
                <a:cs typeface="Times New Roman"/>
              </a:rPr>
              <a:t>c</a:t>
            </a:r>
            <a:r>
              <a:rPr dirty="0" smtClean="0" baseline="-25000" sz="1500" spc="-142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r>
              <a:rPr dirty="0" smtClean="0" sz="900" spc="-165">
                <a:solidFill>
                  <a:srgbClr val="444448"/>
                </a:solidFill>
                <a:latin typeface="Times New Roman"/>
                <a:cs typeface="Times New Roman"/>
              </a:rPr>
              <a:t>,</a:t>
            </a:r>
            <a:r>
              <a:rPr dirty="0" smtClean="0" baseline="-25000" sz="1500" spc="-22">
                <a:solidFill>
                  <a:srgbClr val="525456"/>
                </a:solidFill>
                <a:latin typeface="Times New Roman"/>
                <a:cs typeface="Times New Roman"/>
              </a:rPr>
              <a:t>;</a:t>
            </a:r>
            <a:r>
              <a:rPr dirty="0" smtClean="0" sz="900" spc="440">
                <a:solidFill>
                  <a:srgbClr val="69696D"/>
                </a:solidFill>
                <a:latin typeface="Times New Roman"/>
                <a:cs typeface="Times New Roman"/>
              </a:rPr>
              <a:t>·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502628" y="3197204"/>
            <a:ext cx="529590" cy="81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6090" algn="l"/>
              </a:tabLst>
            </a:pPr>
            <a:r>
              <a:rPr dirty="0" smtClean="0" sz="450" spc="60">
                <a:solidFill>
                  <a:srgbClr val="69696D"/>
                </a:solidFill>
                <a:latin typeface="Times New Roman"/>
                <a:cs typeface="Times New Roman"/>
              </a:rPr>
              <a:t>....</a:t>
            </a:r>
            <a:r>
              <a:rPr dirty="0" smtClean="0" sz="450" spc="60">
                <a:solidFill>
                  <a:srgbClr val="69696D"/>
                </a:solidFill>
                <a:latin typeface="Times New Roman"/>
                <a:cs typeface="Times New Roman"/>
              </a:rPr>
              <a:t>	</a:t>
            </a:r>
            <a:r>
              <a:rPr dirty="0" smtClean="0" sz="450" spc="235">
                <a:solidFill>
                  <a:srgbClr val="525456"/>
                </a:solidFill>
                <a:latin typeface="Times New Roman"/>
                <a:cs typeface="Times New Roman"/>
              </a:rPr>
              <a:t>•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6141779" y="2848576"/>
            <a:ext cx="2228215" cy="1005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61085" algn="l"/>
                <a:tab pos="1314450" algn="l"/>
              </a:tabLst>
            </a:pPr>
            <a:r>
              <a:rPr dirty="0" smtClean="0" sz="2400" spc="-360">
                <a:solidFill>
                  <a:srgbClr val="525456"/>
                </a:solidFill>
                <a:latin typeface="Arial"/>
                <a:cs typeface="Arial"/>
              </a:rPr>
              <a:t>c-</a:t>
            </a:r>
            <a:r>
              <a:rPr dirty="0" smtClean="0" sz="2400" spc="-360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2400" spc="25">
                <a:solidFill>
                  <a:srgbClr val="444448"/>
                </a:solidFill>
                <a:latin typeface="Arial"/>
                <a:cs typeface="Arial"/>
              </a:rPr>
              <a:t>.</a:t>
            </a:r>
            <a:r>
              <a:rPr dirty="0" smtClean="0" sz="2400" spc="25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5300" spc="-705">
                <a:solidFill>
                  <a:srgbClr val="444448"/>
                </a:solidFill>
                <a:latin typeface="Arial"/>
                <a:cs typeface="Arial"/>
              </a:rPr>
              <a:t>r</a:t>
            </a:r>
            <a:r>
              <a:rPr dirty="0" smtClean="0" sz="5300" spc="-1025">
                <a:solidFill>
                  <a:srgbClr val="69696D"/>
                </a:solidFill>
                <a:latin typeface="Arial"/>
                <a:cs typeface="Arial"/>
              </a:rPr>
              <a:t>·</a:t>
            </a:r>
            <a:r>
              <a:rPr dirty="0" smtClean="0" sz="5300" spc="-130">
                <a:solidFill>
                  <a:srgbClr val="69696D"/>
                </a:solidFill>
                <a:latin typeface="Arial"/>
                <a:cs typeface="Arial"/>
              </a:rPr>
              <a:t> </a:t>
            </a:r>
            <a:r>
              <a:rPr dirty="0" smtClean="0" sz="2450" spc="-120" i="1">
                <a:solidFill>
                  <a:srgbClr val="444448"/>
                </a:solidFill>
                <a:latin typeface="Times New Roman"/>
                <a:cs typeface="Times New Roman"/>
              </a:rPr>
              <a:t>¢.</a:t>
            </a:r>
            <a:r>
              <a:rPr dirty="0" smtClean="0" sz="2450" spc="-120" i="1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2450" spc="-275" i="1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35">
                <a:solidFill>
                  <a:srgbClr val="525456"/>
                </a:solidFill>
                <a:latin typeface="Times New Roman"/>
                <a:cs typeface="Times New Roman"/>
              </a:rPr>
              <a:t>c.</a:t>
            </a:r>
            <a:r>
              <a:rPr dirty="0" smtClean="0" sz="1250" spc="-1300">
                <a:solidFill>
                  <a:srgbClr val="525456"/>
                </a:solidFill>
                <a:latin typeface="Times New Roman"/>
                <a:cs typeface="Times New Roman"/>
              </a:rPr>
              <a:t>_</a:t>
            </a:r>
            <a:r>
              <a:rPr dirty="0" smtClean="0" baseline="-20599" sz="6675" spc="-112">
                <a:solidFill>
                  <a:srgbClr val="444448"/>
                </a:solidFill>
                <a:latin typeface="Times New Roman"/>
                <a:cs typeface="Times New Roman"/>
              </a:rPr>
              <a:t>t</a:t>
            </a:r>
            <a:endParaRPr baseline="-20599" sz="6675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483464" y="3432435"/>
            <a:ext cx="1617345" cy="786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95960">
              <a:lnSpc>
                <a:spcPts val="2555"/>
              </a:lnSpc>
              <a:tabLst>
                <a:tab pos="1102360" algn="l"/>
                <a:tab pos="1308100" algn="l"/>
              </a:tabLst>
            </a:pPr>
            <a:r>
              <a:rPr dirty="0" smtClean="0" sz="2350" spc="755">
                <a:solidFill>
                  <a:srgbClr val="313334"/>
                </a:solidFill>
                <a:latin typeface="Arial"/>
                <a:cs typeface="Arial"/>
              </a:rPr>
              <a:t>l</a:t>
            </a:r>
            <a:r>
              <a:rPr dirty="0" smtClean="0" sz="2350" spc="755">
                <a:solidFill>
                  <a:srgbClr val="313334"/>
                </a:solidFill>
                <a:latin typeface="Arial"/>
                <a:cs typeface="Arial"/>
              </a:rPr>
              <a:t>	</a:t>
            </a:r>
            <a:r>
              <a:rPr dirty="0" smtClean="0" sz="500" spc="185">
                <a:solidFill>
                  <a:srgbClr val="525456"/>
                </a:solidFill>
                <a:latin typeface="Times New Roman"/>
                <a:cs typeface="Times New Roman"/>
              </a:rPr>
              <a:t>1</a:t>
            </a:r>
            <a:r>
              <a:rPr dirty="0" smtClean="0" sz="500" spc="185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1400" spc="170" i="1">
                <a:solidFill>
                  <a:srgbClr val="525456"/>
                </a:solidFill>
                <a:latin typeface="Arial"/>
                <a:cs typeface="Arial"/>
              </a:rPr>
              <a:t>'t_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ts val="3575"/>
              </a:lnSpc>
              <a:tabLst>
                <a:tab pos="1464945" algn="l"/>
              </a:tabLst>
            </a:pPr>
            <a:r>
              <a:rPr dirty="0" smtClean="0" sz="2500" spc="-515">
                <a:solidFill>
                  <a:srgbClr val="444448"/>
                </a:solidFill>
                <a:latin typeface="Times New Roman"/>
                <a:cs typeface="Times New Roman"/>
              </a:rPr>
              <a:t>c·</a:t>
            </a:r>
            <a:r>
              <a:rPr dirty="0" smtClean="0" sz="2500" spc="295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3800" spc="240">
                <a:solidFill>
                  <a:srgbClr val="444448"/>
                </a:solidFill>
                <a:latin typeface="Arial"/>
                <a:cs typeface="Arial"/>
              </a:rPr>
              <a:t>'t</a:t>
            </a:r>
            <a:r>
              <a:rPr dirty="0" smtClean="0" sz="3800" spc="-685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2650" spc="-215" i="1">
                <a:solidFill>
                  <a:srgbClr val="444448"/>
                </a:solidFill>
                <a:latin typeface="Times New Roman"/>
                <a:cs typeface="Times New Roman"/>
              </a:rPr>
              <a:t>rt</a:t>
            </a:r>
            <a:r>
              <a:rPr dirty="0" smtClean="0" sz="2650" spc="-215" i="1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2650" spc="430">
                <a:solidFill>
                  <a:srgbClr val="69696D"/>
                </a:solidFill>
                <a:latin typeface="Times New Roman"/>
                <a:cs typeface="Times New Roman"/>
              </a:rPr>
              <a:t>.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3838351" y="4182326"/>
            <a:ext cx="143510" cy="2139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285">
                <a:solidFill>
                  <a:srgbClr val="313334"/>
                </a:solidFill>
                <a:latin typeface="Courier New"/>
                <a:cs typeface="Courier New"/>
              </a:rPr>
              <a:t>CD</a:t>
            </a:r>
            <a:endParaRPr sz="1250">
              <a:latin typeface="Courier New"/>
              <a:cs typeface="Courier New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526121" y="4356782"/>
            <a:ext cx="111125" cy="118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00" spc="475">
                <a:solidFill>
                  <a:srgbClr val="444448"/>
                </a:solidFill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838351" y="4305982"/>
            <a:ext cx="144780" cy="179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20" b="1">
                <a:solidFill>
                  <a:srgbClr val="313334"/>
                </a:solidFill>
                <a:latin typeface="Times New Roman"/>
                <a:cs typeface="Times New Roman"/>
              </a:rPr>
              <a:t>::J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838351" y="4186492"/>
            <a:ext cx="2159635" cy="635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90269" algn="l"/>
                <a:tab pos="1514475" algn="l"/>
                <a:tab pos="1962150" algn="l"/>
              </a:tabLst>
            </a:pPr>
            <a:r>
              <a:rPr dirty="0" smtClean="0" sz="3600" spc="-145">
                <a:solidFill>
                  <a:srgbClr val="313334"/>
                </a:solidFill>
                <a:latin typeface="Times New Roman"/>
                <a:cs typeface="Times New Roman"/>
              </a:rPr>
              <a:t>..</a:t>
            </a:r>
            <a:r>
              <a:rPr dirty="0" smtClean="0" sz="3600" spc="-145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2550" spc="-125">
                <a:solidFill>
                  <a:srgbClr val="444448"/>
                </a:solidFill>
                <a:latin typeface="Arial"/>
                <a:cs typeface="Arial"/>
              </a:rPr>
              <a:t>t-</a:t>
            </a:r>
            <a:r>
              <a:rPr dirty="0" smtClean="0" sz="2550" spc="-125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4100" spc="-825" i="1">
                <a:solidFill>
                  <a:srgbClr val="444448"/>
                </a:solidFill>
                <a:latin typeface="Times New Roman"/>
                <a:cs typeface="Times New Roman"/>
              </a:rPr>
              <a:t>T</a:t>
            </a:r>
            <a:r>
              <a:rPr dirty="0" smtClean="0" sz="4100" spc="-825" i="1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3950" spc="130">
                <a:solidFill>
                  <a:srgbClr val="444448"/>
                </a:solidFill>
                <a:latin typeface="Arial"/>
                <a:cs typeface="Arial"/>
              </a:rPr>
              <a:t>r</a:t>
            </a:r>
            <a:endParaRPr sz="395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766238" y="4345242"/>
            <a:ext cx="1591945" cy="8947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43230" algn="l"/>
                <a:tab pos="748665" algn="l"/>
                <a:tab pos="1090295" algn="l"/>
                <a:tab pos="1438275" algn="l"/>
              </a:tabLst>
            </a:pPr>
            <a:r>
              <a:rPr dirty="0" smtClean="0" sz="2850" spc="505">
                <a:solidFill>
                  <a:srgbClr val="525456"/>
                </a:solidFill>
                <a:latin typeface="Arial"/>
                <a:cs typeface="Arial"/>
              </a:rPr>
              <a:t>t</a:t>
            </a:r>
            <a:r>
              <a:rPr dirty="0" smtClean="0" sz="2850" spc="505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2850" spc="-220">
                <a:solidFill>
                  <a:srgbClr val="444448"/>
                </a:solidFill>
                <a:latin typeface="Arial"/>
                <a:cs typeface="Arial"/>
              </a:rPr>
              <a:t>-</a:t>
            </a:r>
            <a:r>
              <a:rPr dirty="0" smtClean="0" sz="2850" spc="-22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2500" spc="-155">
                <a:solidFill>
                  <a:srgbClr val="444448"/>
                </a:solidFill>
                <a:latin typeface="Arial"/>
                <a:cs typeface="Arial"/>
              </a:rPr>
              <a:t>f.</a:t>
            </a:r>
            <a:r>
              <a:rPr dirty="0" smtClean="0" sz="2500" spc="-155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950" spc="25">
                <a:solidFill>
                  <a:srgbClr val="69696D"/>
                </a:solidFill>
                <a:latin typeface="Arial"/>
                <a:cs typeface="Arial"/>
              </a:rPr>
              <a:t>.co</a:t>
            </a:r>
            <a:r>
              <a:rPr dirty="0" smtClean="0" sz="950" spc="25">
                <a:solidFill>
                  <a:srgbClr val="69696D"/>
                </a:solidFill>
                <a:latin typeface="Arial"/>
                <a:cs typeface="Arial"/>
              </a:rPr>
              <a:t>	</a:t>
            </a:r>
            <a:r>
              <a:rPr dirty="0" smtClean="0" sz="950" spc="450">
                <a:solidFill>
                  <a:srgbClr val="444448"/>
                </a:solidFill>
                <a:latin typeface="Arial"/>
                <a:cs typeface="Arial"/>
              </a:rPr>
              <a:t>•</a:t>
            </a:r>
            <a:r>
              <a:rPr dirty="0" smtClean="0" sz="950" spc="-15">
                <a:solidFill>
                  <a:srgbClr val="69696D"/>
                </a:solidFill>
                <a:latin typeface="Arial"/>
                <a:cs typeface="Arial"/>
              </a:rPr>
              <a:t>•</a:t>
            </a:r>
            <a:endParaRPr sz="950">
              <a:latin typeface="Arial"/>
              <a:cs typeface="Arial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69"/>
              </a:spcBef>
            </a:pPr>
            <a:endParaRPr sz="1200"/>
          </a:p>
          <a:p>
            <a:pPr marL="71120">
              <a:lnSpc>
                <a:spcPct val="100000"/>
              </a:lnSpc>
            </a:pPr>
            <a:r>
              <a:rPr dirty="0" smtClean="0" sz="1050" spc="505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716128" y="4494721"/>
            <a:ext cx="1899285" cy="6477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60045" algn="l"/>
                <a:tab pos="689610" algn="l"/>
                <a:tab pos="1084580" algn="l"/>
              </a:tabLst>
            </a:pPr>
            <a:r>
              <a:rPr dirty="0" smtClean="0" sz="3000" spc="-409">
                <a:solidFill>
                  <a:srgbClr val="444448"/>
                </a:solidFill>
                <a:latin typeface="Times New Roman"/>
                <a:cs typeface="Times New Roman"/>
              </a:rPr>
              <a:t>t::</a:t>
            </a:r>
            <a:r>
              <a:rPr dirty="0" smtClean="0" sz="3000" spc="-409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550" spc="-455">
                <a:solidFill>
                  <a:srgbClr val="525456"/>
                </a:solidFill>
                <a:latin typeface="Arial"/>
                <a:cs typeface="Arial"/>
              </a:rPr>
              <a:t>b</a:t>
            </a:r>
            <a:r>
              <a:rPr dirty="0" smtClean="0" baseline="-28769" sz="4200" spc="-472">
                <a:solidFill>
                  <a:srgbClr val="444448"/>
                </a:solidFill>
                <a:latin typeface="Arial"/>
                <a:cs typeface="Arial"/>
              </a:rPr>
              <a:t>I</a:t>
            </a:r>
            <a:r>
              <a:rPr dirty="0" smtClean="0" sz="1550" spc="5">
                <a:solidFill>
                  <a:srgbClr val="525456"/>
                </a:solidFill>
                <a:latin typeface="Arial"/>
                <a:cs typeface="Arial"/>
              </a:rPr>
              <a:t>.</a:t>
            </a:r>
            <a:r>
              <a:rPr dirty="0" smtClean="0" sz="1550" spc="5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1200" spc="-145">
                <a:solidFill>
                  <a:srgbClr val="525456"/>
                </a:solidFill>
                <a:latin typeface="Arial"/>
                <a:cs typeface="Arial"/>
              </a:rPr>
              <a:t>'</a:t>
            </a:r>
            <a:r>
              <a:rPr dirty="0" smtClean="0" baseline="-28769" sz="4200" spc="-832">
                <a:solidFill>
                  <a:srgbClr val="69696D"/>
                </a:solidFill>
                <a:latin typeface="Arial"/>
                <a:cs typeface="Arial"/>
              </a:rPr>
              <a:t>-</a:t>
            </a:r>
            <a:r>
              <a:rPr dirty="0" smtClean="0" sz="1200" spc="-110">
                <a:solidFill>
                  <a:srgbClr val="525456"/>
                </a:solidFill>
                <a:latin typeface="Arial"/>
                <a:cs typeface="Arial"/>
              </a:rPr>
              <a:t>c!.</a:t>
            </a:r>
            <a:r>
              <a:rPr dirty="0" smtClean="0" sz="1200" spc="-110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2200" spc="-145" i="1">
                <a:solidFill>
                  <a:srgbClr val="444448"/>
                </a:solidFill>
                <a:latin typeface="Times New Roman"/>
                <a:cs typeface="Times New Roman"/>
              </a:rPr>
              <a:t>..</a:t>
            </a:r>
            <a:r>
              <a:rPr dirty="0" smtClean="0" sz="2200" spc="-935" i="1">
                <a:solidFill>
                  <a:srgbClr val="444448"/>
                </a:solidFill>
                <a:latin typeface="Times New Roman"/>
                <a:cs typeface="Times New Roman"/>
              </a:rPr>
              <a:t>c</a:t>
            </a:r>
            <a:r>
              <a:rPr dirty="0" smtClean="0" sz="1600" spc="750">
                <a:solidFill>
                  <a:srgbClr val="444448"/>
                </a:solidFill>
                <a:latin typeface="Times New Roman"/>
                <a:cs typeface="Times New Roman"/>
              </a:rPr>
              <a:t>0</a:t>
            </a:r>
            <a:r>
              <a:rPr dirty="0" smtClean="0" sz="1600" spc="750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1600" spc="185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550" spc="555">
                <a:solidFill>
                  <a:srgbClr val="444448"/>
                </a:solidFill>
                <a:latin typeface="Times New Roman"/>
                <a:cs typeface="Times New Roman"/>
              </a:rPr>
              <a:t>I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7502628" y="4805871"/>
            <a:ext cx="10668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20">
                <a:solidFill>
                  <a:srgbClr val="69696D"/>
                </a:solidFill>
                <a:latin typeface="Times New Roman"/>
                <a:cs typeface="Times New Roman"/>
              </a:rPr>
              <a:t>....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127088" y="4697921"/>
            <a:ext cx="2673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50" i="1">
                <a:solidFill>
                  <a:srgbClr val="525456"/>
                </a:solidFill>
                <a:latin typeface="Arial"/>
                <a:cs typeface="Arial"/>
              </a:rPr>
              <a:t>'t_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3425973" y="4706084"/>
            <a:ext cx="182245" cy="436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00" spc="295">
                <a:solidFill>
                  <a:srgbClr val="444448"/>
                </a:solidFill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668999" y="4706084"/>
            <a:ext cx="250825" cy="436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00" spc="-114">
                <a:solidFill>
                  <a:srgbClr val="525456"/>
                </a:solidFill>
                <a:latin typeface="Arial"/>
                <a:cs typeface="Arial"/>
              </a:rPr>
              <a:t>I['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5747075" y="4775934"/>
            <a:ext cx="939165" cy="3543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7034" algn="l"/>
                <a:tab pos="748665" algn="l"/>
              </a:tabLst>
            </a:pPr>
            <a:r>
              <a:rPr dirty="0" smtClean="0" sz="2250" spc="-100" i="1">
                <a:solidFill>
                  <a:srgbClr val="525456"/>
                </a:solidFill>
                <a:latin typeface="Times New Roman"/>
                <a:cs typeface="Times New Roman"/>
              </a:rPr>
              <a:t>c-</a:t>
            </a:r>
            <a:r>
              <a:rPr dirty="0" smtClean="0" sz="2250" spc="-100" i="1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1600" spc="270">
                <a:solidFill>
                  <a:srgbClr val="444448"/>
                </a:solidFill>
                <a:latin typeface="Arial"/>
                <a:cs typeface="Arial"/>
              </a:rPr>
              <a:t>r;</a:t>
            </a:r>
            <a:r>
              <a:rPr dirty="0" smtClean="0" sz="1600" spc="27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2150" spc="915">
                <a:solidFill>
                  <a:srgbClr val="313334"/>
                </a:solidFill>
                <a:latin typeface="Arial"/>
                <a:cs typeface="Arial"/>
              </a:rPr>
              <a:t>l</a:t>
            </a:r>
            <a:endParaRPr sz="215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7160943" y="4280634"/>
            <a:ext cx="1149985" cy="141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00" spc="-80">
                <a:solidFill>
                  <a:srgbClr val="525456"/>
                </a:solidFill>
                <a:latin typeface="Arial"/>
                <a:cs typeface="Arial"/>
              </a:rPr>
              <a:t>t</a:t>
            </a:r>
            <a:r>
              <a:rPr dirty="0" smtClean="0" baseline="-13888" sz="6600" spc="-2729">
                <a:solidFill>
                  <a:srgbClr val="444448"/>
                </a:solidFill>
                <a:latin typeface="Arial"/>
                <a:cs typeface="Arial"/>
              </a:rPr>
              <a:t>l</a:t>
            </a:r>
            <a:r>
              <a:rPr dirty="0" smtClean="0" sz="2800" spc="-25">
                <a:solidFill>
                  <a:srgbClr val="444448"/>
                </a:solidFill>
                <a:latin typeface="Arial"/>
                <a:cs typeface="Arial"/>
              </a:rPr>
              <a:t>I</a:t>
            </a:r>
            <a:r>
              <a:rPr dirty="0" smtClean="0" sz="2800" spc="295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baseline="-32971" sz="9225" spc="75">
                <a:solidFill>
                  <a:srgbClr val="444448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-32971" sz="9225" spc="-1350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850" spc="60">
                <a:solidFill>
                  <a:srgbClr val="525456"/>
                </a:solidFill>
                <a:latin typeface="Arial"/>
                <a:cs typeface="Arial"/>
              </a:rPr>
              <a:t>-</a:t>
            </a:r>
            <a:r>
              <a:rPr dirty="0" smtClean="0" sz="850" spc="-430">
                <a:solidFill>
                  <a:srgbClr val="525456"/>
                </a:solidFill>
                <a:latin typeface="Arial"/>
                <a:cs typeface="Arial"/>
              </a:rPr>
              <a:t>t</a:t>
            </a:r>
            <a:r>
              <a:rPr dirty="0" smtClean="0" baseline="-13888" sz="6600" spc="-1417">
                <a:solidFill>
                  <a:srgbClr val="444448"/>
                </a:solidFill>
                <a:latin typeface="Arial"/>
                <a:cs typeface="Arial"/>
              </a:rPr>
              <a:t>[</a:t>
            </a:r>
            <a:r>
              <a:rPr dirty="0" smtClean="0" sz="850" spc="229">
                <a:solidFill>
                  <a:srgbClr val="525456"/>
                </a:solidFill>
                <a:latin typeface="Arial"/>
                <a:cs typeface="Arial"/>
              </a:rPr>
              <a:t>l</a:t>
            </a:r>
            <a:endParaRPr sz="85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3526121" y="5048756"/>
            <a:ext cx="12001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340">
                <a:solidFill>
                  <a:srgbClr val="525456"/>
                </a:solidFill>
                <a:latin typeface="Times New Roman"/>
                <a:cs typeface="Times New Roman"/>
              </a:rPr>
              <a:t>·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4262512" y="5048756"/>
            <a:ext cx="2108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1055">
                <a:solidFill>
                  <a:srgbClr val="444448"/>
                </a:solidFill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016576" y="5048756"/>
            <a:ext cx="131889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94970" algn="l"/>
                <a:tab pos="695960" algn="l"/>
                <a:tab pos="1137285" algn="l"/>
              </a:tabLst>
            </a:pPr>
            <a:r>
              <a:rPr dirty="0" smtClean="0" sz="1200" spc="229">
                <a:solidFill>
                  <a:srgbClr val="525456"/>
                </a:solidFill>
                <a:latin typeface="Times New Roman"/>
                <a:cs typeface="Times New Roman"/>
              </a:rPr>
              <a:t>'-</a:t>
            </a:r>
            <a:r>
              <a:rPr dirty="0" smtClean="0" sz="1200" spc="229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1200" spc="229" i="1">
                <a:solidFill>
                  <a:srgbClr val="444448"/>
                </a:solidFill>
                <a:latin typeface="Times New Roman"/>
                <a:cs typeface="Times New Roman"/>
              </a:rPr>
              <a:t>v</a:t>
            </a:r>
            <a:r>
              <a:rPr dirty="0" smtClean="0" sz="1200" spc="229" i="1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200" spc="160">
                <a:solidFill>
                  <a:srgbClr val="525456"/>
                </a:solidFill>
                <a:latin typeface="Times New Roman"/>
                <a:cs typeface="Times New Roman"/>
              </a:rPr>
              <a:t>-.,</a:t>
            </a:r>
            <a:r>
              <a:rPr dirty="0" smtClean="0" sz="1200" spc="160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1050" spc="265">
                <a:solidFill>
                  <a:srgbClr val="313334"/>
                </a:solidFill>
                <a:latin typeface="Times New Roman"/>
                <a:cs typeface="Times New Roman"/>
              </a:rPr>
              <a:t>l</a:t>
            </a:r>
            <a:r>
              <a:rPr dirty="0" smtClean="0" sz="1050" spc="30">
                <a:solidFill>
                  <a:srgbClr val="313334"/>
                </a:solidFill>
                <a:latin typeface="Times New Roman"/>
                <a:cs typeface="Times New Roman"/>
              </a:rPr>
              <a:t>'</a:t>
            </a:r>
            <a:r>
              <a:rPr dirty="0" smtClean="0" sz="1050" spc="270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6442227" y="5100520"/>
            <a:ext cx="27114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23809" sz="1575" spc="44">
                <a:solidFill>
                  <a:srgbClr val="525456"/>
                </a:solidFill>
                <a:latin typeface="Times New Roman"/>
                <a:cs typeface="Times New Roman"/>
              </a:rPr>
              <a:t>\</a:t>
            </a:r>
            <a:r>
              <a:rPr dirty="0" smtClean="0" sz="1250" spc="-495">
                <a:solidFill>
                  <a:srgbClr val="69696D"/>
                </a:solidFill>
                <a:latin typeface="Arial"/>
                <a:cs typeface="Arial"/>
              </a:rPr>
              <a:t>_</a:t>
            </a:r>
            <a:r>
              <a:rPr dirty="0" smtClean="0" baseline="23809" sz="1575" spc="322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r>
              <a:rPr dirty="0" smtClean="0" baseline="23809" sz="1575" spc="-209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50">
                <a:solidFill>
                  <a:srgbClr val="69696D"/>
                </a:solidFill>
                <a:latin typeface="Arial"/>
                <a:cs typeface="Arial"/>
              </a:rPr>
              <a:t>,.</a:t>
            </a:r>
            <a:endParaRPr sz="125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3425973" y="4967170"/>
            <a:ext cx="182245" cy="3606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300" spc="465">
                <a:solidFill>
                  <a:srgbClr val="444448"/>
                </a:solidFill>
                <a:latin typeface="Arial"/>
                <a:cs typeface="Arial"/>
              </a:rPr>
              <a:t>-</a:t>
            </a:r>
            <a:endParaRPr sz="23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262512" y="4948120"/>
            <a:ext cx="671830" cy="38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77850" algn="l"/>
              </a:tabLst>
            </a:pPr>
            <a:r>
              <a:rPr dirty="0" smtClean="0" sz="2450" spc="170">
                <a:solidFill>
                  <a:srgbClr val="313334"/>
                </a:solidFill>
                <a:latin typeface="Arial"/>
                <a:cs typeface="Arial"/>
              </a:rPr>
              <a:t>"</a:t>
            </a:r>
            <a:r>
              <a:rPr dirty="0" smtClean="0" sz="2450" spc="170">
                <a:solidFill>
                  <a:srgbClr val="313334"/>
                </a:solidFill>
                <a:latin typeface="Arial"/>
                <a:cs typeface="Arial"/>
              </a:rPr>
              <a:t>	</a:t>
            </a:r>
            <a:r>
              <a:rPr dirty="0" smtClean="0" sz="1600" spc="185">
                <a:solidFill>
                  <a:srgbClr val="525456"/>
                </a:solidFill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442227" y="5113220"/>
            <a:ext cx="912494" cy="49593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ts val="1190"/>
              </a:lnSpc>
            </a:pPr>
            <a:r>
              <a:rPr dirty="0" smtClean="0" sz="1150" spc="100">
                <a:solidFill>
                  <a:srgbClr val="525456"/>
                </a:solidFill>
                <a:latin typeface="Arial"/>
                <a:cs typeface="Arial"/>
              </a:rPr>
              <a:t>.,;;</a:t>
            </a:r>
            <a:endParaRPr sz="1150">
              <a:latin typeface="Arial"/>
              <a:cs typeface="Arial"/>
            </a:endParaRPr>
          </a:p>
          <a:p>
            <a:pPr algn="r" marR="20320">
              <a:lnSpc>
                <a:spcPts val="2625"/>
              </a:lnSpc>
              <a:tabLst>
                <a:tab pos="706755" algn="l"/>
              </a:tabLst>
            </a:pPr>
            <a:r>
              <a:rPr dirty="0" smtClean="0" sz="2800" spc="775">
                <a:solidFill>
                  <a:srgbClr val="525456"/>
                </a:solidFill>
                <a:latin typeface="Times New Roman"/>
                <a:cs typeface="Times New Roman"/>
              </a:rPr>
              <a:t>\</a:t>
            </a:r>
            <a:r>
              <a:rPr dirty="0" smtClean="0" sz="2800" spc="195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2800" spc="160">
                <a:solidFill>
                  <a:srgbClr val="313334"/>
                </a:solidFill>
                <a:latin typeface="Times New Roman"/>
                <a:cs typeface="Times New Roman"/>
              </a:rPr>
              <a:t>\</a:t>
            </a:r>
            <a:r>
              <a:rPr dirty="0" smtClean="0" sz="2800" spc="150">
                <a:solidFill>
                  <a:srgbClr val="313334"/>
                </a:solidFill>
                <a:latin typeface="Times New Roman"/>
                <a:cs typeface="Times New Roman"/>
              </a:rPr>
              <a:t>.</a:t>
            </a:r>
            <a:r>
              <a:rPr dirty="0" smtClean="0" sz="2800" spc="150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800" spc="-30">
                <a:solidFill>
                  <a:srgbClr val="525456"/>
                </a:solidFill>
                <a:latin typeface="Times New Roman"/>
                <a:cs typeface="Times New Roman"/>
              </a:rPr>
              <a:t>c·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7797183" y="4859220"/>
            <a:ext cx="223520" cy="488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150" spc="-390">
                <a:solidFill>
                  <a:srgbClr val="444448"/>
                </a:solidFill>
                <a:latin typeface="Arial"/>
                <a:cs typeface="Arial"/>
              </a:rPr>
              <a:t>.</a:t>
            </a:r>
            <a:r>
              <a:rPr dirty="0" smtClean="0" sz="3150" spc="-45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1850" spc="110">
                <a:solidFill>
                  <a:srgbClr val="525456"/>
                </a:solidFill>
                <a:latin typeface="Arial"/>
                <a:cs typeface="Arial"/>
              </a:rPr>
              <a:t>.</a:t>
            </a:r>
            <a:endParaRPr sz="185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361170" y="5170991"/>
            <a:ext cx="213995" cy="438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00" spc="550">
                <a:solidFill>
                  <a:srgbClr val="525456"/>
                </a:solidFill>
                <a:latin typeface="Times New Roman"/>
                <a:cs typeface="Times New Roman"/>
              </a:rPr>
              <a:t>·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4197710" y="5170991"/>
            <a:ext cx="721995" cy="438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36575" indent="-524510">
              <a:lnSpc>
                <a:spcPct val="100000"/>
              </a:lnSpc>
              <a:buClr>
                <a:srgbClr val="444448"/>
              </a:buClr>
              <a:buFont typeface="Times New Roman"/>
              <a:buChar char="·"/>
              <a:tabLst>
                <a:tab pos="536575" algn="l"/>
              </a:tabLst>
            </a:pPr>
            <a:r>
              <a:rPr dirty="0" smtClean="0" sz="2800" spc="-490">
                <a:solidFill>
                  <a:srgbClr val="525456"/>
                </a:solidFill>
                <a:latin typeface="Times New Roman"/>
                <a:cs typeface="Times New Roman"/>
              </a:rPr>
              <a:t>!b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7496737" y="5297991"/>
            <a:ext cx="178435" cy="286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00" spc="-105">
                <a:solidFill>
                  <a:srgbClr val="525456"/>
                </a:solidFill>
                <a:latin typeface="Times New Roman"/>
                <a:cs typeface="Times New Roman"/>
              </a:rPr>
              <a:t>_: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174216" y="5266241"/>
            <a:ext cx="235585" cy="3225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050" spc="15" i="1">
                <a:solidFill>
                  <a:srgbClr val="444448"/>
                </a:solidFill>
                <a:latin typeface="Arial"/>
                <a:cs typeface="Arial"/>
              </a:rPr>
              <a:t>.j;</a:t>
            </a:r>
            <a:endParaRPr sz="205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425973" y="5311852"/>
            <a:ext cx="2479675" cy="5797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48994" algn="l"/>
                <a:tab pos="1243330" algn="l"/>
                <a:tab pos="1644014" algn="l"/>
                <a:tab pos="2327275" algn="l"/>
              </a:tabLst>
            </a:pPr>
            <a:r>
              <a:rPr dirty="0" smtClean="0" sz="3600" spc="-655">
                <a:solidFill>
                  <a:srgbClr val="313334"/>
                </a:solidFill>
                <a:latin typeface="Times New Roman"/>
                <a:cs typeface="Times New Roman"/>
              </a:rPr>
              <a:t>[•</a:t>
            </a:r>
            <a:r>
              <a:rPr dirty="0" smtClean="0" sz="3600" spc="-655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3600" spc="-560">
                <a:solidFill>
                  <a:srgbClr val="313334"/>
                </a:solidFill>
                <a:latin typeface="Times New Roman"/>
                <a:cs typeface="Times New Roman"/>
              </a:rPr>
              <a:t>g</a:t>
            </a:r>
            <a:r>
              <a:rPr dirty="0" smtClean="0" sz="3600" spc="-560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3600" spc="-565" i="1">
                <a:solidFill>
                  <a:srgbClr val="444448"/>
                </a:solidFill>
                <a:latin typeface="Times New Roman"/>
                <a:cs typeface="Times New Roman"/>
              </a:rPr>
              <a:t>.;:</a:t>
            </a:r>
            <a:r>
              <a:rPr dirty="0" smtClean="0" sz="3600" spc="-565" i="1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3750" spc="-315">
                <a:solidFill>
                  <a:srgbClr val="444448"/>
                </a:solidFill>
                <a:latin typeface="Arial"/>
                <a:cs typeface="Arial"/>
              </a:rPr>
              <a:t>f.</a:t>
            </a:r>
            <a:r>
              <a:rPr dirty="0" smtClean="0" sz="3750" spc="-34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2350" spc="-355" i="1">
                <a:solidFill>
                  <a:srgbClr val="444448"/>
                </a:solidFill>
                <a:latin typeface="Arial"/>
                <a:cs typeface="Arial"/>
              </a:rPr>
              <a:t>1:</a:t>
            </a:r>
            <a:r>
              <a:rPr dirty="0" smtClean="0" sz="2350" spc="-355" i="1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2250" spc="-425">
                <a:solidFill>
                  <a:srgbClr val="525456"/>
                </a:solidFill>
                <a:latin typeface="Arial"/>
                <a:cs typeface="Arial"/>
              </a:rPr>
              <a:t>&amp;</a:t>
            </a:r>
            <a:endParaRPr sz="225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6878170" y="5457902"/>
            <a:ext cx="1158240" cy="4076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30860" algn="l"/>
                <a:tab pos="937260" algn="l"/>
              </a:tabLst>
            </a:pPr>
            <a:r>
              <a:rPr dirty="0" smtClean="0" sz="2250" spc="-660">
                <a:solidFill>
                  <a:srgbClr val="69696D"/>
                </a:solidFill>
                <a:latin typeface="Arial"/>
                <a:cs typeface="Arial"/>
              </a:rPr>
              <a:t>-</a:t>
            </a:r>
            <a:r>
              <a:rPr dirty="0" smtClean="0" sz="2250" spc="-310">
                <a:solidFill>
                  <a:srgbClr val="444448"/>
                </a:solidFill>
                <a:latin typeface="Arial"/>
                <a:cs typeface="Arial"/>
              </a:rPr>
              <a:t>-</a:t>
            </a:r>
            <a:r>
              <a:rPr dirty="0" smtClean="0" sz="2250" spc="-31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2600" spc="-509">
                <a:solidFill>
                  <a:srgbClr val="444448"/>
                </a:solidFill>
                <a:latin typeface="Times New Roman"/>
                <a:cs typeface="Times New Roman"/>
              </a:rPr>
              <a:t>r-1</a:t>
            </a:r>
            <a:r>
              <a:rPr dirty="0" smtClean="0" sz="2600" spc="-509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650" spc="240" i="1">
                <a:solidFill>
                  <a:srgbClr val="69696D"/>
                </a:solidFill>
                <a:latin typeface="Times New Roman"/>
                <a:cs typeface="Times New Roman"/>
              </a:rPr>
              <a:t>.c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3425973" y="5794110"/>
            <a:ext cx="17081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85">
                <a:solidFill>
                  <a:srgbClr val="313334"/>
                </a:solidFill>
                <a:latin typeface="Times New Roman"/>
                <a:cs typeface="Times New Roman"/>
              </a:rPr>
              <a:t>r;.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4256641" y="5825860"/>
            <a:ext cx="569595" cy="217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24815" algn="l"/>
              </a:tabLst>
            </a:pPr>
            <a:r>
              <a:rPr dirty="0" smtClean="0" sz="500" spc="710">
                <a:solidFill>
                  <a:srgbClr val="313334"/>
                </a:solidFill>
                <a:latin typeface="Times New Roman"/>
                <a:cs typeface="Times New Roman"/>
              </a:rPr>
              <a:t>A</a:t>
            </a:r>
            <a:r>
              <a:rPr dirty="0" smtClean="0" sz="500" spc="710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195">
                <a:solidFill>
                  <a:srgbClr val="313334"/>
                </a:solidFill>
                <a:latin typeface="Arial"/>
                <a:cs typeface="Arial"/>
              </a:rPr>
              <a:t>'t</a:t>
            </a:r>
            <a:endParaRPr sz="135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5299349" y="5679810"/>
            <a:ext cx="1040765" cy="390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48994" algn="l"/>
              </a:tabLst>
            </a:pPr>
            <a:r>
              <a:rPr dirty="0" smtClean="0" sz="2500" spc="969">
                <a:solidFill>
                  <a:srgbClr val="313334"/>
                </a:solidFill>
                <a:latin typeface="Arial"/>
                <a:cs typeface="Arial"/>
              </a:rPr>
              <a:t>t</a:t>
            </a:r>
            <a:r>
              <a:rPr dirty="0" smtClean="0" sz="2500" spc="-70">
                <a:solidFill>
                  <a:srgbClr val="69696D"/>
                </a:solidFill>
                <a:latin typeface="Arial"/>
                <a:cs typeface="Arial"/>
              </a:rPr>
              <a:t>.</a:t>
            </a:r>
            <a:r>
              <a:rPr dirty="0" smtClean="0" sz="2500" spc="-70">
                <a:solidFill>
                  <a:srgbClr val="69696D"/>
                </a:solidFill>
                <a:latin typeface="Arial"/>
                <a:cs typeface="Arial"/>
              </a:rPr>
              <a:t>	</a:t>
            </a:r>
            <a:r>
              <a:rPr dirty="0" smtClean="0" sz="2400" spc="60">
                <a:solidFill>
                  <a:srgbClr val="444448"/>
                </a:solidFill>
                <a:latin typeface="Times New Roman"/>
                <a:cs typeface="Times New Roman"/>
              </a:rPr>
              <a:t>t.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7496737" y="5451210"/>
            <a:ext cx="835660" cy="6629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175">
                <a:solidFill>
                  <a:srgbClr val="525456"/>
                </a:solidFill>
                <a:latin typeface="Times New Roman"/>
                <a:cs typeface="Times New Roman"/>
              </a:rPr>
              <a:t>E</a:t>
            </a:r>
            <a:r>
              <a:rPr dirty="0" smtClean="0" sz="1700" spc="175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130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4300" spc="285">
                <a:solidFill>
                  <a:srgbClr val="444448"/>
                </a:solidFill>
                <a:latin typeface="Arial"/>
                <a:cs typeface="Arial"/>
              </a:rPr>
              <a:t>1</a:t>
            </a:r>
            <a:r>
              <a:rPr dirty="0" smtClean="0" sz="4300" spc="-395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2450" spc="265">
                <a:solidFill>
                  <a:srgbClr val="444448"/>
                </a:solidFill>
                <a:latin typeface="Arial"/>
                <a:cs typeface="Arial"/>
              </a:rPr>
              <a:t>t</a:t>
            </a:r>
            <a:endParaRPr sz="245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343497" y="5919692"/>
            <a:ext cx="2260600" cy="857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008380">
              <a:lnSpc>
                <a:spcPts val="1960"/>
              </a:lnSpc>
              <a:tabLst>
                <a:tab pos="1320165" algn="l"/>
                <a:tab pos="2003425" algn="l"/>
              </a:tabLst>
            </a:pPr>
            <a:r>
              <a:rPr dirty="0" smtClean="0" sz="2350" spc="20">
                <a:solidFill>
                  <a:srgbClr val="313334"/>
                </a:solidFill>
                <a:latin typeface="Times New Roman"/>
                <a:cs typeface="Times New Roman"/>
              </a:rPr>
              <a:t>·</a:t>
            </a:r>
            <a:r>
              <a:rPr dirty="0" smtClean="0" sz="2350" spc="20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2350" spc="-130">
                <a:solidFill>
                  <a:srgbClr val="525456"/>
                </a:solidFill>
                <a:latin typeface="Times New Roman"/>
                <a:cs typeface="Times New Roman"/>
              </a:rPr>
              <a:t>S-</a:t>
            </a:r>
            <a:r>
              <a:rPr dirty="0" smtClean="0" sz="2350" spc="-130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2250" spc="-55">
                <a:solidFill>
                  <a:srgbClr val="525456"/>
                </a:solidFill>
                <a:latin typeface="Arial"/>
                <a:cs typeface="Arial"/>
              </a:rPr>
              <a:t>)</a:t>
            </a:r>
            <a:r>
              <a:rPr dirty="0" smtClean="0" sz="2250" spc="-105">
                <a:solidFill>
                  <a:srgbClr val="525456"/>
                </a:solidFill>
                <a:latin typeface="Arial"/>
                <a:cs typeface="Arial"/>
              </a:rPr>
              <a:t>=</a:t>
            </a:r>
            <a:endParaRPr sz="2250">
              <a:latin typeface="Arial"/>
              <a:cs typeface="Arial"/>
            </a:endParaRPr>
          </a:p>
          <a:p>
            <a:pPr marL="12700">
              <a:lnSpc>
                <a:spcPts val="4750"/>
              </a:lnSpc>
              <a:tabLst>
                <a:tab pos="1137285" algn="l"/>
                <a:tab pos="1650364" algn="l"/>
              </a:tabLst>
            </a:pPr>
            <a:r>
              <a:rPr dirty="0" smtClean="0" sz="5550" spc="3065">
                <a:solidFill>
                  <a:srgbClr val="313334"/>
                </a:solidFill>
                <a:latin typeface="Arial"/>
                <a:cs typeface="Arial"/>
              </a:rPr>
              <a:t>l</a:t>
            </a:r>
            <a:r>
              <a:rPr dirty="0" smtClean="0" sz="5550" spc="3065">
                <a:solidFill>
                  <a:srgbClr val="313334"/>
                </a:solidFill>
                <a:latin typeface="Arial"/>
                <a:cs typeface="Arial"/>
              </a:rPr>
              <a:t>	</a:t>
            </a:r>
            <a:r>
              <a:rPr dirty="0" smtClean="0" sz="4550" spc="-15">
                <a:solidFill>
                  <a:srgbClr val="525456"/>
                </a:solidFill>
                <a:latin typeface="Arial"/>
                <a:cs typeface="Arial"/>
              </a:rPr>
              <a:t>.</a:t>
            </a:r>
            <a:r>
              <a:rPr dirty="0" smtClean="0" sz="4550" spc="-15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4400" spc="-1019">
                <a:solidFill>
                  <a:srgbClr val="444448"/>
                </a:solidFill>
                <a:latin typeface="Arial"/>
                <a:cs typeface="Arial"/>
              </a:rPr>
              <a:t>tF</a:t>
            </a:r>
            <a:endParaRPr sz="44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262512" y="5589492"/>
            <a:ext cx="3078480" cy="1367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5095">
              <a:lnSpc>
                <a:spcPts val="4355"/>
              </a:lnSpc>
              <a:tabLst>
                <a:tab pos="671195" algn="l"/>
              </a:tabLst>
            </a:pPr>
            <a:r>
              <a:rPr dirty="0" smtClean="0" sz="2250" spc="-50" i="1">
                <a:solidFill>
                  <a:srgbClr val="525456"/>
                </a:solidFill>
                <a:latin typeface="Arial"/>
                <a:cs typeface="Arial"/>
              </a:rPr>
              <a:t>.[</a:t>
            </a:r>
            <a:r>
              <a:rPr dirty="0" smtClean="0" sz="2250" spc="-50" i="1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4950" spc="-600">
                <a:solidFill>
                  <a:srgbClr val="444448"/>
                </a:solidFill>
                <a:latin typeface="Times New Roman"/>
                <a:cs typeface="Times New Roman"/>
              </a:rPr>
              <a:t>t</a:t>
            </a:r>
            <a:endParaRPr sz="4950">
              <a:latin typeface="Times New Roman"/>
              <a:cs typeface="Times New Roman"/>
            </a:endParaRPr>
          </a:p>
          <a:p>
            <a:pPr marL="12700">
              <a:lnSpc>
                <a:spcPts val="4790"/>
              </a:lnSpc>
              <a:tabLst>
                <a:tab pos="407034" algn="l"/>
                <a:tab pos="1171575" algn="l"/>
                <a:tab pos="1537970" algn="l"/>
                <a:tab pos="2168525" algn="l"/>
                <a:tab pos="2551430" algn="l"/>
              </a:tabLst>
            </a:pPr>
            <a:r>
              <a:rPr dirty="0" smtClean="0" baseline="-28571" sz="5250" spc="-517" b="1">
                <a:solidFill>
                  <a:srgbClr val="313334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-28571" sz="5250" spc="-517" b="1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4350" spc="640">
                <a:solidFill>
                  <a:srgbClr val="444448"/>
                </a:solidFill>
                <a:latin typeface="Arial"/>
                <a:cs typeface="Arial"/>
              </a:rPr>
              <a:t>t</a:t>
            </a:r>
            <a:r>
              <a:rPr dirty="0" smtClean="0" sz="4350" spc="64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4400" spc="-685">
                <a:solidFill>
                  <a:srgbClr val="525456"/>
                </a:solidFill>
                <a:latin typeface="Arial"/>
                <a:cs typeface="Arial"/>
              </a:rPr>
              <a:t>.</a:t>
            </a:r>
            <a:r>
              <a:rPr dirty="0" smtClean="0" sz="4400" spc="-685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4500" spc="-1475">
                <a:solidFill>
                  <a:srgbClr val="444448"/>
                </a:solidFill>
                <a:latin typeface="Arial"/>
                <a:cs typeface="Arial"/>
              </a:rPr>
              <a:t>E</a:t>
            </a:r>
            <a:r>
              <a:rPr dirty="0" smtClean="0" sz="4500" spc="-1475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4500" spc="-844">
                <a:solidFill>
                  <a:srgbClr val="444448"/>
                </a:solidFill>
                <a:latin typeface="Arial"/>
                <a:cs typeface="Arial"/>
              </a:rPr>
              <a:t>\-'</a:t>
            </a:r>
            <a:r>
              <a:rPr dirty="0" smtClean="0" sz="4500" spc="-844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6750" spc="-900">
                <a:solidFill>
                  <a:srgbClr val="525456"/>
                </a:solidFill>
                <a:latin typeface="Times New Roman"/>
                <a:cs typeface="Times New Roman"/>
              </a:rPr>
              <a:t>r</a:t>
            </a:r>
            <a:r>
              <a:rPr dirty="0" smtClean="0" sz="6750" spc="285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6750" spc="-1530">
                <a:solidFill>
                  <a:srgbClr val="525456"/>
                </a:solidFill>
                <a:latin typeface="Times New Roman"/>
                <a:cs typeface="Times New Roman"/>
              </a:rPr>
              <a:t>-</a:t>
            </a:r>
            <a:endParaRPr sz="6750">
              <a:latin typeface="Times New Roman"/>
              <a:cs typeface="Times New Roman"/>
            </a:endParaRPr>
          </a:p>
          <a:p>
            <a:pPr algn="ctr" marL="161925">
              <a:lnSpc>
                <a:spcPts val="1150"/>
              </a:lnSpc>
            </a:pPr>
            <a:r>
              <a:rPr dirty="0" smtClean="0" sz="1550" spc="-515" i="1">
                <a:solidFill>
                  <a:srgbClr val="444448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-15873" sz="1575" spc="-217" b="1">
                <a:solidFill>
                  <a:srgbClr val="313334"/>
                </a:solidFill>
                <a:latin typeface="Times New Roman"/>
                <a:cs typeface="Times New Roman"/>
              </a:rPr>
              <a:t>y</a:t>
            </a:r>
            <a:r>
              <a:rPr dirty="0" smtClean="0" sz="1550" spc="-95" i="1">
                <a:solidFill>
                  <a:srgbClr val="444448"/>
                </a:solidFill>
                <a:latin typeface="Times New Roman"/>
                <a:cs typeface="Times New Roman"/>
              </a:rPr>
              <a:t>.-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7450126" y="6059392"/>
            <a:ext cx="945515" cy="666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3340">
              <a:lnSpc>
                <a:spcPct val="100000"/>
              </a:lnSpc>
            </a:pPr>
            <a:r>
              <a:rPr dirty="0" smtClean="0" sz="1250" spc="40" i="1">
                <a:solidFill>
                  <a:srgbClr val="444448"/>
                </a:solidFill>
                <a:latin typeface="Arial"/>
                <a:cs typeface="Arial"/>
              </a:rPr>
              <a:t>&gt;L</a:t>
            </a:r>
            <a:r>
              <a:rPr dirty="0" smtClean="0" sz="1250" spc="40" i="1">
                <a:solidFill>
                  <a:srgbClr val="444448"/>
                </a:solidFill>
                <a:latin typeface="Arial"/>
                <a:cs typeface="Arial"/>
              </a:rPr>
              <a:t>  </a:t>
            </a:r>
            <a:r>
              <a:rPr dirty="0" smtClean="0" sz="1250" spc="-155" i="1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1250" spc="229">
                <a:solidFill>
                  <a:srgbClr val="525456"/>
                </a:solidFill>
                <a:latin typeface="Arial"/>
                <a:cs typeface="Arial"/>
              </a:rPr>
              <a:t>••</a:t>
            </a:r>
            <a:r>
              <a:rPr dirty="0" smtClean="0" sz="1250" spc="229">
                <a:solidFill>
                  <a:srgbClr val="525456"/>
                </a:solidFill>
                <a:latin typeface="Arial"/>
                <a:cs typeface="Arial"/>
              </a:rPr>
              <a:t>  </a:t>
            </a:r>
            <a:r>
              <a:rPr dirty="0" smtClean="0" sz="1250" spc="-65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1250" spc="409">
                <a:solidFill>
                  <a:srgbClr val="525456"/>
                </a:solidFill>
                <a:latin typeface="Arial"/>
                <a:cs typeface="Arial"/>
              </a:rPr>
              <a:t>-.</a:t>
            </a:r>
            <a:endParaRPr sz="1250">
              <a:latin typeface="Arial"/>
              <a:cs typeface="Arial"/>
            </a:endParaRPr>
          </a:p>
          <a:p>
            <a:pPr marL="12700">
              <a:lnSpc>
                <a:spcPts val="3660"/>
              </a:lnSpc>
              <a:tabLst>
                <a:tab pos="347345" algn="l"/>
                <a:tab pos="689610" algn="l"/>
              </a:tabLst>
            </a:pPr>
            <a:r>
              <a:rPr dirty="0" smtClean="0" sz="1850" spc="-285">
                <a:solidFill>
                  <a:srgbClr val="525456"/>
                </a:solidFill>
                <a:latin typeface="Times New Roman"/>
                <a:cs typeface="Times New Roman"/>
              </a:rPr>
              <a:t>l....</a:t>
            </a:r>
            <a:r>
              <a:rPr dirty="0" smtClean="0" sz="1850" spc="-285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2400" spc="-495">
                <a:solidFill>
                  <a:srgbClr val="525456"/>
                </a:solidFill>
                <a:latin typeface="Times New Roman"/>
                <a:cs typeface="Times New Roman"/>
              </a:rPr>
              <a:t>-Er</a:t>
            </a:r>
            <a:r>
              <a:rPr dirty="0" smtClean="0" sz="2400" spc="-495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3300" spc="-65">
                <a:solidFill>
                  <a:srgbClr val="525456"/>
                </a:solidFill>
                <a:latin typeface="Times New Roman"/>
                <a:cs typeface="Times New Roman"/>
              </a:rPr>
              <a:t>l·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3420081" y="6412890"/>
            <a:ext cx="224154" cy="544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00" spc="395">
                <a:solidFill>
                  <a:srgbClr val="444448"/>
                </a:solidFill>
                <a:latin typeface="Times New Roman"/>
                <a:cs typeface="Times New Roman"/>
              </a:rPr>
              <a:t>-</a:t>
            </a:r>
            <a:endParaRPr sz="3500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4657216" y="6679590"/>
            <a:ext cx="2673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05" i="1">
                <a:solidFill>
                  <a:srgbClr val="525456"/>
                </a:solidFill>
                <a:latin typeface="Arial"/>
                <a:cs typeface="Arial"/>
              </a:rPr>
              <a:t>'t</a:t>
            </a:r>
            <a:r>
              <a:rPr dirty="0" smtClean="0" sz="1400" spc="254" i="1">
                <a:solidFill>
                  <a:srgbClr val="525456"/>
                </a:solidFill>
                <a:latin typeface="Arial"/>
                <a:cs typeface="Arial"/>
              </a:rPr>
              <a:t>_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6813368" y="6590804"/>
            <a:ext cx="194945" cy="3181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3185" indent="-71120">
              <a:lnSpc>
                <a:spcPct val="100000"/>
              </a:lnSpc>
              <a:buClr>
                <a:srgbClr val="313334"/>
              </a:buClr>
              <a:buSzPct val="258333"/>
              <a:buFont typeface="Times New Roman"/>
              <a:buChar char="•"/>
              <a:tabLst>
                <a:tab pos="83185" algn="l"/>
              </a:tabLst>
            </a:pPr>
            <a:r>
              <a:rPr dirty="0" smtClean="0" sz="600" spc="470" i="1">
                <a:solidFill>
                  <a:srgbClr val="313334"/>
                </a:solidFill>
                <a:latin typeface="Times New Roman"/>
                <a:cs typeface="Times New Roman"/>
              </a:rPr>
              <a:t>1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7567431" y="6787540"/>
            <a:ext cx="81280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160">
                <a:solidFill>
                  <a:srgbClr val="444448"/>
                </a:solidFill>
                <a:latin typeface="Times New Roman"/>
                <a:cs typeface="Times New Roman"/>
              </a:rPr>
              <a:t>1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5146180" y="6764721"/>
            <a:ext cx="8953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310">
                <a:solidFill>
                  <a:srgbClr val="444448"/>
                </a:solidFill>
                <a:latin typeface="Times New Roman"/>
                <a:cs typeface="Times New Roman"/>
              </a:rPr>
              <a:t>'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6122568" y="6764721"/>
            <a:ext cx="212090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75">
                <a:solidFill>
                  <a:srgbClr val="525456"/>
                </a:solidFill>
                <a:latin typeface="Times New Roman"/>
                <a:cs typeface="Times New Roman"/>
              </a:rPr>
              <a:t>"</a:t>
            </a:r>
            <a:r>
              <a:rPr dirty="0" smtClean="0" sz="1050" spc="95">
                <a:solidFill>
                  <a:srgbClr val="525456"/>
                </a:solidFill>
                <a:latin typeface="Times New Roman"/>
                <a:cs typeface="Times New Roman"/>
              </a:rPr>
              <a:t>-/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6721194" y="6637721"/>
            <a:ext cx="624840" cy="368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69595" algn="l"/>
              </a:tabLst>
            </a:pPr>
            <a:r>
              <a:rPr dirty="0" smtClean="0" baseline="-9485" sz="3075" spc="-2400">
                <a:solidFill>
                  <a:srgbClr val="69696D"/>
                </a:solidFill>
                <a:latin typeface="Arial"/>
                <a:cs typeface="Arial"/>
              </a:rPr>
              <a:t>-</a:t>
            </a:r>
            <a:r>
              <a:rPr dirty="0" smtClean="0" sz="750" spc="15">
                <a:solidFill>
                  <a:srgbClr val="525456"/>
                </a:solidFill>
                <a:latin typeface="Times New Roman"/>
                <a:cs typeface="Times New Roman"/>
              </a:rPr>
              <a:t>-</a:t>
            </a:r>
            <a:r>
              <a:rPr dirty="0" smtClean="0" sz="750" spc="15">
                <a:solidFill>
                  <a:srgbClr val="525456"/>
                </a:solidFill>
                <a:latin typeface="Times New Roman"/>
                <a:cs typeface="Times New Roman"/>
              </a:rPr>
              <a:t>&lt;..-</a:t>
            </a:r>
            <a:r>
              <a:rPr dirty="0" smtClean="0" sz="750" spc="15">
                <a:solidFill>
                  <a:srgbClr val="525456"/>
                </a:solidFill>
                <a:latin typeface="Times New Roman"/>
                <a:cs typeface="Times New Roman"/>
              </a:rPr>
              <a:t>   </a:t>
            </a:r>
            <a:r>
              <a:rPr dirty="0" smtClean="0" sz="750" spc="-5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750" spc="195">
                <a:solidFill>
                  <a:srgbClr val="313334"/>
                </a:solidFill>
                <a:latin typeface="Times New Roman"/>
                <a:cs typeface="Times New Roman"/>
              </a:rPr>
              <a:t>'</a:t>
            </a:r>
            <a:r>
              <a:rPr dirty="0" smtClean="0" sz="750" spc="195">
                <a:solidFill>
                  <a:srgbClr val="313334"/>
                </a:solidFill>
                <a:latin typeface="Times New Roman"/>
                <a:cs typeface="Times New Roman"/>
              </a:rPr>
              <a:t>	</a:t>
            </a:r>
            <a:r>
              <a:rPr dirty="0" smtClean="0" sz="750" spc="60">
                <a:solidFill>
                  <a:srgbClr val="444448"/>
                </a:solidFill>
                <a:latin typeface="Times New Roman"/>
                <a:cs typeface="Times New Roman"/>
              </a:rPr>
              <a:t>•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502628" y="6684212"/>
            <a:ext cx="554355" cy="324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54330" algn="l"/>
              </a:tabLst>
            </a:pPr>
            <a:r>
              <a:rPr dirty="0" smtClean="0" sz="2050" spc="605">
                <a:solidFill>
                  <a:srgbClr val="69696D"/>
                </a:solidFill>
                <a:latin typeface="Arial"/>
                <a:cs typeface="Arial"/>
              </a:rPr>
              <a:t>-</a:t>
            </a:r>
            <a:r>
              <a:rPr dirty="0" smtClean="0" sz="2050" spc="605">
                <a:solidFill>
                  <a:srgbClr val="69696D"/>
                </a:solidFill>
                <a:latin typeface="Arial"/>
                <a:cs typeface="Arial"/>
              </a:rPr>
              <a:t>	</a:t>
            </a:r>
            <a:r>
              <a:rPr dirty="0" smtClean="0" sz="2050" spc="-315">
                <a:solidFill>
                  <a:srgbClr val="525456"/>
                </a:solidFill>
                <a:latin typeface="Times New Roman"/>
                <a:cs typeface="Times New Roman"/>
              </a:rPr>
              <a:t>----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838351" y="912692"/>
            <a:ext cx="187325" cy="1720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50" spc="125">
                <a:solidFill>
                  <a:srgbClr val="313334"/>
                </a:solidFill>
                <a:latin typeface="Times New Roman"/>
                <a:cs typeface="Times New Roman"/>
              </a:rPr>
              <a:t>(')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3797114" y="1056899"/>
            <a:ext cx="200025" cy="6178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7625">
              <a:lnSpc>
                <a:spcPts val="1225"/>
              </a:lnSpc>
            </a:pPr>
            <a:r>
              <a:rPr dirty="0" smtClean="0" sz="1150" spc="450" b="1">
                <a:solidFill>
                  <a:srgbClr val="313334"/>
                </a:solidFill>
                <a:latin typeface="Arial"/>
                <a:cs typeface="Arial"/>
              </a:rPr>
              <a:t>0</a:t>
            </a:r>
            <a:endParaRPr sz="1150">
              <a:latin typeface="Arial"/>
              <a:cs typeface="Arial"/>
            </a:endParaRPr>
          </a:p>
          <a:p>
            <a:pPr marL="53340">
              <a:lnSpc>
                <a:spcPts val="1550"/>
              </a:lnSpc>
            </a:pPr>
            <a:r>
              <a:rPr dirty="0" smtClean="0" sz="1750" spc="140" b="1">
                <a:solidFill>
                  <a:srgbClr val="313334"/>
                </a:solidFill>
                <a:latin typeface="Times New Roman"/>
                <a:cs typeface="Times New Roman"/>
              </a:rPr>
              <a:t>3</a:t>
            </a: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875"/>
              </a:lnSpc>
            </a:pPr>
            <a:r>
              <a:rPr dirty="0" smtClean="0" sz="1000" spc="50" b="1">
                <a:solidFill>
                  <a:srgbClr val="313334"/>
                </a:solidFill>
                <a:latin typeface="Arial"/>
                <a:cs typeface="Arial"/>
              </a:rPr>
              <a:t>"C</a:t>
            </a:r>
            <a:endParaRPr sz="1000">
              <a:latin typeface="Arial"/>
              <a:cs typeface="Arial"/>
            </a:endParaRPr>
          </a:p>
          <a:p>
            <a:pPr marL="53340">
              <a:lnSpc>
                <a:spcPts val="1130"/>
              </a:lnSpc>
            </a:pPr>
            <a:r>
              <a:rPr dirty="0" smtClean="0" sz="1200" spc="370" b="1">
                <a:solidFill>
                  <a:srgbClr val="313334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838351" y="1615326"/>
            <a:ext cx="144780" cy="2971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205"/>
              </a:lnSpc>
            </a:pPr>
            <a:r>
              <a:rPr dirty="0" smtClean="0" sz="1100" spc="-120" b="1">
                <a:solidFill>
                  <a:srgbClr val="313334"/>
                </a:solidFill>
                <a:latin typeface="Times New Roman"/>
                <a:cs typeface="Times New Roman"/>
              </a:rPr>
              <a:t>::J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ts val="1040"/>
              </a:lnSpc>
            </a:pPr>
            <a:r>
              <a:rPr dirty="0" smtClean="0" sz="1150" spc="-385" b="1">
                <a:solidFill>
                  <a:srgbClr val="313334"/>
                </a:solidFill>
                <a:latin typeface="Times New Roman"/>
                <a:cs typeface="Times New Roman"/>
              </a:rPr>
              <a:t>CD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3838351" y="1860481"/>
            <a:ext cx="169545" cy="2476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100"/>
              </a:lnSpc>
            </a:pPr>
            <a:r>
              <a:rPr dirty="0" smtClean="0" sz="1000" spc="-15">
                <a:solidFill>
                  <a:srgbClr val="313334"/>
                </a:solidFill>
                <a:latin typeface="Arial"/>
                <a:cs typeface="Arial"/>
              </a:rPr>
              <a:t>::J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760"/>
              </a:lnSpc>
            </a:pPr>
            <a:r>
              <a:rPr dirty="0" smtClean="0" sz="850" spc="145" b="1" i="1">
                <a:solidFill>
                  <a:srgbClr val="313334"/>
                </a:solidFill>
                <a:latin typeface="Arial"/>
                <a:cs typeface="Arial"/>
              </a:rPr>
              <a:t>r+</a:t>
            </a:r>
            <a:endParaRPr sz="85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9381896" y="613817"/>
            <a:ext cx="264160" cy="453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900" spc="40">
                <a:solidFill>
                  <a:srgbClr val="525456"/>
                </a:solidFill>
                <a:latin typeface="Times New Roman"/>
                <a:cs typeface="Times New Roman"/>
              </a:rPr>
              <a:t>:[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9081448" y="691262"/>
            <a:ext cx="806450" cy="12566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7521" sz="9750" spc="-817" i="1">
                <a:solidFill>
                  <a:srgbClr val="444448"/>
                </a:solidFill>
                <a:latin typeface="Arial"/>
                <a:cs typeface="Arial"/>
              </a:rPr>
              <a:t>t</a:t>
            </a:r>
            <a:r>
              <a:rPr dirty="0" smtClean="0" baseline="-17521" sz="9750" spc="-1289" i="1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2250" spc="-355">
                <a:solidFill>
                  <a:srgbClr val="525456"/>
                </a:solidFill>
                <a:latin typeface="Courier New"/>
                <a:cs typeface="Courier New"/>
              </a:rPr>
              <a:t>\-</a:t>
            </a:r>
            <a:r>
              <a:rPr dirty="0" smtClean="0" sz="2250" spc="-105">
                <a:solidFill>
                  <a:srgbClr val="525456"/>
                </a:solidFill>
                <a:latin typeface="Courier New"/>
                <a:cs typeface="Courier New"/>
              </a:rPr>
              <a:t> </a:t>
            </a:r>
            <a:r>
              <a:rPr dirty="0" smtClean="0" sz="1250" spc="-145">
                <a:solidFill>
                  <a:srgbClr val="525456"/>
                </a:solidFill>
                <a:latin typeface="Times New Roman"/>
                <a:cs typeface="Times New Roman"/>
              </a:rPr>
              <a:t>....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9081448" y="360014"/>
            <a:ext cx="931544" cy="99504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42620" algn="l"/>
              </a:tabLst>
            </a:pPr>
            <a:r>
              <a:rPr dirty="0" smtClean="0" sz="6500" spc="-1230" i="1">
                <a:solidFill>
                  <a:srgbClr val="69696D"/>
                </a:solidFill>
                <a:latin typeface="Arial"/>
                <a:cs typeface="Arial"/>
              </a:rPr>
              <a:t>.</a:t>
            </a:r>
            <a:r>
              <a:rPr dirty="0" smtClean="0" sz="6500" spc="-40" i="1">
                <a:solidFill>
                  <a:srgbClr val="69696D"/>
                </a:solidFill>
                <a:latin typeface="Arial"/>
                <a:cs typeface="Arial"/>
              </a:rPr>
              <a:t> </a:t>
            </a:r>
            <a:r>
              <a:rPr dirty="0" smtClean="0" sz="1150" spc="340" i="1">
                <a:solidFill>
                  <a:srgbClr val="525456"/>
                </a:solidFill>
                <a:latin typeface="Times New Roman"/>
                <a:cs typeface="Times New Roman"/>
              </a:rPr>
              <a:t>r</a:t>
            </a:r>
            <a:r>
              <a:rPr dirty="0" smtClean="0" sz="1150" spc="340" i="1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1150" spc="660">
                <a:solidFill>
                  <a:srgbClr val="444448"/>
                </a:solidFill>
                <a:latin typeface="Times New Roman"/>
                <a:cs typeface="Times New Roman"/>
              </a:rPr>
              <a:t>}.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9346549" y="1217575"/>
            <a:ext cx="544195" cy="134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160">
                <a:solidFill>
                  <a:srgbClr val="444448"/>
                </a:solidFill>
                <a:latin typeface="Times New Roman"/>
                <a:cs typeface="Times New Roman"/>
              </a:rPr>
              <a:t>''-a</a:t>
            </a:r>
            <a:r>
              <a:rPr dirty="0" smtClean="0" sz="800" spc="-105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800" spc="475">
                <a:solidFill>
                  <a:srgbClr val="69696D"/>
                </a:solidFill>
                <a:latin typeface="Times New Roman"/>
                <a:cs typeface="Times New Roman"/>
              </a:rPr>
              <a:t>·</a:t>
            </a:r>
            <a:r>
              <a:rPr dirty="0" smtClean="0" sz="800" spc="475">
                <a:solidFill>
                  <a:srgbClr val="69696D"/>
                </a:solidFill>
                <a:latin typeface="Times New Roman"/>
                <a:cs typeface="Times New Roman"/>
              </a:rPr>
              <a:t>   </a:t>
            </a:r>
            <a:r>
              <a:rPr dirty="0" smtClean="0" sz="800" spc="335">
                <a:solidFill>
                  <a:srgbClr val="525456"/>
                </a:solidFill>
                <a:latin typeface="Times New Roman"/>
                <a:cs typeface="Times New Roman"/>
              </a:rPr>
              <a:t>\</a:t>
            </a:r>
            <a:r>
              <a:rPr dirty="0" smtClean="0" sz="800" spc="305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9034319" y="1275628"/>
            <a:ext cx="909955" cy="954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3550" spc="-295">
                <a:solidFill>
                  <a:srgbClr val="313334"/>
                </a:solidFill>
                <a:latin typeface="Arial"/>
                <a:cs typeface="Arial"/>
              </a:rPr>
              <a:t>·f.</a:t>
            </a:r>
            <a:r>
              <a:rPr dirty="0" smtClean="0" sz="3550" spc="-235">
                <a:solidFill>
                  <a:srgbClr val="313334"/>
                </a:solidFill>
                <a:latin typeface="Arial"/>
                <a:cs typeface="Arial"/>
              </a:rPr>
              <a:t>.</a:t>
            </a:r>
            <a:r>
              <a:rPr dirty="0" smtClean="0" sz="3550" spc="1140">
                <a:solidFill>
                  <a:srgbClr val="444448"/>
                </a:solidFill>
                <a:latin typeface="Arial"/>
                <a:cs typeface="Arial"/>
              </a:rPr>
              <a:t>[</a:t>
            </a:r>
            <a:r>
              <a:rPr dirty="0" smtClean="0" sz="6200" spc="30">
                <a:solidFill>
                  <a:srgbClr val="444448"/>
                </a:solidFill>
                <a:latin typeface="Times New Roman"/>
                <a:cs typeface="Times New Roman"/>
              </a:rPr>
              <a:t>t</a:t>
            </a:r>
            <a:endParaRPr sz="6200">
              <a:latin typeface="Times New Roman"/>
              <a:cs typeface="Times New Roman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9081448" y="1972171"/>
            <a:ext cx="895350" cy="3924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500" spc="-210">
                <a:solidFill>
                  <a:srgbClr val="525456"/>
                </a:solidFill>
                <a:latin typeface="Times New Roman"/>
                <a:cs typeface="Times New Roman"/>
              </a:rPr>
              <a:t>c.</a:t>
            </a:r>
            <a:r>
              <a:rPr dirty="0" smtClean="0" sz="2500" spc="265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105">
                <a:solidFill>
                  <a:srgbClr val="444448"/>
                </a:solidFill>
                <a:latin typeface="Times New Roman"/>
                <a:cs typeface="Times New Roman"/>
              </a:rPr>
              <a:t>).</a:t>
            </a:r>
            <a:r>
              <a:rPr dirty="0" smtClean="0" sz="2500" spc="155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1750" spc="590">
                <a:solidFill>
                  <a:srgbClr val="444448"/>
                </a:solidFill>
                <a:latin typeface="Arial"/>
                <a:cs typeface="Arial"/>
              </a:rPr>
              <a:t>f.</a:t>
            </a:r>
            <a:endParaRPr sz="175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9087339" y="2223250"/>
            <a:ext cx="444500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775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r>
              <a:rPr dirty="0" smtClean="0" sz="1850" spc="775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140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1850" spc="-25">
                <a:solidFill>
                  <a:srgbClr val="525456"/>
                </a:solidFill>
                <a:latin typeface="Times New Roman"/>
                <a:cs typeface="Times New Roman"/>
              </a:rPr>
              <a:t>'e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9081448" y="1929193"/>
            <a:ext cx="986790" cy="9118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13055" algn="l"/>
              </a:tabLst>
            </a:pPr>
            <a:r>
              <a:rPr dirty="0" smtClean="0" sz="1600" spc="-200" i="1">
                <a:solidFill>
                  <a:srgbClr val="525456"/>
                </a:solidFill>
                <a:latin typeface="Arial"/>
                <a:cs typeface="Arial"/>
              </a:rPr>
              <a:t>{';.'</a:t>
            </a:r>
            <a:r>
              <a:rPr dirty="0" smtClean="0" sz="1600" spc="-200" i="1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1600" spc="95">
                <a:solidFill>
                  <a:srgbClr val="525456"/>
                </a:solidFill>
                <a:latin typeface="Arial"/>
                <a:cs typeface="Arial"/>
              </a:rPr>
              <a:t>'-I</a:t>
            </a:r>
            <a:r>
              <a:rPr dirty="0" smtClean="0" sz="1600" spc="190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5950" spc="-335">
                <a:solidFill>
                  <a:srgbClr val="444448"/>
                </a:solidFill>
                <a:latin typeface="Arial"/>
                <a:cs typeface="Arial"/>
              </a:rPr>
              <a:t>1</a:t>
            </a:r>
            <a:endParaRPr sz="595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8639614" y="2500579"/>
            <a:ext cx="1177925" cy="3168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7034" algn="l"/>
                <a:tab pos="1096010" algn="l"/>
              </a:tabLst>
            </a:pPr>
            <a:r>
              <a:rPr dirty="0" smtClean="0" sz="1100" spc="-100">
                <a:solidFill>
                  <a:srgbClr val="525456"/>
                </a:solidFill>
                <a:latin typeface="Arial"/>
                <a:cs typeface="Arial"/>
              </a:rPr>
              <a:t>1-Tj</a:t>
            </a:r>
            <a:r>
              <a:rPr dirty="0" smtClean="0" sz="1100" spc="-100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1700" spc="60">
                <a:solidFill>
                  <a:srgbClr val="525456"/>
                </a:solidFill>
                <a:latin typeface="Times New Roman"/>
                <a:cs typeface="Times New Roman"/>
              </a:rPr>
              <a:t>!L</a:t>
            </a:r>
            <a:r>
              <a:rPr dirty="0" smtClean="0" sz="1700" spc="60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1700" spc="-50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2000" spc="-195">
                <a:solidFill>
                  <a:srgbClr val="525456"/>
                </a:solidFill>
                <a:latin typeface="Times New Roman"/>
                <a:cs typeface="Times New Roman"/>
              </a:rPr>
              <a:t>c.</a:t>
            </a:r>
            <a:r>
              <a:rPr dirty="0" smtClean="0" sz="2000" spc="-195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450" spc="409">
                <a:solidFill>
                  <a:srgbClr val="525456"/>
                </a:solidFill>
                <a:latin typeface="Arial"/>
                <a:cs typeface="Arial"/>
              </a:rPr>
              <a:t>I</a:t>
            </a:r>
            <a:endParaRPr sz="45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8639614" y="2662758"/>
            <a:ext cx="911225" cy="3244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60375" algn="l"/>
                <a:tab pos="789940" algn="l"/>
              </a:tabLst>
            </a:pPr>
            <a:r>
              <a:rPr dirty="0" smtClean="0" sz="2050" spc="90" i="1">
                <a:solidFill>
                  <a:srgbClr val="444448"/>
                </a:solidFill>
                <a:latin typeface="Times New Roman"/>
                <a:cs typeface="Times New Roman"/>
              </a:rPr>
              <a:t>c</a:t>
            </a:r>
            <a:r>
              <a:rPr dirty="0" smtClean="0" sz="2050" spc="90" i="1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2050" spc="705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r>
              <a:rPr dirty="0" smtClean="0" sz="2050" spc="705">
                <a:solidFill>
                  <a:srgbClr val="69696D"/>
                </a:solidFill>
                <a:latin typeface="Times New Roman"/>
                <a:cs typeface="Times New Roman"/>
              </a:rPr>
              <a:t>	</a:t>
            </a:r>
            <a:r>
              <a:rPr dirty="0" smtClean="0" sz="1350" spc="95">
                <a:solidFill>
                  <a:srgbClr val="444448"/>
                </a:solidFill>
                <a:latin typeface="Arial"/>
                <a:cs typeface="Arial"/>
              </a:rPr>
              <a:t>b</a:t>
            </a:r>
            <a:endParaRPr sz="135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9211053" y="2768864"/>
            <a:ext cx="737235" cy="382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25145" algn="l"/>
              </a:tabLst>
            </a:pPr>
            <a:r>
              <a:rPr dirty="0" smtClean="0" sz="2450" spc="-55">
                <a:solidFill>
                  <a:srgbClr val="69696D"/>
                </a:solidFill>
                <a:latin typeface="Arial"/>
                <a:cs typeface="Arial"/>
              </a:rPr>
              <a:t>.</a:t>
            </a:r>
            <a:r>
              <a:rPr dirty="0" smtClean="0" sz="2450" spc="-110">
                <a:solidFill>
                  <a:srgbClr val="69696D"/>
                </a:solidFill>
                <a:latin typeface="Arial"/>
                <a:cs typeface="Arial"/>
              </a:rPr>
              <a:t> </a:t>
            </a:r>
            <a:r>
              <a:rPr dirty="0" smtClean="0" sz="2450" spc="-360">
                <a:solidFill>
                  <a:srgbClr val="525456"/>
                </a:solidFill>
                <a:latin typeface="Arial"/>
                <a:cs typeface="Arial"/>
              </a:rPr>
              <a:t>'e.:</a:t>
            </a:r>
            <a:r>
              <a:rPr dirty="0" smtClean="0" sz="2450" spc="-360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2450" spc="-140">
                <a:solidFill>
                  <a:srgbClr val="525456"/>
                </a:solidFill>
                <a:latin typeface="Arial"/>
                <a:cs typeface="Arial"/>
              </a:rPr>
              <a:t>'-.</a:t>
            </a:r>
            <a:endParaRPr sz="245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8639614" y="2897108"/>
            <a:ext cx="1236980" cy="8705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650" spc="-505">
                <a:solidFill>
                  <a:srgbClr val="525456"/>
                </a:solidFill>
                <a:latin typeface="Times New Roman"/>
                <a:cs typeface="Times New Roman"/>
              </a:rPr>
              <a:t>i'</a:t>
            </a:r>
            <a:r>
              <a:rPr dirty="0" smtClean="0" sz="5650" spc="415">
                <a:solidFill>
                  <a:srgbClr val="525456"/>
                </a:solidFill>
                <a:latin typeface="Times New Roman"/>
                <a:cs typeface="Times New Roman"/>
              </a:rPr>
              <a:t> </a:t>
            </a:r>
            <a:r>
              <a:rPr dirty="0" smtClean="0" sz="5650" spc="165">
                <a:solidFill>
                  <a:srgbClr val="444448"/>
                </a:solidFill>
                <a:latin typeface="Times New Roman"/>
                <a:cs typeface="Times New Roman"/>
              </a:rPr>
              <a:t>(</a:t>
            </a:r>
            <a:r>
              <a:rPr dirty="0" smtClean="0" sz="5650" spc="125">
                <a:solidFill>
                  <a:srgbClr val="444448"/>
                </a:solidFill>
                <a:latin typeface="Times New Roman"/>
                <a:cs typeface="Times New Roman"/>
              </a:rPr>
              <a:t>\</a:t>
            </a:r>
            <a:r>
              <a:rPr dirty="0" smtClean="0" sz="5650" spc="-210">
                <a:solidFill>
                  <a:srgbClr val="444448"/>
                </a:solidFill>
                <a:latin typeface="Times New Roman"/>
                <a:cs typeface="Times New Roman"/>
              </a:rPr>
              <a:t> </a:t>
            </a:r>
            <a:r>
              <a:rPr dirty="0" smtClean="0" sz="2500" spc="-520">
                <a:solidFill>
                  <a:srgbClr val="525456"/>
                </a:solidFill>
                <a:latin typeface="Arial"/>
                <a:cs typeface="Arial"/>
              </a:rPr>
              <a:t>&lt;t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8639614" y="3531341"/>
            <a:ext cx="978535" cy="5156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970"/>
              </a:lnSpc>
              <a:tabLst>
                <a:tab pos="460375" algn="l"/>
              </a:tabLst>
            </a:pPr>
            <a:r>
              <a:rPr dirty="0" smtClean="0" sz="1800" spc="1090">
                <a:solidFill>
                  <a:srgbClr val="444448"/>
                </a:solidFill>
                <a:latin typeface="Arial"/>
                <a:cs typeface="Arial"/>
              </a:rPr>
              <a:t>-</a:t>
            </a:r>
            <a:r>
              <a:rPr dirty="0" smtClean="0" sz="1800" spc="1090">
                <a:solidFill>
                  <a:srgbClr val="444448"/>
                </a:solidFill>
                <a:latin typeface="Arial"/>
                <a:cs typeface="Arial"/>
              </a:rPr>
              <a:t>	</a:t>
            </a:r>
            <a:r>
              <a:rPr dirty="0" smtClean="0" sz="1800" spc="695">
                <a:solidFill>
                  <a:srgbClr val="69696D"/>
                </a:solidFill>
                <a:latin typeface="Arial"/>
                <a:cs typeface="Arial"/>
              </a:rPr>
              <a:t>-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280"/>
              </a:lnSpc>
              <a:tabLst>
                <a:tab pos="454025" algn="l"/>
                <a:tab pos="789940" algn="l"/>
              </a:tabLst>
            </a:pPr>
            <a:r>
              <a:rPr dirty="0" smtClean="0" sz="1500" spc="-15" i="1">
                <a:solidFill>
                  <a:srgbClr val="444448"/>
                </a:solidFill>
                <a:latin typeface="Times New Roman"/>
                <a:cs typeface="Times New Roman"/>
              </a:rPr>
              <a:t>[/</a:t>
            </a:r>
            <a:r>
              <a:rPr dirty="0" smtClean="0" sz="1500" spc="-10" i="1">
                <a:solidFill>
                  <a:srgbClr val="444448"/>
                </a:solidFill>
                <a:latin typeface="Times New Roman"/>
                <a:cs typeface="Times New Roman"/>
              </a:rPr>
              <a:t>)</a:t>
            </a:r>
            <a:r>
              <a:rPr dirty="0" smtClean="0" sz="1500" spc="-10" i="1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500" spc="114">
                <a:solidFill>
                  <a:srgbClr val="444448"/>
                </a:solidFill>
                <a:latin typeface="Times New Roman"/>
                <a:cs typeface="Times New Roman"/>
              </a:rPr>
              <a:t>\</a:t>
            </a:r>
            <a:r>
              <a:rPr dirty="0" smtClean="0" sz="1500" spc="140">
                <a:solidFill>
                  <a:srgbClr val="444448"/>
                </a:solidFill>
                <a:latin typeface="Times New Roman"/>
                <a:cs typeface="Times New Roman"/>
              </a:rPr>
              <a:t>r</a:t>
            </a:r>
            <a:r>
              <a:rPr dirty="0" smtClean="0" sz="1500" spc="140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200" spc="-110">
                <a:solidFill>
                  <a:srgbClr val="525456"/>
                </a:solidFill>
                <a:latin typeface="Arial"/>
                <a:cs typeface="Arial"/>
              </a:rPr>
              <a:t>'-c!.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715"/>
              </a:lnSpc>
            </a:pPr>
            <a:r>
              <a:rPr dirty="0" smtClean="0" sz="750" spc="30">
                <a:solidFill>
                  <a:srgbClr val="444448"/>
                </a:solidFill>
                <a:latin typeface="Times New Roman"/>
                <a:cs typeface="Times New Roman"/>
              </a:rPr>
              <a:t>M&gt;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9423134" y="3513908"/>
            <a:ext cx="529590" cy="3022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30530" algn="l"/>
              </a:tabLst>
            </a:pPr>
            <a:r>
              <a:rPr dirty="0" smtClean="0" sz="1300" spc="-325" i="1">
                <a:solidFill>
                  <a:srgbClr val="525456"/>
                </a:solidFill>
                <a:latin typeface="Times New Roman"/>
                <a:cs typeface="Times New Roman"/>
              </a:rPr>
              <a:t>t</a:t>
            </a:r>
            <a:r>
              <a:rPr dirty="0" smtClean="0" baseline="-4629" sz="2700" spc="-502">
                <a:solidFill>
                  <a:srgbClr val="525456"/>
                </a:solidFill>
                <a:latin typeface="Arial"/>
                <a:cs typeface="Arial"/>
              </a:rPr>
              <a:t>r</a:t>
            </a:r>
            <a:r>
              <a:rPr dirty="0" smtClean="0" sz="1300" spc="-40" i="1">
                <a:solidFill>
                  <a:srgbClr val="525456"/>
                </a:solidFill>
                <a:latin typeface="Times New Roman"/>
                <a:cs typeface="Times New Roman"/>
              </a:rPr>
              <a:t>,</a:t>
            </a:r>
            <a:r>
              <a:rPr dirty="0" smtClean="0" sz="1300" spc="-285" i="1">
                <a:solidFill>
                  <a:srgbClr val="525456"/>
                </a:solidFill>
                <a:latin typeface="Times New Roman"/>
                <a:cs typeface="Times New Roman"/>
              </a:rPr>
              <a:t>:</a:t>
            </a:r>
            <a:r>
              <a:rPr dirty="0" smtClean="0" baseline="-4629" sz="2700" spc="-787">
                <a:solidFill>
                  <a:srgbClr val="525456"/>
                </a:solidFill>
                <a:latin typeface="Arial"/>
                <a:cs typeface="Arial"/>
              </a:rPr>
              <a:t>;</a:t>
            </a:r>
            <a:r>
              <a:rPr dirty="0" smtClean="0" sz="1300" spc="-40" i="1">
                <a:solidFill>
                  <a:srgbClr val="525456"/>
                </a:solidFill>
                <a:latin typeface="Times New Roman"/>
                <a:cs typeface="Times New Roman"/>
              </a:rPr>
              <a:t>,</a:t>
            </a:r>
            <a:r>
              <a:rPr dirty="0" smtClean="0" sz="1300" spc="-40" i="1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500" spc="530">
                <a:solidFill>
                  <a:srgbClr val="444448"/>
                </a:solidFill>
                <a:latin typeface="Arial"/>
                <a:cs typeface="Arial"/>
              </a:rPr>
              <a:t>I</a:t>
            </a:r>
            <a:endParaRPr sz="5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9776600" y="3758637"/>
            <a:ext cx="19050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894">
                <a:solidFill>
                  <a:srgbClr val="69696D"/>
                </a:solidFill>
                <a:latin typeface="Arial"/>
                <a:cs typeface="Arial"/>
              </a:rPr>
              <a:t>-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9081448" y="3856892"/>
            <a:ext cx="18605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635" i="1">
                <a:solidFill>
                  <a:srgbClr val="525456"/>
                </a:solidFill>
                <a:latin typeface="Arial"/>
                <a:cs typeface="Arial"/>
              </a:rPr>
              <a:t>c</a:t>
            </a:r>
            <a:endParaRPr sz="125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9723580" y="3856892"/>
            <a:ext cx="16192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204">
                <a:solidFill>
                  <a:srgbClr val="69696D"/>
                </a:solidFill>
                <a:latin typeface="Arial"/>
                <a:cs typeface="Arial"/>
              </a:rPr>
              <a:t>'-</a:t>
            </a:r>
            <a:endParaRPr sz="1250">
              <a:latin typeface="Arial"/>
              <a:cs typeface="Arial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8639614" y="4140145"/>
            <a:ext cx="17081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 spc="-30">
                <a:solidFill>
                  <a:srgbClr val="444448"/>
                </a:solidFill>
                <a:latin typeface="Arial"/>
                <a:cs typeface="Arial"/>
              </a:rPr>
              <a:t>1-1</a:t>
            </a:r>
            <a:endParaRPr sz="850">
              <a:latin typeface="Arial"/>
              <a:cs typeface="Arial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9081448" y="3524195"/>
            <a:ext cx="865505" cy="8743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06705" algn="l"/>
              </a:tabLst>
            </a:pPr>
            <a:r>
              <a:rPr dirty="0" smtClean="0" sz="1450" spc="70">
                <a:solidFill>
                  <a:srgbClr val="444448"/>
                </a:solidFill>
                <a:latin typeface="Times New Roman"/>
                <a:cs typeface="Times New Roman"/>
              </a:rPr>
              <a:t>e:</a:t>
            </a:r>
            <a:r>
              <a:rPr dirty="0" smtClean="0" sz="1450" spc="70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3550" spc="5">
                <a:solidFill>
                  <a:srgbClr val="444448"/>
                </a:solidFill>
                <a:latin typeface="Arial"/>
                <a:cs typeface="Arial"/>
              </a:rPr>
              <a:t>'t</a:t>
            </a:r>
            <a:r>
              <a:rPr dirty="0" smtClean="0" sz="3550" spc="380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5700" spc="-365">
                <a:solidFill>
                  <a:srgbClr val="444448"/>
                </a:solidFill>
                <a:latin typeface="Arial"/>
                <a:cs typeface="Arial"/>
              </a:rPr>
              <a:t>t</a:t>
            </a:r>
            <a:endParaRPr sz="5700">
              <a:latin typeface="Arial"/>
              <a:cs typeface="Arial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9022536" y="3715772"/>
            <a:ext cx="564515" cy="632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2222" sz="1125" spc="89">
                <a:solidFill>
                  <a:srgbClr val="69696D"/>
                </a:solidFill>
                <a:latin typeface="Times New Roman"/>
                <a:cs typeface="Times New Roman"/>
              </a:rPr>
              <a:t>•</a:t>
            </a:r>
            <a:r>
              <a:rPr dirty="0" smtClean="0" baseline="-22222" sz="1125" spc="-150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4100" spc="1330">
                <a:solidFill>
                  <a:srgbClr val="444448"/>
                </a:solidFill>
                <a:latin typeface="Arial"/>
                <a:cs typeface="Arial"/>
              </a:rPr>
              <a:t>l</a:t>
            </a:r>
            <a:r>
              <a:rPr dirty="0" smtClean="0" sz="550" spc="-315">
                <a:solidFill>
                  <a:srgbClr val="525456"/>
                </a:solidFill>
                <a:latin typeface="Times New Roman"/>
                <a:cs typeface="Times New Roman"/>
              </a:rPr>
              <a:t>I</a:t>
            </a:r>
            <a:r>
              <a:rPr dirty="0" smtClean="0" baseline="-22222" sz="1125" spc="89">
                <a:solidFill>
                  <a:srgbClr val="69696D"/>
                </a:solidFill>
                <a:latin typeface="Times New Roman"/>
                <a:cs typeface="Times New Roman"/>
              </a:rPr>
              <a:t>•</a:t>
            </a:r>
            <a:r>
              <a:rPr dirty="0" smtClean="0" baseline="-22222" sz="1125" spc="89">
                <a:solidFill>
                  <a:srgbClr val="69696D"/>
                </a:solidFill>
                <a:latin typeface="Times New Roman"/>
                <a:cs typeface="Times New Roman"/>
              </a:rPr>
              <a:t>  </a:t>
            </a:r>
            <a:r>
              <a:rPr dirty="0" smtClean="0" baseline="-22222" sz="1125" spc="-15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550" spc="150">
                <a:solidFill>
                  <a:srgbClr val="69696D"/>
                </a:solidFill>
                <a:latin typeface="Times New Roman"/>
                <a:cs typeface="Times New Roman"/>
              </a:rPr>
              <a:t>..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841402" y="4166622"/>
            <a:ext cx="90805" cy="965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50" spc="-5">
                <a:solidFill>
                  <a:srgbClr val="444448"/>
                </a:solidFill>
                <a:latin typeface="Times New Roman"/>
                <a:cs typeface="Times New Roman"/>
              </a:rPr>
              <a:t>I</a:t>
            </a:r>
            <a:r>
              <a:rPr dirty="0" smtClean="0" sz="550" spc="130">
                <a:solidFill>
                  <a:srgbClr val="69696D"/>
                </a:solidFill>
                <a:latin typeface="Times New Roman"/>
                <a:cs typeface="Times New Roman"/>
              </a:rPr>
              <a:t>•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8639614" y="4181902"/>
            <a:ext cx="173990" cy="1270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750" spc="30">
                <a:solidFill>
                  <a:srgbClr val="444448"/>
                </a:solidFill>
                <a:latin typeface="Times New Roman"/>
                <a:cs typeface="Times New Roman"/>
              </a:rPr>
              <a:t>M&gt;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586594" y="4303402"/>
            <a:ext cx="213360" cy="231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5405">
              <a:lnSpc>
                <a:spcPts val="865"/>
              </a:lnSpc>
            </a:pPr>
            <a:r>
              <a:rPr dirty="0" smtClean="0" sz="800" spc="90">
                <a:solidFill>
                  <a:srgbClr val="525456"/>
                </a:solidFill>
                <a:latin typeface="Arial"/>
                <a:cs typeface="Arial"/>
              </a:rPr>
              <a:t>(</a:t>
            </a:r>
            <a:r>
              <a:rPr dirty="0" smtClean="0" sz="800" spc="75">
                <a:solidFill>
                  <a:srgbClr val="525456"/>
                </a:solidFill>
                <a:latin typeface="Arial"/>
                <a:cs typeface="Arial"/>
              </a:rPr>
              <a:t>t</a:t>
            </a:r>
            <a:r>
              <a:rPr dirty="0" smtClean="0" sz="800" spc="90">
                <a:solidFill>
                  <a:srgbClr val="525456"/>
                </a:solidFill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ts val="860"/>
              </a:lnSpc>
            </a:pPr>
            <a:r>
              <a:rPr dirty="0" smtClean="0" sz="950" spc="65" i="1">
                <a:solidFill>
                  <a:srgbClr val="525456"/>
                </a:solidFill>
                <a:latin typeface="Times New Roman"/>
                <a:cs typeface="Times New Roman"/>
              </a:rPr>
              <a:t>(</a:t>
            </a:r>
            <a:r>
              <a:rPr dirty="0" smtClean="0" sz="950" spc="90" i="1">
                <a:solidFill>
                  <a:srgbClr val="525456"/>
                </a:solidFill>
                <a:latin typeface="Times New Roman"/>
                <a:cs typeface="Times New Roman"/>
              </a:rPr>
              <a:t>Jq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9429024" y="4303402"/>
            <a:ext cx="183515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975">
                <a:solidFill>
                  <a:srgbClr val="69696D"/>
                </a:solidFill>
                <a:latin typeface="Arial"/>
                <a:cs typeface="Arial"/>
              </a:rPr>
              <a:t>-</a:t>
            </a:r>
            <a:endParaRPr sz="80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9046102" y="4339233"/>
            <a:ext cx="764540" cy="202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83895" algn="l"/>
              </a:tabLst>
            </a:pPr>
            <a:r>
              <a:rPr dirty="0" smtClean="0" sz="950" spc="290">
                <a:solidFill>
                  <a:srgbClr val="313334"/>
                </a:solidFill>
                <a:latin typeface="Times New Roman"/>
                <a:cs typeface="Times New Roman"/>
              </a:rPr>
              <a:t>.</a:t>
            </a:r>
            <a:r>
              <a:rPr dirty="0" smtClean="0" sz="950" spc="65">
                <a:solidFill>
                  <a:srgbClr val="313334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320">
                <a:solidFill>
                  <a:srgbClr val="69696D"/>
                </a:solidFill>
                <a:latin typeface="Times New Roman"/>
                <a:cs typeface="Times New Roman"/>
              </a:rPr>
              <a:t>·</a:t>
            </a:r>
            <a:r>
              <a:rPr dirty="0" smtClean="0" sz="1250" spc="320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-114">
                <a:solidFill>
                  <a:srgbClr val="69696D"/>
                </a:solidFill>
                <a:latin typeface="Times New Roman"/>
                <a:cs typeface="Times New Roman"/>
              </a:rPr>
              <a:t> </a:t>
            </a:r>
            <a:r>
              <a:rPr dirty="0" smtClean="0" sz="1250" spc="570">
                <a:solidFill>
                  <a:srgbClr val="444448"/>
                </a:solidFill>
                <a:latin typeface="Times New Roman"/>
                <a:cs typeface="Times New Roman"/>
              </a:rPr>
              <a:t>(!</a:t>
            </a:r>
            <a:r>
              <a:rPr dirty="0" smtClean="0" sz="1250" spc="570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250" spc="215">
                <a:solidFill>
                  <a:srgbClr val="525456"/>
                </a:solidFill>
                <a:latin typeface="Times New Roman"/>
                <a:cs typeface="Times New Roman"/>
              </a:rPr>
              <a:t>.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8639614" y="4431563"/>
            <a:ext cx="1341755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7034" algn="l"/>
                <a:tab pos="795655" algn="l"/>
                <a:tab pos="1143635" algn="l"/>
              </a:tabLst>
            </a:pPr>
            <a:r>
              <a:rPr dirty="0" smtClean="0" sz="1400" spc="-70">
                <a:solidFill>
                  <a:srgbClr val="525456"/>
                </a:solidFill>
                <a:latin typeface="Arial"/>
                <a:cs typeface="Arial"/>
              </a:rPr>
              <a:t>(</a:t>
            </a:r>
            <a:r>
              <a:rPr dirty="0" smtClean="0" sz="1400" spc="-105">
                <a:solidFill>
                  <a:srgbClr val="525456"/>
                </a:solidFill>
                <a:latin typeface="Arial"/>
                <a:cs typeface="Arial"/>
              </a:rPr>
              <a:t>D'</a:t>
            </a:r>
            <a:r>
              <a:rPr dirty="0" smtClean="0" sz="1400" spc="-105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1400" spc="165">
                <a:solidFill>
                  <a:srgbClr val="525456"/>
                </a:solidFill>
                <a:latin typeface="Arial"/>
                <a:cs typeface="Arial"/>
              </a:rPr>
              <a:t>'-</a:t>
            </a:r>
            <a:r>
              <a:rPr dirty="0" smtClean="0" sz="1400" spc="165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1850" spc="434" i="1">
                <a:solidFill>
                  <a:srgbClr val="444448"/>
                </a:solidFill>
                <a:latin typeface="Times New Roman"/>
                <a:cs typeface="Times New Roman"/>
              </a:rPr>
              <a:t>r</a:t>
            </a:r>
            <a:r>
              <a:rPr dirty="0" smtClean="0" sz="1850" spc="434" i="1">
                <a:solidFill>
                  <a:srgbClr val="444448"/>
                </a:solidFill>
                <a:latin typeface="Times New Roman"/>
                <a:cs typeface="Times New Roman"/>
              </a:rPr>
              <a:t>	</a:t>
            </a:r>
            <a:r>
              <a:rPr dirty="0" smtClean="0" sz="1850" spc="835">
                <a:solidFill>
                  <a:srgbClr val="69696D"/>
                </a:solidFill>
                <a:latin typeface="Times New Roman"/>
                <a:cs typeface="Times New Roman"/>
              </a:rPr>
              <a:t>-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8639614" y="4593855"/>
            <a:ext cx="148590" cy="2178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50" spc="-160" i="1">
                <a:solidFill>
                  <a:srgbClr val="525456"/>
                </a:solidFill>
                <a:latin typeface="Times New Roman"/>
                <a:cs typeface="Times New Roman"/>
              </a:rPr>
              <a:t>en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9417243" y="4619255"/>
            <a:ext cx="192405" cy="186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 spc="-95">
                <a:solidFill>
                  <a:srgbClr val="444448"/>
                </a:solidFill>
                <a:latin typeface="Arial"/>
                <a:cs typeface="Arial"/>
              </a:rPr>
              <a:t>"t</a:t>
            </a:r>
            <a:r>
              <a:rPr dirty="0" smtClean="0" sz="1150" spc="-20">
                <a:solidFill>
                  <a:srgbClr val="444448"/>
                </a:solidFill>
                <a:latin typeface="Arial"/>
                <a:cs typeface="Arial"/>
              </a:rPr>
              <a:t>l</a:t>
            </a:r>
            <a:r>
              <a:rPr dirty="0" smtClean="0" sz="1150" spc="300">
                <a:solidFill>
                  <a:srgbClr val="69696D"/>
                </a:solidFill>
                <a:latin typeface="Arial"/>
                <a:cs typeface="Arial"/>
              </a:rPr>
              <a:t>'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9081448" y="4795325"/>
            <a:ext cx="466090" cy="812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06705" algn="l"/>
              </a:tabLst>
            </a:pPr>
            <a:r>
              <a:rPr dirty="0" smtClean="0" sz="450" spc="220">
                <a:solidFill>
                  <a:srgbClr val="525456"/>
                </a:solidFill>
                <a:latin typeface="Times New Roman"/>
                <a:cs typeface="Times New Roman"/>
              </a:rPr>
              <a:t>C</a:t>
            </a:r>
            <a:r>
              <a:rPr dirty="0" smtClean="0" sz="450" spc="110">
                <a:solidFill>
                  <a:srgbClr val="525456"/>
                </a:solidFill>
                <a:latin typeface="Times New Roman"/>
                <a:cs typeface="Times New Roman"/>
              </a:rPr>
              <a:t>)</a:t>
            </a:r>
            <a:r>
              <a:rPr dirty="0" smtClean="0" sz="450" spc="90">
                <a:solidFill>
                  <a:srgbClr val="525456"/>
                </a:solidFill>
                <a:latin typeface="Times New Roman"/>
                <a:cs typeface="Times New Roman"/>
              </a:rPr>
              <a:t>l</a:t>
            </a:r>
            <a:r>
              <a:rPr dirty="0" smtClean="0" sz="450" spc="90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450" spc="455">
                <a:solidFill>
                  <a:srgbClr val="69696D"/>
                </a:solidFill>
                <a:latin typeface="Times New Roman"/>
                <a:cs typeface="Times New Roman"/>
              </a:rPr>
              <a:t>'-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8616049" y="4966859"/>
            <a:ext cx="321945" cy="5403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1735">
                <a:solidFill>
                  <a:srgbClr val="313334"/>
                </a:solidFill>
                <a:latin typeface="Arial"/>
                <a:cs typeface="Arial"/>
              </a:rPr>
              <a:t>:</a:t>
            </a:r>
            <a:endParaRPr sz="125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8"/>
              </a:spcBef>
            </a:pPr>
            <a:endParaRPr sz="850"/>
          </a:p>
          <a:p>
            <a:pPr marL="59690">
              <a:lnSpc>
                <a:spcPct val="100000"/>
              </a:lnSpc>
            </a:pPr>
            <a:r>
              <a:rPr dirty="0" smtClean="0" sz="1500" spc="-90">
                <a:solidFill>
                  <a:srgbClr val="525456"/>
                </a:solidFill>
                <a:latin typeface="Times New Roman"/>
                <a:cs typeface="Times New Roman"/>
              </a:rPr>
              <a:t>.,..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9405461" y="4966859"/>
            <a:ext cx="22669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70" i="1">
                <a:solidFill>
                  <a:srgbClr val="444448"/>
                </a:solidFill>
                <a:latin typeface="Arial"/>
                <a:cs typeface="Arial"/>
              </a:rPr>
              <a:t>&gt;L</a:t>
            </a:r>
            <a:endParaRPr sz="125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9061708" y="5202432"/>
            <a:ext cx="209550" cy="3048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500" spc="-580">
                <a:solidFill>
                  <a:srgbClr val="444448"/>
                </a:solidFill>
                <a:latin typeface="Times New Roman"/>
                <a:cs typeface="Times New Roman"/>
              </a:rPr>
              <a:t>\</a:t>
            </a:r>
            <a:r>
              <a:rPr dirty="0" smtClean="0" baseline="-18518" sz="2250" spc="44">
                <a:solidFill>
                  <a:srgbClr val="525456"/>
                </a:solidFill>
                <a:latin typeface="Times New Roman"/>
                <a:cs typeface="Times New Roman"/>
              </a:rPr>
              <a:t>r</a:t>
            </a:r>
            <a:r>
              <a:rPr dirty="0" smtClean="0" sz="1500" spc="-335">
                <a:solidFill>
                  <a:srgbClr val="444448"/>
                </a:solidFill>
                <a:latin typeface="Times New Roman"/>
                <a:cs typeface="Times New Roman"/>
              </a:rPr>
              <a:t>r</a:t>
            </a:r>
            <a:r>
              <a:rPr dirty="0" smtClean="0" baseline="-18518" sz="2250" spc="247">
                <a:solidFill>
                  <a:srgbClr val="525456"/>
                </a:solidFill>
                <a:latin typeface="Times New Roman"/>
                <a:cs typeface="Times New Roman"/>
              </a:rPr>
              <a:t>;</a:t>
            </a:r>
            <a:endParaRPr baseline="-18518" sz="2250">
              <a:latin typeface="Times New Roman"/>
              <a:cs typeface="Times New Roman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9081448" y="5367841"/>
            <a:ext cx="16319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15" i="1">
                <a:solidFill>
                  <a:srgbClr val="444448"/>
                </a:solidFill>
                <a:latin typeface="Arial"/>
                <a:cs typeface="Arial"/>
              </a:rPr>
              <a:t>e:</a:t>
            </a:r>
            <a:endParaRPr sz="1250">
              <a:latin typeface="Arial"/>
              <a:cs typeface="Arial"/>
            </a:endParaRPr>
          </a:p>
        </p:txBody>
      </p:sp>
      <p:sp>
        <p:nvSpPr>
          <p:cNvPr id="173" name="object 173"/>
          <p:cNvSpPr txBox="1"/>
          <p:nvPr/>
        </p:nvSpPr>
        <p:spPr>
          <a:xfrm>
            <a:off x="9564520" y="5463091"/>
            <a:ext cx="69850" cy="889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500" spc="100">
                <a:solidFill>
                  <a:srgbClr val="525456"/>
                </a:solidFill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8651395" y="5459632"/>
            <a:ext cx="165735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00" spc="-100">
                <a:solidFill>
                  <a:srgbClr val="313334"/>
                </a:solidFill>
                <a:latin typeface="Times New Roman"/>
                <a:cs typeface="Times New Roman"/>
              </a:rPr>
              <a:t>(•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75" name="object 175"/>
          <p:cNvSpPr txBox="1"/>
          <p:nvPr/>
        </p:nvSpPr>
        <p:spPr>
          <a:xfrm>
            <a:off x="9376005" y="5459632"/>
            <a:ext cx="554990" cy="3016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47980" algn="l"/>
              </a:tabLst>
            </a:pPr>
            <a:r>
              <a:rPr dirty="0" smtClean="0" sz="1900" spc="75">
                <a:solidFill>
                  <a:srgbClr val="69696D"/>
                </a:solidFill>
                <a:latin typeface="Times New Roman"/>
                <a:cs typeface="Times New Roman"/>
              </a:rPr>
              <a:t>'-</a:t>
            </a:r>
            <a:r>
              <a:rPr dirty="0" smtClean="0" sz="1900" spc="75">
                <a:solidFill>
                  <a:srgbClr val="69696D"/>
                </a:solidFill>
                <a:latin typeface="Times New Roman"/>
                <a:cs typeface="Times New Roman"/>
              </a:rPr>
              <a:t>	</a:t>
            </a:r>
            <a:r>
              <a:rPr dirty="0" smtClean="0" sz="1900" spc="-100">
                <a:solidFill>
                  <a:srgbClr val="444448"/>
                </a:solidFill>
                <a:latin typeface="Times New Roman"/>
                <a:cs typeface="Times New Roman"/>
              </a:rPr>
              <a:t>ft·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8616049" y="5473379"/>
            <a:ext cx="1642110" cy="677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74980" algn="l"/>
                <a:tab pos="854075" algn="l"/>
              </a:tabLst>
            </a:pPr>
            <a:r>
              <a:rPr dirty="0" smtClean="0" sz="4100" spc="100">
                <a:solidFill>
                  <a:srgbClr val="313334"/>
                </a:solidFill>
                <a:latin typeface="Arial"/>
                <a:cs typeface="Arial"/>
              </a:rPr>
              <a:t>f</a:t>
            </a:r>
            <a:r>
              <a:rPr dirty="0" smtClean="0" sz="4100" spc="100">
                <a:solidFill>
                  <a:srgbClr val="313334"/>
                </a:solidFill>
                <a:latin typeface="Arial"/>
                <a:cs typeface="Arial"/>
              </a:rPr>
              <a:t>	</a:t>
            </a:r>
            <a:r>
              <a:rPr dirty="0" smtClean="0" sz="4100" spc="-730">
                <a:solidFill>
                  <a:srgbClr val="525456"/>
                </a:solidFill>
                <a:latin typeface="Arial"/>
                <a:cs typeface="Arial"/>
              </a:rPr>
              <a:t>-.</a:t>
            </a:r>
            <a:r>
              <a:rPr dirty="0" smtClean="0" sz="4100" spc="-730">
                <a:solidFill>
                  <a:srgbClr val="525456"/>
                </a:solidFill>
                <a:latin typeface="Arial"/>
                <a:cs typeface="Arial"/>
              </a:rPr>
              <a:t>	</a:t>
            </a:r>
            <a:r>
              <a:rPr dirty="0" smtClean="0" sz="4100" spc="-480">
                <a:solidFill>
                  <a:srgbClr val="525456"/>
                </a:solidFill>
                <a:latin typeface="Arial"/>
                <a:cs typeface="Arial"/>
              </a:rPr>
              <a:t>·</a:t>
            </a:r>
            <a:r>
              <a:rPr dirty="0" smtClean="0" sz="4100" spc="-125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4400" spc="3210">
                <a:solidFill>
                  <a:srgbClr val="444448"/>
                </a:solidFill>
                <a:latin typeface="Arial"/>
                <a:cs typeface="Arial"/>
              </a:rPr>
              <a:t>l</a:t>
            </a:r>
            <a:endParaRPr sz="4400">
              <a:latin typeface="Arial"/>
              <a:cs typeface="Arial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8592486" y="5839919"/>
            <a:ext cx="1330960" cy="7531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4900" spc="120">
                <a:solidFill>
                  <a:srgbClr val="444448"/>
                </a:solidFill>
                <a:latin typeface="Arial"/>
                <a:cs typeface="Arial"/>
              </a:rPr>
              <a:t>f</a:t>
            </a:r>
            <a:r>
              <a:rPr dirty="0" smtClean="0" sz="4900" spc="575">
                <a:solidFill>
                  <a:srgbClr val="444448"/>
                </a:solidFill>
                <a:latin typeface="Arial"/>
                <a:cs typeface="Arial"/>
              </a:rPr>
              <a:t> </a:t>
            </a:r>
            <a:r>
              <a:rPr dirty="0" smtClean="0" sz="4900" spc="-780">
                <a:solidFill>
                  <a:srgbClr val="525456"/>
                </a:solidFill>
                <a:latin typeface="Arial"/>
                <a:cs typeface="Arial"/>
              </a:rPr>
              <a:t>:</a:t>
            </a:r>
            <a:r>
              <a:rPr dirty="0" smtClean="0" sz="4900" spc="-765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4900" spc="-915">
                <a:solidFill>
                  <a:srgbClr val="525456"/>
                </a:solidFill>
                <a:latin typeface="Arial"/>
                <a:cs typeface="Arial"/>
              </a:rPr>
              <a:t>·</a:t>
            </a:r>
            <a:r>
              <a:rPr dirty="0" smtClean="0" sz="4900" spc="-735">
                <a:solidFill>
                  <a:srgbClr val="525456"/>
                </a:solidFill>
                <a:latin typeface="Arial"/>
                <a:cs typeface="Arial"/>
              </a:rPr>
              <a:t> </a:t>
            </a:r>
            <a:r>
              <a:rPr dirty="0" smtClean="0" sz="4400" spc="2160">
                <a:solidFill>
                  <a:srgbClr val="444448"/>
                </a:solidFill>
                <a:latin typeface="Arial"/>
                <a:cs typeface="Arial"/>
              </a:rPr>
              <a:t>l</a:t>
            </a:r>
            <a:r>
              <a:rPr dirty="0" smtClean="0" sz="4400" spc="-894">
                <a:solidFill>
                  <a:srgbClr val="525456"/>
                </a:solidFill>
                <a:latin typeface="Arial"/>
                <a:cs typeface="Arial"/>
              </a:rPr>
              <a:t>(</a:t>
            </a:r>
            <a:r>
              <a:rPr dirty="0" smtClean="0" sz="4400" spc="-760">
                <a:solidFill>
                  <a:srgbClr val="525456"/>
                </a:solidFill>
                <a:latin typeface="Arial"/>
                <a:cs typeface="Arial"/>
              </a:rPr>
              <a:t>.</a:t>
            </a:r>
            <a:endParaRPr sz="4400">
              <a:latin typeface="Arial"/>
              <a:cs typeface="Arial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8663178" y="6364048"/>
            <a:ext cx="1267460" cy="5734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ts val="2440"/>
              </a:lnSpc>
              <a:tabLst>
                <a:tab pos="370840" algn="l"/>
                <a:tab pos="753745" algn="l"/>
                <a:tab pos="1066165" algn="l"/>
              </a:tabLst>
            </a:pPr>
            <a:r>
              <a:rPr dirty="0" smtClean="0" sz="2100" spc="-254">
                <a:solidFill>
                  <a:srgbClr val="525456"/>
                </a:solidFill>
                <a:latin typeface="Times New Roman"/>
                <a:cs typeface="Times New Roman"/>
              </a:rPr>
              <a:t>.,..</a:t>
            </a:r>
            <a:r>
              <a:rPr dirty="0" smtClean="0" sz="2100" spc="-254">
                <a:solidFill>
                  <a:srgbClr val="525456"/>
                </a:solidFill>
                <a:latin typeface="Times New Roman"/>
                <a:cs typeface="Times New Roman"/>
              </a:rPr>
              <a:t>	</a:t>
            </a:r>
            <a:r>
              <a:rPr dirty="0" smtClean="0" sz="2100" spc="-275">
                <a:solidFill>
                  <a:srgbClr val="69696D"/>
                </a:solidFill>
                <a:latin typeface="Times New Roman"/>
                <a:cs typeface="Times New Roman"/>
              </a:rPr>
              <a:t>(..</a:t>
            </a:r>
            <a:r>
              <a:rPr dirty="0" smtClean="0" sz="2100" spc="-275">
                <a:solidFill>
                  <a:srgbClr val="69696D"/>
                </a:solidFill>
                <a:latin typeface="Times New Roman"/>
                <a:cs typeface="Times New Roman"/>
              </a:rPr>
              <a:t>	</a:t>
            </a:r>
            <a:r>
              <a:rPr dirty="0" smtClean="0" sz="2100" spc="-245">
                <a:solidFill>
                  <a:srgbClr val="444448"/>
                </a:solidFill>
                <a:latin typeface="Times New Roman"/>
                <a:cs typeface="Times New Roman"/>
              </a:rPr>
              <a:t>(</a:t>
            </a:r>
            <a:r>
              <a:rPr dirty="0" smtClean="0" sz="2100" spc="-360">
                <a:solidFill>
                  <a:srgbClr val="444448"/>
                </a:solidFill>
                <a:latin typeface="Times New Roman"/>
                <a:cs typeface="Times New Roman"/>
              </a:rPr>
              <a:t>•</a:t>
            </a:r>
            <a:r>
              <a:rPr dirty="0" smtClean="0" sz="2100" spc="-114">
                <a:solidFill>
                  <a:srgbClr val="69696D"/>
                </a:solidFill>
                <a:latin typeface="Times New Roman"/>
                <a:cs typeface="Times New Roman"/>
              </a:rPr>
              <a:t>·</a:t>
            </a:r>
            <a:r>
              <a:rPr dirty="0" smtClean="0" sz="2100" spc="-114">
                <a:solidFill>
                  <a:srgbClr val="69696D"/>
                </a:solidFill>
                <a:latin typeface="Times New Roman"/>
                <a:cs typeface="Times New Roman"/>
              </a:rPr>
              <a:t>	</a:t>
            </a:r>
            <a:r>
              <a:rPr dirty="0" smtClean="0" sz="2100" spc="75">
                <a:solidFill>
                  <a:srgbClr val="444448"/>
                </a:solidFill>
                <a:latin typeface="Times New Roman"/>
                <a:cs typeface="Times New Roman"/>
              </a:rPr>
              <a:t>.f</a:t>
            </a:r>
            <a:endParaRPr sz="2100">
              <a:latin typeface="Times New Roman"/>
              <a:cs typeface="Times New Roman"/>
            </a:endParaRPr>
          </a:p>
          <a:p>
            <a:pPr algn="ctr" marL="60960">
              <a:lnSpc>
                <a:spcPts val="1989"/>
              </a:lnSpc>
            </a:pPr>
            <a:r>
              <a:rPr dirty="0" smtClean="0" sz="2050" spc="495">
                <a:solidFill>
                  <a:srgbClr val="525456"/>
                </a:solidFill>
                <a:latin typeface="Arial"/>
                <a:cs typeface="Arial"/>
              </a:rPr>
              <a:t>y::</a:t>
            </a:r>
            <a:endParaRPr sz="2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ammar</dc:creator>
  <dcterms:created xsi:type="dcterms:W3CDTF">2019-01-26T20:59:37Z</dcterms:created>
  <dcterms:modified xsi:type="dcterms:W3CDTF">2019-01-26T20:59:37Z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2017-09-15T00:00:00Z</vt:filetime>
  </property>
  <property fmtid="{D5CDD505-2E9C-101B-9397-08002B2CF9AE}" pid="3" name="LastSaved">
    <vt:filetime>2019-01-26T00:00:00Z</vt:filetime>
  </property>
</Properties>
</file>