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</p:sldIdLst>
  <p:sldSz cx="7556500" cy="10693400"/>
  <p:notesSz cx="7556500" cy="10693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070" y="3314954"/>
            <a:ext cx="6426803" cy="2245613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141" y="5988304"/>
            <a:ext cx="5292661" cy="267335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/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78047" y="2459482"/>
            <a:ext cx="3289011" cy="7057644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3893886" y="2459482"/>
            <a:ext cx="3289011" cy="7057644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4.xml"/><Relationship Id="rId4" Type="http://schemas.openxmlformats.org/officeDocument/2006/relationships/slideLayout" Target="../slideLayouts/slideLayout6.xml"/><Relationship Id="rId5" Type="http://schemas.openxmlformats.org/officeDocument/2006/relationships/slideLayout" Target="../slideLayouts/slideLayout7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047" y="427735"/>
            <a:ext cx="6804850" cy="1710943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047" y="2459482"/>
            <a:ext cx="6804850" cy="7057644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570721" y="9944862"/>
            <a:ext cx="2419502" cy="53467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78047" y="9944862"/>
            <a:ext cx="1739017" cy="53467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5443880" y="9944862"/>
            <a:ext cx="1739017" cy="53467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09488" y="740826"/>
            <a:ext cx="5723890" cy="902017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ctr" marL="1731010" marR="1730375" indent="0">
              <a:lnSpc>
                <a:spcPct val="156700"/>
              </a:lnSpc>
            </a:pPr>
            <a:r>
              <a:rPr dirty="0" smtClean="0" sz="1800" spc="105" b="1">
                <a:latin typeface="Arial"/>
                <a:cs typeface="Arial"/>
              </a:rPr>
              <a:t>ة</a:t>
            </a:r>
            <a:r>
              <a:rPr dirty="0" smtClean="0" sz="1800" spc="-50" b="1">
                <a:latin typeface="Arial"/>
                <a:cs typeface="Arial"/>
              </a:rPr>
              <a:t>مزلاا</a:t>
            </a:r>
            <a:r>
              <a:rPr dirty="0" smtClean="0" sz="1800" spc="5" b="1">
                <a:latin typeface="Arial"/>
                <a:cs typeface="Arial"/>
              </a:rPr>
              <a:t> </a:t>
            </a:r>
            <a:r>
              <a:rPr dirty="0" smtClean="0" sz="1800" spc="0" b="1">
                <a:latin typeface="Arial"/>
                <a:cs typeface="Arial"/>
              </a:rPr>
              <a:t>ةرا</a:t>
            </a:r>
            <a:r>
              <a:rPr dirty="0" smtClean="0" sz="1800" spc="-20" b="1">
                <a:latin typeface="Arial"/>
                <a:cs typeface="Arial"/>
              </a:rPr>
              <a:t>د</a:t>
            </a:r>
            <a:r>
              <a:rPr dirty="0" smtClean="0" sz="1800" spc="-170" b="1">
                <a:latin typeface="Arial"/>
                <a:cs typeface="Arial"/>
              </a:rPr>
              <a:t>لإ</a:t>
            </a:r>
            <a:r>
              <a:rPr dirty="0" smtClean="0" sz="1800" spc="-170" b="1">
                <a:latin typeface="Arial"/>
                <a:cs typeface="Arial"/>
              </a:rPr>
              <a:t> </a:t>
            </a:r>
            <a:r>
              <a:rPr dirty="0" smtClean="0" sz="1800" spc="-280" b="1">
                <a:latin typeface="Arial"/>
                <a:cs typeface="Arial"/>
              </a:rPr>
              <a:t>ةي</a:t>
            </a:r>
            <a:r>
              <a:rPr dirty="0" smtClean="0" sz="1800" spc="-434" b="1">
                <a:latin typeface="Arial"/>
                <a:cs typeface="Arial"/>
              </a:rPr>
              <a:t>ديلق</a:t>
            </a:r>
            <a:r>
              <a:rPr dirty="0" smtClean="0" sz="1800" spc="-545" b="1">
                <a:latin typeface="Arial"/>
                <a:cs typeface="Arial"/>
              </a:rPr>
              <a:t>ت</a:t>
            </a:r>
            <a:r>
              <a:rPr dirty="0" smtClean="0" sz="1800" spc="-200" b="1">
                <a:latin typeface="Arial"/>
                <a:cs typeface="Arial"/>
              </a:rPr>
              <a:t>لا</a:t>
            </a:r>
            <a:r>
              <a:rPr dirty="0" smtClean="0" sz="1800" spc="5" b="1">
                <a:latin typeface="Arial"/>
                <a:cs typeface="Arial"/>
              </a:rPr>
              <a:t> </a:t>
            </a:r>
            <a:r>
              <a:rPr dirty="0" smtClean="0" sz="1800" spc="-240" b="1">
                <a:latin typeface="Arial"/>
                <a:cs typeface="Arial"/>
              </a:rPr>
              <a:t>بيلاسلاا</a:t>
            </a:r>
            <a:r>
              <a:rPr dirty="0" smtClean="0" sz="1800" spc="-140" b="1">
                <a:latin typeface="Arial"/>
                <a:cs typeface="Arial"/>
              </a:rPr>
              <a:t> </a:t>
            </a:r>
            <a:r>
              <a:rPr dirty="0" smtClean="0" sz="1800" spc="-140" b="1">
                <a:latin typeface="Arial"/>
                <a:cs typeface="Arial"/>
              </a:rPr>
              <a:t>ي</a:t>
            </a:r>
            <a:r>
              <a:rPr dirty="0" smtClean="0" sz="1800" spc="-545" b="1">
                <a:latin typeface="Arial"/>
                <a:cs typeface="Arial"/>
              </a:rPr>
              <a:t>عي</a:t>
            </a:r>
            <a:r>
              <a:rPr dirty="0" smtClean="0" sz="1800" spc="-595" b="1">
                <a:latin typeface="Arial"/>
                <a:cs typeface="Arial"/>
              </a:rPr>
              <a:t>ب</a:t>
            </a:r>
            <a:r>
              <a:rPr dirty="0" smtClean="0" sz="1800" spc="-195" b="1">
                <a:latin typeface="Arial"/>
                <a:cs typeface="Arial"/>
              </a:rPr>
              <a:t>ر</a:t>
            </a:r>
            <a:r>
              <a:rPr dirty="0" smtClean="0" sz="1800" spc="-220" b="1">
                <a:latin typeface="Arial"/>
                <a:cs typeface="Arial"/>
              </a:rPr>
              <a:t>ل</a:t>
            </a:r>
            <a:r>
              <a:rPr dirty="0" smtClean="0" sz="1800" spc="0" b="1">
                <a:latin typeface="Arial"/>
                <a:cs typeface="Arial"/>
              </a:rPr>
              <a:t>ا</a:t>
            </a:r>
            <a:r>
              <a:rPr dirty="0" smtClean="0" sz="1800" spc="-10" b="1">
                <a:latin typeface="Arial"/>
                <a:cs typeface="Arial"/>
              </a:rPr>
              <a:t> </a:t>
            </a:r>
            <a:r>
              <a:rPr dirty="0" smtClean="0" sz="1800" spc="-170" b="1">
                <a:latin typeface="Arial"/>
                <a:cs typeface="Arial"/>
              </a:rPr>
              <a:t>سابع</a:t>
            </a:r>
            <a:r>
              <a:rPr dirty="0" smtClean="0" sz="1800" spc="5" b="1">
                <a:latin typeface="Arial"/>
                <a:cs typeface="Arial"/>
              </a:rPr>
              <a:t> </a:t>
            </a:r>
            <a:r>
              <a:rPr dirty="0" smtClean="0" sz="1800" spc="-245" b="1">
                <a:latin typeface="Arial"/>
                <a:cs typeface="Arial"/>
              </a:rPr>
              <a:t>ةيمس</a:t>
            </a:r>
            <a:r>
              <a:rPr dirty="0" smtClean="0" sz="1800" spc="-245" b="1">
                <a:latin typeface="Arial"/>
                <a:cs typeface="Arial"/>
              </a:rPr>
              <a:t> .د.م.أ</a:t>
            </a:r>
            <a:endParaRPr sz="1800">
              <a:latin typeface="Arial"/>
              <a:cs typeface="Arial"/>
            </a:endParaRPr>
          </a:p>
          <a:p>
            <a:pPr>
              <a:lnSpc>
                <a:spcPts val="1200"/>
              </a:lnSpc>
              <a:spcBef>
                <a:spcPts val="11"/>
              </a:spcBef>
            </a:pPr>
            <a:endParaRPr sz="1200"/>
          </a:p>
          <a:p>
            <a:pPr algn="r" marR="13335">
              <a:lnSpc>
                <a:spcPct val="100000"/>
              </a:lnSpc>
              <a:tabLst>
                <a:tab pos="1818639" algn="l"/>
              </a:tabLst>
            </a:pPr>
            <a:r>
              <a:rPr dirty="0" smtClean="0" sz="1800" spc="-35" b="1">
                <a:solidFill>
                  <a:srgbClr val="FF0000"/>
                </a:solidFill>
                <a:latin typeface="Arial"/>
                <a:cs typeface="Arial"/>
              </a:rPr>
              <a:t>تامزلأا</a:t>
            </a:r>
            <a:r>
              <a:rPr dirty="0" smtClean="0" sz="1800" spc="-35" b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mtClean="0" sz="1800" spc="-60" b="1">
                <a:solidFill>
                  <a:srgbClr val="FF0000"/>
                </a:solidFill>
                <a:latin typeface="Arial"/>
                <a:cs typeface="Arial"/>
              </a:rPr>
              <a:t>ةرادلأ</a:t>
            </a:r>
            <a:r>
              <a:rPr dirty="0" smtClean="0" sz="1800" spc="-60" b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mtClean="0" sz="1800" spc="-395" b="1">
                <a:solidFill>
                  <a:srgbClr val="FF0000"/>
                </a:solidFill>
                <a:latin typeface="Arial"/>
                <a:cs typeface="Arial"/>
              </a:rPr>
              <a:t>ةيديلق</a:t>
            </a:r>
            <a:r>
              <a:rPr dirty="0" smtClean="0" sz="1800" spc="-500" b="1">
                <a:solidFill>
                  <a:srgbClr val="FF0000"/>
                </a:solidFill>
                <a:latin typeface="Arial"/>
                <a:cs typeface="Arial"/>
              </a:rPr>
              <a:t>ت</a:t>
            </a:r>
            <a:r>
              <a:rPr dirty="0" smtClean="0" sz="1800" spc="-200" b="1">
                <a:solidFill>
                  <a:srgbClr val="FF0000"/>
                </a:solidFill>
                <a:latin typeface="Arial"/>
                <a:cs typeface="Arial"/>
              </a:rPr>
              <a:t>لا</a:t>
            </a:r>
            <a:r>
              <a:rPr dirty="0" smtClean="0" sz="1800" spc="-200" b="1">
                <a:solidFill>
                  <a:srgbClr val="FF0000"/>
                </a:solidFill>
                <a:latin typeface="Arial"/>
                <a:cs typeface="Arial"/>
              </a:rPr>
              <a:t>	</a:t>
            </a:r>
            <a:r>
              <a:rPr dirty="0" smtClean="0" sz="1800" spc="-240" b="1">
                <a:solidFill>
                  <a:srgbClr val="FF0000"/>
                </a:solidFill>
                <a:latin typeface="Arial"/>
                <a:cs typeface="Arial"/>
              </a:rPr>
              <a:t>بيلاسلأا</a:t>
            </a:r>
            <a:r>
              <a:rPr dirty="0" smtClean="0" sz="1800" spc="20" b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mtClean="0" sz="1800" spc="-15" b="1">
                <a:solidFill>
                  <a:srgbClr val="FF0000"/>
                </a:solidFill>
                <a:latin typeface="Arial"/>
                <a:cs typeface="Arial"/>
              </a:rPr>
              <a:t>:</a:t>
            </a:r>
            <a:r>
              <a:rPr dirty="0" smtClean="0" baseline="6172" sz="2700" spc="-15" b="1">
                <a:solidFill>
                  <a:srgbClr val="FF0000"/>
                </a:solidFill>
                <a:latin typeface="Arial"/>
                <a:cs typeface="Arial"/>
              </a:rPr>
              <a:t>ً</a:t>
            </a:r>
            <a:r>
              <a:rPr dirty="0" smtClean="0" sz="1800" spc="-170" b="1">
                <a:solidFill>
                  <a:srgbClr val="FF0000"/>
                </a:solidFill>
                <a:latin typeface="Arial"/>
                <a:cs typeface="Arial"/>
              </a:rPr>
              <a:t>لا</a:t>
            </a:r>
            <a:r>
              <a:rPr dirty="0" smtClean="0" sz="1800" spc="-170" b="1">
                <a:solidFill>
                  <a:srgbClr val="FF0000"/>
                </a:solidFill>
                <a:latin typeface="Arial"/>
                <a:cs typeface="Arial"/>
              </a:rPr>
              <a:t>وا</a:t>
            </a:r>
            <a:endParaRPr sz="1800">
              <a:latin typeface="Arial"/>
              <a:cs typeface="Arial"/>
            </a:endParaRPr>
          </a:p>
          <a:p>
            <a:pPr>
              <a:lnSpc>
                <a:spcPts val="1200"/>
              </a:lnSpc>
              <a:spcBef>
                <a:spcPts val="64"/>
              </a:spcBef>
            </a:pPr>
            <a:endParaRPr sz="1200"/>
          </a:p>
          <a:p>
            <a:pPr algn="just" marL="12700" marR="17145">
              <a:lnSpc>
                <a:spcPct val="100000"/>
              </a:lnSpc>
            </a:pPr>
            <a:r>
              <a:rPr dirty="0" smtClean="0" sz="1400" spc="434">
                <a:latin typeface="Arial"/>
                <a:cs typeface="Arial"/>
              </a:rPr>
              <a:t> </a:t>
            </a:r>
            <a:r>
              <a:rPr dirty="0" smtClean="0" sz="1400" spc="-135">
                <a:latin typeface="Arial"/>
                <a:cs typeface="Arial"/>
              </a:rPr>
              <a:t>ا</a:t>
            </a:r>
            <a:r>
              <a:rPr dirty="0" smtClean="0" sz="1400" spc="-10">
                <a:latin typeface="Arial"/>
                <a:cs typeface="Arial"/>
              </a:rPr>
              <a:t>ا 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600">
                <a:latin typeface="Arial"/>
                <a:cs typeface="Arial"/>
              </a:rPr>
              <a:t> </a:t>
            </a:r>
            <a:r>
              <a:rPr dirty="0" smtClean="0" sz="1400" spc="-585">
                <a:latin typeface="Arial"/>
                <a:cs typeface="Arial"/>
              </a:rPr>
              <a:t>ي</a:t>
            </a:r>
            <a:r>
              <a:rPr dirty="0" smtClean="0" sz="1400" spc="-135">
                <a:latin typeface="Arial"/>
                <a:cs typeface="Arial"/>
              </a:rPr>
              <a:t>ا</a:t>
            </a:r>
            <a:r>
              <a:rPr dirty="0" smtClean="0" sz="1400" spc="25">
                <a:latin typeface="Arial"/>
                <a:cs typeface="Arial"/>
              </a:rPr>
              <a:t>اي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-50">
                <a:latin typeface="Arial"/>
                <a:cs typeface="Arial"/>
              </a:rPr>
              <a:t> </a:t>
            </a:r>
            <a:r>
              <a:rPr dirty="0" smtClean="0" sz="1400" spc="-350">
                <a:latin typeface="Arial"/>
                <a:cs typeface="Arial"/>
              </a:rPr>
              <a:t>يبا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-250">
                <a:latin typeface="Arial"/>
                <a:cs typeface="Arial"/>
              </a:rPr>
              <a:t>ي </a:t>
            </a:r>
            <a:r>
              <a:rPr dirty="0" smtClean="0" sz="1400" spc="-275">
                <a:latin typeface="Arial"/>
                <a:cs typeface="Arial"/>
              </a:rPr>
              <a:t>ل</a:t>
            </a:r>
            <a:r>
              <a:rPr dirty="0" smtClean="0" sz="1400" spc="-190">
                <a:latin typeface="Arial"/>
                <a:cs typeface="Arial"/>
              </a:rPr>
              <a:t>ي</a:t>
            </a:r>
            <a:r>
              <a:rPr dirty="0" smtClean="0" sz="1400" spc="-95">
                <a:latin typeface="Arial"/>
                <a:cs typeface="Arial"/>
              </a:rPr>
              <a:t>ة</a:t>
            </a:r>
            <a:r>
              <a:rPr dirty="0" smtClean="0" sz="1400" spc="-10">
                <a:latin typeface="Arial"/>
                <a:cs typeface="Arial"/>
              </a:rPr>
              <a:t> ل</a:t>
            </a:r>
            <a:r>
              <a:rPr dirty="0" smtClean="0" sz="1400" spc="-135">
                <a:latin typeface="Arial"/>
                <a:cs typeface="Arial"/>
              </a:rPr>
              <a:t>ا</a:t>
            </a:r>
            <a:r>
              <a:rPr dirty="0" smtClean="0" sz="1400" spc="-140">
                <a:latin typeface="Arial"/>
                <a:cs typeface="Arial"/>
              </a:rPr>
              <a:t>اسا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434">
                <a:latin typeface="Arial"/>
                <a:cs typeface="Arial"/>
              </a:rPr>
              <a:t> </a:t>
            </a:r>
            <a:r>
              <a:rPr dirty="0" smtClean="0" sz="1400" spc="-135">
                <a:latin typeface="Arial"/>
                <a:cs typeface="Arial"/>
              </a:rPr>
              <a:t>ا</a:t>
            </a:r>
            <a:r>
              <a:rPr dirty="0" smtClean="0" sz="1400" spc="-270">
                <a:latin typeface="Arial"/>
                <a:cs typeface="Arial"/>
              </a:rPr>
              <a:t>البا</a:t>
            </a:r>
            <a:r>
              <a:rPr dirty="0" smtClean="0" sz="1400" spc="-270">
                <a:latin typeface="Arial"/>
                <a:cs typeface="Arial"/>
              </a:rPr>
              <a:t> </a:t>
            </a:r>
            <a:r>
              <a:rPr dirty="0" smtClean="0" sz="1400" spc="-155">
                <a:latin typeface="Arial"/>
                <a:cs typeface="Arial"/>
              </a:rPr>
              <a:t>ا بي</a:t>
            </a:r>
            <a:r>
              <a:rPr dirty="0" smtClean="0" sz="1400" spc="-135">
                <a:latin typeface="Arial"/>
                <a:cs typeface="Arial"/>
              </a:rPr>
              <a:t>ا</a:t>
            </a:r>
            <a:r>
              <a:rPr dirty="0" smtClean="0" sz="1400" spc="-135">
                <a:latin typeface="Arial"/>
                <a:cs typeface="Arial"/>
              </a:rPr>
              <a:t>اسلأا</a:t>
            </a:r>
            <a:r>
              <a:rPr dirty="0" smtClean="0" sz="1400" spc="-135">
                <a:latin typeface="Arial"/>
                <a:cs typeface="Arial"/>
              </a:rPr>
              <a:t> </a:t>
            </a:r>
            <a:r>
              <a:rPr dirty="0" smtClean="0" sz="1400" spc="5">
                <a:latin typeface="Arial"/>
                <a:cs typeface="Arial"/>
              </a:rPr>
              <a:t>ن</a:t>
            </a:r>
            <a:r>
              <a:rPr dirty="0" smtClean="0" sz="1400" spc="-135">
                <a:latin typeface="Arial"/>
                <a:cs typeface="Arial"/>
              </a:rPr>
              <a:t>ا</a:t>
            </a:r>
            <a:r>
              <a:rPr dirty="0" smtClean="0" sz="1400" spc="-175">
                <a:latin typeface="Arial"/>
                <a:cs typeface="Arial"/>
              </a:rPr>
              <a:t>اي</a:t>
            </a:r>
            <a:r>
              <a:rPr dirty="0" smtClean="0" sz="1400" spc="-175">
                <a:latin typeface="Arial"/>
                <a:cs typeface="Arial"/>
              </a:rPr>
              <a:t> </a:t>
            </a:r>
            <a:r>
              <a:rPr dirty="0" smtClean="0" sz="1400" spc="229">
                <a:latin typeface="Arial"/>
                <a:cs typeface="Arial"/>
              </a:rPr>
              <a:t>ا</a:t>
            </a:r>
            <a:r>
              <a:rPr dirty="0" smtClean="0" sz="1400" spc="-135">
                <a:latin typeface="Arial"/>
                <a:cs typeface="Arial"/>
              </a:rPr>
              <a:t>ا</a:t>
            </a:r>
            <a:r>
              <a:rPr dirty="0" smtClean="0" sz="1400" spc="-240">
                <a:latin typeface="Arial"/>
                <a:cs typeface="Arial"/>
              </a:rPr>
              <a:t>اسل</a:t>
            </a:r>
            <a:r>
              <a:rPr dirty="0" smtClean="0" sz="1400" spc="-95">
                <a:latin typeface="Arial"/>
                <a:cs typeface="Arial"/>
              </a:rPr>
              <a:t>أ</a:t>
            </a:r>
            <a:r>
              <a:rPr dirty="0" smtClean="0" sz="1400" spc="-110">
                <a:latin typeface="Arial"/>
                <a:cs typeface="Arial"/>
              </a:rPr>
              <a:t>ي ي</a:t>
            </a:r>
            <a:r>
              <a:rPr dirty="0" smtClean="0" sz="1400" spc="-110">
                <a:latin typeface="Arial"/>
                <a:cs typeface="Arial"/>
              </a:rPr>
              <a:t> </a:t>
            </a:r>
            <a:r>
              <a:rPr dirty="0" smtClean="0" sz="1400" spc="434">
                <a:latin typeface="Arial"/>
                <a:cs typeface="Arial"/>
              </a:rPr>
              <a:t> </a:t>
            </a:r>
            <a:r>
              <a:rPr dirty="0" smtClean="0" sz="1400" spc="-135">
                <a:latin typeface="Arial"/>
                <a:cs typeface="Arial"/>
              </a:rPr>
              <a:t>ا</a:t>
            </a:r>
            <a:r>
              <a:rPr dirty="0" smtClean="0" sz="1400" spc="10">
                <a:latin typeface="Arial"/>
                <a:cs typeface="Arial"/>
              </a:rPr>
              <a:t>او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229">
                <a:latin typeface="Arial"/>
                <a:cs typeface="Arial"/>
              </a:rPr>
              <a:t>ا</a:t>
            </a:r>
            <a:r>
              <a:rPr dirty="0" smtClean="0" sz="1400" spc="-135">
                <a:latin typeface="Arial"/>
                <a:cs typeface="Arial"/>
              </a:rPr>
              <a:t>ا</a:t>
            </a:r>
            <a:r>
              <a:rPr dirty="0" smtClean="0" sz="1400" spc="-25">
                <a:latin typeface="Arial"/>
                <a:cs typeface="Arial"/>
              </a:rPr>
              <a:t>اي</a:t>
            </a:r>
            <a:r>
              <a:rPr dirty="0" smtClean="0" sz="1400" spc="-30">
                <a:latin typeface="Arial"/>
                <a:cs typeface="Arial"/>
              </a:rPr>
              <a:t>ه</a:t>
            </a:r>
            <a:r>
              <a:rPr dirty="0" smtClean="0" sz="1400" spc="-120">
                <a:latin typeface="Arial"/>
                <a:cs typeface="Arial"/>
              </a:rPr>
              <a:t>لأ</a:t>
            </a:r>
            <a:r>
              <a:rPr dirty="0" smtClean="0" sz="1400" spc="-120">
                <a:latin typeface="Arial"/>
                <a:cs typeface="Arial"/>
              </a:rPr>
              <a:t>ا </a:t>
            </a:r>
            <a:r>
              <a:rPr dirty="0" smtClean="0" sz="1400" spc="-114">
                <a:latin typeface="Arial"/>
                <a:cs typeface="Arial"/>
              </a:rPr>
              <a:t>زلأا</a:t>
            </a:r>
            <a:r>
              <a:rPr dirty="0" smtClean="0" sz="1400" spc="-105">
                <a:latin typeface="Arial"/>
                <a:cs typeface="Arial"/>
              </a:rPr>
              <a:t>ة</a:t>
            </a:r>
            <a:r>
              <a:rPr dirty="0" smtClean="0" sz="1400" spc="-120">
                <a:latin typeface="Arial"/>
                <a:cs typeface="Arial"/>
              </a:rPr>
              <a:t>لأ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229">
                <a:latin typeface="Arial"/>
                <a:cs typeface="Arial"/>
              </a:rPr>
              <a:t>ا</a:t>
            </a:r>
            <a:r>
              <a:rPr dirty="0" smtClean="0" sz="1400" spc="-135">
                <a:latin typeface="Arial"/>
                <a:cs typeface="Arial"/>
              </a:rPr>
              <a:t>ا</a:t>
            </a:r>
            <a:r>
              <a:rPr dirty="0" smtClean="0" sz="1400" spc="-150">
                <a:latin typeface="Arial"/>
                <a:cs typeface="Arial"/>
              </a:rPr>
              <a:t>ا ة دي</a:t>
            </a:r>
            <a:r>
              <a:rPr dirty="0" smtClean="0" sz="1400" spc="-215">
                <a:latin typeface="Arial"/>
                <a:cs typeface="Arial"/>
              </a:rPr>
              <a:t>ل</a:t>
            </a:r>
            <a:r>
              <a:rPr dirty="0" smtClean="0" sz="1400" spc="-355">
                <a:latin typeface="Arial"/>
                <a:cs typeface="Arial"/>
              </a:rPr>
              <a:t>با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700">
                <a:latin typeface="Arial"/>
                <a:cs typeface="Arial"/>
              </a:rPr>
              <a:t>ا</a:t>
            </a:r>
            <a:r>
              <a:rPr dirty="0" smtClean="0" sz="1400" spc="-50">
                <a:latin typeface="Arial"/>
                <a:cs typeface="Arial"/>
              </a:rPr>
              <a:t> </a:t>
            </a:r>
            <a:r>
              <a:rPr dirty="0" smtClean="0" sz="1400" spc="-645">
                <a:latin typeface="Arial"/>
                <a:cs typeface="Arial"/>
              </a:rPr>
              <a:t>بي</a:t>
            </a:r>
            <a:r>
              <a:rPr dirty="0" smtClean="0" sz="1400" spc="-135">
                <a:latin typeface="Arial"/>
                <a:cs typeface="Arial"/>
              </a:rPr>
              <a:t>ا</a:t>
            </a:r>
            <a:r>
              <a:rPr dirty="0" smtClean="0" sz="1400" spc="-135">
                <a:latin typeface="Arial"/>
                <a:cs typeface="Arial"/>
              </a:rPr>
              <a:t>اسلأا</a:t>
            </a:r>
            <a:r>
              <a:rPr dirty="0" smtClean="0" sz="1400" spc="-135">
                <a:latin typeface="Arial"/>
                <a:cs typeface="Arial"/>
              </a:rPr>
              <a:t> </a:t>
            </a:r>
            <a:r>
              <a:rPr dirty="0" smtClean="0" sz="1400" spc="5">
                <a:latin typeface="Arial"/>
                <a:cs typeface="Arial"/>
              </a:rPr>
              <a:t>ن</a:t>
            </a:r>
            <a:r>
              <a:rPr dirty="0" smtClean="0" sz="1400" spc="0">
                <a:latin typeface="Arial"/>
                <a:cs typeface="Arial"/>
              </a:rPr>
              <a:t>إ</a:t>
            </a:r>
            <a:endParaRPr sz="1400">
              <a:latin typeface="Arial"/>
              <a:cs typeface="Arial"/>
            </a:endParaRPr>
          </a:p>
          <a:p>
            <a:pPr algn="just" marL="12700" marR="13970">
              <a:lnSpc>
                <a:spcPct val="100000"/>
              </a:lnSpc>
              <a:spcBef>
                <a:spcPts val="165"/>
              </a:spcBef>
            </a:pPr>
            <a:r>
              <a:rPr dirty="0" smtClean="0" sz="1400" spc="434">
                <a:latin typeface="Arial"/>
                <a:cs typeface="Arial"/>
              </a:rPr>
              <a:t> </a:t>
            </a:r>
            <a:r>
              <a:rPr dirty="0" smtClean="0" sz="1400" spc="-135">
                <a:latin typeface="Arial"/>
                <a:cs typeface="Arial"/>
              </a:rPr>
              <a:t>ا</a:t>
            </a:r>
            <a:r>
              <a:rPr dirty="0" smtClean="0" sz="1400" spc="-270">
                <a:latin typeface="Arial"/>
                <a:cs typeface="Arial"/>
              </a:rPr>
              <a:t>البا</a:t>
            </a:r>
            <a:r>
              <a:rPr dirty="0" smtClean="0" sz="1400" spc="-270">
                <a:latin typeface="Arial"/>
                <a:cs typeface="Arial"/>
              </a:rPr>
              <a:t> </a:t>
            </a:r>
            <a:r>
              <a:rPr dirty="0" smtClean="0" sz="1400" spc="229">
                <a:latin typeface="Arial"/>
                <a:cs typeface="Arial"/>
              </a:rPr>
              <a:t>ا</a:t>
            </a:r>
            <a:r>
              <a:rPr dirty="0" smtClean="0" sz="1400" spc="-150">
                <a:latin typeface="Arial"/>
                <a:cs typeface="Arial"/>
              </a:rPr>
              <a:t>ا</a:t>
            </a:r>
            <a:r>
              <a:rPr dirty="0" smtClean="0" sz="1400" spc="-125">
                <a:latin typeface="Arial"/>
                <a:cs typeface="Arial"/>
              </a:rPr>
              <a:t>ا ل</a:t>
            </a:r>
            <a:r>
              <a:rPr dirty="0" smtClean="0" sz="1400" spc="-75">
                <a:latin typeface="Arial"/>
                <a:cs typeface="Arial"/>
              </a:rPr>
              <a:t>أ</a:t>
            </a:r>
            <a:r>
              <a:rPr dirty="0" smtClean="0" sz="1400" spc="-60">
                <a:latin typeface="Arial"/>
                <a:cs typeface="Arial"/>
              </a:rPr>
              <a:t>يهلاا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715">
                <a:latin typeface="Arial"/>
                <a:cs typeface="Arial"/>
              </a:rPr>
              <a:t> </a:t>
            </a:r>
            <a:r>
              <a:rPr dirty="0" smtClean="0" sz="1400" spc="-155">
                <a:latin typeface="Arial"/>
                <a:cs typeface="Arial"/>
              </a:rPr>
              <a:t>ا</a:t>
            </a:r>
            <a:r>
              <a:rPr dirty="0" smtClean="0" sz="1400" spc="-10">
                <a:latin typeface="Arial"/>
                <a:cs typeface="Arial"/>
              </a:rPr>
              <a:t>ا</a:t>
            </a:r>
            <a:r>
              <a:rPr dirty="0" smtClean="0" sz="1400" spc="-20">
                <a:latin typeface="Arial"/>
                <a:cs typeface="Arial"/>
              </a:rPr>
              <a:t> </a:t>
            </a:r>
            <a:r>
              <a:rPr dirty="0" smtClean="0" sz="1400" spc="-245">
                <a:latin typeface="Arial"/>
                <a:cs typeface="Arial"/>
              </a:rPr>
              <a:t>الأيبا</a:t>
            </a:r>
            <a:r>
              <a:rPr dirty="0" smtClean="0" sz="1400" spc="-245">
                <a:latin typeface="Arial"/>
                <a:cs typeface="Arial"/>
              </a:rPr>
              <a:t> </a:t>
            </a:r>
            <a:r>
              <a:rPr dirty="0" smtClean="0" sz="1400" spc="75">
                <a:latin typeface="Arial"/>
                <a:cs typeface="Arial"/>
              </a:rPr>
              <a:t>ا</a:t>
            </a:r>
            <a:r>
              <a:rPr dirty="0" smtClean="0" sz="1400" spc="110">
                <a:latin typeface="Arial"/>
                <a:cs typeface="Arial"/>
              </a:rPr>
              <a:t> </a:t>
            </a:r>
            <a:r>
              <a:rPr dirty="0" smtClean="0" sz="1400" spc="-150">
                <a:latin typeface="Arial"/>
                <a:cs typeface="Arial"/>
              </a:rPr>
              <a:t>ا</a:t>
            </a:r>
            <a:r>
              <a:rPr dirty="0" smtClean="0" sz="1400" spc="15">
                <a:latin typeface="Arial"/>
                <a:cs typeface="Arial"/>
              </a:rPr>
              <a:t>افلأف 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ن</a:t>
            </a:r>
            <a:r>
              <a:rPr dirty="0" smtClean="0" sz="1400" spc="-135">
                <a:latin typeface="Arial"/>
                <a:cs typeface="Arial"/>
              </a:rPr>
              <a:t>ا</a:t>
            </a:r>
            <a:r>
              <a:rPr dirty="0" smtClean="0" sz="1400" spc="-175">
                <a:latin typeface="Arial"/>
                <a:cs typeface="Arial"/>
              </a:rPr>
              <a:t>اي</a:t>
            </a:r>
            <a:r>
              <a:rPr dirty="0" smtClean="0" sz="1400" spc="-175">
                <a:latin typeface="Arial"/>
                <a:cs typeface="Arial"/>
              </a:rPr>
              <a:t> </a:t>
            </a:r>
            <a:r>
              <a:rPr dirty="0" smtClean="0" sz="1400" spc="-270">
                <a:latin typeface="Arial"/>
                <a:cs typeface="Arial"/>
              </a:rPr>
              <a:t>ي</a:t>
            </a:r>
            <a:r>
              <a:rPr dirty="0" smtClean="0" sz="1400" spc="-150">
                <a:latin typeface="Arial"/>
                <a:cs typeface="Arial"/>
              </a:rPr>
              <a:t>ا</a:t>
            </a:r>
            <a:r>
              <a:rPr dirty="0" smtClean="0" sz="1400" spc="-35">
                <a:latin typeface="Arial"/>
                <a:cs typeface="Arial"/>
              </a:rPr>
              <a:t>ا </a:t>
            </a:r>
            <a:r>
              <a:rPr dirty="0" smtClean="0" sz="1400" spc="-30">
                <a:latin typeface="Arial"/>
                <a:cs typeface="Arial"/>
              </a:rPr>
              <a:t> </a:t>
            </a:r>
            <a:r>
              <a:rPr dirty="0" smtClean="0" sz="1400" spc="-50">
                <a:latin typeface="Arial"/>
                <a:cs typeface="Arial"/>
              </a:rPr>
              <a:t> 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790">
                <a:latin typeface="Arial"/>
                <a:cs typeface="Arial"/>
              </a:rPr>
              <a:t>ن</a:t>
            </a:r>
            <a:r>
              <a:rPr dirty="0" smtClean="0" sz="1400" spc="-585">
                <a:latin typeface="Arial"/>
                <a:cs typeface="Arial"/>
              </a:rPr>
              <a:t>ي</a:t>
            </a:r>
            <a:r>
              <a:rPr dirty="0" smtClean="0" sz="1400" spc="-145">
                <a:latin typeface="Arial"/>
                <a:cs typeface="Arial"/>
              </a:rPr>
              <a:t>ا</a:t>
            </a:r>
            <a:r>
              <a:rPr dirty="0" smtClean="0" sz="1400" spc="175">
                <a:latin typeface="Arial"/>
                <a:cs typeface="Arial"/>
              </a:rPr>
              <a:t>ا </a:t>
            </a:r>
            <a:r>
              <a:rPr dirty="0" smtClean="0" sz="1400" spc="175">
                <a:latin typeface="Arial"/>
                <a:cs typeface="Arial"/>
              </a:rPr>
              <a:t> </a:t>
            </a:r>
            <a:r>
              <a:rPr dirty="0" smtClean="0" sz="1400" spc="-265">
                <a:latin typeface="Arial"/>
                <a:cs typeface="Arial"/>
              </a:rPr>
              <a:t>ي</a:t>
            </a:r>
            <a:r>
              <a:rPr dirty="0" smtClean="0" sz="1400" spc="-50">
                <a:latin typeface="Arial"/>
                <a:cs typeface="Arial"/>
              </a:rPr>
              <a:t> </a:t>
            </a:r>
            <a:r>
              <a:rPr dirty="0" smtClean="0" sz="1400" spc="-585">
                <a:latin typeface="Arial"/>
                <a:cs typeface="Arial"/>
              </a:rPr>
              <a:t>ي</a:t>
            </a:r>
            <a:r>
              <a:rPr dirty="0" smtClean="0" sz="1400" spc="-145">
                <a:latin typeface="Arial"/>
                <a:cs typeface="Arial"/>
              </a:rPr>
              <a:t>ا</a:t>
            </a:r>
            <a:r>
              <a:rPr dirty="0" smtClean="0" sz="1400" spc="210">
                <a:latin typeface="Arial"/>
                <a:cs typeface="Arial"/>
              </a:rPr>
              <a:t>ا </a:t>
            </a:r>
            <a:r>
              <a:rPr dirty="0" smtClean="0" sz="1400" spc="210">
                <a:latin typeface="Arial"/>
                <a:cs typeface="Arial"/>
              </a:rPr>
              <a:t> </a:t>
            </a:r>
            <a:r>
              <a:rPr dirty="0" smtClean="0" sz="1400" spc="350">
                <a:latin typeface="Arial"/>
                <a:cs typeface="Arial"/>
              </a:rPr>
              <a:t> </a:t>
            </a:r>
            <a:r>
              <a:rPr dirty="0" smtClean="0" sz="1400" spc="250">
                <a:latin typeface="Arial"/>
                <a:cs typeface="Arial"/>
              </a:rPr>
              <a:t>ا</a:t>
            </a:r>
            <a:r>
              <a:rPr dirty="0" smtClean="0" sz="1400" spc="-345">
                <a:latin typeface="Arial"/>
                <a:cs typeface="Arial"/>
              </a:rPr>
              <a:t>ط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700">
                <a:latin typeface="Arial"/>
                <a:cs typeface="Arial"/>
              </a:rPr>
              <a:t>ا</a:t>
            </a:r>
            <a:r>
              <a:rPr dirty="0" smtClean="0" sz="1400" spc="-50">
                <a:latin typeface="Arial"/>
                <a:cs typeface="Arial"/>
              </a:rPr>
              <a:t> </a:t>
            </a:r>
            <a:r>
              <a:rPr dirty="0" smtClean="0" sz="1400" spc="-645">
                <a:latin typeface="Arial"/>
                <a:cs typeface="Arial"/>
              </a:rPr>
              <a:t>بي</a:t>
            </a:r>
            <a:r>
              <a:rPr dirty="0" smtClean="0" sz="1400" spc="-135">
                <a:latin typeface="Arial"/>
                <a:cs typeface="Arial"/>
              </a:rPr>
              <a:t>ا</a:t>
            </a:r>
            <a:r>
              <a:rPr dirty="0" smtClean="0" sz="1400" spc="-140">
                <a:latin typeface="Arial"/>
                <a:cs typeface="Arial"/>
              </a:rPr>
              <a:t>اسا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434">
                <a:latin typeface="Arial"/>
                <a:cs typeface="Arial"/>
              </a:rPr>
              <a:t> </a:t>
            </a:r>
            <a:r>
              <a:rPr dirty="0" smtClean="0" sz="1400" spc="-145">
                <a:latin typeface="Arial"/>
                <a:cs typeface="Arial"/>
              </a:rPr>
              <a:t>ا</a:t>
            </a:r>
            <a:r>
              <a:rPr dirty="0" smtClean="0" sz="1400" spc="5">
                <a:latin typeface="Arial"/>
                <a:cs typeface="Arial"/>
              </a:rPr>
              <a:t>ا</a:t>
            </a:r>
            <a:r>
              <a:rPr dirty="0" smtClean="0" sz="1400" spc="40">
                <a:latin typeface="Arial"/>
                <a:cs typeface="Arial"/>
              </a:rPr>
              <a:t>و</a:t>
            </a:r>
            <a:r>
              <a:rPr dirty="0" smtClean="0" sz="1400" spc="-200">
                <a:latin typeface="Arial"/>
                <a:cs typeface="Arial"/>
              </a:rPr>
              <a:t>لأ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80">
                <a:latin typeface="Arial"/>
                <a:cs typeface="Arial"/>
              </a:rPr>
              <a:t> </a:t>
            </a:r>
            <a:r>
              <a:rPr dirty="0" smtClean="0" sz="1400" spc="-645">
                <a:latin typeface="Arial"/>
                <a:cs typeface="Arial"/>
              </a:rPr>
              <a:t>بي</a:t>
            </a:r>
            <a:r>
              <a:rPr dirty="0" smtClean="0" sz="1400" spc="-150">
                <a:latin typeface="Arial"/>
                <a:cs typeface="Arial"/>
              </a:rPr>
              <a:t>ا</a:t>
            </a:r>
            <a:r>
              <a:rPr dirty="0" smtClean="0" sz="1400" spc="-220">
                <a:latin typeface="Arial"/>
                <a:cs typeface="Arial"/>
              </a:rPr>
              <a:t>ال</a:t>
            </a:r>
            <a:r>
              <a:rPr dirty="0" smtClean="0" sz="1400" spc="-450">
                <a:latin typeface="Arial"/>
                <a:cs typeface="Arial"/>
              </a:rPr>
              <a:t>ب</a:t>
            </a:r>
            <a:r>
              <a:rPr dirty="0" smtClean="0" sz="1400" spc="0">
                <a:latin typeface="Arial"/>
                <a:cs typeface="Arial"/>
              </a:rPr>
              <a:t>ا </a:t>
            </a:r>
            <a:r>
              <a:rPr dirty="0" smtClean="0" sz="1400" spc="5">
                <a:latin typeface="Arial"/>
                <a:cs typeface="Arial"/>
              </a:rPr>
              <a:t>الأ</a:t>
            </a:r>
            <a:r>
              <a:rPr dirty="0" smtClean="0" sz="1400" spc="75">
                <a:latin typeface="Arial"/>
                <a:cs typeface="Arial"/>
              </a:rPr>
              <a:t>ة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700">
                <a:latin typeface="Arial"/>
                <a:cs typeface="Arial"/>
              </a:rPr>
              <a:t>ا</a:t>
            </a:r>
            <a:r>
              <a:rPr dirty="0" smtClean="0" sz="1400" spc="-150">
                <a:latin typeface="Arial"/>
                <a:cs typeface="Arial"/>
              </a:rPr>
              <a:t>ا</a:t>
            </a:r>
            <a:r>
              <a:rPr dirty="0" smtClean="0" sz="1400" spc="-70">
                <a:latin typeface="Arial"/>
                <a:cs typeface="Arial"/>
              </a:rPr>
              <a:t>ا</a:t>
            </a:r>
            <a:r>
              <a:rPr dirty="0" smtClean="0" sz="1400" spc="-125">
                <a:latin typeface="Arial"/>
                <a:cs typeface="Arial"/>
              </a:rPr>
              <a:t>د</a:t>
            </a:r>
            <a:r>
              <a:rPr dirty="0" smtClean="0" sz="1400" spc="-35">
                <a:latin typeface="Arial"/>
                <a:cs typeface="Arial"/>
              </a:rPr>
              <a:t>غ</a:t>
            </a:r>
            <a:r>
              <a:rPr dirty="0" smtClean="0" sz="1400" spc="-35">
                <a:latin typeface="Arial"/>
                <a:cs typeface="Arial"/>
              </a:rPr>
              <a:t>ا</a:t>
            </a:r>
            <a:endParaRPr sz="1400">
              <a:latin typeface="Arial"/>
              <a:cs typeface="Arial"/>
            </a:endParaRPr>
          </a:p>
          <a:p>
            <a:pPr algn="r" marR="15240">
              <a:lnSpc>
                <a:spcPct val="100000"/>
              </a:lnSpc>
              <a:spcBef>
                <a:spcPts val="180"/>
              </a:spcBef>
            </a:pPr>
            <a:r>
              <a:rPr dirty="0" smtClean="0" sz="1400">
                <a:latin typeface="Arial"/>
                <a:cs typeface="Arial"/>
              </a:rPr>
              <a:t>.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600">
                <a:latin typeface="Arial"/>
                <a:cs typeface="Arial"/>
              </a:rPr>
              <a:t> </a:t>
            </a:r>
            <a:r>
              <a:rPr dirty="0" smtClean="0" sz="1400" spc="-135">
                <a:latin typeface="Arial"/>
                <a:cs typeface="Arial"/>
              </a:rPr>
              <a:t>يي  </a:t>
            </a:r>
            <a:r>
              <a:rPr dirty="0" smtClean="0" sz="1400" spc="-350">
                <a:latin typeface="Arial"/>
                <a:cs typeface="Arial"/>
              </a:rPr>
              <a:t>يبا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-375">
                <a:latin typeface="Arial"/>
                <a:cs typeface="Arial"/>
              </a:rPr>
              <a:t>ي ب</a:t>
            </a:r>
            <a:r>
              <a:rPr dirty="0" smtClean="0" sz="1400" spc="-375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ض</a:t>
            </a:r>
            <a:r>
              <a:rPr dirty="0" smtClean="0" sz="1400" spc="-245">
                <a:latin typeface="Arial"/>
                <a:cs typeface="Arial"/>
              </a:rPr>
              <a:t>لأللل</a:t>
            </a:r>
            <a:endParaRPr sz="1400">
              <a:latin typeface="Arial"/>
              <a:cs typeface="Arial"/>
            </a:endParaRPr>
          </a:p>
          <a:p>
            <a:pPr>
              <a:lnSpc>
                <a:spcPts val="1100"/>
              </a:lnSpc>
              <a:spcBef>
                <a:spcPts val="67"/>
              </a:spcBef>
            </a:pPr>
            <a:endParaRPr sz="1100"/>
          </a:p>
          <a:p>
            <a:pPr algn="just" marL="12700" marR="14604">
              <a:lnSpc>
                <a:spcPct val="100000"/>
              </a:lnSpc>
            </a:pPr>
            <a:r>
              <a:rPr dirty="0" smtClean="0" sz="1400" spc="-185">
                <a:latin typeface="Arial"/>
                <a:cs typeface="Arial"/>
              </a:rPr>
              <a:t>زلألأ</a:t>
            </a:r>
            <a:r>
              <a:rPr dirty="0" smtClean="0" sz="1400" spc="-150">
                <a:latin typeface="Arial"/>
                <a:cs typeface="Arial"/>
              </a:rPr>
              <a:t>ا</a:t>
            </a:r>
            <a:r>
              <a:rPr dirty="0" smtClean="0" sz="1400" spc="10">
                <a:latin typeface="Arial"/>
                <a:cs typeface="Arial"/>
              </a:rPr>
              <a:t>اف 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204">
                <a:latin typeface="Arial"/>
                <a:cs typeface="Arial"/>
              </a:rPr>
              <a:t>ا</a:t>
            </a:r>
            <a:r>
              <a:rPr dirty="0" smtClean="0" sz="1400" spc="140">
                <a:latin typeface="Arial"/>
                <a:cs typeface="Arial"/>
              </a:rPr>
              <a:t>ا</a:t>
            </a:r>
            <a:r>
              <a:rPr dirty="0" smtClean="0" sz="1400" spc="-25">
                <a:latin typeface="Arial"/>
                <a:cs typeface="Arial"/>
              </a:rPr>
              <a:t>ا 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114">
                <a:latin typeface="Arial"/>
                <a:cs typeface="Arial"/>
              </a:rPr>
              <a:t>ا</a:t>
            </a:r>
            <a:r>
              <a:rPr dirty="0" smtClean="0" sz="1400" spc="65">
                <a:latin typeface="Arial"/>
                <a:cs typeface="Arial"/>
              </a:rPr>
              <a:t>ا</a:t>
            </a:r>
            <a:r>
              <a:rPr dirty="0" smtClean="0" sz="1400" spc="-25">
                <a:latin typeface="Arial"/>
                <a:cs typeface="Arial"/>
              </a:rPr>
              <a:t>اي</a:t>
            </a:r>
            <a:r>
              <a:rPr dirty="0" smtClean="0" sz="1400" spc="-30">
                <a:latin typeface="Arial"/>
                <a:cs typeface="Arial"/>
              </a:rPr>
              <a:t>ه</a:t>
            </a:r>
            <a:r>
              <a:rPr dirty="0" smtClean="0" sz="1400" spc="-135">
                <a:latin typeface="Arial"/>
                <a:cs typeface="Arial"/>
              </a:rPr>
              <a:t> ب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204">
                <a:latin typeface="Arial"/>
                <a:cs typeface="Arial"/>
              </a:rPr>
              <a:t>ا</a:t>
            </a:r>
            <a:r>
              <a:rPr dirty="0" smtClean="0" sz="1400" spc="140">
                <a:latin typeface="Arial"/>
                <a:cs typeface="Arial"/>
              </a:rPr>
              <a:t>ا</a:t>
            </a:r>
            <a:r>
              <a:rPr dirty="0" smtClean="0" sz="1400" spc="-330">
                <a:latin typeface="Arial"/>
                <a:cs typeface="Arial"/>
              </a:rPr>
              <a:t>اييل</a:t>
            </a:r>
            <a:r>
              <a:rPr dirty="0" smtClean="0" sz="1400" spc="-480">
                <a:latin typeface="Arial"/>
                <a:cs typeface="Arial"/>
              </a:rPr>
              <a:t>ب</a:t>
            </a:r>
            <a:r>
              <a:rPr dirty="0" smtClean="0" sz="1400" spc="-135">
                <a:latin typeface="Arial"/>
                <a:cs typeface="Arial"/>
              </a:rPr>
              <a:t>الأ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204">
                <a:latin typeface="Arial"/>
                <a:cs typeface="Arial"/>
              </a:rPr>
              <a:t>ا</a:t>
            </a:r>
            <a:r>
              <a:rPr dirty="0" smtClean="0" sz="1400" spc="150">
                <a:latin typeface="Arial"/>
                <a:cs typeface="Arial"/>
              </a:rPr>
              <a:t>ا</a:t>
            </a:r>
            <a:r>
              <a:rPr dirty="0" smtClean="0" sz="1400" spc="-335">
                <a:latin typeface="Arial"/>
                <a:cs typeface="Arial"/>
              </a:rPr>
              <a:t>اسي</a:t>
            </a:r>
            <a:r>
              <a:rPr dirty="0" smtClean="0" sz="1400" spc="-280">
                <a:latin typeface="Arial"/>
                <a:cs typeface="Arial"/>
              </a:rPr>
              <a:t>مبا</a:t>
            </a:r>
            <a:r>
              <a:rPr dirty="0" smtClean="0" sz="1400" spc="-280">
                <a:latin typeface="Arial"/>
                <a:cs typeface="Arial"/>
              </a:rPr>
              <a:t> </a:t>
            </a:r>
            <a:r>
              <a:rPr dirty="0" smtClean="0" sz="1400" spc="495">
                <a:latin typeface="Arial"/>
                <a:cs typeface="Arial"/>
              </a:rPr>
              <a:t>ا</a:t>
            </a:r>
            <a:r>
              <a:rPr dirty="0" smtClean="0" sz="1400" spc="155">
                <a:latin typeface="Arial"/>
                <a:cs typeface="Arial"/>
              </a:rPr>
              <a:t>و</a:t>
            </a:r>
            <a:r>
              <a:rPr dirty="0" smtClean="0" sz="1400" spc="5">
                <a:latin typeface="Arial"/>
                <a:cs typeface="Arial"/>
              </a:rPr>
              <a:t>ا</a:t>
            </a:r>
            <a:r>
              <a:rPr dirty="0" smtClean="0" sz="1400" spc="-220">
                <a:latin typeface="Arial"/>
                <a:cs typeface="Arial"/>
              </a:rPr>
              <a:t>ال</a:t>
            </a:r>
            <a:r>
              <a:rPr dirty="0" smtClean="0" sz="1400" spc="-450">
                <a:latin typeface="Arial"/>
                <a:cs typeface="Arial"/>
              </a:rPr>
              <a:t>ب</a:t>
            </a:r>
            <a:r>
              <a:rPr dirty="0" smtClean="0" sz="1400" spc="0">
                <a:latin typeface="Arial"/>
                <a:cs typeface="Arial"/>
              </a:rPr>
              <a:t>ا </a:t>
            </a:r>
            <a:r>
              <a:rPr dirty="0" smtClean="0" sz="1400" spc="85">
                <a:latin typeface="Arial"/>
                <a:cs typeface="Arial"/>
              </a:rPr>
              <a:t> </a:t>
            </a:r>
            <a:r>
              <a:rPr dirty="0" smtClean="0" sz="1400" spc="-50">
                <a:latin typeface="Arial"/>
                <a:cs typeface="Arial"/>
              </a:rPr>
              <a:t> </a:t>
            </a:r>
            <a:r>
              <a:rPr dirty="0" smtClean="0" sz="1400" spc="65">
                <a:latin typeface="Arial"/>
                <a:cs typeface="Arial"/>
              </a:rPr>
              <a:t>ة</a:t>
            </a:r>
            <a:r>
              <a:rPr dirty="0" smtClean="0" sz="1400" spc="-55">
                <a:latin typeface="Arial"/>
                <a:cs typeface="Arial"/>
              </a:rPr>
              <a:t>ا</a:t>
            </a:r>
            <a:r>
              <a:rPr dirty="0" smtClean="0" sz="1400" spc="-300">
                <a:latin typeface="Arial"/>
                <a:cs typeface="Arial"/>
              </a:rPr>
              <a:t>ايل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245">
                <a:latin typeface="Arial"/>
                <a:cs typeface="Arial"/>
              </a:rPr>
              <a:t> </a:t>
            </a:r>
            <a:r>
              <a:rPr dirty="0" smtClean="0" sz="1400" spc="120">
                <a:latin typeface="Arial"/>
                <a:cs typeface="Arial"/>
              </a:rPr>
              <a:t>ا</a:t>
            </a:r>
            <a:r>
              <a:rPr dirty="0" smtClean="0" sz="1400" spc="-10">
                <a:latin typeface="Arial"/>
                <a:cs typeface="Arial"/>
              </a:rPr>
              <a:t>ا 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-440">
                <a:latin typeface="Arial"/>
                <a:cs typeface="Arial"/>
              </a:rPr>
              <a:t>ي</a:t>
            </a:r>
            <a:r>
              <a:rPr dirty="0" smtClean="0" sz="1400" spc="-195">
                <a:latin typeface="Arial"/>
                <a:cs typeface="Arial"/>
              </a:rPr>
              <a:t>ا</a:t>
            </a:r>
            <a:r>
              <a:rPr dirty="0" smtClean="0" sz="1400" spc="-275">
                <a:latin typeface="Arial"/>
                <a:cs typeface="Arial"/>
              </a:rPr>
              <a:t>ا بيغ</a:t>
            </a:r>
            <a:r>
              <a:rPr dirty="0" smtClean="0" sz="1400" spc="10">
                <a:latin typeface="Arial"/>
                <a:cs typeface="Arial"/>
              </a:rPr>
              <a:t> </a:t>
            </a:r>
            <a:r>
              <a:rPr dirty="0" smtClean="0" sz="1400" spc="-35">
                <a:latin typeface="Arial"/>
                <a:cs typeface="Arial"/>
              </a:rPr>
              <a:t>غ</a:t>
            </a:r>
            <a:r>
              <a:rPr dirty="0" smtClean="0" sz="1400" spc="150">
                <a:latin typeface="Arial"/>
                <a:cs typeface="Arial"/>
              </a:rPr>
              <a:t>  </a:t>
            </a:r>
            <a:r>
              <a:rPr dirty="0" smtClean="0" sz="1400" spc="-65">
                <a:latin typeface="Arial"/>
                <a:cs typeface="Arial"/>
              </a:rPr>
              <a:t>ا</a:t>
            </a:r>
            <a:r>
              <a:rPr dirty="0" smtClean="0" sz="1400" spc="-155">
                <a:latin typeface="Arial"/>
                <a:cs typeface="Arial"/>
              </a:rPr>
              <a:t>اللا</a:t>
            </a:r>
            <a:r>
              <a:rPr dirty="0" smtClean="0" sz="1400" spc="40">
                <a:latin typeface="Arial"/>
                <a:cs typeface="Arial"/>
              </a:rPr>
              <a:t> </a:t>
            </a:r>
            <a:r>
              <a:rPr dirty="0" smtClean="0" sz="1400" spc="114">
                <a:latin typeface="Arial"/>
                <a:cs typeface="Arial"/>
              </a:rPr>
              <a:t>ا</a:t>
            </a:r>
            <a:r>
              <a:rPr dirty="0" smtClean="0" sz="1400" spc="65">
                <a:latin typeface="Arial"/>
                <a:cs typeface="Arial"/>
              </a:rPr>
              <a:t>ا</a:t>
            </a:r>
            <a:r>
              <a:rPr dirty="0" smtClean="0" sz="1400" spc="-150">
                <a:latin typeface="Arial"/>
                <a:cs typeface="Arial"/>
              </a:rPr>
              <a:t>ا ة دي</a:t>
            </a:r>
            <a:r>
              <a:rPr dirty="0" smtClean="0" sz="1400" spc="-215">
                <a:latin typeface="Arial"/>
                <a:cs typeface="Arial"/>
              </a:rPr>
              <a:t>ل</a:t>
            </a:r>
            <a:r>
              <a:rPr dirty="0" smtClean="0" sz="1400" spc="-355">
                <a:latin typeface="Arial"/>
                <a:cs typeface="Arial"/>
              </a:rPr>
              <a:t>با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700">
                <a:latin typeface="Arial"/>
                <a:cs typeface="Arial"/>
              </a:rPr>
              <a:t>ا</a:t>
            </a:r>
            <a:r>
              <a:rPr dirty="0" smtClean="0" sz="1400" spc="-50">
                <a:latin typeface="Arial"/>
                <a:cs typeface="Arial"/>
              </a:rPr>
              <a:t> </a:t>
            </a:r>
            <a:r>
              <a:rPr dirty="0" smtClean="0" sz="1400" spc="-560">
                <a:latin typeface="Arial"/>
                <a:cs typeface="Arial"/>
              </a:rPr>
              <a:t>بي</a:t>
            </a:r>
            <a:r>
              <a:rPr dirty="0" smtClean="0" sz="1400" spc="-240">
                <a:latin typeface="Arial"/>
                <a:cs typeface="Arial"/>
              </a:rPr>
              <a:t>ا</a:t>
            </a:r>
            <a:r>
              <a:rPr dirty="0" smtClean="0" sz="1400" spc="-135">
                <a:latin typeface="Arial"/>
                <a:cs typeface="Arial"/>
              </a:rPr>
              <a:t>اسلاا</a:t>
            </a:r>
            <a:r>
              <a:rPr dirty="0" smtClean="0" sz="1400" spc="-135">
                <a:latin typeface="Arial"/>
                <a:cs typeface="Arial"/>
              </a:rPr>
              <a:t> </a:t>
            </a:r>
            <a:r>
              <a:rPr dirty="0" smtClean="0" sz="1400" spc="-95">
                <a:latin typeface="Arial"/>
                <a:cs typeface="Arial"/>
              </a:rPr>
              <a:t>اط</a:t>
            </a:r>
            <a:r>
              <a:rPr dirty="0" smtClean="0" sz="1400" spc="-114">
                <a:latin typeface="Arial"/>
                <a:cs typeface="Arial"/>
              </a:rPr>
              <a:t>ا</a:t>
            </a:r>
            <a:r>
              <a:rPr dirty="0" smtClean="0" sz="1400" spc="-95">
                <a:latin typeface="Arial"/>
                <a:cs typeface="Arial"/>
              </a:rPr>
              <a:t>اولأ</a:t>
            </a:r>
            <a:endParaRPr sz="1400">
              <a:latin typeface="Arial"/>
              <a:cs typeface="Arial"/>
            </a:endParaRPr>
          </a:p>
          <a:p>
            <a:pPr algn="r" marR="19050">
              <a:lnSpc>
                <a:spcPct val="100000"/>
              </a:lnSpc>
              <a:spcBef>
                <a:spcPts val="180"/>
              </a:spcBef>
            </a:pPr>
            <a:r>
              <a:rPr dirty="0" smtClean="0" sz="1400">
                <a:latin typeface="Arial"/>
                <a:cs typeface="Arial"/>
              </a:rPr>
              <a:t>.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-229">
                <a:latin typeface="Arial"/>
                <a:cs typeface="Arial"/>
              </a:rPr>
              <a:t>زلأ</a:t>
            </a:r>
            <a:r>
              <a:rPr dirty="0" smtClean="0" sz="1400" spc="-20">
                <a:latin typeface="Arial"/>
                <a:cs typeface="Arial"/>
              </a:rPr>
              <a:t> </a:t>
            </a:r>
            <a:r>
              <a:rPr dirty="0" smtClean="0" sz="1400" spc="-20">
                <a:latin typeface="Arial"/>
                <a:cs typeface="Arial"/>
              </a:rPr>
              <a:t> </a:t>
            </a:r>
            <a:r>
              <a:rPr dirty="0" smtClean="0" sz="1400" spc="50">
                <a:latin typeface="Arial"/>
                <a:cs typeface="Arial"/>
              </a:rPr>
              <a:t>  </a:t>
            </a:r>
            <a:r>
              <a:rPr dirty="0" smtClean="0" sz="1400" spc="150">
                <a:latin typeface="Arial"/>
                <a:cs typeface="Arial"/>
              </a:rPr>
              <a:t>س</a:t>
            </a:r>
            <a:r>
              <a:rPr dirty="0" smtClean="0" sz="1400" spc="-135">
                <a:latin typeface="Arial"/>
                <a:cs typeface="Arial"/>
              </a:rPr>
              <a:t>الأ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-140">
                <a:latin typeface="Arial"/>
                <a:cs typeface="Arial"/>
              </a:rPr>
              <a:t>ز</a:t>
            </a:r>
            <a:r>
              <a:rPr dirty="0" smtClean="0" sz="1400" spc="-90">
                <a:latin typeface="Arial"/>
                <a:cs typeface="Arial"/>
              </a:rPr>
              <a:t>ة</a:t>
            </a:r>
            <a:r>
              <a:rPr dirty="0" smtClean="0" sz="1400" spc="-415">
                <a:latin typeface="Arial"/>
                <a:cs typeface="Arial"/>
              </a:rPr>
              <a:t>ش</a:t>
            </a:r>
            <a:r>
              <a:rPr dirty="0" smtClean="0" sz="1400" spc="-415">
                <a:latin typeface="Arial"/>
                <a:cs typeface="Arial"/>
              </a:rPr>
              <a:t> </a:t>
            </a:r>
            <a:r>
              <a:rPr dirty="0" smtClean="0" sz="1400" spc="-245">
                <a:latin typeface="Arial"/>
                <a:cs typeface="Arial"/>
              </a:rPr>
              <a:t>لأ</a:t>
            </a:r>
            <a:r>
              <a:rPr dirty="0" smtClean="0" sz="1400" spc="-484">
                <a:latin typeface="Arial"/>
                <a:cs typeface="Arial"/>
              </a:rPr>
              <a:t>ث</a:t>
            </a:r>
            <a:r>
              <a:rPr dirty="0" smtClean="0" sz="1400" spc="-80">
                <a:latin typeface="Arial"/>
                <a:cs typeface="Arial"/>
              </a:rPr>
              <a:t>لا</a:t>
            </a:r>
            <a:r>
              <a:rPr dirty="0" smtClean="0" sz="1400" spc="-80">
                <a:latin typeface="Arial"/>
                <a:cs typeface="Arial"/>
              </a:rPr>
              <a:t> </a:t>
            </a:r>
            <a:r>
              <a:rPr dirty="0" smtClean="0" sz="1400" spc="110">
                <a:latin typeface="Arial"/>
                <a:cs typeface="Arial"/>
              </a:rPr>
              <a:t>ة ة </a:t>
            </a:r>
            <a:r>
              <a:rPr dirty="0" smtClean="0" sz="1400" spc="110">
                <a:latin typeface="Arial"/>
                <a:cs typeface="Arial"/>
              </a:rPr>
              <a:t> </a:t>
            </a:r>
            <a:r>
              <a:rPr dirty="0" smtClean="0" sz="1400" spc="5">
                <a:latin typeface="Arial"/>
                <a:cs typeface="Arial"/>
              </a:rPr>
              <a:t>ن</a:t>
            </a:r>
            <a:r>
              <a:rPr dirty="0" smtClean="0" sz="1400" spc="-350">
                <a:latin typeface="Arial"/>
                <a:cs typeface="Arial"/>
              </a:rPr>
              <a:t>ي</a:t>
            </a:r>
            <a:r>
              <a:rPr dirty="0" smtClean="0" sz="1400" spc="-350">
                <a:latin typeface="Arial"/>
                <a:cs typeface="Arial"/>
              </a:rPr>
              <a:t> </a:t>
            </a:r>
            <a:r>
              <a:rPr dirty="0" smtClean="0" sz="1400" spc="65">
                <a:latin typeface="Arial"/>
                <a:cs typeface="Arial"/>
              </a:rPr>
              <a:t>ة</a:t>
            </a:r>
            <a:r>
              <a:rPr dirty="0" smtClean="0" sz="1400" spc="-200">
                <a:latin typeface="Arial"/>
                <a:cs typeface="Arial"/>
              </a:rPr>
              <a:t>لأ</a:t>
            </a:r>
            <a:r>
              <a:rPr dirty="0" smtClean="0" sz="1400" spc="-265">
                <a:latin typeface="Arial"/>
                <a:cs typeface="Arial"/>
              </a:rPr>
              <a:t>لل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80">
                <a:latin typeface="Arial"/>
                <a:cs typeface="Arial"/>
              </a:rPr>
              <a:t> </a:t>
            </a:r>
            <a:r>
              <a:rPr dirty="0" smtClean="0" sz="1400" spc="-660">
                <a:latin typeface="Arial"/>
                <a:cs typeface="Arial"/>
              </a:rPr>
              <a:t>ث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ن</a:t>
            </a:r>
            <a:r>
              <a:rPr dirty="0" smtClean="0" sz="1400" spc="-250">
                <a:latin typeface="Arial"/>
                <a:cs typeface="Arial"/>
              </a:rPr>
              <a:t>يلأ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ن</a:t>
            </a:r>
            <a:r>
              <a:rPr dirty="0" smtClean="0" sz="1400" spc="-220">
                <a:latin typeface="Arial"/>
                <a:cs typeface="Arial"/>
              </a:rPr>
              <a:t>يه</a:t>
            </a:r>
            <a:r>
              <a:rPr dirty="0" smtClean="0" sz="1400" spc="-350">
                <a:latin typeface="Arial"/>
                <a:cs typeface="Arial"/>
              </a:rPr>
              <a:t>ب</a:t>
            </a:r>
            <a:r>
              <a:rPr dirty="0" smtClean="0" sz="1400" spc="0">
                <a:latin typeface="Arial"/>
                <a:cs typeface="Arial"/>
              </a:rPr>
              <a:t>ا </a:t>
            </a:r>
            <a:r>
              <a:rPr dirty="0" smtClean="0" sz="1400" spc="5">
                <a:latin typeface="Arial"/>
                <a:cs typeface="Arial"/>
              </a:rPr>
              <a:t>ن</a:t>
            </a:r>
            <a:r>
              <a:rPr dirty="0" smtClean="0" sz="1400" spc="-350">
                <a:latin typeface="Arial"/>
                <a:cs typeface="Arial"/>
              </a:rPr>
              <a:t>ي</a:t>
            </a:r>
            <a:r>
              <a:rPr dirty="0" smtClean="0" sz="1400" spc="-350">
                <a:latin typeface="Arial"/>
                <a:cs typeface="Arial"/>
              </a:rPr>
              <a:t> </a:t>
            </a:r>
            <a:r>
              <a:rPr dirty="0" smtClean="0" sz="1400" spc="-140">
                <a:latin typeface="Arial"/>
                <a:cs typeface="Arial"/>
              </a:rPr>
              <a:t>ز</a:t>
            </a:r>
            <a:r>
              <a:rPr dirty="0" smtClean="0" sz="1400" spc="-90">
                <a:latin typeface="Arial"/>
                <a:cs typeface="Arial"/>
              </a:rPr>
              <a:t>ة</a:t>
            </a:r>
            <a:r>
              <a:rPr dirty="0" smtClean="0" sz="1400" spc="-530">
                <a:latin typeface="Arial"/>
                <a:cs typeface="Arial"/>
              </a:rPr>
              <a:t>يب</a:t>
            </a:r>
            <a:r>
              <a:rPr dirty="0" smtClean="0" sz="1400" spc="-530">
                <a:latin typeface="Arial"/>
                <a:cs typeface="Arial"/>
              </a:rPr>
              <a:t> </a:t>
            </a:r>
            <a:r>
              <a:rPr dirty="0" smtClean="0" sz="1400" spc="-85">
                <a:latin typeface="Arial"/>
                <a:cs typeface="Arial"/>
              </a:rPr>
              <a:t>ة</a:t>
            </a:r>
            <a:r>
              <a:rPr dirty="0" smtClean="0" sz="1400" spc="-195">
                <a:latin typeface="Arial"/>
                <a:cs typeface="Arial"/>
              </a:rPr>
              <a:t>ي</a:t>
            </a:r>
            <a:r>
              <a:rPr dirty="0" smtClean="0" sz="1400" spc="-10">
                <a:latin typeface="Arial"/>
                <a:cs typeface="Arial"/>
              </a:rPr>
              <a:t> ل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65">
                <a:latin typeface="Arial"/>
                <a:cs typeface="Arial"/>
              </a:rPr>
              <a:t>ة</a:t>
            </a:r>
            <a:r>
              <a:rPr dirty="0" smtClean="0" sz="1400" spc="-25">
                <a:latin typeface="Arial"/>
                <a:cs typeface="Arial"/>
              </a:rPr>
              <a:t> </a:t>
            </a:r>
            <a:r>
              <a:rPr dirty="0" smtClean="0" sz="1400" spc="-200">
                <a:latin typeface="Arial"/>
                <a:cs typeface="Arial"/>
              </a:rPr>
              <a:t>لأ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-40">
                <a:latin typeface="Arial"/>
                <a:cs typeface="Arial"/>
              </a:rPr>
              <a:t>ا</a:t>
            </a:r>
            <a:r>
              <a:rPr dirty="0" smtClean="0" sz="1400" spc="-90">
                <a:latin typeface="Arial"/>
                <a:cs typeface="Arial"/>
              </a:rPr>
              <a:t>ل</a:t>
            </a:r>
            <a:r>
              <a:rPr dirty="0" smtClean="0" sz="1400" spc="-25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ؤ</a:t>
            </a:r>
            <a:r>
              <a:rPr dirty="0" smtClean="0" sz="1400" spc="-350">
                <a:latin typeface="Arial"/>
                <a:cs typeface="Arial"/>
              </a:rPr>
              <a:t>ي</a:t>
            </a:r>
            <a:endParaRPr sz="1400">
              <a:latin typeface="Arial"/>
              <a:cs typeface="Arial"/>
            </a:endParaRPr>
          </a:p>
          <a:p>
            <a:pPr>
              <a:lnSpc>
                <a:spcPts val="1200"/>
              </a:lnSpc>
              <a:spcBef>
                <a:spcPts val="52"/>
              </a:spcBef>
            </a:pPr>
            <a:endParaRPr sz="1200"/>
          </a:p>
          <a:p>
            <a:pPr marL="3704590">
              <a:lnSpc>
                <a:spcPct val="100000"/>
              </a:lnSpc>
              <a:tabLst>
                <a:tab pos="5389245" algn="l"/>
              </a:tabLst>
            </a:pPr>
            <a:r>
              <a:rPr dirty="0" smtClean="0" sz="1600" spc="50" b="1">
                <a:solidFill>
                  <a:srgbClr val="FF0000"/>
                </a:solidFill>
                <a:latin typeface="Arial"/>
                <a:cs typeface="Arial"/>
              </a:rPr>
              <a:t>:</a:t>
            </a:r>
            <a:r>
              <a:rPr dirty="0" smtClean="0" sz="1600" spc="40" b="1">
                <a:solidFill>
                  <a:srgbClr val="FF0000"/>
                </a:solidFill>
                <a:latin typeface="Arial"/>
                <a:cs typeface="Arial"/>
              </a:rPr>
              <a:t>ة</a:t>
            </a:r>
            <a:r>
              <a:rPr dirty="0" smtClean="0" sz="1600" spc="-380" b="1">
                <a:solidFill>
                  <a:srgbClr val="FF0000"/>
                </a:solidFill>
                <a:latin typeface="Arial"/>
                <a:cs typeface="Arial"/>
              </a:rPr>
              <a:t>يديلقتلا</a:t>
            </a:r>
            <a:r>
              <a:rPr dirty="0" smtClean="0" sz="1600" spc="20" b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mtClean="0" sz="1600" spc="-365" b="1">
                <a:solidFill>
                  <a:srgbClr val="FF0000"/>
                </a:solidFill>
                <a:latin typeface="Arial"/>
                <a:cs typeface="Arial"/>
              </a:rPr>
              <a:t>بي</a:t>
            </a:r>
            <a:r>
              <a:rPr dirty="0" smtClean="0" sz="1600" spc="-265" b="1">
                <a:solidFill>
                  <a:srgbClr val="FF0000"/>
                </a:solidFill>
                <a:latin typeface="Arial"/>
                <a:cs typeface="Arial"/>
              </a:rPr>
              <a:t>ل</a:t>
            </a:r>
            <a:r>
              <a:rPr dirty="0" smtClean="0" sz="1600" spc="-150" b="1">
                <a:solidFill>
                  <a:srgbClr val="FF0000"/>
                </a:solidFill>
                <a:latin typeface="Arial"/>
                <a:cs typeface="Arial"/>
              </a:rPr>
              <a:t>اسلاا</a:t>
            </a:r>
            <a:r>
              <a:rPr dirty="0" smtClean="0" sz="1600" spc="-150" b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mtClean="0" sz="1600" spc="-10" b="1">
                <a:solidFill>
                  <a:srgbClr val="FF0000"/>
                </a:solidFill>
                <a:latin typeface="Arial"/>
                <a:cs typeface="Arial"/>
              </a:rPr>
              <a:t>ة</a:t>
            </a:r>
            <a:r>
              <a:rPr dirty="0" smtClean="0" sz="1600" spc="-295" b="1">
                <a:solidFill>
                  <a:srgbClr val="FF0000"/>
                </a:solidFill>
                <a:latin typeface="Arial"/>
                <a:cs typeface="Arial"/>
              </a:rPr>
              <a:t>أشن</a:t>
            </a:r>
            <a:r>
              <a:rPr dirty="0" smtClean="0" sz="1600" spc="-295" b="1">
                <a:solidFill>
                  <a:srgbClr val="FF0000"/>
                </a:solidFill>
                <a:latin typeface="Arial"/>
                <a:cs typeface="Arial"/>
              </a:rPr>
              <a:t>	</a:t>
            </a:r>
            <a:r>
              <a:rPr dirty="0" smtClean="0" sz="1600" spc="-10">
                <a:solidFill>
                  <a:srgbClr val="FF0000"/>
                </a:solidFill>
                <a:latin typeface="Symbol"/>
                <a:cs typeface="Symbol"/>
              </a:rPr>
              <a:t></a:t>
            </a:r>
            <a:endParaRPr sz="1600">
              <a:latin typeface="Symbol"/>
              <a:cs typeface="Symbol"/>
            </a:endParaRPr>
          </a:p>
          <a:p>
            <a:pPr>
              <a:lnSpc>
                <a:spcPts val="1200"/>
              </a:lnSpc>
              <a:spcBef>
                <a:spcPts val="19"/>
              </a:spcBef>
            </a:pPr>
            <a:endParaRPr sz="1200"/>
          </a:p>
          <a:p>
            <a:pPr algn="just" marL="12700" marR="15240">
              <a:lnSpc>
                <a:spcPct val="100000"/>
              </a:lnSpc>
            </a:pPr>
            <a:r>
              <a:rPr dirty="0" smtClean="0" sz="1400" spc="-355">
                <a:latin typeface="Arial"/>
                <a:cs typeface="Arial"/>
              </a:rPr>
              <a:t>ط</a:t>
            </a:r>
            <a:r>
              <a:rPr dirty="0" smtClean="0" sz="1400" spc="-200">
                <a:latin typeface="Arial"/>
                <a:cs typeface="Arial"/>
              </a:rPr>
              <a:t>ا</a:t>
            </a:r>
            <a:r>
              <a:rPr dirty="0" smtClean="0" sz="1400" spc="-125">
                <a:latin typeface="Arial"/>
                <a:cs typeface="Arial"/>
              </a:rPr>
              <a:t>ا ل</a:t>
            </a:r>
            <a:r>
              <a:rPr dirty="0" smtClean="0" sz="1400" spc="-75">
                <a:latin typeface="Arial"/>
                <a:cs typeface="Arial"/>
              </a:rPr>
              <a:t>أ</a:t>
            </a:r>
            <a:r>
              <a:rPr dirty="0" smtClean="0" sz="1400" spc="20">
                <a:latin typeface="Arial"/>
                <a:cs typeface="Arial"/>
              </a:rPr>
              <a:t>و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85">
                <a:latin typeface="Arial"/>
                <a:cs typeface="Arial"/>
              </a:rPr>
              <a:t> ي</a:t>
            </a:r>
            <a:r>
              <a:rPr dirty="0" smtClean="0" sz="1400" spc="-195">
                <a:latin typeface="Arial"/>
                <a:cs typeface="Arial"/>
              </a:rPr>
              <a:t>ا</a:t>
            </a:r>
            <a:r>
              <a:rPr dirty="0" smtClean="0" sz="1400" spc="-220">
                <a:latin typeface="Arial"/>
                <a:cs typeface="Arial"/>
              </a:rPr>
              <a:t>ايلأل</a:t>
            </a:r>
            <a:r>
              <a:rPr dirty="0" smtClean="0" sz="1400" spc="10">
                <a:latin typeface="Arial"/>
                <a:cs typeface="Arial"/>
              </a:rPr>
              <a:t> </a:t>
            </a:r>
            <a:r>
              <a:rPr dirty="0" smtClean="0" sz="1400" spc="-15">
                <a:latin typeface="Arial"/>
                <a:cs typeface="Arial"/>
              </a:rPr>
              <a:t> ل</a:t>
            </a:r>
            <a:r>
              <a:rPr dirty="0" smtClean="0" sz="1400" spc="-210">
                <a:latin typeface="Arial"/>
                <a:cs typeface="Arial"/>
              </a:rPr>
              <a:t>ا</a:t>
            </a:r>
            <a:r>
              <a:rPr dirty="0" smtClean="0" sz="1400" spc="95">
                <a:latin typeface="Arial"/>
                <a:cs typeface="Arial"/>
              </a:rPr>
              <a:t>اهلأ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605">
                <a:latin typeface="Arial"/>
                <a:cs typeface="Arial"/>
              </a:rPr>
              <a:t>ا</a:t>
            </a:r>
            <a:r>
              <a:rPr dirty="0" smtClean="0" sz="1400" spc="-355">
                <a:latin typeface="Arial"/>
                <a:cs typeface="Arial"/>
              </a:rPr>
              <a:t>ط</a:t>
            </a:r>
            <a:r>
              <a:rPr dirty="0" smtClean="0" sz="1400" spc="-200">
                <a:latin typeface="Arial"/>
                <a:cs typeface="Arial"/>
              </a:rPr>
              <a:t>ا</a:t>
            </a:r>
            <a:r>
              <a:rPr dirty="0" smtClean="0" sz="1400" spc="-160">
                <a:latin typeface="Arial"/>
                <a:cs typeface="Arial"/>
              </a:rPr>
              <a:t>ا</a:t>
            </a:r>
            <a:r>
              <a:rPr dirty="0" smtClean="0" sz="1400" spc="-560">
                <a:latin typeface="Arial"/>
                <a:cs typeface="Arial"/>
              </a:rPr>
              <a:t>ب</a:t>
            </a:r>
            <a:r>
              <a:rPr dirty="0" smtClean="0" sz="1400" spc="0">
                <a:latin typeface="Arial"/>
                <a:cs typeface="Arial"/>
              </a:rPr>
              <a:t>ا </a:t>
            </a:r>
            <a:r>
              <a:rPr dirty="0" smtClean="0" sz="1400" spc="434">
                <a:latin typeface="Arial"/>
                <a:cs typeface="Arial"/>
              </a:rPr>
              <a:t> </a:t>
            </a:r>
            <a:r>
              <a:rPr dirty="0" smtClean="0" sz="1400" spc="-105">
                <a:latin typeface="Arial"/>
                <a:cs typeface="Arial"/>
              </a:rPr>
              <a:t>م</a:t>
            </a:r>
            <a:r>
              <a:rPr dirty="0" smtClean="0" sz="1400" spc="-195">
                <a:latin typeface="Arial"/>
                <a:cs typeface="Arial"/>
              </a:rPr>
              <a:t>ا</a:t>
            </a:r>
            <a:r>
              <a:rPr dirty="0" smtClean="0" sz="1400" spc="-225">
                <a:latin typeface="Arial"/>
                <a:cs typeface="Arial"/>
              </a:rPr>
              <a:t>اس</a:t>
            </a:r>
            <a:r>
              <a:rPr dirty="0" smtClean="0" sz="1400" spc="-160">
                <a:latin typeface="Arial"/>
                <a:cs typeface="Arial"/>
              </a:rPr>
              <a:t>د</a:t>
            </a:r>
            <a:r>
              <a:rPr dirty="0" smtClean="0" sz="1400" spc="-280">
                <a:latin typeface="Arial"/>
                <a:cs typeface="Arial"/>
              </a:rPr>
              <a:t>مبا</a:t>
            </a:r>
            <a:r>
              <a:rPr dirty="0" smtClean="0" sz="1400" spc="-280">
                <a:latin typeface="Arial"/>
                <a:cs typeface="Arial"/>
              </a:rPr>
              <a:t> </a:t>
            </a:r>
            <a:r>
              <a:rPr dirty="0" smtClean="0" sz="1400" spc="-160">
                <a:latin typeface="Arial"/>
                <a:cs typeface="Arial"/>
              </a:rPr>
              <a:t>لأ</a:t>
            </a:r>
            <a:r>
              <a:rPr dirty="0" smtClean="0" sz="1400" spc="-210">
                <a:latin typeface="Arial"/>
                <a:cs typeface="Arial"/>
              </a:rPr>
              <a:t>ا</a:t>
            </a:r>
            <a:r>
              <a:rPr dirty="0" smtClean="0" sz="1400" spc="-195">
                <a:latin typeface="Arial"/>
                <a:cs typeface="Arial"/>
              </a:rPr>
              <a:t>المبا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-290">
                <a:latin typeface="Arial"/>
                <a:cs typeface="Arial"/>
              </a:rPr>
              <a:t>ف</a:t>
            </a:r>
            <a:r>
              <a:rPr dirty="0" smtClean="0" sz="1400" spc="-195">
                <a:latin typeface="Arial"/>
                <a:cs typeface="Arial"/>
              </a:rPr>
              <a:t>ا</a:t>
            </a:r>
            <a:r>
              <a:rPr dirty="0" smtClean="0" sz="1400" spc="-160">
                <a:latin typeface="Arial"/>
                <a:cs typeface="Arial"/>
              </a:rPr>
              <a:t>ا</a:t>
            </a:r>
            <a:r>
              <a:rPr dirty="0" smtClean="0" sz="1400" spc="-560">
                <a:latin typeface="Arial"/>
                <a:cs typeface="Arial"/>
              </a:rPr>
              <a:t>ب</a:t>
            </a:r>
            <a:r>
              <a:rPr dirty="0" smtClean="0" sz="1400" spc="0">
                <a:latin typeface="Arial"/>
                <a:cs typeface="Arial"/>
              </a:rPr>
              <a:t>ا </a:t>
            </a:r>
            <a:r>
              <a:rPr dirty="0" smtClean="0" sz="1400" spc="15">
                <a:latin typeface="Arial"/>
                <a:cs typeface="Arial"/>
              </a:rPr>
              <a:t> ي</a:t>
            </a:r>
            <a:r>
              <a:rPr dirty="0" smtClean="0" sz="1400" spc="-210">
                <a:latin typeface="Arial"/>
                <a:cs typeface="Arial"/>
              </a:rPr>
              <a:t>ا</a:t>
            </a:r>
            <a:r>
              <a:rPr dirty="0" smtClean="0" sz="1400" spc="-85">
                <a:latin typeface="Arial"/>
                <a:cs typeface="Arial"/>
              </a:rPr>
              <a:t>ا</a:t>
            </a:r>
            <a:r>
              <a:rPr dirty="0" smtClean="0" sz="1400" spc="-245">
                <a:latin typeface="Arial"/>
                <a:cs typeface="Arial"/>
              </a:rPr>
              <a:t>ي</a:t>
            </a:r>
            <a:r>
              <a:rPr dirty="0" smtClean="0" sz="1400" spc="10">
                <a:latin typeface="Arial"/>
                <a:cs typeface="Arial"/>
              </a:rPr>
              <a:t>هلاا</a:t>
            </a:r>
            <a:r>
              <a:rPr dirty="0" smtClean="0" sz="1400" spc="10">
                <a:latin typeface="Arial"/>
                <a:cs typeface="Arial"/>
              </a:rPr>
              <a:t> </a:t>
            </a:r>
            <a:r>
              <a:rPr dirty="0" smtClean="0" sz="1400" spc="-175">
                <a:latin typeface="Arial"/>
                <a:cs typeface="Arial"/>
              </a:rPr>
              <a:t>زلأ</a:t>
            </a:r>
            <a:r>
              <a:rPr dirty="0" smtClean="0" sz="1400" spc="-100">
                <a:latin typeface="Arial"/>
                <a:cs typeface="Arial"/>
              </a:rPr>
              <a:t>ا</a:t>
            </a:r>
            <a:r>
              <a:rPr dirty="0" smtClean="0" sz="1400" spc="65">
                <a:latin typeface="Arial"/>
                <a:cs typeface="Arial"/>
              </a:rPr>
              <a:t>ة</a:t>
            </a:r>
            <a:r>
              <a:rPr dirty="0" smtClean="0" sz="1400" spc="0">
                <a:latin typeface="Arial"/>
                <a:cs typeface="Arial"/>
              </a:rPr>
              <a:t>ا </a:t>
            </a:r>
            <a:r>
              <a:rPr dirty="0" smtClean="0" sz="1400" spc="434">
                <a:latin typeface="Arial"/>
                <a:cs typeface="Arial"/>
              </a:rPr>
              <a:t> </a:t>
            </a:r>
            <a:r>
              <a:rPr dirty="0" smtClean="0" sz="1400" spc="-200">
                <a:latin typeface="Arial"/>
                <a:cs typeface="Arial"/>
              </a:rPr>
              <a:t>ا</a:t>
            </a:r>
            <a:r>
              <a:rPr dirty="0" smtClean="0" sz="1400" spc="-10">
                <a:latin typeface="Arial"/>
                <a:cs typeface="Arial"/>
              </a:rPr>
              <a:t>ا 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229">
                <a:latin typeface="Arial"/>
                <a:cs typeface="Arial"/>
              </a:rPr>
              <a:t>ا</a:t>
            </a:r>
            <a:r>
              <a:rPr dirty="0" smtClean="0" sz="1400" spc="-195">
                <a:latin typeface="Arial"/>
                <a:cs typeface="Arial"/>
              </a:rPr>
              <a:t>ا</a:t>
            </a:r>
            <a:r>
              <a:rPr dirty="0" smtClean="0" sz="1400" spc="-150">
                <a:latin typeface="Arial"/>
                <a:cs typeface="Arial"/>
              </a:rPr>
              <a:t>ا ة دي</a:t>
            </a:r>
            <a:r>
              <a:rPr dirty="0" smtClean="0" sz="1400" spc="-215">
                <a:latin typeface="Arial"/>
                <a:cs typeface="Arial"/>
              </a:rPr>
              <a:t>ل</a:t>
            </a:r>
            <a:r>
              <a:rPr dirty="0" smtClean="0" sz="1400" spc="-355">
                <a:latin typeface="Arial"/>
                <a:cs typeface="Arial"/>
              </a:rPr>
              <a:t>با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700">
                <a:latin typeface="Arial"/>
                <a:cs typeface="Arial"/>
              </a:rPr>
              <a:t>ا</a:t>
            </a:r>
            <a:r>
              <a:rPr dirty="0" smtClean="0" sz="1400" spc="-50">
                <a:latin typeface="Arial"/>
                <a:cs typeface="Arial"/>
              </a:rPr>
              <a:t> </a:t>
            </a:r>
            <a:r>
              <a:rPr dirty="0" smtClean="0" sz="1400" spc="-645">
                <a:latin typeface="Arial"/>
                <a:cs typeface="Arial"/>
              </a:rPr>
              <a:t>بي</a:t>
            </a:r>
            <a:r>
              <a:rPr dirty="0" smtClean="0" sz="1400" spc="-210">
                <a:latin typeface="Arial"/>
                <a:cs typeface="Arial"/>
              </a:rPr>
              <a:t>ا</a:t>
            </a:r>
            <a:r>
              <a:rPr dirty="0" smtClean="0" sz="1400" spc="-135">
                <a:latin typeface="Arial"/>
                <a:cs typeface="Arial"/>
              </a:rPr>
              <a:t>اسلاا</a:t>
            </a:r>
            <a:r>
              <a:rPr dirty="0" smtClean="0" sz="1400" spc="-135">
                <a:latin typeface="Arial"/>
                <a:cs typeface="Arial"/>
              </a:rPr>
              <a:t> </a:t>
            </a:r>
            <a:r>
              <a:rPr dirty="0" smtClean="0" sz="1400" spc="420">
                <a:latin typeface="Arial"/>
                <a:cs typeface="Arial"/>
              </a:rPr>
              <a:t>ا</a:t>
            </a:r>
            <a:r>
              <a:rPr dirty="0" smtClean="0" sz="1400" spc="-195">
                <a:latin typeface="Arial"/>
                <a:cs typeface="Arial"/>
              </a:rPr>
              <a:t>ا</a:t>
            </a:r>
            <a:r>
              <a:rPr dirty="0" smtClean="0" sz="1400" spc="25">
                <a:latin typeface="Arial"/>
                <a:cs typeface="Arial"/>
              </a:rPr>
              <a:t>افا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65">
                <a:latin typeface="Arial"/>
                <a:cs typeface="Arial"/>
              </a:rPr>
              <a:t>ة</a:t>
            </a:r>
            <a:r>
              <a:rPr dirty="0" smtClean="0" sz="1400" spc="-200">
                <a:latin typeface="Arial"/>
                <a:cs typeface="Arial"/>
              </a:rPr>
              <a:t>لأ</a:t>
            </a:r>
            <a:r>
              <a:rPr dirty="0" smtClean="0" sz="1400" spc="-210">
                <a:latin typeface="Arial"/>
                <a:cs typeface="Arial"/>
              </a:rPr>
              <a:t>ا</a:t>
            </a:r>
            <a:r>
              <a:rPr dirty="0" smtClean="0" sz="1400" spc="-70">
                <a:latin typeface="Arial"/>
                <a:cs typeface="Arial"/>
              </a:rPr>
              <a:t>ال </a:t>
            </a:r>
            <a:endParaRPr sz="1400">
              <a:latin typeface="Arial"/>
              <a:cs typeface="Arial"/>
            </a:endParaRPr>
          </a:p>
          <a:p>
            <a:pPr algn="just" marL="12700" marR="13335" indent="-635">
              <a:lnSpc>
                <a:spcPts val="1930"/>
              </a:lnSpc>
              <a:spcBef>
                <a:spcPts val="60"/>
              </a:spcBef>
            </a:pPr>
            <a:r>
              <a:rPr dirty="0" smtClean="0" sz="1400" spc="75">
                <a:latin typeface="Arial"/>
                <a:cs typeface="Arial"/>
              </a:rPr>
              <a:t> ي</a:t>
            </a:r>
            <a:r>
              <a:rPr dirty="0" smtClean="0" sz="1400" spc="-20">
                <a:latin typeface="Arial"/>
                <a:cs typeface="Arial"/>
              </a:rPr>
              <a:t>ا</a:t>
            </a:r>
            <a:r>
              <a:rPr dirty="0" smtClean="0" sz="1400" spc="-210">
                <a:latin typeface="Arial"/>
                <a:cs typeface="Arial"/>
              </a:rPr>
              <a:t>ايلأ</a:t>
            </a:r>
            <a:r>
              <a:rPr dirty="0" smtClean="0" sz="1400" spc="-265">
                <a:latin typeface="Arial"/>
                <a:cs typeface="Arial"/>
              </a:rPr>
              <a:t>ل</a:t>
            </a:r>
            <a:r>
              <a:rPr dirty="0" smtClean="0" sz="1400" spc="-710">
                <a:latin typeface="Arial"/>
                <a:cs typeface="Arial"/>
              </a:rPr>
              <a:t>ب</a:t>
            </a:r>
            <a:r>
              <a:rPr dirty="0" smtClean="0" sz="1400" spc="-710">
                <a:latin typeface="Arial"/>
                <a:cs typeface="Arial"/>
              </a:rPr>
              <a:t> </a:t>
            </a:r>
            <a:r>
              <a:rPr dirty="0" smtClean="0" sz="1400" spc="434">
                <a:latin typeface="Arial"/>
                <a:cs typeface="Arial"/>
              </a:rPr>
              <a:t> </a:t>
            </a:r>
            <a:r>
              <a:rPr dirty="0" smtClean="0" sz="1400" spc="-70">
                <a:latin typeface="Arial"/>
                <a:cs typeface="Arial"/>
              </a:rPr>
              <a:t>م</a:t>
            </a:r>
            <a:r>
              <a:rPr dirty="0" smtClean="0" sz="1400" spc="-110">
                <a:latin typeface="Arial"/>
                <a:cs typeface="Arial"/>
              </a:rPr>
              <a:t>ا</a:t>
            </a:r>
            <a:r>
              <a:rPr dirty="0" smtClean="0" sz="1400" spc="-225">
                <a:latin typeface="Arial"/>
                <a:cs typeface="Arial"/>
              </a:rPr>
              <a:t>اس</a:t>
            </a:r>
            <a:r>
              <a:rPr dirty="0" smtClean="0" sz="1400" spc="-160">
                <a:latin typeface="Arial"/>
                <a:cs typeface="Arial"/>
              </a:rPr>
              <a:t>د</a:t>
            </a:r>
            <a:r>
              <a:rPr dirty="0" smtClean="0" sz="1400" spc="-280">
                <a:latin typeface="Arial"/>
                <a:cs typeface="Arial"/>
              </a:rPr>
              <a:t>مبا</a:t>
            </a:r>
            <a:r>
              <a:rPr dirty="0" smtClean="0" sz="1400" spc="-280">
                <a:latin typeface="Arial"/>
                <a:cs typeface="Arial"/>
              </a:rPr>
              <a:t> </a:t>
            </a:r>
            <a:r>
              <a:rPr dirty="0" smtClean="0" sz="1400" spc="-125">
                <a:latin typeface="Arial"/>
                <a:cs typeface="Arial"/>
              </a:rPr>
              <a:t>لأ</a:t>
            </a:r>
            <a:r>
              <a:rPr dirty="0" smtClean="0" sz="1400" spc="-140">
                <a:latin typeface="Arial"/>
                <a:cs typeface="Arial"/>
              </a:rPr>
              <a:t>ا</a:t>
            </a:r>
            <a:r>
              <a:rPr dirty="0" smtClean="0" sz="1400" spc="-195">
                <a:latin typeface="Arial"/>
                <a:cs typeface="Arial"/>
              </a:rPr>
              <a:t>المبا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-90">
                <a:latin typeface="Arial"/>
                <a:cs typeface="Arial"/>
              </a:rPr>
              <a:t>ا</a:t>
            </a:r>
            <a:r>
              <a:rPr dirty="0" smtClean="0" sz="1400" spc="-265">
                <a:latin typeface="Arial"/>
                <a:cs typeface="Arial"/>
              </a:rPr>
              <a:t>ط</a:t>
            </a:r>
            <a:r>
              <a:rPr dirty="0" smtClean="0" sz="1400" spc="-65">
                <a:latin typeface="Arial"/>
                <a:cs typeface="Arial"/>
              </a:rPr>
              <a:t>ا</a:t>
            </a:r>
            <a:r>
              <a:rPr dirty="0" smtClean="0" sz="1400" spc="-95">
                <a:latin typeface="Arial"/>
                <a:cs typeface="Arial"/>
              </a:rPr>
              <a:t>اولأ</a:t>
            </a:r>
            <a:r>
              <a:rPr dirty="0" smtClean="0" sz="1400" spc="10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،</a:t>
            </a:r>
            <a:r>
              <a:rPr dirty="0" smtClean="0" sz="1400" spc="15">
                <a:latin typeface="Arial"/>
                <a:cs typeface="Arial"/>
              </a:rPr>
              <a:t> </a:t>
            </a:r>
            <a:r>
              <a:rPr dirty="0" smtClean="0" sz="1400" spc="-5">
                <a:latin typeface="Calibri"/>
                <a:cs typeface="Calibri"/>
              </a:rPr>
              <a:t>736</a:t>
            </a:r>
            <a:r>
              <a:rPr dirty="0" smtClean="0" sz="1400" spc="0">
                <a:latin typeface="Calibri"/>
                <a:cs typeface="Calibri"/>
              </a:rPr>
              <a:t>7</a:t>
            </a:r>
            <a:r>
              <a:rPr dirty="0" smtClean="0" sz="1400" spc="70">
                <a:latin typeface="Calibri"/>
                <a:cs typeface="Calibri"/>
              </a:rPr>
              <a:t> </a:t>
            </a:r>
            <a:r>
              <a:rPr dirty="0" smtClean="0" sz="1400" spc="80">
                <a:latin typeface="Arial"/>
                <a:cs typeface="Arial"/>
              </a:rPr>
              <a:t> </a:t>
            </a:r>
            <a:r>
              <a:rPr dirty="0" smtClean="0" sz="1400" spc="-440">
                <a:latin typeface="Arial"/>
                <a:cs typeface="Arial"/>
              </a:rPr>
              <a:t>ي</a:t>
            </a:r>
            <a:r>
              <a:rPr dirty="0" smtClean="0" sz="1400" spc="-195">
                <a:latin typeface="Arial"/>
                <a:cs typeface="Arial"/>
              </a:rPr>
              <a:t>ا</a:t>
            </a:r>
            <a:r>
              <a:rPr dirty="0" smtClean="0" sz="1400" spc="-210">
                <a:latin typeface="Arial"/>
                <a:cs typeface="Arial"/>
              </a:rPr>
              <a:t>اس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-60">
                <a:latin typeface="Arial"/>
                <a:cs typeface="Arial"/>
              </a:rPr>
              <a:t>الأ</a:t>
            </a:r>
            <a:r>
              <a:rPr dirty="0" smtClean="0" sz="1400" spc="-50">
                <a:latin typeface="Arial"/>
                <a:cs typeface="Arial"/>
              </a:rPr>
              <a:t>ا</a:t>
            </a:r>
            <a:r>
              <a:rPr dirty="0" smtClean="0" sz="1400" spc="65">
                <a:latin typeface="Arial"/>
                <a:cs typeface="Arial"/>
              </a:rPr>
              <a:t>ة</a:t>
            </a:r>
            <a:r>
              <a:rPr dirty="0" smtClean="0" sz="1400" spc="-65">
                <a:latin typeface="Arial"/>
                <a:cs typeface="Arial"/>
              </a:rPr>
              <a:t>ا</a:t>
            </a:r>
            <a:r>
              <a:rPr dirty="0" smtClean="0" sz="1400" spc="25">
                <a:latin typeface="Arial"/>
                <a:cs typeface="Arial"/>
              </a:rPr>
              <a:t>افا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80">
                <a:latin typeface="Arial"/>
                <a:cs typeface="Arial"/>
              </a:rPr>
              <a:t> </a:t>
            </a:r>
            <a:r>
              <a:rPr dirty="0" smtClean="0" sz="1400" spc="-65">
                <a:latin typeface="Arial"/>
                <a:cs typeface="Arial"/>
              </a:rPr>
              <a:t>ا</a:t>
            </a:r>
            <a:r>
              <a:rPr dirty="0" smtClean="0" sz="1400" spc="-185">
                <a:latin typeface="Arial"/>
                <a:cs typeface="Arial"/>
              </a:rPr>
              <a:t>ال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-245">
                <a:latin typeface="Arial"/>
                <a:cs typeface="Arial"/>
              </a:rPr>
              <a:t>ن</a:t>
            </a:r>
            <a:r>
              <a:rPr dirty="0" smtClean="0" sz="1400" spc="-245">
                <a:latin typeface="Arial"/>
                <a:cs typeface="Arial"/>
              </a:rPr>
              <a:t>ن</a:t>
            </a:r>
            <a:r>
              <a:rPr dirty="0" smtClean="0" sz="1400" spc="-50">
                <a:latin typeface="Arial"/>
                <a:cs typeface="Arial"/>
              </a:rPr>
              <a:t> </a:t>
            </a:r>
            <a:r>
              <a:rPr dirty="0" smtClean="0" sz="1400" spc="-65">
                <a:latin typeface="Arial"/>
                <a:cs typeface="Arial"/>
              </a:rPr>
              <a:t>ا</a:t>
            </a:r>
            <a:r>
              <a:rPr dirty="0" smtClean="0" sz="1400" spc="-105">
                <a:latin typeface="Arial"/>
                <a:cs typeface="Arial"/>
              </a:rPr>
              <a:t>ا </a:t>
            </a:r>
            <a:r>
              <a:rPr dirty="0" smtClean="0" sz="1400" spc="-210">
                <a:latin typeface="Arial"/>
                <a:cs typeface="Arial"/>
              </a:rPr>
              <a:t>ل</a:t>
            </a:r>
            <a:r>
              <a:rPr dirty="0" smtClean="0" sz="1400" spc="-550">
                <a:latin typeface="Arial"/>
                <a:cs typeface="Arial"/>
              </a:rPr>
              <a:t>ب</a:t>
            </a:r>
            <a:r>
              <a:rPr dirty="0" smtClean="0" sz="1400" spc="-170">
                <a:latin typeface="Arial"/>
                <a:cs typeface="Arial"/>
              </a:rPr>
              <a:t>ا</a:t>
            </a:r>
            <a:r>
              <a:rPr dirty="0" smtClean="0" sz="1400" spc="-245">
                <a:latin typeface="Arial"/>
                <a:cs typeface="Arial"/>
              </a:rPr>
              <a:t>ن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-245">
                <a:latin typeface="Arial"/>
                <a:cs typeface="Arial"/>
              </a:rPr>
              <a:t>ايي</a:t>
            </a:r>
            <a:r>
              <a:rPr dirty="0" smtClean="0" sz="1400" spc="-155">
                <a:latin typeface="Arial"/>
                <a:cs typeface="Arial"/>
              </a:rPr>
              <a:t>ا</a:t>
            </a:r>
            <a:r>
              <a:rPr dirty="0" smtClean="0" sz="1400" spc="-140">
                <a:latin typeface="Arial"/>
                <a:cs typeface="Arial"/>
              </a:rPr>
              <a:t>اسا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700">
                <a:latin typeface="Arial"/>
                <a:cs typeface="Arial"/>
              </a:rPr>
              <a:t>ا</a:t>
            </a:r>
            <a:r>
              <a:rPr dirty="0" smtClean="0" sz="1400" spc="-440">
                <a:latin typeface="Arial"/>
                <a:cs typeface="Arial"/>
              </a:rPr>
              <a:t>ي</a:t>
            </a:r>
            <a:r>
              <a:rPr dirty="0" smtClean="0" sz="1400" spc="-210">
                <a:latin typeface="Arial"/>
                <a:cs typeface="Arial"/>
              </a:rPr>
              <a:t>ا</a:t>
            </a:r>
            <a:r>
              <a:rPr dirty="0" smtClean="0" sz="1400" spc="-180">
                <a:latin typeface="Arial"/>
                <a:cs typeface="Arial"/>
              </a:rPr>
              <a:t>الل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245">
                <a:latin typeface="Arial"/>
                <a:cs typeface="Arial"/>
              </a:rPr>
              <a:t> </a:t>
            </a:r>
            <a:r>
              <a:rPr dirty="0" smtClean="0" sz="1400" spc="120">
                <a:latin typeface="Arial"/>
                <a:cs typeface="Arial"/>
              </a:rPr>
              <a:t>ا</a:t>
            </a:r>
            <a:r>
              <a:rPr dirty="0" smtClean="0" sz="1400" spc="-10">
                <a:latin typeface="Arial"/>
                <a:cs typeface="Arial"/>
              </a:rPr>
              <a:t>ا </a:t>
            </a:r>
            <a:r>
              <a:rPr dirty="0" smtClean="0" sz="1400" spc="25">
                <a:latin typeface="Arial"/>
                <a:cs typeface="Arial"/>
              </a:rPr>
              <a:t> </a:t>
            </a:r>
            <a:r>
              <a:rPr dirty="0" smtClean="0" sz="1400" spc="-5">
                <a:latin typeface="Calibri"/>
                <a:cs typeface="Calibri"/>
              </a:rPr>
              <a:t>736</a:t>
            </a:r>
            <a:r>
              <a:rPr dirty="0" smtClean="0" sz="1400" spc="0">
                <a:latin typeface="Calibri"/>
                <a:cs typeface="Calibri"/>
              </a:rPr>
              <a:t>1</a:t>
            </a:r>
            <a:r>
              <a:rPr dirty="0" smtClean="0" sz="1400" spc="70">
                <a:latin typeface="Calibri"/>
                <a:cs typeface="Calibri"/>
              </a:rPr>
              <a:t> </a:t>
            </a:r>
            <a:r>
              <a:rPr dirty="0" smtClean="0" sz="1400" spc="80">
                <a:latin typeface="Arial"/>
                <a:cs typeface="Arial"/>
              </a:rPr>
              <a:t> </a:t>
            </a:r>
            <a:r>
              <a:rPr dirty="0" smtClean="0" sz="1400" spc="-440">
                <a:latin typeface="Arial"/>
                <a:cs typeface="Arial"/>
              </a:rPr>
              <a:t>ي</a:t>
            </a:r>
            <a:r>
              <a:rPr dirty="0" smtClean="0" sz="1400" spc="-210">
                <a:latin typeface="Arial"/>
                <a:cs typeface="Arial"/>
              </a:rPr>
              <a:t>ا</a:t>
            </a:r>
            <a:r>
              <a:rPr dirty="0" smtClean="0" sz="1400" spc="-210">
                <a:latin typeface="Arial"/>
                <a:cs typeface="Arial"/>
              </a:rPr>
              <a:t>اس</a:t>
            </a:r>
            <a:r>
              <a:rPr dirty="0" smtClean="0" sz="1400" spc="-114">
                <a:latin typeface="Arial"/>
                <a:cs typeface="Arial"/>
              </a:rPr>
              <a:t> </a:t>
            </a:r>
            <a:r>
              <a:rPr dirty="0" smtClean="0" sz="1400" spc="305">
                <a:latin typeface="Arial"/>
                <a:cs typeface="Arial"/>
              </a:rPr>
              <a:t>ه</a:t>
            </a:r>
            <a:r>
              <a:rPr dirty="0" smtClean="0" sz="1400" spc="-5">
                <a:latin typeface="Arial"/>
                <a:cs typeface="Arial"/>
              </a:rPr>
              <a:t>ا</a:t>
            </a:r>
            <a:r>
              <a:rPr dirty="0" smtClean="0" sz="1400" spc="-165">
                <a:latin typeface="Arial"/>
                <a:cs typeface="Arial"/>
              </a:rPr>
              <a:t>ل</a:t>
            </a:r>
            <a:r>
              <a:rPr dirty="0" smtClean="0" sz="1400" spc="-229">
                <a:latin typeface="Arial"/>
                <a:cs typeface="Arial"/>
              </a:rPr>
              <a:t>ل</a:t>
            </a:r>
            <a:r>
              <a:rPr dirty="0" smtClean="0" sz="1400" spc="-100">
                <a:latin typeface="Arial"/>
                <a:cs typeface="Arial"/>
              </a:rPr>
              <a:t>أ</a:t>
            </a:r>
            <a:r>
              <a:rPr dirty="0" smtClean="0" sz="1400" spc="-50">
                <a:latin typeface="Arial"/>
                <a:cs typeface="Arial"/>
              </a:rPr>
              <a:t> </a:t>
            </a:r>
            <a:r>
              <a:rPr dirty="0" smtClean="0" sz="1400" spc="10">
                <a:latin typeface="Arial"/>
                <a:cs typeface="Arial"/>
              </a:rPr>
              <a:t> </a:t>
            </a:r>
            <a:r>
              <a:rPr dirty="0" smtClean="0" sz="1400" spc="-229">
                <a:latin typeface="Arial"/>
                <a:cs typeface="Arial"/>
              </a:rPr>
              <a:t>ل</a:t>
            </a:r>
            <a:r>
              <a:rPr dirty="0" smtClean="0" sz="1400" spc="-75">
                <a:latin typeface="Arial"/>
                <a:cs typeface="Arial"/>
              </a:rPr>
              <a:t>أ</a:t>
            </a:r>
            <a:r>
              <a:rPr dirty="0" smtClean="0" sz="1400" spc="-5">
                <a:latin typeface="Arial"/>
                <a:cs typeface="Arial"/>
              </a:rPr>
              <a:t>ا</a:t>
            </a:r>
            <a:r>
              <a:rPr dirty="0" smtClean="0" sz="1400" spc="-165">
                <a:latin typeface="Arial"/>
                <a:cs typeface="Arial"/>
              </a:rPr>
              <a:t>ل</a:t>
            </a:r>
            <a:r>
              <a:rPr dirty="0" smtClean="0" sz="1400" spc="-105">
                <a:latin typeface="Arial"/>
                <a:cs typeface="Arial"/>
              </a:rPr>
              <a:t>م</a:t>
            </a:r>
            <a:r>
              <a:rPr dirty="0" smtClean="0" sz="1400" spc="-715">
                <a:latin typeface="Arial"/>
                <a:cs typeface="Arial"/>
              </a:rPr>
              <a:t>ب</a:t>
            </a:r>
            <a:r>
              <a:rPr dirty="0" smtClean="0" sz="1400" spc="0">
                <a:latin typeface="Arial"/>
                <a:cs typeface="Arial"/>
              </a:rPr>
              <a:t>ا </a:t>
            </a:r>
            <a:r>
              <a:rPr dirty="0" smtClean="0" sz="1400" spc="-5">
                <a:latin typeface="Arial"/>
                <a:cs typeface="Arial"/>
              </a:rPr>
              <a:t>ا</a:t>
            </a:r>
            <a:r>
              <a:rPr dirty="0" smtClean="0" sz="1400" spc="-330">
                <a:latin typeface="Arial"/>
                <a:cs typeface="Arial"/>
              </a:rPr>
              <a:t>ط</a:t>
            </a:r>
            <a:r>
              <a:rPr dirty="0" smtClean="0" sz="1400" spc="-5">
                <a:latin typeface="Arial"/>
                <a:cs typeface="Arial"/>
              </a:rPr>
              <a:t>ا</a:t>
            </a:r>
            <a:r>
              <a:rPr dirty="0" smtClean="0" sz="1400" spc="-165">
                <a:latin typeface="Arial"/>
                <a:cs typeface="Arial"/>
              </a:rPr>
              <a:t>ل</a:t>
            </a:r>
            <a:r>
              <a:rPr dirty="0" smtClean="0" sz="1400" spc="20">
                <a:latin typeface="Arial"/>
                <a:cs typeface="Arial"/>
              </a:rPr>
              <a:t>و</a:t>
            </a:r>
            <a:r>
              <a:rPr dirty="0" smtClean="0" sz="1400" spc="10">
                <a:latin typeface="Arial"/>
                <a:cs typeface="Arial"/>
              </a:rPr>
              <a:t> </a:t>
            </a:r>
            <a:r>
              <a:rPr dirty="0" smtClean="0" sz="1400" spc="5">
                <a:latin typeface="Arial"/>
                <a:cs typeface="Arial"/>
              </a:rPr>
              <a:t>ن</a:t>
            </a:r>
            <a:r>
              <a:rPr dirty="0" smtClean="0" sz="1400" spc="-560">
                <a:latin typeface="Arial"/>
                <a:cs typeface="Arial"/>
              </a:rPr>
              <a:t>ي</a:t>
            </a:r>
            <a:r>
              <a:rPr dirty="0" smtClean="0" sz="1400" spc="-5">
                <a:latin typeface="Arial"/>
                <a:cs typeface="Arial"/>
              </a:rPr>
              <a:t>ا</a:t>
            </a:r>
            <a:r>
              <a:rPr dirty="0" smtClean="0" sz="1400" spc="-165">
                <a:latin typeface="Arial"/>
                <a:cs typeface="Arial"/>
              </a:rPr>
              <a:t>ل</a:t>
            </a:r>
            <a:r>
              <a:rPr dirty="0" smtClean="0" sz="1400" spc="-200">
                <a:latin typeface="Arial"/>
                <a:cs typeface="Arial"/>
              </a:rPr>
              <a:t>لأ</a:t>
            </a:r>
            <a:r>
              <a:rPr dirty="0" smtClean="0" sz="1400" spc="10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، </a:t>
            </a:r>
            <a:r>
              <a:rPr dirty="0" smtClean="0" sz="1400" spc="5">
                <a:latin typeface="Arial"/>
                <a:cs typeface="Arial"/>
              </a:rPr>
              <a:t>ن</a:t>
            </a:r>
            <a:r>
              <a:rPr dirty="0" smtClean="0" sz="1400" spc="-45">
                <a:latin typeface="Arial"/>
                <a:cs typeface="Arial"/>
              </a:rPr>
              <a:t> </a:t>
            </a:r>
            <a:r>
              <a:rPr dirty="0" smtClean="0" sz="1400" spc="-229">
                <a:latin typeface="Arial"/>
                <a:cs typeface="Arial"/>
              </a:rPr>
              <a:t>ل</a:t>
            </a:r>
            <a:r>
              <a:rPr dirty="0" smtClean="0" sz="1400" spc="-75">
                <a:latin typeface="Arial"/>
                <a:cs typeface="Arial"/>
              </a:rPr>
              <a:t>أ</a:t>
            </a:r>
            <a:r>
              <a:rPr dirty="0" smtClean="0" sz="1400" spc="-5">
                <a:latin typeface="Arial"/>
                <a:cs typeface="Arial"/>
              </a:rPr>
              <a:t>ا</a:t>
            </a:r>
            <a:r>
              <a:rPr dirty="0" smtClean="0" sz="1400" spc="345">
                <a:latin typeface="Arial"/>
                <a:cs typeface="Arial"/>
              </a:rPr>
              <a:t> </a:t>
            </a:r>
            <a:r>
              <a:rPr dirty="0" smtClean="0" sz="1400" spc="-120">
                <a:latin typeface="Arial"/>
                <a:cs typeface="Arial"/>
              </a:rPr>
              <a:t>لا</a:t>
            </a:r>
            <a:r>
              <a:rPr dirty="0" smtClean="0" sz="1400" spc="-120">
                <a:latin typeface="Arial"/>
                <a:cs typeface="Arial"/>
              </a:rPr>
              <a:t>ا </a:t>
            </a:r>
            <a:r>
              <a:rPr dirty="0" smtClean="0" sz="1400" spc="459">
                <a:latin typeface="Arial"/>
                <a:cs typeface="Arial"/>
              </a:rPr>
              <a:t> </a:t>
            </a:r>
            <a:r>
              <a:rPr dirty="0" smtClean="0" sz="1400" spc="-5">
                <a:latin typeface="Arial"/>
                <a:cs typeface="Arial"/>
              </a:rPr>
              <a:t>ا</a:t>
            </a:r>
            <a:r>
              <a:rPr dirty="0" smtClean="0" sz="1400" spc="-20">
                <a:latin typeface="Arial"/>
                <a:cs typeface="Arial"/>
              </a:rPr>
              <a:t> </a:t>
            </a:r>
            <a:r>
              <a:rPr dirty="0" smtClean="0" sz="1400" spc="-20">
                <a:latin typeface="Arial"/>
                <a:cs typeface="Arial"/>
              </a:rPr>
              <a:t> </a:t>
            </a:r>
            <a:r>
              <a:rPr dirty="0" smtClean="0" sz="1400" spc="85">
                <a:latin typeface="Arial"/>
                <a:cs typeface="Arial"/>
              </a:rPr>
              <a:t> </a:t>
            </a:r>
            <a:r>
              <a:rPr dirty="0" smtClean="0" sz="1400" spc="-165">
                <a:latin typeface="Arial"/>
                <a:cs typeface="Arial"/>
              </a:rPr>
              <a:t>ل</a:t>
            </a:r>
            <a:r>
              <a:rPr dirty="0" smtClean="0" sz="1400" spc="130">
                <a:latin typeface="Arial"/>
                <a:cs typeface="Arial"/>
              </a:rPr>
              <a:t>و</a:t>
            </a:r>
            <a:r>
              <a:rPr dirty="0" smtClean="0" sz="1400" spc="-345">
                <a:latin typeface="Arial"/>
                <a:cs typeface="Arial"/>
              </a:rPr>
              <a:t>ل</a:t>
            </a:r>
            <a:r>
              <a:rPr dirty="0" smtClean="0" sz="1400" spc="-5">
                <a:latin typeface="Arial"/>
                <a:cs typeface="Arial"/>
              </a:rPr>
              <a:t>ا</a:t>
            </a:r>
            <a:r>
              <a:rPr dirty="0" smtClean="0" sz="1400" spc="-715">
                <a:latin typeface="Arial"/>
                <a:cs typeface="Arial"/>
              </a:rPr>
              <a:t>ب</a:t>
            </a:r>
            <a:r>
              <a:rPr dirty="0" smtClean="0" sz="1400" spc="-5">
                <a:latin typeface="Arial"/>
                <a:cs typeface="Arial"/>
              </a:rPr>
              <a:t>ا</a:t>
            </a:r>
            <a:r>
              <a:rPr dirty="0" smtClean="0" sz="1400" spc="-200">
                <a:latin typeface="Arial"/>
                <a:cs typeface="Arial"/>
              </a:rPr>
              <a:t>لأ</a:t>
            </a:r>
            <a:r>
              <a:rPr dirty="0" smtClean="0" sz="1400" spc="10">
                <a:latin typeface="Arial"/>
                <a:cs typeface="Arial"/>
              </a:rPr>
              <a:t> </a:t>
            </a:r>
            <a:r>
              <a:rPr dirty="0" smtClean="0" sz="1400" spc="415">
                <a:latin typeface="Arial"/>
                <a:cs typeface="Arial"/>
              </a:rPr>
              <a:t> </a:t>
            </a:r>
            <a:r>
              <a:rPr dirty="0" smtClean="0" sz="1400" spc="-165">
                <a:latin typeface="Arial"/>
                <a:cs typeface="Arial"/>
              </a:rPr>
              <a:t>د</a:t>
            </a:r>
            <a:r>
              <a:rPr dirty="0" smtClean="0" sz="1400" spc="-5">
                <a:latin typeface="Arial"/>
                <a:cs typeface="Arial"/>
              </a:rPr>
              <a:t>ا</a:t>
            </a:r>
            <a:r>
              <a:rPr dirty="0" smtClean="0" sz="1400" spc="-420">
                <a:latin typeface="Arial"/>
                <a:cs typeface="Arial"/>
              </a:rPr>
              <a:t>س</a:t>
            </a:r>
            <a:r>
              <a:rPr dirty="0" smtClean="0" sz="1400" spc="-365">
                <a:latin typeface="Arial"/>
                <a:cs typeface="Arial"/>
              </a:rPr>
              <a:t>ل</a:t>
            </a:r>
            <a:r>
              <a:rPr dirty="0" smtClean="0" sz="1400" spc="-715">
                <a:latin typeface="Arial"/>
                <a:cs typeface="Arial"/>
              </a:rPr>
              <a:t>ب</a:t>
            </a:r>
            <a:r>
              <a:rPr dirty="0" smtClean="0" sz="1400" spc="-5">
                <a:latin typeface="Arial"/>
                <a:cs typeface="Arial"/>
              </a:rPr>
              <a:t>ا</a:t>
            </a:r>
            <a:r>
              <a:rPr dirty="0" smtClean="0" sz="1400" spc="-200">
                <a:latin typeface="Arial"/>
                <a:cs typeface="Arial"/>
              </a:rPr>
              <a:t>لأ</a:t>
            </a:r>
            <a:r>
              <a:rPr dirty="0" smtClean="0" sz="1400" spc="10">
                <a:latin typeface="Arial"/>
                <a:cs typeface="Arial"/>
              </a:rPr>
              <a:t> </a:t>
            </a:r>
            <a:r>
              <a:rPr dirty="0" smtClean="0" sz="1400" spc="65">
                <a:latin typeface="Arial"/>
                <a:cs typeface="Arial"/>
              </a:rPr>
              <a:t>ة</a:t>
            </a:r>
            <a:r>
              <a:rPr dirty="0" smtClean="0" sz="1400" spc="-5">
                <a:latin typeface="Arial"/>
                <a:cs typeface="Arial"/>
              </a:rPr>
              <a:t>ا</a:t>
            </a:r>
            <a:r>
              <a:rPr dirty="0" smtClean="0" sz="1400" spc="65">
                <a:latin typeface="Arial"/>
                <a:cs typeface="Arial"/>
              </a:rPr>
              <a:t>ة</a:t>
            </a:r>
            <a:r>
              <a:rPr dirty="0" smtClean="0" sz="1400" spc="-45">
                <a:latin typeface="Arial"/>
                <a:cs typeface="Arial"/>
              </a:rPr>
              <a:t> </a:t>
            </a:r>
            <a:r>
              <a:rPr dirty="0" smtClean="0" sz="1400" spc="-345">
                <a:latin typeface="Arial"/>
                <a:cs typeface="Arial"/>
              </a:rPr>
              <a:t>ل</a:t>
            </a:r>
            <a:r>
              <a:rPr dirty="0" smtClean="0" sz="1400" spc="-5">
                <a:latin typeface="Arial"/>
                <a:cs typeface="Arial"/>
              </a:rPr>
              <a:t>ا</a:t>
            </a:r>
            <a:r>
              <a:rPr dirty="0" smtClean="0" sz="1400" spc="-420">
                <a:latin typeface="Arial"/>
                <a:cs typeface="Arial"/>
              </a:rPr>
              <a:t>س</a:t>
            </a:r>
            <a:r>
              <a:rPr dirty="0" smtClean="0" sz="1400" spc="-120">
                <a:latin typeface="Arial"/>
                <a:cs typeface="Arial"/>
              </a:rPr>
              <a:t>لا</a:t>
            </a:r>
            <a:r>
              <a:rPr dirty="0" smtClean="0" sz="1400" spc="-120">
                <a:latin typeface="Arial"/>
                <a:cs typeface="Arial"/>
              </a:rPr>
              <a:t>ا </a:t>
            </a:r>
            <a:r>
              <a:rPr dirty="0" smtClean="0" sz="1400" spc="459">
                <a:latin typeface="Arial"/>
                <a:cs typeface="Arial"/>
              </a:rPr>
              <a:t> </a:t>
            </a:r>
            <a:r>
              <a:rPr dirty="0" smtClean="0" sz="1400" spc="-5">
                <a:latin typeface="Arial"/>
                <a:cs typeface="Arial"/>
              </a:rPr>
              <a:t>ا</a:t>
            </a:r>
            <a:r>
              <a:rPr dirty="0" smtClean="0" sz="1400" spc="-20">
                <a:latin typeface="Arial"/>
                <a:cs typeface="Arial"/>
              </a:rPr>
              <a:t> </a:t>
            </a:r>
            <a:r>
              <a:rPr dirty="0" smtClean="0" sz="1400" spc="-20">
                <a:latin typeface="Arial"/>
                <a:cs typeface="Arial"/>
              </a:rPr>
              <a:t> </a:t>
            </a:r>
            <a:r>
              <a:rPr dirty="0" smtClean="0" sz="1400" spc="229">
                <a:latin typeface="Arial"/>
                <a:cs typeface="Arial"/>
              </a:rPr>
              <a:t>ا</a:t>
            </a:r>
            <a:r>
              <a:rPr dirty="0" smtClean="0" sz="1400" spc="-815">
                <a:latin typeface="Arial"/>
                <a:cs typeface="Arial"/>
              </a:rPr>
              <a:t>س</a:t>
            </a:r>
            <a:r>
              <a:rPr dirty="0" smtClean="0" sz="1400" spc="-25">
                <a:latin typeface="Arial"/>
                <a:cs typeface="Arial"/>
              </a:rPr>
              <a:t> </a:t>
            </a:r>
            <a:r>
              <a:rPr dirty="0" smtClean="0" sz="1400" spc="-5">
                <a:latin typeface="Arial"/>
                <a:cs typeface="Arial"/>
              </a:rPr>
              <a:t>ا</a:t>
            </a:r>
            <a:r>
              <a:rPr dirty="0" smtClean="0" sz="1400" spc="-415">
                <a:latin typeface="Arial"/>
                <a:cs typeface="Arial"/>
              </a:rPr>
              <a:t>س</a:t>
            </a:r>
            <a:r>
              <a:rPr dirty="0" smtClean="0" sz="1400" spc="-10">
                <a:latin typeface="Arial"/>
                <a:cs typeface="Arial"/>
              </a:rPr>
              <a:t> </a:t>
            </a:r>
            <a:r>
              <a:rPr dirty="0" smtClean="0" baseline="7936" sz="2100" spc="-7">
                <a:latin typeface="Arial"/>
                <a:cs typeface="Arial"/>
              </a:rPr>
              <a:t> </a:t>
            </a:r>
            <a:r>
              <a:rPr dirty="0" smtClean="0" sz="1400" spc="-5">
                <a:latin typeface="Arial"/>
                <a:cs typeface="Arial"/>
              </a:rPr>
              <a:t>ا</a:t>
            </a:r>
            <a:r>
              <a:rPr dirty="0" smtClean="0" sz="1400" spc="-229">
                <a:latin typeface="Arial"/>
                <a:cs typeface="Arial"/>
              </a:rPr>
              <a:t>ل</a:t>
            </a:r>
            <a:r>
              <a:rPr dirty="0" smtClean="0" sz="1400" spc="-100">
                <a:latin typeface="Arial"/>
                <a:cs typeface="Arial"/>
              </a:rPr>
              <a:t>أ</a:t>
            </a:r>
            <a:r>
              <a:rPr dirty="0" smtClean="0" sz="1400" spc="-560">
                <a:latin typeface="Arial"/>
                <a:cs typeface="Arial"/>
              </a:rPr>
              <a:t>ي</a:t>
            </a:r>
            <a:r>
              <a:rPr dirty="0" smtClean="0" sz="1400" spc="-5">
                <a:latin typeface="Arial"/>
                <a:cs typeface="Arial"/>
              </a:rPr>
              <a:t>ا</a:t>
            </a:r>
            <a:r>
              <a:rPr dirty="0" smtClean="0" sz="1400" spc="-165">
                <a:latin typeface="Arial"/>
                <a:cs typeface="Arial"/>
              </a:rPr>
              <a:t>ل</a:t>
            </a:r>
            <a:r>
              <a:rPr dirty="0" smtClean="0" sz="1400" spc="-25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ا </a:t>
            </a:r>
            <a:r>
              <a:rPr dirty="0" smtClean="0" sz="1400" spc="605">
                <a:latin typeface="Arial"/>
                <a:cs typeface="Arial"/>
              </a:rPr>
              <a:t>ا</a:t>
            </a:r>
            <a:r>
              <a:rPr dirty="0" smtClean="0" sz="1400" spc="-285">
                <a:latin typeface="Arial"/>
                <a:cs typeface="Arial"/>
              </a:rPr>
              <a:t>ل</a:t>
            </a:r>
            <a:r>
              <a:rPr dirty="0" smtClean="0" sz="1400" spc="-95">
                <a:latin typeface="Arial"/>
                <a:cs typeface="Arial"/>
              </a:rPr>
              <a:t>أ</a:t>
            </a:r>
            <a:r>
              <a:rPr dirty="0" smtClean="0" sz="1400" spc="-5">
                <a:latin typeface="Arial"/>
                <a:cs typeface="Arial"/>
              </a:rPr>
              <a:t>ا</a:t>
            </a:r>
            <a:r>
              <a:rPr dirty="0" smtClean="0" sz="1400" spc="-365">
                <a:latin typeface="Arial"/>
                <a:cs typeface="Arial"/>
              </a:rPr>
              <a:t>ل</a:t>
            </a:r>
            <a:r>
              <a:rPr dirty="0" smtClean="0" sz="1400" spc="130">
                <a:latin typeface="Arial"/>
                <a:cs typeface="Arial"/>
              </a:rPr>
              <a:t>و</a:t>
            </a:r>
            <a:r>
              <a:rPr dirty="0" smtClean="0" sz="1400" spc="-50">
                <a:latin typeface="Arial"/>
                <a:cs typeface="Arial"/>
              </a:rPr>
              <a:t> </a:t>
            </a:r>
            <a:r>
              <a:rPr dirty="0" smtClean="0" sz="1400" spc="10">
                <a:latin typeface="Arial"/>
                <a:cs typeface="Arial"/>
              </a:rPr>
              <a:t> </a:t>
            </a:r>
            <a:r>
              <a:rPr dirty="0" smtClean="0" sz="1400" spc="-340">
                <a:latin typeface="Arial"/>
                <a:cs typeface="Arial"/>
              </a:rPr>
              <a:t>ط</a:t>
            </a:r>
            <a:r>
              <a:rPr dirty="0" smtClean="0" sz="1400" spc="-5">
                <a:latin typeface="Arial"/>
                <a:cs typeface="Arial"/>
              </a:rPr>
              <a:t>ا</a:t>
            </a:r>
            <a:r>
              <a:rPr dirty="0" smtClean="0" sz="1400" spc="-45">
                <a:latin typeface="Arial"/>
                <a:cs typeface="Arial"/>
              </a:rPr>
              <a:t> </a:t>
            </a:r>
            <a:r>
              <a:rPr dirty="0" smtClean="0" sz="1400" spc="-285">
                <a:latin typeface="Arial"/>
                <a:cs typeface="Arial"/>
              </a:rPr>
              <a:t>ل</a:t>
            </a:r>
            <a:r>
              <a:rPr dirty="0" smtClean="0" sz="1400" spc="-114">
                <a:latin typeface="Arial"/>
                <a:cs typeface="Arial"/>
              </a:rPr>
              <a:t>أ</a:t>
            </a:r>
            <a:r>
              <a:rPr dirty="0" smtClean="0" sz="1400" spc="20">
                <a:latin typeface="Arial"/>
                <a:cs typeface="Arial"/>
              </a:rPr>
              <a:t>و</a:t>
            </a:r>
            <a:endParaRPr sz="1400">
              <a:latin typeface="Arial"/>
              <a:cs typeface="Arial"/>
            </a:endParaRPr>
          </a:p>
          <a:p>
            <a:pPr algn="r" marR="15875">
              <a:lnSpc>
                <a:spcPct val="100000"/>
              </a:lnSpc>
              <a:spcBef>
                <a:spcPts val="60"/>
              </a:spcBef>
            </a:pPr>
            <a:r>
              <a:rPr dirty="0" smtClean="0" sz="1400" spc="5">
                <a:latin typeface="Arial"/>
                <a:cs typeface="Arial"/>
              </a:rPr>
              <a:t>.</a:t>
            </a:r>
            <a:r>
              <a:rPr dirty="0" smtClean="0" sz="1400" spc="60">
                <a:latin typeface="Arial"/>
                <a:cs typeface="Arial"/>
              </a:rPr>
              <a:t>)ا</a:t>
            </a:r>
            <a:r>
              <a:rPr dirty="0" smtClean="0" sz="1400" spc="65">
                <a:latin typeface="Arial"/>
                <a:cs typeface="Arial"/>
              </a:rPr>
              <a:t> </a:t>
            </a:r>
            <a:r>
              <a:rPr dirty="0" smtClean="0" sz="1400" spc="-819">
                <a:latin typeface="Arial"/>
                <a:cs typeface="Arial"/>
              </a:rPr>
              <a:t>س</a:t>
            </a:r>
            <a:r>
              <a:rPr dirty="0" smtClean="0" sz="1400" spc="30">
                <a:latin typeface="Arial"/>
                <a:cs typeface="Arial"/>
              </a:rPr>
              <a:t>ا</a:t>
            </a:r>
            <a:r>
              <a:rPr dirty="0" smtClean="0" sz="1400" spc="30">
                <a:latin typeface="Arial"/>
                <a:cs typeface="Arial"/>
              </a:rPr>
              <a:t>ة</a:t>
            </a:r>
            <a:r>
              <a:rPr dirty="0" smtClean="0" sz="1400" spc="-50">
                <a:latin typeface="Arial"/>
                <a:cs typeface="Arial"/>
              </a:rPr>
              <a:t> </a:t>
            </a:r>
            <a:r>
              <a:rPr dirty="0" smtClean="0" sz="1400" spc="-550">
                <a:latin typeface="Arial"/>
                <a:cs typeface="Arial"/>
              </a:rPr>
              <a:t>ب</a:t>
            </a:r>
            <a:r>
              <a:rPr dirty="0" smtClean="0" sz="1400" spc="-170">
                <a:latin typeface="Arial"/>
                <a:cs typeface="Arial"/>
              </a:rPr>
              <a:t>ا</a:t>
            </a:r>
            <a:r>
              <a:rPr dirty="0" smtClean="0" sz="1400" spc="0">
                <a:latin typeface="Arial"/>
                <a:cs typeface="Arial"/>
              </a:rPr>
              <a:t>(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-125">
                <a:latin typeface="Arial"/>
                <a:cs typeface="Arial"/>
              </a:rPr>
              <a:t>زلأهوليبا</a:t>
            </a:r>
            <a:r>
              <a:rPr dirty="0" smtClean="0" sz="1400" spc="-125">
                <a:latin typeface="Arial"/>
                <a:cs typeface="Arial"/>
              </a:rPr>
              <a:t> </a:t>
            </a:r>
            <a:r>
              <a:rPr dirty="0" smtClean="0" sz="1400" spc="-125">
                <a:latin typeface="Arial"/>
                <a:cs typeface="Arial"/>
              </a:rPr>
              <a:t>لأ </a:t>
            </a:r>
            <a:r>
              <a:rPr dirty="0" smtClean="0" sz="1400" spc="-35">
                <a:latin typeface="Arial"/>
                <a:cs typeface="Arial"/>
              </a:rPr>
              <a:t>غ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600">
                <a:latin typeface="Arial"/>
                <a:cs typeface="Arial"/>
              </a:rPr>
              <a:t> </a:t>
            </a:r>
            <a:r>
              <a:rPr dirty="0" smtClean="0" sz="1400" spc="-365">
                <a:latin typeface="Arial"/>
                <a:cs typeface="Arial"/>
              </a:rPr>
              <a:t>يليل</a:t>
            </a:r>
            <a:r>
              <a:rPr dirty="0" smtClean="0" sz="1400" spc="-175">
                <a:latin typeface="Arial"/>
                <a:cs typeface="Arial"/>
              </a:rPr>
              <a:t> يبا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ن</a:t>
            </a:r>
            <a:r>
              <a:rPr dirty="0" smtClean="0" sz="1400" spc="-350">
                <a:latin typeface="Arial"/>
                <a:cs typeface="Arial"/>
              </a:rPr>
              <a:t>ي</a:t>
            </a:r>
            <a:r>
              <a:rPr dirty="0" smtClean="0" sz="1400" spc="-350">
                <a:latin typeface="Arial"/>
                <a:cs typeface="Arial"/>
              </a:rPr>
              <a:t> </a:t>
            </a:r>
            <a:r>
              <a:rPr dirty="0" smtClean="0" sz="1400" spc="790">
                <a:latin typeface="Arial"/>
                <a:cs typeface="Arial"/>
              </a:rPr>
              <a:t>ن</a:t>
            </a:r>
            <a:r>
              <a:rPr dirty="0" smtClean="0" sz="1400" spc="-185">
                <a:latin typeface="Arial"/>
                <a:cs typeface="Arial"/>
              </a:rPr>
              <a:t>د لبا</a:t>
            </a:r>
            <a:r>
              <a:rPr dirty="0" smtClean="0" sz="1400" spc="-185">
                <a:latin typeface="Arial"/>
                <a:cs typeface="Arial"/>
              </a:rPr>
              <a:t> </a:t>
            </a:r>
            <a:r>
              <a:rPr dirty="0" smtClean="0" sz="1400" spc="-290">
                <a:latin typeface="Arial"/>
                <a:cs typeface="Arial"/>
              </a:rPr>
              <a:t>ف</a:t>
            </a:r>
            <a:r>
              <a:rPr dirty="0" smtClean="0" sz="1400" spc="-300">
                <a:latin typeface="Arial"/>
                <a:cs typeface="Arial"/>
              </a:rPr>
              <a:t>دس</a:t>
            </a:r>
            <a:endParaRPr sz="1400">
              <a:latin typeface="Arial"/>
              <a:cs typeface="Arial"/>
            </a:endParaRPr>
          </a:p>
          <a:p>
            <a:pPr>
              <a:lnSpc>
                <a:spcPts val="1100"/>
              </a:lnSpc>
              <a:spcBef>
                <a:spcPts val="77"/>
              </a:spcBef>
            </a:pPr>
            <a:endParaRPr sz="1100"/>
          </a:p>
          <a:p>
            <a:pPr algn="r" marR="15240">
              <a:lnSpc>
                <a:spcPct val="100000"/>
              </a:lnSpc>
            </a:pPr>
            <a:r>
              <a:rPr dirty="0" smtClean="0" sz="1400">
                <a:latin typeface="Arial"/>
                <a:cs typeface="Arial"/>
              </a:rPr>
              <a:t>: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75">
                <a:latin typeface="Arial"/>
                <a:cs typeface="Arial"/>
              </a:rPr>
              <a:t>ا</a:t>
            </a:r>
            <a:r>
              <a:rPr dirty="0" smtClean="0" sz="1400" spc="110">
                <a:latin typeface="Arial"/>
                <a:cs typeface="Arial"/>
              </a:rPr>
              <a:t> </a:t>
            </a:r>
            <a:r>
              <a:rPr dirty="0" smtClean="0" sz="1400" spc="65">
                <a:latin typeface="Arial"/>
                <a:cs typeface="Arial"/>
              </a:rPr>
              <a:t>ة</a:t>
            </a:r>
            <a:r>
              <a:rPr dirty="0" smtClean="0" sz="1400" spc="-50">
                <a:latin typeface="Arial"/>
                <a:cs typeface="Arial"/>
              </a:rPr>
              <a:t> </a:t>
            </a:r>
            <a:r>
              <a:rPr dirty="0" smtClean="0" sz="1400" spc="-360">
                <a:latin typeface="Arial"/>
                <a:cs typeface="Arial"/>
              </a:rPr>
              <a:t>ديل</a:t>
            </a:r>
            <a:r>
              <a:rPr dirty="0" smtClean="0" sz="1400" spc="-355">
                <a:latin typeface="Arial"/>
                <a:cs typeface="Arial"/>
              </a:rPr>
              <a:t>با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700">
                <a:latin typeface="Arial"/>
                <a:cs typeface="Arial"/>
              </a:rPr>
              <a:t>ا</a:t>
            </a:r>
            <a:r>
              <a:rPr dirty="0" smtClean="0" sz="1400" spc="-50">
                <a:latin typeface="Arial"/>
                <a:cs typeface="Arial"/>
              </a:rPr>
              <a:t> </a:t>
            </a:r>
            <a:r>
              <a:rPr dirty="0" smtClean="0" sz="1400" spc="-325">
                <a:latin typeface="Arial"/>
                <a:cs typeface="Arial"/>
              </a:rPr>
              <a:t>بيسلاا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80">
                <a:latin typeface="Arial"/>
                <a:cs typeface="Arial"/>
              </a:rPr>
              <a:t> </a:t>
            </a:r>
            <a:r>
              <a:rPr dirty="0" smtClean="0" sz="1400" spc="30">
                <a:latin typeface="Arial"/>
                <a:cs typeface="Arial"/>
              </a:rPr>
              <a:t>ا</a:t>
            </a:r>
            <a:r>
              <a:rPr dirty="0" smtClean="0" sz="1400" spc="30">
                <a:latin typeface="Arial"/>
                <a:cs typeface="Arial"/>
              </a:rPr>
              <a:t>ة</a:t>
            </a:r>
            <a:r>
              <a:rPr dirty="0" smtClean="0" sz="1400" spc="-10">
                <a:latin typeface="Arial"/>
                <a:cs typeface="Arial"/>
              </a:rPr>
              <a:t> ل</a:t>
            </a:r>
            <a:r>
              <a:rPr dirty="0" smtClean="0" sz="1400" spc="-210">
                <a:latin typeface="Arial"/>
                <a:cs typeface="Arial"/>
              </a:rPr>
              <a:t>سا</a:t>
            </a:r>
            <a:r>
              <a:rPr dirty="0" smtClean="0" sz="1400" spc="-210">
                <a:latin typeface="Arial"/>
                <a:cs typeface="Arial"/>
              </a:rPr>
              <a:t> </a:t>
            </a:r>
            <a:r>
              <a:rPr dirty="0" smtClean="0" sz="1400" spc="-25">
                <a:latin typeface="Arial"/>
                <a:cs typeface="Arial"/>
              </a:rPr>
              <a:t>ق </a:t>
            </a:r>
            <a:r>
              <a:rPr dirty="0" smtClean="0" sz="1400" spc="-265">
                <a:latin typeface="Arial"/>
                <a:cs typeface="Arial"/>
              </a:rPr>
              <a:t>لل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20">
                <a:latin typeface="Arial"/>
                <a:cs typeface="Arial"/>
              </a:rPr>
              <a:t> </a:t>
            </a:r>
            <a:r>
              <a:rPr dirty="0" smtClean="0" sz="1400" spc="45">
                <a:latin typeface="Arial"/>
                <a:cs typeface="Arial"/>
              </a:rPr>
              <a:t>ل</a:t>
            </a:r>
            <a:r>
              <a:rPr dirty="0" smtClean="0" sz="1400" spc="-355">
                <a:latin typeface="Arial"/>
                <a:cs typeface="Arial"/>
              </a:rPr>
              <a:t>با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25">
                <a:latin typeface="Arial"/>
                <a:cs typeface="Arial"/>
              </a:rPr>
              <a:t>اي</a:t>
            </a:r>
            <a:r>
              <a:rPr dirty="0" smtClean="0" sz="1400" spc="0">
                <a:latin typeface="Arial"/>
                <a:cs typeface="Arial"/>
              </a:rPr>
              <a:t>ا</a:t>
            </a:r>
            <a:r>
              <a:rPr dirty="0" smtClean="0" sz="1400" spc="-200">
                <a:latin typeface="Arial"/>
                <a:cs typeface="Arial"/>
              </a:rPr>
              <a:t>لأ</a:t>
            </a:r>
            <a:r>
              <a:rPr dirty="0" smtClean="0" sz="1400" spc="-295">
                <a:latin typeface="Arial"/>
                <a:cs typeface="Arial"/>
              </a:rPr>
              <a:t>لبا</a:t>
            </a:r>
            <a:endParaRPr sz="1400">
              <a:latin typeface="Arial"/>
              <a:cs typeface="Arial"/>
            </a:endParaRPr>
          </a:p>
          <a:p>
            <a:pPr>
              <a:lnSpc>
                <a:spcPts val="1100"/>
              </a:lnSpc>
              <a:spcBef>
                <a:spcPts val="64"/>
              </a:spcBef>
            </a:pPr>
            <a:endParaRPr sz="1100"/>
          </a:p>
          <a:p>
            <a:pPr marL="1727835">
              <a:lnSpc>
                <a:spcPct val="100000"/>
              </a:lnSpc>
              <a:tabLst>
                <a:tab pos="5420995" algn="l"/>
              </a:tabLst>
            </a:pPr>
            <a:r>
              <a:rPr dirty="0" smtClean="0" sz="1400">
                <a:latin typeface="Arial"/>
                <a:cs typeface="Arial"/>
              </a:rPr>
              <a:t>.</a:t>
            </a:r>
            <a:r>
              <a:rPr dirty="0" smtClean="0" sz="1400" spc="600">
                <a:latin typeface="Arial"/>
                <a:cs typeface="Arial"/>
              </a:rPr>
              <a:t> </a:t>
            </a:r>
            <a:r>
              <a:rPr dirty="0" smtClean="0" sz="1400" spc="-50">
                <a:latin typeface="Arial"/>
                <a:cs typeface="Arial"/>
              </a:rPr>
              <a:t> </a:t>
            </a:r>
            <a:r>
              <a:rPr dirty="0" smtClean="0" sz="1400" spc="-200">
                <a:latin typeface="Arial"/>
                <a:cs typeface="Arial"/>
              </a:rPr>
              <a:t>لأل</a:t>
            </a:r>
            <a:r>
              <a:rPr dirty="0" smtClean="0" sz="1400" spc="-135">
                <a:latin typeface="Arial"/>
                <a:cs typeface="Arial"/>
              </a:rPr>
              <a:t> </a:t>
            </a:r>
            <a:r>
              <a:rPr dirty="0" smtClean="0" sz="1400" spc="-120">
                <a:latin typeface="Arial"/>
                <a:cs typeface="Arial"/>
              </a:rPr>
              <a:t>لا</a:t>
            </a:r>
            <a:r>
              <a:rPr dirty="0" smtClean="0" sz="1400" spc="-135">
                <a:latin typeface="Arial"/>
                <a:cs typeface="Arial"/>
              </a:rPr>
              <a:t>الأ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600">
                <a:latin typeface="Arial"/>
                <a:cs typeface="Arial"/>
              </a:rPr>
              <a:t> </a:t>
            </a:r>
            <a:r>
              <a:rPr dirty="0" smtClean="0" sz="1400" spc="-440">
                <a:latin typeface="Arial"/>
                <a:cs typeface="Arial"/>
              </a:rPr>
              <a:t>ي</a:t>
            </a:r>
            <a:r>
              <a:rPr dirty="0" smtClean="0" sz="1400" spc="-190">
                <a:latin typeface="Arial"/>
                <a:cs typeface="Arial"/>
              </a:rPr>
              <a:t> </a:t>
            </a:r>
            <a:r>
              <a:rPr dirty="0" smtClean="0" sz="1400" spc="-819">
                <a:latin typeface="Arial"/>
                <a:cs typeface="Arial"/>
              </a:rPr>
              <a:t>س</a:t>
            </a:r>
            <a:r>
              <a:rPr dirty="0" smtClean="0" sz="1400" spc="35">
                <a:latin typeface="Arial"/>
                <a:cs typeface="Arial"/>
              </a:rPr>
              <a:t>يهم</a:t>
            </a:r>
            <a:r>
              <a:rPr dirty="0" smtClean="0" sz="1400" spc="-355">
                <a:latin typeface="Arial"/>
                <a:cs typeface="Arial"/>
              </a:rPr>
              <a:t>با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420">
                <a:latin typeface="Arial"/>
                <a:cs typeface="Arial"/>
              </a:rPr>
              <a:t>ا </a:t>
            </a:r>
            <a:r>
              <a:rPr dirty="0" smtClean="0" sz="1400" spc="420">
                <a:latin typeface="Arial"/>
                <a:cs typeface="Arial"/>
              </a:rPr>
              <a:t> </a:t>
            </a:r>
            <a:r>
              <a:rPr dirty="0" smtClean="0" sz="1400" spc="434">
                <a:latin typeface="Arial"/>
                <a:cs typeface="Arial"/>
              </a:rPr>
              <a:t> </a:t>
            </a:r>
            <a:r>
              <a:rPr dirty="0" smtClean="0" sz="1400" spc="-20">
                <a:latin typeface="Arial"/>
                <a:cs typeface="Arial"/>
              </a:rPr>
              <a:t> </a:t>
            </a:r>
            <a:r>
              <a:rPr dirty="0" smtClean="0" sz="1400" spc="-20">
                <a:latin typeface="Arial"/>
                <a:cs typeface="Arial"/>
              </a:rPr>
              <a:t> </a:t>
            </a:r>
            <a:r>
              <a:rPr dirty="0" smtClean="0" sz="1400" spc="-30">
                <a:latin typeface="Arial"/>
                <a:cs typeface="Arial"/>
              </a:rPr>
              <a:t>ا ل</a:t>
            </a:r>
            <a:r>
              <a:rPr dirty="0" smtClean="0" sz="1400" spc="-30">
                <a:latin typeface="Arial"/>
                <a:cs typeface="Arial"/>
              </a:rPr>
              <a:t>أ</a:t>
            </a:r>
            <a:r>
              <a:rPr dirty="0" smtClean="0" sz="1400" spc="-380">
                <a:latin typeface="Arial"/>
                <a:cs typeface="Arial"/>
              </a:rPr>
              <a:t>لي</a:t>
            </a:r>
            <a:r>
              <a:rPr dirty="0" smtClean="0" sz="1400" spc="-480">
                <a:latin typeface="Arial"/>
                <a:cs typeface="Arial"/>
              </a:rPr>
              <a:t>ب</a:t>
            </a:r>
            <a:r>
              <a:rPr dirty="0" smtClean="0" sz="1400" spc="-135">
                <a:latin typeface="Arial"/>
                <a:cs typeface="Arial"/>
              </a:rPr>
              <a:t>الأ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 </a:t>
            </a:r>
            <a:r>
              <a:rPr dirty="0" smtClean="0" sz="1400" spc="15">
                <a:latin typeface="Arial"/>
                <a:cs typeface="Arial"/>
              </a:rPr>
              <a:t>س</a:t>
            </a:r>
            <a:r>
              <a:rPr dirty="0" smtClean="0" sz="1400" spc="-200">
                <a:latin typeface="Arial"/>
                <a:cs typeface="Arial"/>
              </a:rPr>
              <a:t>لأ</a:t>
            </a:r>
            <a:r>
              <a:rPr dirty="0" smtClean="0" sz="1400" spc="-450">
                <a:latin typeface="Arial"/>
                <a:cs typeface="Arial"/>
              </a:rPr>
              <a:t>دب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-215">
                <a:latin typeface="Arial"/>
                <a:cs typeface="Arial"/>
              </a:rPr>
              <a:t>يسالأ</a:t>
            </a:r>
            <a:r>
              <a:rPr dirty="0" smtClean="0" sz="1400" spc="-355">
                <a:latin typeface="Arial"/>
                <a:cs typeface="Arial"/>
              </a:rPr>
              <a:t>با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-315">
                <a:latin typeface="Arial"/>
                <a:cs typeface="Arial"/>
              </a:rPr>
              <a:t>لأيشل</a:t>
            </a:r>
            <a:r>
              <a:rPr dirty="0" smtClean="0" sz="1400" spc="-160">
                <a:latin typeface="Arial"/>
                <a:cs typeface="Arial"/>
              </a:rPr>
              <a:t> </a:t>
            </a:r>
            <a:r>
              <a:rPr dirty="0" smtClean="0" sz="1400" spc="-120">
                <a:latin typeface="Arial"/>
                <a:cs typeface="Arial"/>
              </a:rPr>
              <a:t>لا</a:t>
            </a:r>
            <a:r>
              <a:rPr dirty="0" smtClean="0" sz="1400" spc="-120">
                <a:latin typeface="Arial"/>
                <a:cs typeface="Arial"/>
              </a:rPr>
              <a:t>ا	</a:t>
            </a:r>
            <a:r>
              <a:rPr dirty="0" smtClean="0" sz="1400" spc="-120">
                <a:latin typeface="Arial"/>
                <a:cs typeface="Arial"/>
              </a:rPr>
              <a:t>-</a:t>
            </a:r>
            <a:endParaRPr sz="1400">
              <a:latin typeface="Arial"/>
              <a:cs typeface="Arial"/>
            </a:endParaRPr>
          </a:p>
          <a:p>
            <a:pPr algn="ctr" marL="3234690">
              <a:lnSpc>
                <a:spcPct val="100000"/>
              </a:lnSpc>
              <a:spcBef>
                <a:spcPts val="180"/>
              </a:spcBef>
              <a:tabLst>
                <a:tab pos="5177790" algn="l"/>
              </a:tabLst>
            </a:pPr>
            <a:r>
              <a:rPr dirty="0" smtClean="0" sz="1400">
                <a:latin typeface="Arial"/>
                <a:cs typeface="Arial"/>
              </a:rPr>
              <a:t>.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80">
                <a:latin typeface="Arial"/>
                <a:cs typeface="Arial"/>
              </a:rPr>
              <a:t> </a:t>
            </a:r>
            <a:r>
              <a:rPr dirty="0" smtClean="0" sz="1400" spc="-200">
                <a:latin typeface="Arial"/>
                <a:cs typeface="Arial"/>
              </a:rPr>
              <a:t>لأ</a:t>
            </a:r>
            <a:r>
              <a:rPr dirty="0" smtClean="0" sz="1400" spc="-285">
                <a:latin typeface="Arial"/>
                <a:cs typeface="Arial"/>
              </a:rPr>
              <a:t>دل</a:t>
            </a:r>
            <a:r>
              <a:rPr dirty="0" smtClean="0" sz="1400" spc="-490">
                <a:latin typeface="Arial"/>
                <a:cs typeface="Arial"/>
              </a:rPr>
              <a:t>ب</a:t>
            </a:r>
            <a:r>
              <a:rPr dirty="0" smtClean="0" sz="1400" spc="-135">
                <a:latin typeface="Arial"/>
                <a:cs typeface="Arial"/>
              </a:rPr>
              <a:t>الأ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-280">
                <a:latin typeface="Arial"/>
                <a:cs typeface="Arial"/>
              </a:rPr>
              <a:t>ا يي</a:t>
            </a:r>
            <a:r>
              <a:rPr dirty="0" smtClean="0" sz="1400" spc="-445">
                <a:latin typeface="Arial"/>
                <a:cs typeface="Arial"/>
              </a:rPr>
              <a:t>ث</a:t>
            </a:r>
            <a:r>
              <a:rPr dirty="0" smtClean="0" sz="1400" spc="-450">
                <a:latin typeface="Arial"/>
                <a:cs typeface="Arial"/>
              </a:rPr>
              <a:t>دب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-215">
                <a:latin typeface="Arial"/>
                <a:cs typeface="Arial"/>
              </a:rPr>
              <a:t>يسالأ</a:t>
            </a:r>
            <a:r>
              <a:rPr dirty="0" smtClean="0" sz="1400" spc="-355">
                <a:latin typeface="Arial"/>
                <a:cs typeface="Arial"/>
              </a:rPr>
              <a:t>با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-315">
                <a:latin typeface="Arial"/>
                <a:cs typeface="Arial"/>
              </a:rPr>
              <a:t>لأيشل</a:t>
            </a:r>
            <a:r>
              <a:rPr dirty="0" smtClean="0" sz="1400" spc="-160">
                <a:latin typeface="Arial"/>
                <a:cs typeface="Arial"/>
              </a:rPr>
              <a:t> </a:t>
            </a:r>
            <a:r>
              <a:rPr dirty="0" smtClean="0" sz="1400" spc="-120">
                <a:latin typeface="Arial"/>
                <a:cs typeface="Arial"/>
              </a:rPr>
              <a:t>لا</a:t>
            </a:r>
            <a:r>
              <a:rPr dirty="0" smtClean="0" sz="1400" spc="-120">
                <a:latin typeface="Arial"/>
                <a:cs typeface="Arial"/>
              </a:rPr>
              <a:t>ا	</a:t>
            </a:r>
            <a:r>
              <a:rPr dirty="0" smtClean="0" sz="1400" spc="-120">
                <a:latin typeface="Arial"/>
                <a:cs typeface="Arial"/>
              </a:rPr>
              <a:t>-</a:t>
            </a:r>
            <a:endParaRPr sz="1400">
              <a:latin typeface="Arial"/>
              <a:cs typeface="Arial"/>
            </a:endParaRPr>
          </a:p>
          <a:p>
            <a:pPr algn="ctr" marL="2897505">
              <a:lnSpc>
                <a:spcPct val="100000"/>
              </a:lnSpc>
              <a:spcBef>
                <a:spcPts val="165"/>
              </a:spcBef>
              <a:tabLst>
                <a:tab pos="5177790" algn="l"/>
              </a:tabLst>
            </a:pPr>
            <a:r>
              <a:rPr dirty="0" smtClean="0" sz="1400">
                <a:latin typeface="Arial"/>
                <a:cs typeface="Arial"/>
              </a:rPr>
              <a:t>.</a:t>
            </a:r>
            <a:r>
              <a:rPr dirty="0" smtClean="0" sz="1400" spc="75">
                <a:latin typeface="Arial"/>
                <a:cs typeface="Arial"/>
              </a:rPr>
              <a:t>ا</a:t>
            </a:r>
            <a:r>
              <a:rPr dirty="0" smtClean="0" sz="1400" spc="110">
                <a:latin typeface="Arial"/>
                <a:cs typeface="Arial"/>
              </a:rPr>
              <a:t> </a:t>
            </a:r>
            <a:r>
              <a:rPr dirty="0" smtClean="0" sz="1400" spc="-490">
                <a:latin typeface="Arial"/>
                <a:cs typeface="Arial"/>
              </a:rPr>
              <a:t>يبيل</a:t>
            </a:r>
            <a:r>
              <a:rPr dirty="0" smtClean="0" sz="1400" spc="-570">
                <a:latin typeface="Arial"/>
                <a:cs typeface="Arial"/>
              </a:rPr>
              <a:t>ب</a:t>
            </a:r>
            <a:r>
              <a:rPr dirty="0" smtClean="0" sz="1400" spc="-135">
                <a:latin typeface="Arial"/>
                <a:cs typeface="Arial"/>
              </a:rPr>
              <a:t>الأ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75">
                <a:latin typeface="Arial"/>
                <a:cs typeface="Arial"/>
              </a:rPr>
              <a:t>ا</a:t>
            </a:r>
            <a:r>
              <a:rPr dirty="0" smtClean="0" sz="1400" spc="110">
                <a:latin typeface="Arial"/>
                <a:cs typeface="Arial"/>
              </a:rPr>
              <a:t> </a:t>
            </a:r>
            <a:r>
              <a:rPr dirty="0" smtClean="0" sz="1400" spc="-245">
                <a:latin typeface="Arial"/>
                <a:cs typeface="Arial"/>
              </a:rPr>
              <a:t>دوي</a:t>
            </a:r>
            <a:r>
              <a:rPr dirty="0" smtClean="0" sz="1400" spc="-380">
                <a:latin typeface="Arial"/>
                <a:cs typeface="Arial"/>
              </a:rPr>
              <a:t>ب</a:t>
            </a:r>
            <a:r>
              <a:rPr dirty="0" smtClean="0" sz="1400" spc="0">
                <a:latin typeface="Arial"/>
                <a:cs typeface="Arial"/>
              </a:rPr>
              <a:t>ا </a:t>
            </a:r>
            <a:r>
              <a:rPr dirty="0" smtClean="0" sz="1400" spc="-270">
                <a:latin typeface="Arial"/>
                <a:cs typeface="Arial"/>
              </a:rPr>
              <a:t> ي يي</a:t>
            </a:r>
            <a:r>
              <a:rPr dirty="0" smtClean="0" sz="1400" spc="-385">
                <a:latin typeface="Arial"/>
                <a:cs typeface="Arial"/>
              </a:rPr>
              <a:t>ث</a:t>
            </a:r>
            <a:r>
              <a:rPr dirty="0" smtClean="0" sz="1400" spc="-355">
                <a:latin typeface="Arial"/>
                <a:cs typeface="Arial"/>
              </a:rPr>
              <a:t>با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ع</a:t>
            </a:r>
            <a:r>
              <a:rPr dirty="0" smtClean="0" sz="1400" spc="-200">
                <a:latin typeface="Arial"/>
                <a:cs typeface="Arial"/>
              </a:rPr>
              <a:t>لأ</a:t>
            </a:r>
            <a:r>
              <a:rPr dirty="0" smtClean="0" sz="1400" spc="-50">
                <a:latin typeface="Arial"/>
                <a:cs typeface="Arial"/>
              </a:rPr>
              <a:t> </a:t>
            </a:r>
            <a:r>
              <a:rPr dirty="0" smtClean="0" sz="1400" spc="-370">
                <a:latin typeface="Arial"/>
                <a:cs typeface="Arial"/>
              </a:rPr>
              <a:t>ل</a:t>
            </a:r>
            <a:r>
              <a:rPr dirty="0" smtClean="0" sz="1400" spc="-200">
                <a:latin typeface="Arial"/>
                <a:cs typeface="Arial"/>
              </a:rPr>
              <a:t>لأ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65">
                <a:latin typeface="Arial"/>
                <a:cs typeface="Arial"/>
              </a:rPr>
              <a:t>ة</a:t>
            </a:r>
            <a:r>
              <a:rPr dirty="0" smtClean="0" sz="1400" spc="65">
                <a:latin typeface="Arial"/>
                <a:cs typeface="Arial"/>
              </a:rPr>
              <a:t>ة</a:t>
            </a:r>
            <a:r>
              <a:rPr dirty="0" smtClean="0" sz="1400" spc="-265">
                <a:latin typeface="Arial"/>
                <a:cs typeface="Arial"/>
              </a:rPr>
              <a:t>لل</a:t>
            </a:r>
            <a:r>
              <a:rPr dirty="0" smtClean="0" sz="1400" spc="-265">
                <a:latin typeface="Arial"/>
                <a:cs typeface="Arial"/>
              </a:rPr>
              <a:t>	</a:t>
            </a:r>
            <a:r>
              <a:rPr dirty="0" smtClean="0" sz="1400" spc="-265">
                <a:latin typeface="Arial"/>
                <a:cs typeface="Arial"/>
              </a:rPr>
              <a:t>-</a:t>
            </a:r>
            <a:endParaRPr sz="1400">
              <a:latin typeface="Arial"/>
              <a:cs typeface="Arial"/>
            </a:endParaRPr>
          </a:p>
          <a:p>
            <a:pPr algn="ctr" marL="2985770">
              <a:lnSpc>
                <a:spcPct val="100000"/>
              </a:lnSpc>
              <a:spcBef>
                <a:spcPts val="165"/>
              </a:spcBef>
              <a:tabLst>
                <a:tab pos="5177790" algn="l"/>
              </a:tabLst>
            </a:pPr>
            <a:r>
              <a:rPr dirty="0" smtClean="0" sz="1400">
                <a:latin typeface="Arial"/>
                <a:cs typeface="Arial"/>
              </a:rPr>
              <a:t>.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ن</a:t>
            </a:r>
            <a:r>
              <a:rPr dirty="0" smtClean="0" sz="1400" spc="-440">
                <a:latin typeface="Arial"/>
                <a:cs typeface="Arial"/>
              </a:rPr>
              <a:t>يس</a:t>
            </a:r>
            <a:r>
              <a:rPr dirty="0" smtClean="0" sz="1400" spc="-165">
                <a:latin typeface="Arial"/>
                <a:cs typeface="Arial"/>
              </a:rPr>
              <a:t> </a:t>
            </a:r>
            <a:r>
              <a:rPr dirty="0" smtClean="0" sz="1400" spc="-120">
                <a:latin typeface="Arial"/>
                <a:cs typeface="Arial"/>
              </a:rPr>
              <a:t>لا</a:t>
            </a:r>
            <a:r>
              <a:rPr dirty="0" smtClean="0" sz="1400" spc="-120">
                <a:latin typeface="Arial"/>
                <a:cs typeface="Arial"/>
              </a:rPr>
              <a:t>ا </a:t>
            </a:r>
            <a:r>
              <a:rPr dirty="0" smtClean="0" sz="1400" spc="-170">
                <a:latin typeface="Arial"/>
                <a:cs typeface="Arial"/>
              </a:rPr>
              <a:t>قل</a:t>
            </a:r>
            <a:r>
              <a:rPr dirty="0" smtClean="0" sz="1400" spc="-60">
                <a:latin typeface="Arial"/>
                <a:cs typeface="Arial"/>
              </a:rPr>
              <a:t>أ</a:t>
            </a:r>
            <a:r>
              <a:rPr dirty="0" smtClean="0" sz="1400" spc="-195">
                <a:latin typeface="Arial"/>
                <a:cs typeface="Arial"/>
              </a:rPr>
              <a:t>يو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600">
                <a:latin typeface="Arial"/>
                <a:cs typeface="Arial"/>
              </a:rPr>
              <a:t> </a:t>
            </a:r>
            <a:r>
              <a:rPr dirty="0" smtClean="0" sz="1400" spc="-440">
                <a:latin typeface="Arial"/>
                <a:cs typeface="Arial"/>
              </a:rPr>
              <a:t>ي</a:t>
            </a:r>
            <a:r>
              <a:rPr dirty="0" smtClean="0" sz="1400" spc="-190">
                <a:latin typeface="Arial"/>
                <a:cs typeface="Arial"/>
              </a:rPr>
              <a:t> </a:t>
            </a:r>
            <a:r>
              <a:rPr dirty="0" smtClean="0" sz="1400" spc="-55">
                <a:latin typeface="Arial"/>
                <a:cs typeface="Arial"/>
              </a:rPr>
              <a:t>لي </a:t>
            </a:r>
            <a:r>
              <a:rPr dirty="0" smtClean="0" sz="1400" spc="-55">
                <a:latin typeface="Arial"/>
                <a:cs typeface="Arial"/>
              </a:rPr>
              <a:t> </a:t>
            </a:r>
            <a:r>
              <a:rPr dirty="0" smtClean="0" sz="1400" spc="-180">
                <a:latin typeface="Arial"/>
                <a:cs typeface="Arial"/>
              </a:rPr>
              <a:t>لألأ</a:t>
            </a:r>
            <a:r>
              <a:rPr dirty="0" smtClean="0" sz="1400" spc="75">
                <a:latin typeface="Arial"/>
                <a:cs typeface="Arial"/>
              </a:rPr>
              <a:t>ة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80">
                <a:latin typeface="Arial"/>
                <a:cs typeface="Arial"/>
              </a:rPr>
              <a:t> </a:t>
            </a:r>
            <a:r>
              <a:rPr dirty="0" smtClean="0" sz="1400" spc="-170">
                <a:latin typeface="Arial"/>
                <a:cs typeface="Arial"/>
              </a:rPr>
              <a:t> يلل</a:t>
            </a:r>
            <a:r>
              <a:rPr dirty="0" smtClean="0" sz="1400" spc="-170">
                <a:latin typeface="Arial"/>
                <a:cs typeface="Arial"/>
              </a:rPr>
              <a:t>	</a:t>
            </a:r>
            <a:r>
              <a:rPr dirty="0" smtClean="0" sz="1400" spc="-170">
                <a:latin typeface="Arial"/>
                <a:cs typeface="Arial"/>
              </a:rPr>
              <a:t>-</a:t>
            </a:r>
            <a:endParaRPr sz="1400">
              <a:latin typeface="Arial"/>
              <a:cs typeface="Arial"/>
            </a:endParaRPr>
          </a:p>
          <a:p>
            <a:pPr marL="552450">
              <a:lnSpc>
                <a:spcPct val="100000"/>
              </a:lnSpc>
              <a:spcBef>
                <a:spcPts val="165"/>
              </a:spcBef>
              <a:tabLst>
                <a:tab pos="5420995" algn="l"/>
              </a:tabLst>
            </a:pPr>
            <a:r>
              <a:rPr dirty="0" smtClean="0" sz="1400">
                <a:latin typeface="Arial"/>
                <a:cs typeface="Arial"/>
              </a:rPr>
              <a:t>.</a:t>
            </a:r>
            <a:r>
              <a:rPr dirty="0" smtClean="0" sz="1400" spc="10">
                <a:latin typeface="Arial"/>
                <a:cs typeface="Arial"/>
              </a:rPr>
              <a:t> </a:t>
            </a:r>
            <a:r>
              <a:rPr dirty="0" smtClean="0" sz="1400" spc="-330">
                <a:latin typeface="Arial"/>
                <a:cs typeface="Arial"/>
              </a:rPr>
              <a:t> يبيلب</a:t>
            </a:r>
            <a:r>
              <a:rPr dirty="0" smtClean="0" sz="1400" spc="-130">
                <a:latin typeface="Arial"/>
                <a:cs typeface="Arial"/>
              </a:rPr>
              <a:t>ا</a:t>
            </a:r>
            <a:r>
              <a:rPr dirty="0" smtClean="0" sz="1400" spc="-200">
                <a:latin typeface="Arial"/>
                <a:cs typeface="Arial"/>
              </a:rPr>
              <a:t>لأ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-170">
                <a:latin typeface="Arial"/>
                <a:cs typeface="Arial"/>
              </a:rPr>
              <a:t> بلأ</a:t>
            </a:r>
            <a:r>
              <a:rPr dirty="0" smtClean="0" sz="1400" spc="65">
                <a:latin typeface="Arial"/>
                <a:cs typeface="Arial"/>
              </a:rPr>
              <a:t>ة</a:t>
            </a:r>
            <a:r>
              <a:rPr dirty="0" smtClean="0" sz="1400" spc="-355">
                <a:latin typeface="Arial"/>
                <a:cs typeface="Arial"/>
              </a:rPr>
              <a:t>با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ى</a:t>
            </a:r>
            <a:r>
              <a:rPr dirty="0" smtClean="0" sz="1400" spc="-200">
                <a:latin typeface="Arial"/>
                <a:cs typeface="Arial"/>
              </a:rPr>
              <a:t>لأ</a:t>
            </a:r>
            <a:r>
              <a:rPr dirty="0" smtClean="0" sz="1400" spc="-370">
                <a:latin typeface="Arial"/>
                <a:cs typeface="Arial"/>
              </a:rPr>
              <a:t>ل</a:t>
            </a:r>
            <a:r>
              <a:rPr dirty="0" smtClean="0" sz="1400" spc="-495">
                <a:latin typeface="Arial"/>
                <a:cs typeface="Arial"/>
              </a:rPr>
              <a:t>سي</a:t>
            </a:r>
            <a:r>
              <a:rPr dirty="0" smtClean="0" sz="1400" spc="-490">
                <a:latin typeface="Arial"/>
                <a:cs typeface="Arial"/>
              </a:rPr>
              <a:t>ب</a:t>
            </a:r>
            <a:r>
              <a:rPr dirty="0" smtClean="0" sz="1400" spc="0">
                <a:latin typeface="Arial"/>
                <a:cs typeface="Arial"/>
              </a:rPr>
              <a:t>ا </a:t>
            </a:r>
            <a:r>
              <a:rPr dirty="0" smtClean="0" sz="1400" spc="-290">
                <a:latin typeface="Arial"/>
                <a:cs typeface="Arial"/>
              </a:rPr>
              <a:t>ف</a:t>
            </a:r>
            <a:r>
              <a:rPr dirty="0" smtClean="0" sz="1400" spc="-250">
                <a:latin typeface="Arial"/>
                <a:cs typeface="Arial"/>
              </a:rPr>
              <a:t>دسلأ</a:t>
            </a:r>
            <a:r>
              <a:rPr dirty="0" smtClean="0" sz="1400" spc="10">
                <a:latin typeface="Arial"/>
                <a:cs typeface="Arial"/>
              </a:rPr>
              <a:t> </a:t>
            </a:r>
            <a:r>
              <a:rPr dirty="0" smtClean="0" sz="1400" spc="-110">
                <a:latin typeface="Arial"/>
                <a:cs typeface="Arial"/>
              </a:rPr>
              <a:t> دويبا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ى</a:t>
            </a:r>
            <a:r>
              <a:rPr dirty="0" smtClean="0" sz="1400" spc="-200">
                <a:latin typeface="Arial"/>
                <a:cs typeface="Arial"/>
              </a:rPr>
              <a:t>لأ</a:t>
            </a:r>
            <a:r>
              <a:rPr dirty="0" smtClean="0" sz="1400" spc="-370">
                <a:latin typeface="Arial"/>
                <a:cs typeface="Arial"/>
              </a:rPr>
              <a:t>ل</a:t>
            </a:r>
            <a:r>
              <a:rPr dirty="0" smtClean="0" sz="1400" spc="-495">
                <a:latin typeface="Arial"/>
                <a:cs typeface="Arial"/>
              </a:rPr>
              <a:t>سي</a:t>
            </a:r>
            <a:r>
              <a:rPr dirty="0" smtClean="0" sz="1400" spc="-490">
                <a:latin typeface="Arial"/>
                <a:cs typeface="Arial"/>
              </a:rPr>
              <a:t>ب</a:t>
            </a:r>
            <a:r>
              <a:rPr dirty="0" smtClean="0" sz="1400" spc="0">
                <a:latin typeface="Arial"/>
                <a:cs typeface="Arial"/>
              </a:rPr>
              <a:t>ا </a:t>
            </a:r>
            <a:r>
              <a:rPr dirty="0" smtClean="0" sz="1400" spc="-290">
                <a:latin typeface="Arial"/>
                <a:cs typeface="Arial"/>
              </a:rPr>
              <a:t>ف</a:t>
            </a:r>
            <a:r>
              <a:rPr dirty="0" smtClean="0" sz="1400" spc="-300">
                <a:latin typeface="Arial"/>
                <a:cs typeface="Arial"/>
              </a:rPr>
              <a:t>دس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-180">
                <a:latin typeface="Arial"/>
                <a:cs typeface="Arial"/>
              </a:rPr>
              <a:t>ءيهيبالأ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-225">
                <a:latin typeface="Arial"/>
                <a:cs typeface="Arial"/>
              </a:rPr>
              <a:t>ي</a:t>
            </a:r>
            <a:r>
              <a:rPr dirty="0" smtClean="0" sz="1400" spc="-95">
                <a:latin typeface="Arial"/>
                <a:cs typeface="Arial"/>
              </a:rPr>
              <a:t> </a:t>
            </a:r>
            <a:r>
              <a:rPr dirty="0" smtClean="0" sz="1400" spc="-305">
                <a:latin typeface="Arial"/>
                <a:cs typeface="Arial"/>
              </a:rPr>
              <a:t>لأشلبا</a:t>
            </a:r>
            <a:r>
              <a:rPr dirty="0" smtClean="0" sz="1400" spc="-305">
                <a:latin typeface="Arial"/>
                <a:cs typeface="Arial"/>
              </a:rPr>
              <a:t> </a:t>
            </a:r>
            <a:r>
              <a:rPr dirty="0" smtClean="0" sz="1400" spc="-180">
                <a:latin typeface="Arial"/>
                <a:cs typeface="Arial"/>
              </a:rPr>
              <a:t>لألأ</a:t>
            </a:r>
            <a:r>
              <a:rPr dirty="0" smtClean="0" sz="1400" spc="75">
                <a:latin typeface="Arial"/>
                <a:cs typeface="Arial"/>
              </a:rPr>
              <a:t>ة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-140">
                <a:latin typeface="Arial"/>
                <a:cs typeface="Arial"/>
              </a:rPr>
              <a:t>ز</a:t>
            </a:r>
            <a:r>
              <a:rPr dirty="0" smtClean="0" sz="1400" spc="-90">
                <a:latin typeface="Arial"/>
                <a:cs typeface="Arial"/>
              </a:rPr>
              <a:t>ة</a:t>
            </a:r>
            <a:r>
              <a:rPr dirty="0" smtClean="0" sz="1400" spc="-440">
                <a:latin typeface="Arial"/>
                <a:cs typeface="Arial"/>
              </a:rPr>
              <a:t>ي</a:t>
            </a:r>
            <a:r>
              <a:rPr dirty="0" smtClean="0" sz="1400" spc="-190">
                <a:latin typeface="Arial"/>
                <a:cs typeface="Arial"/>
              </a:rPr>
              <a:t> </a:t>
            </a:r>
            <a:r>
              <a:rPr dirty="0" smtClean="0" sz="1400" spc="285">
                <a:latin typeface="Arial"/>
                <a:cs typeface="Arial"/>
              </a:rPr>
              <a:t>ه</a:t>
            </a:r>
            <a:r>
              <a:rPr dirty="0" smtClean="0" sz="1400" spc="285">
                <a:latin typeface="Arial"/>
                <a:cs typeface="Arial"/>
              </a:rPr>
              <a:t>	</a:t>
            </a:r>
            <a:r>
              <a:rPr dirty="0" smtClean="0" sz="1400" spc="285">
                <a:latin typeface="Arial"/>
                <a:cs typeface="Arial"/>
              </a:rPr>
              <a:t>-</a:t>
            </a:r>
            <a:endParaRPr sz="1400">
              <a:latin typeface="Arial"/>
              <a:cs typeface="Arial"/>
            </a:endParaRPr>
          </a:p>
          <a:p>
            <a:pPr marL="1383030">
              <a:lnSpc>
                <a:spcPct val="100000"/>
              </a:lnSpc>
              <a:spcBef>
                <a:spcPts val="180"/>
              </a:spcBef>
              <a:tabLst>
                <a:tab pos="5420995" algn="l"/>
              </a:tabLst>
            </a:pPr>
            <a:r>
              <a:rPr dirty="0" smtClean="0" sz="1400">
                <a:latin typeface="Arial"/>
                <a:cs typeface="Arial"/>
              </a:rPr>
              <a:t>.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700">
                <a:latin typeface="Arial"/>
                <a:cs typeface="Arial"/>
              </a:rPr>
              <a:t>ا</a:t>
            </a:r>
            <a:r>
              <a:rPr dirty="0" smtClean="0" sz="1400" spc="-50">
                <a:latin typeface="Arial"/>
                <a:cs typeface="Arial"/>
              </a:rPr>
              <a:t> </a:t>
            </a:r>
            <a:r>
              <a:rPr dirty="0" smtClean="0" sz="1400" spc="-325">
                <a:latin typeface="Arial"/>
                <a:cs typeface="Arial"/>
              </a:rPr>
              <a:t>بيسلاا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-65">
                <a:latin typeface="Arial"/>
                <a:cs typeface="Arial"/>
              </a:rPr>
              <a:t>ا</a:t>
            </a:r>
            <a:r>
              <a:rPr dirty="0" smtClean="0" sz="1400" spc="-190">
                <a:latin typeface="Arial"/>
                <a:cs typeface="Arial"/>
              </a:rPr>
              <a:t>ط</a:t>
            </a:r>
            <a:r>
              <a:rPr dirty="0" smtClean="0" sz="1400" spc="20">
                <a:latin typeface="Arial"/>
                <a:cs typeface="Arial"/>
              </a:rPr>
              <a:t>و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80">
                <a:latin typeface="Arial"/>
                <a:cs typeface="Arial"/>
              </a:rPr>
              <a:t> </a:t>
            </a:r>
            <a:r>
              <a:rPr dirty="0" smtClean="0" sz="1400" spc="30">
                <a:latin typeface="Arial"/>
                <a:cs typeface="Arial"/>
              </a:rPr>
              <a:t>ا</a:t>
            </a:r>
            <a:r>
              <a:rPr dirty="0" smtClean="0" sz="1400" spc="30">
                <a:latin typeface="Arial"/>
                <a:cs typeface="Arial"/>
              </a:rPr>
              <a:t>ة</a:t>
            </a:r>
            <a:r>
              <a:rPr dirty="0" smtClean="0" sz="1400" spc="-10">
                <a:latin typeface="Arial"/>
                <a:cs typeface="Arial"/>
              </a:rPr>
              <a:t> ل</a:t>
            </a:r>
            <a:r>
              <a:rPr dirty="0" smtClean="0" sz="1400" spc="-210">
                <a:latin typeface="Arial"/>
                <a:cs typeface="Arial"/>
              </a:rPr>
              <a:t>سا</a:t>
            </a:r>
            <a:r>
              <a:rPr dirty="0" smtClean="0" sz="1400" spc="-210">
                <a:latin typeface="Arial"/>
                <a:cs typeface="Arial"/>
              </a:rPr>
              <a:t> </a:t>
            </a:r>
            <a:r>
              <a:rPr dirty="0" smtClean="0" sz="1400" spc="-285">
                <a:latin typeface="Arial"/>
                <a:cs typeface="Arial"/>
              </a:rPr>
              <a:t>ل</a:t>
            </a:r>
            <a:r>
              <a:rPr dirty="0" smtClean="0" sz="1400" spc="-114">
                <a:latin typeface="Arial"/>
                <a:cs typeface="Arial"/>
              </a:rPr>
              <a:t>أ</a:t>
            </a:r>
            <a:r>
              <a:rPr dirty="0" smtClean="0" sz="1400" spc="40">
                <a:latin typeface="Arial"/>
                <a:cs typeface="Arial"/>
              </a:rPr>
              <a:t>و 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-350">
                <a:latin typeface="Arial"/>
                <a:cs typeface="Arial"/>
              </a:rPr>
              <a:t>يي</a:t>
            </a:r>
            <a:r>
              <a:rPr dirty="0" smtClean="0" sz="1400" spc="-275">
                <a:latin typeface="Arial"/>
                <a:cs typeface="Arial"/>
              </a:rPr>
              <a:t>ل</a:t>
            </a:r>
            <a:r>
              <a:rPr dirty="0" smtClean="0" sz="1400" spc="-175">
                <a:latin typeface="Arial"/>
                <a:cs typeface="Arial"/>
              </a:rPr>
              <a:t> يبا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600">
                <a:latin typeface="Arial"/>
                <a:cs typeface="Arial"/>
              </a:rPr>
              <a:t> </a:t>
            </a:r>
            <a:r>
              <a:rPr dirty="0" smtClean="0" sz="1400" spc="-335">
                <a:latin typeface="Arial"/>
                <a:cs typeface="Arial"/>
              </a:rPr>
              <a:t>ي</a:t>
            </a:r>
            <a:r>
              <a:rPr dirty="0" smtClean="0" sz="1400" spc="-220">
                <a:latin typeface="Arial"/>
                <a:cs typeface="Arial"/>
              </a:rPr>
              <a:t>و</a:t>
            </a:r>
            <a:r>
              <a:rPr dirty="0" smtClean="0" sz="1400" spc="-195">
                <a:latin typeface="Arial"/>
                <a:cs typeface="Arial"/>
              </a:rPr>
              <a:t>ي </a:t>
            </a:r>
            <a:r>
              <a:rPr dirty="0" smtClean="0" sz="1400" spc="-210">
                <a:latin typeface="Arial"/>
                <a:cs typeface="Arial"/>
              </a:rPr>
              <a:t>ل</a:t>
            </a:r>
            <a:r>
              <a:rPr dirty="0" smtClean="0" sz="1400" spc="-135">
                <a:latin typeface="Arial"/>
                <a:cs typeface="Arial"/>
              </a:rPr>
              <a:t>الأ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600">
                <a:latin typeface="Arial"/>
                <a:cs typeface="Arial"/>
              </a:rPr>
              <a:t> </a:t>
            </a:r>
            <a:r>
              <a:rPr dirty="0" smtClean="0" sz="1400" spc="-135">
                <a:latin typeface="Arial"/>
                <a:cs typeface="Arial"/>
              </a:rPr>
              <a:t>يي  </a:t>
            </a:r>
            <a:r>
              <a:rPr dirty="0" smtClean="0" sz="1400" spc="-350">
                <a:latin typeface="Arial"/>
                <a:cs typeface="Arial"/>
              </a:rPr>
              <a:t>يبا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65">
                <a:latin typeface="Arial"/>
                <a:cs typeface="Arial"/>
              </a:rPr>
              <a:t>ة</a:t>
            </a:r>
            <a:r>
              <a:rPr dirty="0" smtClean="0" sz="1400" spc="-125">
                <a:latin typeface="Arial"/>
                <a:cs typeface="Arial"/>
              </a:rPr>
              <a:t>ال</a:t>
            </a:r>
            <a:r>
              <a:rPr dirty="0" smtClean="0" sz="1400" spc="-85">
                <a:latin typeface="Arial"/>
                <a:cs typeface="Arial"/>
              </a:rPr>
              <a:t>أ</a:t>
            </a:r>
            <a:r>
              <a:rPr dirty="0" smtClean="0" sz="1400" spc="-25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ا </a:t>
            </a:r>
            <a:r>
              <a:rPr dirty="0" smtClean="0" sz="1400" spc="-45">
                <a:latin typeface="Arial"/>
                <a:cs typeface="Arial"/>
              </a:rPr>
              <a:t>زلأ  </a:t>
            </a:r>
            <a:r>
              <a:rPr dirty="0" smtClean="0" sz="1400" spc="-45">
                <a:latin typeface="Arial"/>
                <a:cs typeface="Arial"/>
              </a:rPr>
              <a:t>	</a:t>
            </a:r>
            <a:r>
              <a:rPr dirty="0" smtClean="0" sz="1400" spc="-45">
                <a:latin typeface="Arial"/>
                <a:cs typeface="Arial"/>
              </a:rPr>
              <a:t>-</a:t>
            </a:r>
            <a:endParaRPr sz="1400">
              <a:latin typeface="Arial"/>
              <a:cs typeface="Arial"/>
            </a:endParaRPr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100"/>
              </a:lnSpc>
              <a:spcBef>
                <a:spcPts val="6"/>
              </a:spcBef>
            </a:pPr>
            <a:endParaRPr sz="1100"/>
          </a:p>
          <a:p>
            <a:pPr algn="ctr" marL="1324610">
              <a:lnSpc>
                <a:spcPct val="100000"/>
              </a:lnSpc>
              <a:tabLst>
                <a:tab pos="5147945" algn="l"/>
              </a:tabLst>
            </a:pPr>
            <a:r>
              <a:rPr dirty="0" smtClean="0" sz="1600" spc="-10" b="1">
                <a:solidFill>
                  <a:srgbClr val="FF0000"/>
                </a:solidFill>
                <a:latin typeface="Arial"/>
                <a:cs typeface="Arial"/>
              </a:rPr>
              <a:t>:</a:t>
            </a:r>
            <a:r>
              <a:rPr dirty="0" smtClean="0" sz="1600" spc="-5" b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mtClean="0" sz="1600" spc="100" b="1">
                <a:solidFill>
                  <a:srgbClr val="FF0000"/>
                </a:solidFill>
                <a:latin typeface="Arial"/>
                <a:cs typeface="Arial"/>
              </a:rPr>
              <a:t>ة</a:t>
            </a:r>
            <a:r>
              <a:rPr dirty="0" smtClean="0" sz="1600" spc="-55" b="1">
                <a:solidFill>
                  <a:srgbClr val="FF0000"/>
                </a:solidFill>
                <a:latin typeface="Arial"/>
                <a:cs typeface="Arial"/>
              </a:rPr>
              <a:t>مزلأ</a:t>
            </a:r>
            <a:r>
              <a:rPr dirty="0" smtClean="0" sz="1600" spc="-5" b="1">
                <a:solidFill>
                  <a:srgbClr val="FF0000"/>
                </a:solidFill>
                <a:latin typeface="Arial"/>
                <a:cs typeface="Arial"/>
              </a:rPr>
              <a:t>ا</a:t>
            </a:r>
            <a:r>
              <a:rPr dirty="0" smtClean="0" sz="1600" spc="-5" b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mtClean="0" sz="1600" spc="-5" b="1">
                <a:solidFill>
                  <a:srgbClr val="FF0000"/>
                </a:solidFill>
                <a:latin typeface="Arial"/>
                <a:cs typeface="Arial"/>
              </a:rPr>
              <a:t>ةرادإ</a:t>
            </a:r>
            <a:r>
              <a:rPr dirty="0" smtClean="0" sz="1600" spc="-5" b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mtClean="0" sz="1600" spc="-114" b="1">
                <a:solidFill>
                  <a:srgbClr val="FF0000"/>
                </a:solidFill>
                <a:latin typeface="Arial"/>
                <a:cs typeface="Arial"/>
              </a:rPr>
              <a:t>ي</a:t>
            </a:r>
            <a:r>
              <a:rPr dirty="0" smtClean="0" sz="1600" spc="-730" b="1">
                <a:solidFill>
                  <a:srgbClr val="FF0000"/>
                </a:solidFill>
                <a:latin typeface="Arial"/>
                <a:cs typeface="Arial"/>
              </a:rPr>
              <a:t>ف</a:t>
            </a:r>
            <a:r>
              <a:rPr dirty="0" smtClean="0" sz="1600" spc="10" b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mtClean="0" sz="1600" spc="25" b="1">
                <a:solidFill>
                  <a:srgbClr val="FF0000"/>
                </a:solidFill>
                <a:latin typeface="Arial"/>
                <a:cs typeface="Arial"/>
              </a:rPr>
              <a:t>ةمدخ</a:t>
            </a:r>
            <a:r>
              <a:rPr dirty="0" smtClean="0" sz="1600" spc="-275" b="1">
                <a:solidFill>
                  <a:srgbClr val="FF0000"/>
                </a:solidFill>
                <a:latin typeface="Arial"/>
                <a:cs typeface="Arial"/>
              </a:rPr>
              <a:t>تسملا</a:t>
            </a:r>
            <a:r>
              <a:rPr dirty="0" smtClean="0" sz="1600" spc="20" b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mtClean="0" sz="1600" spc="-320" b="1">
                <a:solidFill>
                  <a:srgbClr val="FF0000"/>
                </a:solidFill>
                <a:latin typeface="Arial"/>
                <a:cs typeface="Arial"/>
              </a:rPr>
              <a:t>ةيديلقتلا</a:t>
            </a:r>
            <a:r>
              <a:rPr dirty="0" smtClean="0" sz="1600" spc="5" b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mtClean="0" sz="1600" spc="-365" b="1">
                <a:solidFill>
                  <a:srgbClr val="FF0000"/>
                </a:solidFill>
                <a:latin typeface="Arial"/>
                <a:cs typeface="Arial"/>
              </a:rPr>
              <a:t>بي</a:t>
            </a:r>
            <a:r>
              <a:rPr dirty="0" smtClean="0" sz="1600" spc="-265" b="1">
                <a:solidFill>
                  <a:srgbClr val="FF0000"/>
                </a:solidFill>
                <a:latin typeface="Arial"/>
                <a:cs typeface="Arial"/>
              </a:rPr>
              <a:t>ل</a:t>
            </a:r>
            <a:r>
              <a:rPr dirty="0" smtClean="0" sz="1600" spc="-150" b="1">
                <a:solidFill>
                  <a:srgbClr val="FF0000"/>
                </a:solidFill>
                <a:latin typeface="Arial"/>
                <a:cs typeface="Arial"/>
              </a:rPr>
              <a:t>اسلأا</a:t>
            </a:r>
            <a:r>
              <a:rPr dirty="0" smtClean="0" sz="1600" spc="-150" b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mtClean="0" sz="1600" spc="60" b="1">
                <a:solidFill>
                  <a:srgbClr val="FF0000"/>
                </a:solidFill>
                <a:latin typeface="Arial"/>
                <a:cs typeface="Arial"/>
              </a:rPr>
              <a:t>مهأ</a:t>
            </a:r>
            <a:r>
              <a:rPr dirty="0" smtClean="0" sz="1600" spc="5" b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mtClean="0" sz="1600" spc="20" b="1">
                <a:solidFill>
                  <a:srgbClr val="FF0000"/>
                </a:solidFill>
                <a:latin typeface="Arial"/>
                <a:cs typeface="Arial"/>
              </a:rPr>
              <a:t>نمو</a:t>
            </a:r>
            <a:r>
              <a:rPr dirty="0" smtClean="0" sz="1600" spc="20" b="1">
                <a:solidFill>
                  <a:srgbClr val="FF0000"/>
                </a:solidFill>
                <a:latin typeface="Arial"/>
                <a:cs typeface="Arial"/>
              </a:rPr>
              <a:t>	</a:t>
            </a:r>
            <a:r>
              <a:rPr dirty="0" smtClean="0" sz="1600" spc="-10">
                <a:solidFill>
                  <a:srgbClr val="FF0000"/>
                </a:solidFill>
                <a:latin typeface="Symbol"/>
                <a:cs typeface="Symbol"/>
              </a:rPr>
              <a:t></a:t>
            </a:r>
            <a:endParaRPr sz="1600">
              <a:latin typeface="Symbol"/>
              <a:cs typeface="Symbol"/>
            </a:endParaRPr>
          </a:p>
          <a:p>
            <a:pPr>
              <a:lnSpc>
                <a:spcPts val="1200"/>
              </a:lnSpc>
              <a:spcBef>
                <a:spcPts val="19"/>
              </a:spcBef>
            </a:pPr>
            <a:endParaRPr sz="1200"/>
          </a:p>
          <a:p>
            <a:pPr algn="r" marR="13970">
              <a:lnSpc>
                <a:spcPct val="100000"/>
              </a:lnSpc>
            </a:pPr>
            <a:r>
              <a:rPr dirty="0" smtClean="0" sz="1400" spc="10" b="1" u="heavy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mtClean="0" sz="1400" spc="100" b="1" u="heavy">
                <a:solidFill>
                  <a:srgbClr val="FF0000"/>
                </a:solidFill>
                <a:latin typeface="Arial"/>
                <a:cs typeface="Arial"/>
              </a:rPr>
              <a:t>ة</a:t>
            </a:r>
            <a:r>
              <a:rPr dirty="0" smtClean="0" sz="1400" spc="100" b="1" u="heavy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mtClean="0" sz="1400" spc="75" b="1" u="heavy">
                <a:solidFill>
                  <a:srgbClr val="FF0000"/>
                </a:solidFill>
                <a:latin typeface="Arial"/>
                <a:cs typeface="Arial"/>
              </a:rPr>
              <a:t>م</a:t>
            </a:r>
            <a:r>
              <a:rPr dirty="0" smtClean="0" sz="1400" spc="75" b="1" u="heavy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mtClean="0" sz="1400" spc="-90" b="1" u="heavy">
                <a:solidFill>
                  <a:srgbClr val="FF0000"/>
                </a:solidFill>
                <a:latin typeface="Arial"/>
                <a:cs typeface="Arial"/>
              </a:rPr>
              <a:t>زلأ</a:t>
            </a:r>
            <a:r>
              <a:rPr dirty="0" smtClean="0" sz="1400" spc="-90" b="1" u="heavy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mtClean="0" sz="1400" spc="-90" b="1" u="heavy">
                <a:solidFill>
                  <a:srgbClr val="FF0000"/>
                </a:solidFill>
                <a:latin typeface="Arial"/>
                <a:cs typeface="Arial"/>
              </a:rPr>
              <a:t>ا</a:t>
            </a:r>
            <a:r>
              <a:rPr dirty="0" smtClean="0" sz="1400" spc="-90" b="1" u="heavy">
                <a:solidFill>
                  <a:srgbClr val="FF0000"/>
                </a:solidFill>
                <a:latin typeface="Arial"/>
                <a:cs typeface="Arial"/>
              </a:rPr>
              <a:t>  </a:t>
            </a:r>
            <a:r>
              <a:rPr dirty="0" smtClean="0" sz="1400" spc="-130" b="1" u="heavy">
                <a:solidFill>
                  <a:srgbClr val="FF0000"/>
                </a:solidFill>
                <a:latin typeface="Arial"/>
                <a:cs typeface="Arial"/>
              </a:rPr>
              <a:t>راكنإ</a:t>
            </a:r>
            <a:r>
              <a:rPr dirty="0" smtClean="0" sz="1400" spc="-130" b="1" u="heavy">
                <a:solidFill>
                  <a:srgbClr val="FF0000"/>
                </a:solidFill>
                <a:latin typeface="Arial"/>
                <a:cs typeface="Arial"/>
              </a:rPr>
              <a:t>  </a:t>
            </a:r>
            <a:r>
              <a:rPr dirty="0" smtClean="0" sz="1400" spc="-130" b="1" u="heavy">
                <a:solidFill>
                  <a:srgbClr val="FF0000"/>
                </a:solidFill>
                <a:latin typeface="Arial"/>
                <a:cs typeface="Arial"/>
              </a:rPr>
              <a:t>بو</a:t>
            </a:r>
            <a:r>
              <a:rPr dirty="0" smtClean="0" sz="1400" spc="-130" b="1" u="heavy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mtClean="0" sz="1400" spc="-310" b="1" u="heavy">
                <a:solidFill>
                  <a:srgbClr val="FF0000"/>
                </a:solidFill>
                <a:latin typeface="Arial"/>
                <a:cs typeface="Arial"/>
              </a:rPr>
              <a:t>ل</a:t>
            </a:r>
            <a:r>
              <a:rPr dirty="0" smtClean="0" sz="1400" spc="-204" b="1" u="heavy">
                <a:solidFill>
                  <a:srgbClr val="FF0000"/>
                </a:solidFill>
                <a:latin typeface="Arial"/>
                <a:cs typeface="Arial"/>
              </a:rPr>
              <a:t>سأ</a:t>
            </a:r>
            <a:r>
              <a:rPr dirty="0" smtClean="0" sz="1400" spc="-204" b="1" u="heavy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mtClean="0" sz="1400" spc="-5" b="1" u="heavy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mtClean="0" sz="1400" spc="-15" b="1" u="heavy">
                <a:solidFill>
                  <a:srgbClr val="FF0000"/>
                </a:solidFill>
                <a:latin typeface="Arial"/>
                <a:cs typeface="Arial"/>
              </a:rPr>
              <a:t>:</a:t>
            </a:r>
            <a:r>
              <a:rPr dirty="0" smtClean="0" sz="1400" spc="-90" b="1" u="heavy">
                <a:solidFill>
                  <a:srgbClr val="FF0000"/>
                </a:solidFill>
                <a:latin typeface="Arial"/>
                <a:cs typeface="Arial"/>
              </a:rPr>
              <a:t>لاو</a:t>
            </a:r>
            <a:r>
              <a:rPr dirty="0" smtClean="0" sz="1400" spc="-90" b="1" u="heavy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mtClean="0" sz="1400" spc="-5" b="1" u="heavy">
                <a:solidFill>
                  <a:srgbClr val="FF0000"/>
                </a:solidFill>
                <a:latin typeface="Arial"/>
                <a:cs typeface="Arial"/>
              </a:rPr>
              <a:t>أ</a:t>
            </a:r>
            <a:r>
              <a:rPr dirty="0" smtClean="0" sz="1400" spc="-5" b="1" u="heavy">
                <a:solidFill>
                  <a:srgbClr val="FF0000"/>
                </a:solidFill>
                <a:latin typeface="Arial"/>
                <a:cs typeface="Arial"/>
              </a:rPr>
              <a:t> </a:t>
            </a:r>
            <a:endParaRPr sz="1400">
              <a:latin typeface="Arial"/>
              <a:cs typeface="Arial"/>
            </a:endParaRPr>
          </a:p>
          <a:p>
            <a:pPr>
              <a:lnSpc>
                <a:spcPts val="1000"/>
              </a:lnSpc>
              <a:spcBef>
                <a:spcPts val="8"/>
              </a:spcBef>
            </a:pPr>
            <a:endParaRPr sz="1000"/>
          </a:p>
          <a:p>
            <a:pPr algn="just" marL="12700" marR="15240">
              <a:lnSpc>
                <a:spcPct val="110000"/>
              </a:lnSpc>
            </a:pPr>
            <a:r>
              <a:rPr dirty="0" smtClean="0" sz="1400" spc="229">
                <a:latin typeface="Arial"/>
                <a:cs typeface="Arial"/>
              </a:rPr>
              <a:t>ا</a:t>
            </a:r>
            <a:r>
              <a:rPr dirty="0" smtClean="0" sz="1400" spc="-204">
                <a:latin typeface="Arial"/>
                <a:cs typeface="Arial"/>
              </a:rPr>
              <a:t>ا</a:t>
            </a:r>
            <a:r>
              <a:rPr dirty="0" smtClean="0" sz="1400" spc="25">
                <a:latin typeface="Arial"/>
                <a:cs typeface="Arial"/>
              </a:rPr>
              <a:t>اي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-50">
                <a:latin typeface="Arial"/>
                <a:cs typeface="Arial"/>
              </a:rPr>
              <a:t> </a:t>
            </a:r>
            <a:r>
              <a:rPr dirty="0" smtClean="0" sz="1400" spc="-350">
                <a:latin typeface="Arial"/>
                <a:cs typeface="Arial"/>
              </a:rPr>
              <a:t>يبا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-175">
                <a:latin typeface="Arial"/>
                <a:cs typeface="Arial"/>
              </a:rPr>
              <a:t>زلأ</a:t>
            </a:r>
            <a:r>
              <a:rPr dirty="0" smtClean="0" sz="1400" spc="-100">
                <a:latin typeface="Arial"/>
                <a:cs typeface="Arial"/>
              </a:rPr>
              <a:t>ا</a:t>
            </a:r>
            <a:r>
              <a:rPr dirty="0" smtClean="0" sz="1400" spc="65">
                <a:latin typeface="Arial"/>
                <a:cs typeface="Arial"/>
              </a:rPr>
              <a:t>ة</a:t>
            </a:r>
            <a:r>
              <a:rPr dirty="0" smtClean="0" sz="1400" spc="0">
                <a:latin typeface="Arial"/>
                <a:cs typeface="Arial"/>
              </a:rPr>
              <a:t>إ ق</a:t>
            </a:r>
            <a:r>
              <a:rPr dirty="0" smtClean="0" sz="1400" spc="-220">
                <a:latin typeface="Arial"/>
                <a:cs typeface="Arial"/>
              </a:rPr>
              <a:t>ا</a:t>
            </a:r>
            <a:r>
              <a:rPr dirty="0" smtClean="0" sz="1400" spc="-70">
                <a:latin typeface="Arial"/>
                <a:cs typeface="Arial"/>
              </a:rPr>
              <a:t>ا</a:t>
            </a:r>
            <a:r>
              <a:rPr dirty="0" smtClean="0" sz="1400" spc="-125">
                <a:latin typeface="Arial"/>
                <a:cs typeface="Arial"/>
              </a:rPr>
              <a:t>د</a:t>
            </a:r>
            <a:r>
              <a:rPr dirty="0" smtClean="0" sz="1400" spc="-265">
                <a:latin typeface="Arial"/>
                <a:cs typeface="Arial"/>
              </a:rPr>
              <a:t>لل</a:t>
            </a:r>
            <a:r>
              <a:rPr dirty="0" smtClean="0" sz="1400" spc="-200">
                <a:latin typeface="Arial"/>
                <a:cs typeface="Arial"/>
              </a:rPr>
              <a:t>لأ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-585">
                <a:latin typeface="Arial"/>
                <a:cs typeface="Arial"/>
              </a:rPr>
              <a:t>ي</a:t>
            </a:r>
            <a:r>
              <a:rPr dirty="0" smtClean="0" sz="1400" spc="-204">
                <a:latin typeface="Arial"/>
                <a:cs typeface="Arial"/>
              </a:rPr>
              <a:t>ا</a:t>
            </a:r>
            <a:r>
              <a:rPr dirty="0" smtClean="0" sz="1400" spc="-45">
                <a:latin typeface="Arial"/>
                <a:cs typeface="Arial"/>
              </a:rPr>
              <a:t>اوةلأ ل</a:t>
            </a:r>
            <a:r>
              <a:rPr dirty="0" smtClean="0" sz="1400" spc="-25">
                <a:latin typeface="Arial"/>
                <a:cs typeface="Arial"/>
              </a:rPr>
              <a:t>أ</a:t>
            </a:r>
            <a:r>
              <a:rPr dirty="0" smtClean="0" sz="1400" spc="-50">
                <a:latin typeface="Arial"/>
                <a:cs typeface="Arial"/>
              </a:rPr>
              <a:t> 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405">
                <a:latin typeface="Arial"/>
                <a:cs typeface="Arial"/>
              </a:rPr>
              <a:t> </a:t>
            </a:r>
            <a:r>
              <a:rPr dirty="0" smtClean="0" sz="1400" spc="290">
                <a:latin typeface="Arial"/>
                <a:cs typeface="Arial"/>
              </a:rPr>
              <a:t>ا</a:t>
            </a:r>
            <a:r>
              <a:rPr dirty="0" smtClean="0" sz="1400" spc="-160">
                <a:latin typeface="Arial"/>
                <a:cs typeface="Arial"/>
              </a:rPr>
              <a:t>لأ</a:t>
            </a:r>
            <a:r>
              <a:rPr dirty="0" smtClean="0" sz="1400" spc="-225">
                <a:latin typeface="Arial"/>
                <a:cs typeface="Arial"/>
              </a:rPr>
              <a:t>ا</a:t>
            </a:r>
            <a:r>
              <a:rPr dirty="0" smtClean="0" sz="1400" spc="-185">
                <a:latin typeface="Arial"/>
                <a:cs typeface="Arial"/>
              </a:rPr>
              <a:t>ال</a:t>
            </a:r>
            <a:r>
              <a:rPr dirty="0" smtClean="0" sz="1400" spc="-425">
                <a:latin typeface="Arial"/>
                <a:cs typeface="Arial"/>
              </a:rPr>
              <a:t>س</a:t>
            </a:r>
            <a:r>
              <a:rPr dirty="0" smtClean="0" sz="1400" spc="-120">
                <a:latin typeface="Arial"/>
                <a:cs typeface="Arial"/>
              </a:rPr>
              <a:t>لأ</a:t>
            </a:r>
            <a:r>
              <a:rPr dirty="0" smtClean="0" sz="1400" spc="-120">
                <a:latin typeface="Arial"/>
                <a:cs typeface="Arial"/>
              </a:rPr>
              <a:t>ا </a:t>
            </a:r>
            <a:r>
              <a:rPr dirty="0" smtClean="0" sz="1400" spc="85">
                <a:latin typeface="Arial"/>
                <a:cs typeface="Arial"/>
              </a:rPr>
              <a:t> </a:t>
            </a:r>
            <a:r>
              <a:rPr dirty="0" smtClean="0" sz="1400" spc="65">
                <a:latin typeface="Arial"/>
                <a:cs typeface="Arial"/>
              </a:rPr>
              <a:t>ة</a:t>
            </a:r>
            <a:r>
              <a:rPr dirty="0" smtClean="0" sz="1400" spc="-210">
                <a:latin typeface="Arial"/>
                <a:cs typeface="Arial"/>
              </a:rPr>
              <a:t>ا</a:t>
            </a:r>
            <a:r>
              <a:rPr dirty="0" smtClean="0" sz="1400" spc="-204">
                <a:latin typeface="Arial"/>
                <a:cs typeface="Arial"/>
              </a:rPr>
              <a:t>اسلأ</a:t>
            </a:r>
            <a:r>
              <a:rPr dirty="0" smtClean="0" sz="1400" spc="35">
                <a:latin typeface="Arial"/>
                <a:cs typeface="Arial"/>
              </a:rPr>
              <a:t> </a:t>
            </a:r>
            <a:r>
              <a:rPr dirty="0" smtClean="0" sz="1400" spc="229">
                <a:latin typeface="Arial"/>
                <a:cs typeface="Arial"/>
              </a:rPr>
              <a:t>ا</a:t>
            </a:r>
            <a:r>
              <a:rPr dirty="0" smtClean="0" sz="1400" spc="-220">
                <a:latin typeface="Arial"/>
                <a:cs typeface="Arial"/>
              </a:rPr>
              <a:t>ا</a:t>
            </a:r>
            <a:r>
              <a:rPr dirty="0" smtClean="0" sz="1400" spc="-25">
                <a:latin typeface="Arial"/>
                <a:cs typeface="Arial"/>
              </a:rPr>
              <a:t>اي</a:t>
            </a:r>
            <a:r>
              <a:rPr dirty="0" smtClean="0" sz="1400" spc="-30">
                <a:latin typeface="Arial"/>
                <a:cs typeface="Arial"/>
              </a:rPr>
              <a:t>ه</a:t>
            </a:r>
            <a:r>
              <a:rPr dirty="0" smtClean="0" sz="1400" spc="-135">
                <a:latin typeface="Arial"/>
                <a:cs typeface="Arial"/>
              </a:rPr>
              <a:t> ب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420">
                <a:latin typeface="Arial"/>
                <a:cs typeface="Arial"/>
              </a:rPr>
              <a:t>ا</a:t>
            </a:r>
            <a:r>
              <a:rPr dirty="0" smtClean="0" sz="1400" spc="-210">
                <a:latin typeface="Arial"/>
                <a:cs typeface="Arial"/>
              </a:rPr>
              <a:t>ا</a:t>
            </a:r>
            <a:r>
              <a:rPr dirty="0" smtClean="0" sz="1400" spc="-330">
                <a:latin typeface="Arial"/>
                <a:cs typeface="Arial"/>
              </a:rPr>
              <a:t>اييل</a:t>
            </a:r>
            <a:r>
              <a:rPr dirty="0" smtClean="0" sz="1400" spc="-480">
                <a:latin typeface="Arial"/>
                <a:cs typeface="Arial"/>
              </a:rPr>
              <a:t>ب</a:t>
            </a:r>
            <a:r>
              <a:rPr dirty="0" smtClean="0" sz="1400" spc="0">
                <a:latin typeface="Arial"/>
                <a:cs typeface="Arial"/>
              </a:rPr>
              <a:t>ا </a:t>
            </a:r>
            <a:r>
              <a:rPr dirty="0" smtClean="0" sz="1400" spc="-300">
                <a:latin typeface="Arial"/>
                <a:cs typeface="Arial"/>
              </a:rPr>
              <a:t>لأي</a:t>
            </a:r>
            <a:r>
              <a:rPr dirty="0" smtClean="0" sz="1400" spc="-220">
                <a:latin typeface="Arial"/>
                <a:cs typeface="Arial"/>
              </a:rPr>
              <a:t>ا</a:t>
            </a:r>
            <a:r>
              <a:rPr dirty="0" smtClean="0" sz="1400" spc="-95">
                <a:latin typeface="Arial"/>
                <a:cs typeface="Arial"/>
              </a:rPr>
              <a:t>ال لأ</a:t>
            </a:r>
            <a:r>
              <a:rPr dirty="0" smtClean="0" sz="1400" spc="-95">
                <a:latin typeface="Arial"/>
                <a:cs typeface="Arial"/>
              </a:rPr>
              <a:t>ا </a:t>
            </a:r>
            <a:r>
              <a:rPr dirty="0" smtClean="0" sz="1400" spc="-290">
                <a:latin typeface="Arial"/>
                <a:cs typeface="Arial"/>
              </a:rPr>
              <a:t>ف</a:t>
            </a:r>
            <a:r>
              <a:rPr dirty="0" smtClean="0" sz="1400" spc="-210">
                <a:latin typeface="Arial"/>
                <a:cs typeface="Arial"/>
              </a:rPr>
              <a:t>ا</a:t>
            </a:r>
            <a:r>
              <a:rPr dirty="0" smtClean="0" sz="1400" spc="-70">
                <a:latin typeface="Arial"/>
                <a:cs typeface="Arial"/>
              </a:rPr>
              <a:t>ا</a:t>
            </a:r>
            <a:r>
              <a:rPr dirty="0" smtClean="0" sz="1400" spc="-125">
                <a:latin typeface="Arial"/>
                <a:cs typeface="Arial"/>
              </a:rPr>
              <a:t>د</a:t>
            </a:r>
            <a:r>
              <a:rPr dirty="0" smtClean="0" sz="1400" spc="-415">
                <a:latin typeface="Arial"/>
                <a:cs typeface="Arial"/>
              </a:rPr>
              <a:t>س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80">
                <a:latin typeface="Arial"/>
                <a:cs typeface="Arial"/>
              </a:rPr>
              <a:t> </a:t>
            </a:r>
            <a:r>
              <a:rPr dirty="0" smtClean="0" sz="1400" spc="-200">
                <a:latin typeface="Arial"/>
                <a:cs typeface="Arial"/>
              </a:rPr>
              <a:t>لأ</a:t>
            </a:r>
            <a:r>
              <a:rPr dirty="0" smtClean="0" sz="1400" spc="-220">
                <a:latin typeface="Arial"/>
                <a:cs typeface="Arial"/>
              </a:rPr>
              <a:t>ا</a:t>
            </a:r>
            <a:r>
              <a:rPr dirty="0" smtClean="0" sz="1400" spc="-195">
                <a:latin typeface="Arial"/>
                <a:cs typeface="Arial"/>
              </a:rPr>
              <a:t>اي 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700">
                <a:latin typeface="Arial"/>
                <a:cs typeface="Arial"/>
              </a:rPr>
              <a:t>ا</a:t>
            </a:r>
            <a:r>
              <a:rPr dirty="0" smtClean="0" sz="1400" spc="-200">
                <a:latin typeface="Arial"/>
                <a:cs typeface="Arial"/>
              </a:rPr>
              <a:t>لأ</a:t>
            </a:r>
            <a:r>
              <a:rPr dirty="0" smtClean="0" sz="1400" spc="-185">
                <a:latin typeface="Arial"/>
                <a:cs typeface="Arial"/>
              </a:rPr>
              <a:t>د</a:t>
            </a:r>
            <a:r>
              <a:rPr dirty="0" smtClean="0" sz="1400" spc="-210">
                <a:latin typeface="Arial"/>
                <a:cs typeface="Arial"/>
              </a:rPr>
              <a:t>ا</a:t>
            </a:r>
            <a:r>
              <a:rPr dirty="0" smtClean="0" sz="1400" spc="-135">
                <a:latin typeface="Arial"/>
                <a:cs typeface="Arial"/>
              </a:rPr>
              <a:t>اسلأا</a:t>
            </a:r>
            <a:r>
              <a:rPr dirty="0" smtClean="0" sz="1400" spc="-135">
                <a:latin typeface="Arial"/>
                <a:cs typeface="Arial"/>
              </a:rPr>
              <a:t> </a:t>
            </a:r>
            <a:r>
              <a:rPr dirty="0" smtClean="0" sz="1400" spc="-90">
                <a:latin typeface="Arial"/>
                <a:cs typeface="Arial"/>
              </a:rPr>
              <a:t>ا</a:t>
            </a:r>
            <a:r>
              <a:rPr dirty="0" smtClean="0" sz="1400" spc="-260">
                <a:latin typeface="Arial"/>
                <a:cs typeface="Arial"/>
              </a:rPr>
              <a:t>ط</a:t>
            </a:r>
            <a:r>
              <a:rPr dirty="0" smtClean="0" sz="1400" spc="-220">
                <a:latin typeface="Arial"/>
                <a:cs typeface="Arial"/>
              </a:rPr>
              <a:t>ا</a:t>
            </a:r>
            <a:r>
              <a:rPr dirty="0" smtClean="0" sz="1400" spc="10">
                <a:latin typeface="Arial"/>
                <a:cs typeface="Arial"/>
              </a:rPr>
              <a:t>او</a:t>
            </a:r>
            <a:r>
              <a:rPr dirty="0" smtClean="0" sz="1400" spc="10">
                <a:latin typeface="Arial"/>
                <a:cs typeface="Arial"/>
              </a:rPr>
              <a:t> </a:t>
            </a:r>
            <a:r>
              <a:rPr dirty="0" smtClean="0" sz="1400" spc="10">
                <a:latin typeface="Arial"/>
                <a:cs typeface="Arial"/>
              </a:rPr>
              <a:t>ن</a:t>
            </a:r>
            <a:r>
              <a:rPr dirty="0" smtClean="0" sz="1400" spc="-210">
                <a:latin typeface="Arial"/>
                <a:cs typeface="Arial"/>
              </a:rPr>
              <a:t>ا</a:t>
            </a:r>
            <a:r>
              <a:rPr dirty="0" smtClean="0" sz="1400" spc="-175">
                <a:latin typeface="Arial"/>
                <a:cs typeface="Arial"/>
              </a:rPr>
              <a:t>اي</a:t>
            </a:r>
            <a:r>
              <a:rPr dirty="0" smtClean="0" sz="1400" spc="-175">
                <a:latin typeface="Arial"/>
                <a:cs typeface="Arial"/>
              </a:rPr>
              <a:t> </a:t>
            </a:r>
            <a:r>
              <a:rPr dirty="0" smtClean="0" sz="1400" spc="610">
                <a:latin typeface="Arial"/>
                <a:cs typeface="Arial"/>
              </a:rPr>
              <a:t> </a:t>
            </a:r>
            <a:r>
              <a:rPr dirty="0" smtClean="0" sz="1400" spc="-225">
                <a:latin typeface="Arial"/>
                <a:cs typeface="Arial"/>
              </a:rPr>
              <a:t>ا</a:t>
            </a:r>
            <a:r>
              <a:rPr dirty="0" smtClean="0" sz="1400" spc="-160">
                <a:latin typeface="Arial"/>
                <a:cs typeface="Arial"/>
              </a:rPr>
              <a:t>ا</a:t>
            </a:r>
            <a:r>
              <a:rPr dirty="0" smtClean="0" sz="1400" spc="-560">
                <a:latin typeface="Arial"/>
                <a:cs typeface="Arial"/>
              </a:rPr>
              <a:t>ب</a:t>
            </a:r>
            <a:r>
              <a:rPr dirty="0" smtClean="0" sz="1400" spc="-200">
                <a:latin typeface="Arial"/>
                <a:cs typeface="Arial"/>
              </a:rPr>
              <a:t>لأ</a:t>
            </a:r>
            <a:r>
              <a:rPr dirty="0" smtClean="0" sz="1400" spc="-120">
                <a:latin typeface="Arial"/>
                <a:cs typeface="Arial"/>
              </a:rPr>
              <a:t>ول</a:t>
            </a:r>
            <a:r>
              <a:rPr dirty="0" smtClean="0" sz="1400" spc="-200">
                <a:latin typeface="Arial"/>
                <a:cs typeface="Arial"/>
              </a:rPr>
              <a:t>لأ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-204">
                <a:latin typeface="Arial"/>
                <a:cs typeface="Arial"/>
              </a:rPr>
              <a:t>زلأ</a:t>
            </a:r>
            <a:r>
              <a:rPr dirty="0" smtClean="0" sz="1400" spc="-210">
                <a:latin typeface="Arial"/>
                <a:cs typeface="Arial"/>
              </a:rPr>
              <a:t>ا</a:t>
            </a:r>
            <a:r>
              <a:rPr dirty="0" smtClean="0" sz="1400" spc="-35">
                <a:latin typeface="Arial"/>
                <a:cs typeface="Arial"/>
              </a:rPr>
              <a:t>ا </a:t>
            </a:r>
            <a:r>
              <a:rPr dirty="0" smtClean="0" sz="1400" spc="-30">
                <a:latin typeface="Arial"/>
                <a:cs typeface="Arial"/>
              </a:rPr>
              <a:t> </a:t>
            </a:r>
            <a:r>
              <a:rPr dirty="0" smtClean="0" sz="1400" spc="-160">
                <a:latin typeface="Arial"/>
                <a:cs typeface="Arial"/>
              </a:rPr>
              <a:t>ل</a:t>
            </a:r>
            <a:r>
              <a:rPr dirty="0" smtClean="0" sz="1400" spc="-160">
                <a:latin typeface="Arial"/>
                <a:cs typeface="Arial"/>
              </a:rPr>
              <a:t> </a:t>
            </a:r>
            <a:r>
              <a:rPr dirty="0" smtClean="0" sz="1400" spc="600">
                <a:latin typeface="Arial"/>
                <a:cs typeface="Arial"/>
              </a:rPr>
              <a:t> </a:t>
            </a:r>
            <a:r>
              <a:rPr dirty="0" smtClean="0" sz="1400" spc="120">
                <a:latin typeface="Arial"/>
                <a:cs typeface="Arial"/>
              </a:rPr>
              <a:t>ا</a:t>
            </a:r>
            <a:r>
              <a:rPr dirty="0" smtClean="0" sz="1400" spc="155">
                <a:latin typeface="Arial"/>
                <a:cs typeface="Arial"/>
              </a:rPr>
              <a:t>ه</a:t>
            </a:r>
            <a:r>
              <a:rPr dirty="0" smtClean="0" sz="1400" spc="-585">
                <a:latin typeface="Arial"/>
                <a:cs typeface="Arial"/>
              </a:rPr>
              <a:t>ي</a:t>
            </a:r>
            <a:r>
              <a:rPr dirty="0" smtClean="0" sz="1400" spc="-220">
                <a:latin typeface="Arial"/>
                <a:cs typeface="Arial"/>
              </a:rPr>
              <a:t>ا</a:t>
            </a:r>
            <a:r>
              <a:rPr dirty="0" smtClean="0" sz="1400" spc="70">
                <a:latin typeface="Arial"/>
                <a:cs typeface="Arial"/>
              </a:rPr>
              <a:t>ا  إ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600">
                <a:latin typeface="Arial"/>
                <a:cs typeface="Arial"/>
              </a:rPr>
              <a:t> </a:t>
            </a:r>
            <a:r>
              <a:rPr dirty="0" smtClean="0" sz="1400" spc="-210">
                <a:latin typeface="Arial"/>
                <a:cs typeface="Arial"/>
              </a:rPr>
              <a:t>ا</a:t>
            </a:r>
            <a:r>
              <a:rPr dirty="0" smtClean="0" sz="1400" spc="-229">
                <a:latin typeface="Arial"/>
                <a:cs typeface="Arial"/>
              </a:rPr>
              <a:t>اييو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-585">
                <a:latin typeface="Arial"/>
                <a:cs typeface="Arial"/>
              </a:rPr>
              <a:t>ي</a:t>
            </a:r>
            <a:r>
              <a:rPr dirty="0" smtClean="0" sz="1400" spc="-220">
                <a:latin typeface="Arial"/>
                <a:cs typeface="Arial"/>
              </a:rPr>
              <a:t>ا</a:t>
            </a:r>
            <a:r>
              <a:rPr dirty="0" smtClean="0" sz="1400" spc="-50">
                <a:latin typeface="Arial"/>
                <a:cs typeface="Arial"/>
              </a:rPr>
              <a:t>ا  إلأ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-335">
                <a:latin typeface="Arial"/>
                <a:cs typeface="Arial"/>
              </a:rPr>
              <a:t>ي</a:t>
            </a:r>
            <a:r>
              <a:rPr dirty="0" smtClean="0" sz="1400" spc="-220">
                <a:latin typeface="Arial"/>
                <a:cs typeface="Arial"/>
              </a:rPr>
              <a:t>و</a:t>
            </a:r>
            <a:r>
              <a:rPr dirty="0" smtClean="0" sz="1400" spc="-180">
                <a:latin typeface="Arial"/>
                <a:cs typeface="Arial"/>
              </a:rPr>
              <a:t>لألأ</a:t>
            </a:r>
            <a:r>
              <a:rPr dirty="0" smtClean="0" sz="1400" spc="-204">
                <a:latin typeface="Arial"/>
                <a:cs typeface="Arial"/>
              </a:rPr>
              <a:t>ا</a:t>
            </a:r>
            <a:r>
              <a:rPr dirty="0" smtClean="0" sz="1400" spc="40">
                <a:latin typeface="Arial"/>
                <a:cs typeface="Arial"/>
              </a:rPr>
              <a:t>اف</a:t>
            </a:r>
            <a:r>
              <a:rPr dirty="0" smtClean="0" sz="1400" spc="40">
                <a:latin typeface="Arial"/>
                <a:cs typeface="Arial"/>
              </a:rPr>
              <a:t> </a:t>
            </a:r>
            <a:r>
              <a:rPr dirty="0" smtClean="0" sz="1400" spc="5">
                <a:latin typeface="Arial"/>
                <a:cs typeface="Arial"/>
              </a:rPr>
              <a:t>ن</a:t>
            </a:r>
            <a:r>
              <a:rPr dirty="0" smtClean="0" sz="1400" spc="-220">
                <a:latin typeface="Arial"/>
                <a:cs typeface="Arial"/>
              </a:rPr>
              <a:t>ا</a:t>
            </a:r>
            <a:r>
              <a:rPr dirty="0" smtClean="0" sz="1400" spc="-95">
                <a:latin typeface="Arial"/>
                <a:cs typeface="Arial"/>
              </a:rPr>
              <a:t>اس</a:t>
            </a:r>
            <a:r>
              <a:rPr dirty="0" smtClean="0" sz="1400" spc="-85">
                <a:latin typeface="Arial"/>
                <a:cs typeface="Arial"/>
              </a:rPr>
              <a:t>و</a:t>
            </a:r>
            <a:r>
              <a:rPr dirty="0" smtClean="0" sz="1400" spc="0">
                <a:latin typeface="Arial"/>
                <a:cs typeface="Arial"/>
              </a:rPr>
              <a:t>ا </a:t>
            </a:r>
            <a:r>
              <a:rPr dirty="0" smtClean="0" sz="1400" spc="434">
                <a:latin typeface="Arial"/>
                <a:cs typeface="Arial"/>
              </a:rPr>
              <a:t> </a:t>
            </a:r>
            <a:r>
              <a:rPr dirty="0" smtClean="0" sz="1400" spc="-210">
                <a:latin typeface="Arial"/>
                <a:cs typeface="Arial"/>
              </a:rPr>
              <a:t>ا</a:t>
            </a:r>
            <a:r>
              <a:rPr dirty="0" smtClean="0" sz="1400" spc="-10">
                <a:latin typeface="Arial"/>
                <a:cs typeface="Arial"/>
              </a:rPr>
              <a:t>ا</a:t>
            </a:r>
            <a:r>
              <a:rPr dirty="0" smtClean="0" sz="1400" spc="-20">
                <a:latin typeface="Arial"/>
                <a:cs typeface="Arial"/>
              </a:rPr>
              <a:t> </a:t>
            </a:r>
            <a:r>
              <a:rPr dirty="0" smtClean="0" sz="1400" spc="-200">
                <a:latin typeface="Arial"/>
                <a:cs typeface="Arial"/>
              </a:rPr>
              <a:t>لأ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-160">
                <a:latin typeface="Arial"/>
                <a:cs typeface="Arial"/>
              </a:rPr>
              <a:t>لأ</a:t>
            </a:r>
            <a:r>
              <a:rPr dirty="0" smtClean="0" sz="1400" spc="-225">
                <a:latin typeface="Arial"/>
                <a:cs typeface="Arial"/>
              </a:rPr>
              <a:t>ا</a:t>
            </a:r>
            <a:r>
              <a:rPr dirty="0" smtClean="0" sz="1400" spc="65">
                <a:latin typeface="Arial"/>
                <a:cs typeface="Arial"/>
              </a:rPr>
              <a:t>ا   </a:t>
            </a:r>
            <a:r>
              <a:rPr dirty="0" smtClean="0" sz="1400" spc="10">
                <a:latin typeface="Arial"/>
                <a:cs typeface="Arial"/>
              </a:rPr>
              <a:t> </a:t>
            </a:r>
            <a:r>
              <a:rPr dirty="0" smtClean="0" sz="1400" spc="229">
                <a:latin typeface="Arial"/>
                <a:cs typeface="Arial"/>
              </a:rPr>
              <a:t>ا</a:t>
            </a:r>
            <a:r>
              <a:rPr dirty="0" smtClean="0" sz="1400" spc="-204">
                <a:latin typeface="Arial"/>
                <a:cs typeface="Arial"/>
              </a:rPr>
              <a:t>ا</a:t>
            </a:r>
            <a:r>
              <a:rPr dirty="0" smtClean="0" sz="1400" spc="25">
                <a:latin typeface="Arial"/>
                <a:cs typeface="Arial"/>
              </a:rPr>
              <a:t>اي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-50">
                <a:latin typeface="Arial"/>
                <a:cs typeface="Arial"/>
              </a:rPr>
              <a:t> </a:t>
            </a:r>
            <a:r>
              <a:rPr dirty="0" smtClean="0" sz="1400" spc="-350">
                <a:latin typeface="Arial"/>
                <a:cs typeface="Arial"/>
              </a:rPr>
              <a:t>يبا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434">
                <a:latin typeface="Arial"/>
                <a:cs typeface="Arial"/>
              </a:rPr>
              <a:t> </a:t>
            </a:r>
            <a:r>
              <a:rPr dirty="0" smtClean="0" sz="1400" spc="-220">
                <a:latin typeface="Arial"/>
                <a:cs typeface="Arial"/>
              </a:rPr>
              <a:t>ا</a:t>
            </a:r>
            <a:r>
              <a:rPr dirty="0" smtClean="0" sz="1400" spc="-10">
                <a:latin typeface="Arial"/>
                <a:cs typeface="Arial"/>
              </a:rPr>
              <a:t>ا 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ع</a:t>
            </a:r>
            <a:r>
              <a:rPr dirty="0" smtClean="0" sz="1400" spc="-585">
                <a:latin typeface="Arial"/>
                <a:cs typeface="Arial"/>
              </a:rPr>
              <a:t>ي</a:t>
            </a:r>
            <a:r>
              <a:rPr dirty="0" smtClean="0" sz="1400" spc="-220">
                <a:latin typeface="Arial"/>
                <a:cs typeface="Arial"/>
              </a:rPr>
              <a:t>ا</a:t>
            </a:r>
            <a:r>
              <a:rPr dirty="0" smtClean="0" sz="1400" spc="25">
                <a:latin typeface="Arial"/>
                <a:cs typeface="Arial"/>
              </a:rPr>
              <a:t>اهلأل</a:t>
            </a:r>
            <a:r>
              <a:rPr dirty="0" smtClean="0" sz="1400" spc="20">
                <a:latin typeface="Arial"/>
                <a:cs typeface="Arial"/>
              </a:rPr>
              <a:t>أ</a:t>
            </a:r>
            <a:r>
              <a:rPr dirty="0" smtClean="0" sz="1400" spc="0">
                <a:latin typeface="Arial"/>
                <a:cs typeface="Arial"/>
              </a:rPr>
              <a:t>ا </a:t>
            </a:r>
            <a:r>
              <a:rPr dirty="0" smtClean="0" sz="1400" spc="5">
                <a:latin typeface="Arial"/>
                <a:cs typeface="Arial"/>
              </a:rPr>
              <a:t>ن</a:t>
            </a:r>
            <a:r>
              <a:rPr dirty="0" smtClean="0" sz="1400" spc="0">
                <a:latin typeface="Arial"/>
                <a:cs typeface="Arial"/>
              </a:rPr>
              <a:t>إ</a:t>
            </a:r>
            <a:r>
              <a:rPr dirty="0" smtClean="0" sz="1400" spc="0">
                <a:latin typeface="Arial"/>
                <a:cs typeface="Arial"/>
              </a:rPr>
              <a:t> </a:t>
            </a:r>
            <a:r>
              <a:rPr dirty="0" smtClean="0" sz="1400" spc="-175">
                <a:latin typeface="Arial"/>
                <a:cs typeface="Arial"/>
              </a:rPr>
              <a:t>زلأ</a:t>
            </a:r>
            <a:r>
              <a:rPr dirty="0" smtClean="0" sz="1400" spc="-100">
                <a:latin typeface="Arial"/>
                <a:cs typeface="Arial"/>
              </a:rPr>
              <a:t>ا</a:t>
            </a:r>
            <a:r>
              <a:rPr dirty="0" smtClean="0" sz="1400" spc="65">
                <a:latin typeface="Arial"/>
                <a:cs typeface="Arial"/>
              </a:rPr>
              <a:t>ة</a:t>
            </a:r>
            <a:r>
              <a:rPr dirty="0" smtClean="0" sz="1400" spc="-120">
                <a:latin typeface="Arial"/>
                <a:cs typeface="Arial"/>
              </a:rPr>
              <a:t>لا</a:t>
            </a:r>
            <a:r>
              <a:rPr dirty="0" smtClean="0" sz="1400" spc="-120">
                <a:latin typeface="Arial"/>
                <a:cs typeface="Arial"/>
              </a:rPr>
              <a:t>ا </a:t>
            </a:r>
            <a:r>
              <a:rPr dirty="0" smtClean="0" sz="1400" spc="5">
                <a:latin typeface="Arial"/>
                <a:cs typeface="Arial"/>
              </a:rPr>
              <a:t>ى</a:t>
            </a:r>
            <a:r>
              <a:rPr dirty="0" smtClean="0" sz="1400" spc="-160">
                <a:latin typeface="Arial"/>
                <a:cs typeface="Arial"/>
              </a:rPr>
              <a:t>لأ</a:t>
            </a:r>
            <a:r>
              <a:rPr dirty="0" smtClean="0" sz="1400" spc="-140">
                <a:latin typeface="Arial"/>
                <a:cs typeface="Arial"/>
              </a:rPr>
              <a:t>ا</a:t>
            </a:r>
            <a:r>
              <a:rPr dirty="0" smtClean="0" sz="1400" spc="-190">
                <a:latin typeface="Arial"/>
                <a:cs typeface="Arial"/>
              </a:rPr>
              <a:t>اللأ</a:t>
            </a:r>
            <a:r>
              <a:rPr dirty="0" smtClean="0" sz="1400" spc="10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،</a:t>
            </a:r>
            <a:r>
              <a:rPr dirty="0" smtClean="0" sz="1400" spc="10">
                <a:latin typeface="Arial"/>
                <a:cs typeface="Arial"/>
              </a:rPr>
              <a:t> </a:t>
            </a:r>
            <a:r>
              <a:rPr dirty="0" smtClean="0" sz="1400" spc="600">
                <a:latin typeface="Arial"/>
                <a:cs typeface="Arial"/>
              </a:rPr>
              <a:t> </a:t>
            </a:r>
            <a:r>
              <a:rPr dirty="0" smtClean="0" sz="1400" spc="-125">
                <a:latin typeface="Arial"/>
                <a:cs typeface="Arial"/>
              </a:rPr>
              <a:t>ال</a:t>
            </a:r>
            <a:r>
              <a:rPr dirty="0" smtClean="0" sz="1400" spc="-85">
                <a:latin typeface="Arial"/>
                <a:cs typeface="Arial"/>
              </a:rPr>
              <a:t>أ</a:t>
            </a:r>
            <a:r>
              <a:rPr dirty="0" smtClean="0" sz="1400" spc="-125">
                <a:latin typeface="Arial"/>
                <a:cs typeface="Arial"/>
              </a:rPr>
              <a:t>ال</a:t>
            </a:r>
            <a:r>
              <a:rPr dirty="0" smtClean="0" sz="1400" spc="-85">
                <a:latin typeface="Arial"/>
                <a:cs typeface="Arial"/>
              </a:rPr>
              <a:t>أ</a:t>
            </a:r>
            <a:r>
              <a:rPr dirty="0" smtClean="0" sz="1400" spc="-150">
                <a:latin typeface="Arial"/>
                <a:cs typeface="Arial"/>
              </a:rPr>
              <a:t>ا</a:t>
            </a:r>
            <a:r>
              <a:rPr dirty="0" smtClean="0" sz="1400" spc="-310">
                <a:latin typeface="Arial"/>
                <a:cs typeface="Arial"/>
              </a:rPr>
              <a:t>ايبا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434">
                <a:latin typeface="Arial"/>
                <a:cs typeface="Arial"/>
              </a:rPr>
              <a:t> </a:t>
            </a:r>
            <a:r>
              <a:rPr dirty="0" smtClean="0" sz="1400" spc="-145">
                <a:latin typeface="Arial"/>
                <a:cs typeface="Arial"/>
              </a:rPr>
              <a:t>ا</a:t>
            </a:r>
            <a:r>
              <a:rPr dirty="0" smtClean="0" sz="1400" spc="-10">
                <a:latin typeface="Arial"/>
                <a:cs typeface="Arial"/>
              </a:rPr>
              <a:t>ا 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ن</a:t>
            </a:r>
            <a:r>
              <a:rPr dirty="0" smtClean="0" sz="1400" spc="-50">
                <a:latin typeface="Arial"/>
                <a:cs typeface="Arial"/>
              </a:rPr>
              <a:t> </a:t>
            </a:r>
            <a:r>
              <a:rPr dirty="0" smtClean="0" sz="1400" spc="-370">
                <a:latin typeface="Arial"/>
                <a:cs typeface="Arial"/>
              </a:rPr>
              <a:t>ديي</a:t>
            </a:r>
            <a:r>
              <a:rPr dirty="0" smtClean="0" sz="1400" spc="-140">
                <a:latin typeface="Arial"/>
                <a:cs typeface="Arial"/>
              </a:rPr>
              <a:t>ا</a:t>
            </a:r>
            <a:r>
              <a:rPr dirty="0" smtClean="0" sz="1400" spc="-220">
                <a:latin typeface="Arial"/>
                <a:cs typeface="Arial"/>
              </a:rPr>
              <a:t>ال</a:t>
            </a:r>
            <a:r>
              <a:rPr dirty="0" smtClean="0" sz="1400" spc="-450">
                <a:latin typeface="Arial"/>
                <a:cs typeface="Arial"/>
              </a:rPr>
              <a:t>ب</a:t>
            </a:r>
            <a:r>
              <a:rPr dirty="0" smtClean="0" sz="1400" spc="0">
                <a:latin typeface="Arial"/>
                <a:cs typeface="Arial"/>
              </a:rPr>
              <a:t>ا </a:t>
            </a:r>
            <a:r>
              <a:rPr dirty="0" smtClean="0" sz="1400" spc="-85">
                <a:latin typeface="Arial"/>
                <a:cs typeface="Arial"/>
              </a:rPr>
              <a:t>قال</a:t>
            </a:r>
            <a:r>
              <a:rPr dirty="0" smtClean="0" sz="1400" spc="-55">
                <a:latin typeface="Arial"/>
                <a:cs typeface="Arial"/>
              </a:rPr>
              <a:t>أ</a:t>
            </a:r>
            <a:r>
              <a:rPr dirty="0" smtClean="0" sz="1400" spc="-150">
                <a:latin typeface="Arial"/>
                <a:cs typeface="Arial"/>
              </a:rPr>
              <a:t>ا</a:t>
            </a:r>
            <a:r>
              <a:rPr dirty="0" smtClean="0" sz="1400" spc="-175">
                <a:latin typeface="Arial"/>
                <a:cs typeface="Arial"/>
              </a:rPr>
              <a:t>اش</a:t>
            </a:r>
            <a:r>
              <a:rPr dirty="0" smtClean="0" sz="1400" spc="-80">
                <a:latin typeface="Arial"/>
                <a:cs typeface="Arial"/>
              </a:rPr>
              <a:t>إ</a:t>
            </a:r>
            <a:r>
              <a:rPr dirty="0" smtClean="0" sz="1400" spc="-200">
                <a:latin typeface="Arial"/>
                <a:cs typeface="Arial"/>
              </a:rPr>
              <a:t>لأ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-140">
                <a:latin typeface="Arial"/>
                <a:cs typeface="Arial"/>
              </a:rPr>
              <a:t>ز</a:t>
            </a:r>
            <a:r>
              <a:rPr dirty="0" smtClean="0" sz="1400" spc="-90">
                <a:latin typeface="Arial"/>
                <a:cs typeface="Arial"/>
              </a:rPr>
              <a:t>ة</a:t>
            </a:r>
            <a:r>
              <a:rPr dirty="0" smtClean="0" sz="1400" spc="-585">
                <a:latin typeface="Arial"/>
                <a:cs typeface="Arial"/>
              </a:rPr>
              <a:t>ي</a:t>
            </a:r>
            <a:r>
              <a:rPr dirty="0" smtClean="0" sz="1400" spc="-145">
                <a:latin typeface="Arial"/>
                <a:cs typeface="Arial"/>
              </a:rPr>
              <a:t>ا</a:t>
            </a:r>
            <a:r>
              <a:rPr dirty="0" smtClean="0" sz="1400" spc="-195">
                <a:latin typeface="Arial"/>
                <a:cs typeface="Arial"/>
              </a:rPr>
              <a:t>ا لأب</a:t>
            </a:r>
            <a:r>
              <a:rPr dirty="0" smtClean="0" sz="1400" spc="-114">
                <a:latin typeface="Arial"/>
                <a:cs typeface="Arial"/>
              </a:rPr>
              <a:t>ا</a:t>
            </a:r>
            <a:r>
              <a:rPr dirty="0" smtClean="0" sz="1400" spc="-200">
                <a:latin typeface="Arial"/>
                <a:cs typeface="Arial"/>
              </a:rPr>
              <a:t>لأ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-135">
                <a:latin typeface="Arial"/>
                <a:cs typeface="Arial"/>
              </a:rPr>
              <a:t>قلأ</a:t>
            </a:r>
            <a:r>
              <a:rPr dirty="0" smtClean="0" sz="1400" spc="-135">
                <a:latin typeface="Arial"/>
                <a:cs typeface="Arial"/>
              </a:rPr>
              <a:t>ا</a:t>
            </a:r>
            <a:r>
              <a:rPr dirty="0" smtClean="0" sz="1400" spc="-160">
                <a:latin typeface="Arial"/>
                <a:cs typeface="Arial"/>
              </a:rPr>
              <a:t>امل</a:t>
            </a:r>
            <a:r>
              <a:rPr dirty="0" smtClean="0" sz="1400" spc="-550">
                <a:latin typeface="Arial"/>
                <a:cs typeface="Arial"/>
              </a:rPr>
              <a:t>ب</a:t>
            </a:r>
            <a:r>
              <a:rPr dirty="0" smtClean="0" sz="1400" spc="-170">
                <a:latin typeface="Arial"/>
                <a:cs typeface="Arial"/>
              </a:rPr>
              <a:t>ا</a:t>
            </a:r>
            <a:r>
              <a:rPr dirty="0" smtClean="0" sz="1400" spc="-200">
                <a:latin typeface="Arial"/>
                <a:cs typeface="Arial"/>
              </a:rPr>
              <a:t>لأ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-195">
                <a:latin typeface="Arial"/>
                <a:cs typeface="Arial"/>
              </a:rPr>
              <a:t>وي</a:t>
            </a:r>
            <a:r>
              <a:rPr dirty="0" smtClean="0" sz="1400" spc="-145">
                <a:latin typeface="Arial"/>
                <a:cs typeface="Arial"/>
              </a:rPr>
              <a:t>ا</a:t>
            </a:r>
            <a:r>
              <a:rPr dirty="0" smtClean="0" sz="1400" spc="-80">
                <a:latin typeface="Arial"/>
                <a:cs typeface="Arial"/>
              </a:rPr>
              <a:t>ا  با</a:t>
            </a:r>
            <a:r>
              <a:rPr dirty="0" smtClean="0" sz="1400" spc="-80">
                <a:latin typeface="Arial"/>
                <a:cs typeface="Arial"/>
              </a:rPr>
              <a:t> </a:t>
            </a:r>
            <a:r>
              <a:rPr dirty="0" smtClean="0" sz="1400" spc="229">
                <a:latin typeface="Arial"/>
                <a:cs typeface="Arial"/>
              </a:rPr>
              <a:t>ا</a:t>
            </a:r>
            <a:r>
              <a:rPr dirty="0" smtClean="0" sz="1400" spc="-150">
                <a:latin typeface="Arial"/>
                <a:cs typeface="Arial"/>
              </a:rPr>
              <a:t>ا</a:t>
            </a:r>
            <a:r>
              <a:rPr dirty="0" smtClean="0" sz="1400" spc="-125">
                <a:latin typeface="Arial"/>
                <a:cs typeface="Arial"/>
              </a:rPr>
              <a:t>اي 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-290">
                <a:latin typeface="Arial"/>
                <a:cs typeface="Arial"/>
              </a:rPr>
              <a:t>ف</a:t>
            </a:r>
            <a:r>
              <a:rPr dirty="0" smtClean="0" sz="1400" spc="-135">
                <a:latin typeface="Arial"/>
                <a:cs typeface="Arial"/>
              </a:rPr>
              <a:t>ا</a:t>
            </a:r>
            <a:r>
              <a:rPr dirty="0" smtClean="0" sz="1400" spc="-160">
                <a:latin typeface="Arial"/>
                <a:cs typeface="Arial"/>
              </a:rPr>
              <a:t>ا</a:t>
            </a:r>
            <a:r>
              <a:rPr dirty="0" smtClean="0" sz="1400" spc="-560">
                <a:latin typeface="Arial"/>
                <a:cs typeface="Arial"/>
              </a:rPr>
              <a:t>ب</a:t>
            </a:r>
            <a:r>
              <a:rPr dirty="0" smtClean="0" sz="1400" spc="0">
                <a:latin typeface="Arial"/>
                <a:cs typeface="Arial"/>
              </a:rPr>
              <a:t>إ </a:t>
            </a:r>
            <a:r>
              <a:rPr dirty="0" smtClean="0" sz="1400" spc="420">
                <a:latin typeface="Arial"/>
                <a:cs typeface="Arial"/>
              </a:rPr>
              <a:t>ا</a:t>
            </a:r>
            <a:r>
              <a:rPr dirty="0" smtClean="0" sz="1400" spc="-150">
                <a:latin typeface="Arial"/>
                <a:cs typeface="Arial"/>
              </a:rPr>
              <a:t>ا</a:t>
            </a:r>
            <a:r>
              <a:rPr dirty="0" smtClean="0" sz="1400" spc="-245">
                <a:latin typeface="Arial"/>
                <a:cs typeface="Arial"/>
              </a:rPr>
              <a:t>اشمبا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229">
                <a:latin typeface="Arial"/>
                <a:cs typeface="Arial"/>
              </a:rPr>
              <a:t>ا</a:t>
            </a:r>
            <a:r>
              <a:rPr dirty="0" smtClean="0" sz="1400" spc="-145">
                <a:latin typeface="Arial"/>
                <a:cs typeface="Arial"/>
              </a:rPr>
              <a:t>ا</a:t>
            </a:r>
            <a:r>
              <a:rPr dirty="0" smtClean="0" sz="1400" spc="-160">
                <a:latin typeface="Arial"/>
                <a:cs typeface="Arial"/>
              </a:rPr>
              <a:t>ا</a:t>
            </a:r>
            <a:r>
              <a:rPr dirty="0" smtClean="0" sz="1400" spc="-560">
                <a:latin typeface="Arial"/>
                <a:cs typeface="Arial"/>
              </a:rPr>
              <a:t>ب</a:t>
            </a:r>
            <a:r>
              <a:rPr dirty="0" smtClean="0" sz="1400" spc="-220">
                <a:latin typeface="Arial"/>
                <a:cs typeface="Arial"/>
              </a:rPr>
              <a:t>يو</a:t>
            </a:r>
            <a:endParaRPr sz="1400">
              <a:latin typeface="Arial"/>
              <a:cs typeface="Arial"/>
            </a:endParaRPr>
          </a:p>
          <a:p>
            <a:pPr algn="just" marL="12700" marR="13970">
              <a:lnSpc>
                <a:spcPts val="1860"/>
              </a:lnSpc>
              <a:spcBef>
                <a:spcPts val="80"/>
              </a:spcBef>
            </a:pPr>
            <a:r>
              <a:rPr dirty="0" smtClean="0" sz="1400" spc="405">
                <a:latin typeface="Arial"/>
                <a:cs typeface="Arial"/>
              </a:rPr>
              <a:t> </a:t>
            </a:r>
            <a:r>
              <a:rPr dirty="0" smtClean="0" sz="1400" spc="290">
                <a:latin typeface="Arial"/>
                <a:cs typeface="Arial"/>
              </a:rPr>
              <a:t>ا</a:t>
            </a:r>
            <a:r>
              <a:rPr dirty="0" smtClean="0" sz="1400" spc="65">
                <a:latin typeface="Arial"/>
                <a:cs typeface="Arial"/>
              </a:rPr>
              <a:t>ة</a:t>
            </a:r>
            <a:r>
              <a:rPr dirty="0" smtClean="0" sz="1400" spc="45">
                <a:latin typeface="Arial"/>
                <a:cs typeface="Arial"/>
              </a:rPr>
              <a:t>ا</a:t>
            </a:r>
            <a:r>
              <a:rPr dirty="0" smtClean="0" sz="1400" spc="0">
                <a:latin typeface="Arial"/>
                <a:cs typeface="Arial"/>
              </a:rPr>
              <a:t>ا</a:t>
            </a:r>
            <a:r>
              <a:rPr dirty="0" smtClean="0" sz="1400" spc="-70">
                <a:latin typeface="Arial"/>
                <a:cs typeface="Arial"/>
              </a:rPr>
              <a:t>ولا</a:t>
            </a:r>
            <a:r>
              <a:rPr dirty="0" smtClean="0" sz="1400" spc="-70">
                <a:latin typeface="Arial"/>
                <a:cs typeface="Arial"/>
              </a:rPr>
              <a:t>ا </a:t>
            </a:r>
            <a:r>
              <a:rPr dirty="0" smtClean="0" sz="1400" spc="40">
                <a:latin typeface="Arial"/>
                <a:cs typeface="Arial"/>
              </a:rPr>
              <a:t>ة</a:t>
            </a:r>
            <a:r>
              <a:rPr dirty="0" smtClean="0" sz="1400" spc="60">
                <a:latin typeface="Arial"/>
                <a:cs typeface="Arial"/>
              </a:rPr>
              <a:t>ا</a:t>
            </a:r>
            <a:r>
              <a:rPr dirty="0" smtClean="0" sz="1400" spc="0">
                <a:latin typeface="Arial"/>
                <a:cs typeface="Arial"/>
              </a:rPr>
              <a:t>ا</a:t>
            </a:r>
            <a:r>
              <a:rPr dirty="0" smtClean="0" sz="1400" spc="785">
                <a:latin typeface="Arial"/>
                <a:cs typeface="Arial"/>
              </a:rPr>
              <a:t>ه</a:t>
            </a:r>
            <a:r>
              <a:rPr dirty="0" smtClean="0" sz="1400" spc="785">
                <a:latin typeface="Arial"/>
                <a:cs typeface="Arial"/>
              </a:rPr>
              <a:t> </a:t>
            </a:r>
            <a:r>
              <a:rPr dirty="0" smtClean="0" sz="1400" spc="204">
                <a:latin typeface="Arial"/>
                <a:cs typeface="Arial"/>
              </a:rPr>
              <a:t>ا</a:t>
            </a:r>
            <a:r>
              <a:rPr dirty="0" smtClean="0" sz="1400" spc="235">
                <a:latin typeface="Arial"/>
                <a:cs typeface="Arial"/>
              </a:rPr>
              <a:t>ا</a:t>
            </a:r>
            <a:r>
              <a:rPr dirty="0" smtClean="0" sz="1400" spc="0">
                <a:latin typeface="Arial"/>
                <a:cs typeface="Arial"/>
              </a:rPr>
              <a:t>ا</a:t>
            </a:r>
            <a:r>
              <a:rPr dirty="0" smtClean="0" sz="1400" spc="-280">
                <a:latin typeface="Arial"/>
                <a:cs typeface="Arial"/>
              </a:rPr>
              <a:t>ي</a:t>
            </a:r>
            <a:r>
              <a:rPr dirty="0" smtClean="0" sz="1400" spc="-229">
                <a:latin typeface="Arial"/>
                <a:cs typeface="Arial"/>
              </a:rPr>
              <a:t>ل</a:t>
            </a:r>
            <a:r>
              <a:rPr dirty="0" smtClean="0" sz="1400" spc="-50">
                <a:latin typeface="Arial"/>
                <a:cs typeface="Arial"/>
              </a:rPr>
              <a:t> </a:t>
            </a:r>
            <a:r>
              <a:rPr dirty="0" smtClean="0" sz="1400" spc="-200">
                <a:latin typeface="Arial"/>
                <a:cs typeface="Arial"/>
              </a:rPr>
              <a:t>لأ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204">
                <a:latin typeface="Arial"/>
                <a:cs typeface="Arial"/>
              </a:rPr>
              <a:t>ا</a:t>
            </a:r>
            <a:r>
              <a:rPr dirty="0" smtClean="0" sz="1400" spc="235">
                <a:latin typeface="Arial"/>
                <a:cs typeface="Arial"/>
              </a:rPr>
              <a:t>ا</a:t>
            </a:r>
            <a:r>
              <a:rPr dirty="0" smtClean="0" sz="1400" spc="0">
                <a:latin typeface="Arial"/>
                <a:cs typeface="Arial"/>
              </a:rPr>
              <a:t>ا</a:t>
            </a:r>
            <a:r>
              <a:rPr dirty="0" smtClean="0" sz="1400" spc="-190">
                <a:latin typeface="Arial"/>
                <a:cs typeface="Arial"/>
              </a:rPr>
              <a:t> ي دب</a:t>
            </a:r>
            <a:r>
              <a:rPr dirty="0" smtClean="0" sz="1400" spc="-190">
                <a:latin typeface="Arial"/>
                <a:cs typeface="Arial"/>
              </a:rPr>
              <a:t> </a:t>
            </a:r>
            <a:r>
              <a:rPr dirty="0" smtClean="0" sz="1400" spc="-125">
                <a:latin typeface="Arial"/>
                <a:cs typeface="Arial"/>
              </a:rPr>
              <a:t>لأ</a:t>
            </a:r>
            <a:r>
              <a:rPr dirty="0" smtClean="0" sz="1400" spc="-45">
                <a:latin typeface="Arial"/>
                <a:cs typeface="Arial"/>
              </a:rPr>
              <a:t>ا</a:t>
            </a:r>
            <a:r>
              <a:rPr dirty="0" smtClean="0" sz="1400" spc="0">
                <a:latin typeface="Arial"/>
                <a:cs typeface="Arial"/>
              </a:rPr>
              <a:t>ا</a:t>
            </a:r>
            <a:r>
              <a:rPr dirty="0" smtClean="0" sz="1400" spc="-195">
                <a:latin typeface="Arial"/>
                <a:cs typeface="Arial"/>
              </a:rPr>
              <a:t>ل يلأ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65">
                <a:latin typeface="Arial"/>
                <a:cs typeface="Arial"/>
              </a:rPr>
              <a:t>ة</a:t>
            </a:r>
            <a:r>
              <a:rPr dirty="0" smtClean="0" sz="1400" spc="30">
                <a:latin typeface="Arial"/>
                <a:cs typeface="Arial"/>
              </a:rPr>
              <a:t>ا</a:t>
            </a:r>
            <a:r>
              <a:rPr dirty="0" smtClean="0" sz="1400" spc="0">
                <a:latin typeface="Arial"/>
                <a:cs typeface="Arial"/>
              </a:rPr>
              <a:t>ا</a:t>
            </a:r>
            <a:r>
              <a:rPr dirty="0" smtClean="0" sz="1400" spc="-100">
                <a:latin typeface="Arial"/>
                <a:cs typeface="Arial"/>
              </a:rPr>
              <a:t>وي لأ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ن</a:t>
            </a:r>
            <a:r>
              <a:rPr dirty="0" smtClean="0" sz="1400" spc="-819">
                <a:latin typeface="Arial"/>
                <a:cs typeface="Arial"/>
              </a:rPr>
              <a:t>س</a:t>
            </a:r>
            <a:r>
              <a:rPr dirty="0" smtClean="0" sz="1400" spc="-440">
                <a:latin typeface="Arial"/>
                <a:cs typeface="Arial"/>
              </a:rPr>
              <a:t>ي</a:t>
            </a:r>
            <a:r>
              <a:rPr dirty="0" smtClean="0" sz="1400" spc="-110">
                <a:latin typeface="Arial"/>
                <a:cs typeface="Arial"/>
              </a:rPr>
              <a:t>ا</a:t>
            </a:r>
            <a:r>
              <a:rPr dirty="0" smtClean="0" sz="1400" spc="0">
                <a:latin typeface="Arial"/>
                <a:cs typeface="Arial"/>
              </a:rPr>
              <a:t>ا</a:t>
            </a:r>
            <a:r>
              <a:rPr dirty="0" smtClean="0" sz="1400" spc="350">
                <a:latin typeface="Arial"/>
                <a:cs typeface="Arial"/>
              </a:rPr>
              <a:t> </a:t>
            </a:r>
            <a:r>
              <a:rPr dirty="0" smtClean="0" sz="1400" spc="350">
                <a:latin typeface="Arial"/>
                <a:cs typeface="Arial"/>
              </a:rPr>
              <a:t> </a:t>
            </a:r>
            <a:r>
              <a:rPr dirty="0" smtClean="0" sz="1400" spc="135">
                <a:latin typeface="Arial"/>
                <a:cs typeface="Arial"/>
              </a:rPr>
              <a:t> </a:t>
            </a:r>
            <a:r>
              <a:rPr dirty="0" smtClean="0" sz="1400" spc="30">
                <a:latin typeface="Arial"/>
                <a:cs typeface="Arial"/>
              </a:rPr>
              <a:t>ا</a:t>
            </a:r>
            <a:r>
              <a:rPr dirty="0" smtClean="0" sz="1400" spc="0">
                <a:latin typeface="Arial"/>
                <a:cs typeface="Arial"/>
              </a:rPr>
              <a:t>ا</a:t>
            </a:r>
            <a:r>
              <a:rPr dirty="0" smtClean="0" sz="1400" spc="-170">
                <a:latin typeface="Arial"/>
                <a:cs typeface="Arial"/>
              </a:rPr>
              <a:t> و</a:t>
            </a:r>
            <a:r>
              <a:rPr dirty="0" smtClean="0" sz="1400" spc="-20">
                <a:latin typeface="Arial"/>
                <a:cs typeface="Arial"/>
              </a:rPr>
              <a:t> </a:t>
            </a:r>
            <a:r>
              <a:rPr dirty="0" smtClean="0" sz="1400" spc="-20">
                <a:latin typeface="Arial"/>
                <a:cs typeface="Arial"/>
              </a:rPr>
              <a:t> </a:t>
            </a:r>
            <a:r>
              <a:rPr dirty="0" smtClean="0" sz="1400" spc="600">
                <a:latin typeface="Arial"/>
                <a:cs typeface="Arial"/>
              </a:rPr>
              <a:t> </a:t>
            </a:r>
            <a:r>
              <a:rPr dirty="0" smtClean="0" sz="1400" spc="120">
                <a:latin typeface="Arial"/>
                <a:cs typeface="Arial"/>
              </a:rPr>
              <a:t>ا</a:t>
            </a:r>
            <a:r>
              <a:rPr dirty="0" smtClean="0" sz="1400" spc="155">
                <a:latin typeface="Arial"/>
                <a:cs typeface="Arial"/>
              </a:rPr>
              <a:t>ه</a:t>
            </a:r>
            <a:r>
              <a:rPr dirty="0" smtClean="0" sz="1400" spc="-440">
                <a:latin typeface="Arial"/>
                <a:cs typeface="Arial"/>
              </a:rPr>
              <a:t>ي</a:t>
            </a:r>
            <a:r>
              <a:rPr dirty="0" smtClean="0" sz="1400" spc="-110">
                <a:latin typeface="Arial"/>
                <a:cs typeface="Arial"/>
              </a:rPr>
              <a:t>ا</a:t>
            </a:r>
            <a:r>
              <a:rPr dirty="0" smtClean="0" sz="1400" spc="0">
                <a:latin typeface="Arial"/>
                <a:cs typeface="Arial"/>
              </a:rPr>
              <a:t>ا</a:t>
            </a:r>
            <a:r>
              <a:rPr dirty="0" smtClean="0" sz="1400" spc="15">
                <a:latin typeface="Arial"/>
                <a:cs typeface="Arial"/>
              </a:rPr>
              <a:t>  ل</a:t>
            </a:r>
            <a:r>
              <a:rPr dirty="0" smtClean="0" sz="1400" spc="15">
                <a:latin typeface="Arial"/>
                <a:cs typeface="Arial"/>
              </a:rPr>
              <a:t>ا</a:t>
            </a:r>
            <a:r>
              <a:rPr dirty="0" smtClean="0" sz="1400" spc="0">
                <a:latin typeface="Arial"/>
                <a:cs typeface="Arial"/>
              </a:rPr>
              <a:t>ا </a:t>
            </a:r>
            <a:r>
              <a:rPr dirty="0" smtClean="0" sz="1400" spc="-95">
                <a:latin typeface="Arial"/>
                <a:cs typeface="Arial"/>
              </a:rPr>
              <a:t>اط</a:t>
            </a:r>
            <a:r>
              <a:rPr dirty="0" smtClean="0" sz="1400" spc="-20">
                <a:latin typeface="Arial"/>
                <a:cs typeface="Arial"/>
              </a:rPr>
              <a:t>ا</a:t>
            </a:r>
            <a:r>
              <a:rPr dirty="0" smtClean="0" sz="1400" spc="0">
                <a:latin typeface="Arial"/>
                <a:cs typeface="Arial"/>
              </a:rPr>
              <a:t>ا</a:t>
            </a:r>
            <a:r>
              <a:rPr dirty="0" smtClean="0" sz="1400" spc="20">
                <a:latin typeface="Arial"/>
                <a:cs typeface="Arial"/>
              </a:rPr>
              <a:t>و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-125">
                <a:latin typeface="Arial"/>
                <a:cs typeface="Arial"/>
              </a:rPr>
              <a:t>لأ</a:t>
            </a:r>
            <a:r>
              <a:rPr dirty="0" smtClean="0" sz="1400" spc="-45">
                <a:latin typeface="Arial"/>
                <a:cs typeface="Arial"/>
              </a:rPr>
              <a:t>ا</a:t>
            </a:r>
            <a:r>
              <a:rPr dirty="0" smtClean="0" sz="1400" spc="0">
                <a:latin typeface="Arial"/>
                <a:cs typeface="Arial"/>
              </a:rPr>
              <a:t>ا</a:t>
            </a:r>
            <a:r>
              <a:rPr dirty="0" smtClean="0" sz="1400" spc="-85">
                <a:latin typeface="Arial"/>
                <a:cs typeface="Arial"/>
              </a:rPr>
              <a:t>ل  </a:t>
            </a:r>
            <a:r>
              <a:rPr dirty="0" smtClean="0" sz="1400" spc="10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ن</a:t>
            </a:r>
            <a:r>
              <a:rPr dirty="0" smtClean="0" sz="1400" spc="30">
                <a:latin typeface="Arial"/>
                <a:cs typeface="Arial"/>
              </a:rPr>
              <a:t>ا</a:t>
            </a:r>
            <a:r>
              <a:rPr dirty="0" smtClean="0" sz="1400" spc="0">
                <a:latin typeface="Arial"/>
                <a:cs typeface="Arial"/>
              </a:rPr>
              <a:t>ا</a:t>
            </a:r>
            <a:r>
              <a:rPr dirty="0" smtClean="0" sz="1400" spc="-350">
                <a:latin typeface="Arial"/>
                <a:cs typeface="Arial"/>
              </a:rPr>
              <a:t>ي</a:t>
            </a:r>
            <a:r>
              <a:rPr dirty="0" smtClean="0" sz="1400" spc="-350">
                <a:latin typeface="Arial"/>
                <a:cs typeface="Arial"/>
              </a:rPr>
              <a:t> </a:t>
            </a:r>
            <a:r>
              <a:rPr dirty="0" smtClean="0" sz="1400" spc="204">
                <a:latin typeface="Arial"/>
                <a:cs typeface="Arial"/>
              </a:rPr>
              <a:t>ا</a:t>
            </a:r>
            <a:r>
              <a:rPr dirty="0" smtClean="0" sz="1400" spc="235">
                <a:latin typeface="Arial"/>
                <a:cs typeface="Arial"/>
              </a:rPr>
              <a:t>ا</a:t>
            </a:r>
            <a:r>
              <a:rPr dirty="0" smtClean="0" sz="1400" spc="0">
                <a:latin typeface="Arial"/>
                <a:cs typeface="Arial"/>
              </a:rPr>
              <a:t>ا</a:t>
            </a:r>
            <a:r>
              <a:rPr dirty="0" smtClean="0" sz="1400" spc="-160">
                <a:latin typeface="Arial"/>
                <a:cs typeface="Arial"/>
              </a:rPr>
              <a:t>ل</a:t>
            </a:r>
            <a:r>
              <a:rPr dirty="0" smtClean="0" sz="1400" spc="-160">
                <a:latin typeface="Arial"/>
                <a:cs typeface="Arial"/>
              </a:rPr>
              <a:t> </a:t>
            </a:r>
            <a:r>
              <a:rPr dirty="0" smtClean="0" sz="1400" spc="5">
                <a:latin typeface="Arial"/>
                <a:cs typeface="Arial"/>
              </a:rPr>
              <a:t>ن</a:t>
            </a:r>
            <a:r>
              <a:rPr dirty="0" smtClean="0" sz="1400" spc="0">
                <a:latin typeface="Arial"/>
                <a:cs typeface="Arial"/>
              </a:rPr>
              <a:t>ا</a:t>
            </a:r>
            <a:r>
              <a:rPr dirty="0" smtClean="0" sz="1400" spc="0">
                <a:latin typeface="Arial"/>
                <a:cs typeface="Arial"/>
              </a:rPr>
              <a:t> ن</a:t>
            </a:r>
            <a:r>
              <a:rPr dirty="0" smtClean="0" sz="1400" spc="-114">
                <a:latin typeface="Arial"/>
                <a:cs typeface="Arial"/>
              </a:rPr>
              <a:t>ا</a:t>
            </a:r>
            <a:r>
              <a:rPr dirty="0" smtClean="0" sz="1400" spc="-175">
                <a:latin typeface="Arial"/>
                <a:cs typeface="Arial"/>
              </a:rPr>
              <a:t>اي</a:t>
            </a:r>
            <a:r>
              <a:rPr dirty="0" smtClean="0" sz="1400" spc="-175">
                <a:latin typeface="Arial"/>
                <a:cs typeface="Arial"/>
              </a:rPr>
              <a:t> </a:t>
            </a:r>
            <a:r>
              <a:rPr dirty="0" smtClean="0" sz="1400" spc="-585">
                <a:latin typeface="Arial"/>
                <a:cs typeface="Arial"/>
              </a:rPr>
              <a:t>ي</a:t>
            </a:r>
            <a:r>
              <a:rPr dirty="0" smtClean="0" sz="1400" spc="-125">
                <a:latin typeface="Arial"/>
                <a:cs typeface="Arial"/>
              </a:rPr>
              <a:t>ا</a:t>
            </a:r>
            <a:r>
              <a:rPr dirty="0" smtClean="0" sz="1400" spc="-185">
                <a:latin typeface="Arial"/>
                <a:cs typeface="Arial"/>
              </a:rPr>
              <a:t>ا ب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85">
                <a:latin typeface="Arial"/>
                <a:cs typeface="Arial"/>
              </a:rPr>
              <a:t> ي</a:t>
            </a:r>
            <a:r>
              <a:rPr dirty="0" smtClean="0" sz="1400" spc="-110">
                <a:latin typeface="Arial"/>
                <a:cs typeface="Arial"/>
              </a:rPr>
              <a:t>ا</a:t>
            </a:r>
            <a:r>
              <a:rPr dirty="0" smtClean="0" sz="1400" spc="-140">
                <a:latin typeface="Arial"/>
                <a:cs typeface="Arial"/>
              </a:rPr>
              <a:t>اسا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-120">
                <a:latin typeface="Arial"/>
                <a:cs typeface="Arial"/>
              </a:rPr>
              <a:t>لا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700">
                <a:latin typeface="Arial"/>
                <a:cs typeface="Arial"/>
              </a:rPr>
              <a:t>ا</a:t>
            </a:r>
            <a:r>
              <a:rPr dirty="0" smtClean="0" sz="1400" spc="-125">
                <a:latin typeface="Arial"/>
                <a:cs typeface="Arial"/>
              </a:rPr>
              <a:t>ا</a:t>
            </a:r>
            <a:r>
              <a:rPr dirty="0" smtClean="0" sz="1400" spc="-190">
                <a:latin typeface="Arial"/>
                <a:cs typeface="Arial"/>
              </a:rPr>
              <a:t>ا طيلا</a:t>
            </a:r>
            <a:r>
              <a:rPr dirty="0" smtClean="0" sz="1400" spc="-190">
                <a:latin typeface="Arial"/>
                <a:cs typeface="Arial"/>
              </a:rPr>
              <a:t> </a:t>
            </a:r>
            <a:r>
              <a:rPr dirty="0" smtClean="0" sz="1400" spc="-95">
                <a:latin typeface="Arial"/>
                <a:cs typeface="Arial"/>
              </a:rPr>
              <a:t>ةل</a:t>
            </a:r>
            <a:r>
              <a:rPr dirty="0" smtClean="0" sz="1400" spc="-60">
                <a:latin typeface="Arial"/>
                <a:cs typeface="Arial"/>
              </a:rPr>
              <a:t>أ</a:t>
            </a:r>
            <a:r>
              <a:rPr dirty="0" smtClean="0" sz="1400" spc="-114">
                <a:latin typeface="Arial"/>
                <a:cs typeface="Arial"/>
              </a:rPr>
              <a:t>ا</a:t>
            </a:r>
            <a:r>
              <a:rPr dirty="0" smtClean="0" sz="1400" spc="5">
                <a:latin typeface="Arial"/>
                <a:cs typeface="Arial"/>
              </a:rPr>
              <a:t>ا ي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434">
                <a:latin typeface="Arial"/>
                <a:cs typeface="Arial"/>
              </a:rPr>
              <a:t> </a:t>
            </a:r>
            <a:r>
              <a:rPr dirty="0" smtClean="0" sz="1400" spc="-125">
                <a:latin typeface="Arial"/>
                <a:cs typeface="Arial"/>
              </a:rPr>
              <a:t>ا</a:t>
            </a:r>
            <a:r>
              <a:rPr dirty="0" smtClean="0" sz="1400" spc="10">
                <a:latin typeface="Arial"/>
                <a:cs typeface="Arial"/>
              </a:rPr>
              <a:t>او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-70">
                <a:latin typeface="Arial"/>
                <a:cs typeface="Arial"/>
              </a:rPr>
              <a:t>الأ</a:t>
            </a:r>
            <a:r>
              <a:rPr dirty="0" smtClean="0" sz="1400" spc="-125">
                <a:latin typeface="Arial"/>
                <a:cs typeface="Arial"/>
              </a:rPr>
              <a:t>ا</a:t>
            </a:r>
            <a:r>
              <a:rPr dirty="0" smtClean="0" sz="1400" spc="-170">
                <a:latin typeface="Arial"/>
                <a:cs typeface="Arial"/>
              </a:rPr>
              <a:t>الط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-25">
                <a:latin typeface="Arial"/>
                <a:cs typeface="Arial"/>
              </a:rPr>
              <a:t>ق </a:t>
            </a:r>
            <a:r>
              <a:rPr dirty="0" smtClean="0" sz="1400" spc="-114">
                <a:latin typeface="Arial"/>
                <a:cs typeface="Arial"/>
              </a:rPr>
              <a:t>ا</a:t>
            </a:r>
            <a:r>
              <a:rPr dirty="0" smtClean="0" sz="1400" spc="-210">
                <a:latin typeface="Arial"/>
                <a:cs typeface="Arial"/>
              </a:rPr>
              <a:t>اس</a:t>
            </a:r>
            <a:r>
              <a:rPr dirty="0" smtClean="0" sz="1400" spc="-210">
                <a:latin typeface="Arial"/>
                <a:cs typeface="Arial"/>
              </a:rPr>
              <a:t> </a:t>
            </a:r>
            <a:r>
              <a:rPr dirty="0" smtClean="0" sz="1400" spc="-585">
                <a:latin typeface="Arial"/>
                <a:cs typeface="Arial"/>
              </a:rPr>
              <a:t>ي</a:t>
            </a:r>
            <a:r>
              <a:rPr dirty="0" smtClean="0" sz="1400" spc="-120">
                <a:latin typeface="Arial"/>
                <a:cs typeface="Arial"/>
              </a:rPr>
              <a:t>ا</a:t>
            </a:r>
            <a:r>
              <a:rPr dirty="0" smtClean="0" sz="1400" spc="-200">
                <a:latin typeface="Arial"/>
                <a:cs typeface="Arial"/>
              </a:rPr>
              <a:t>اي</a:t>
            </a:r>
            <a:r>
              <a:rPr dirty="0" smtClean="0" sz="1400" spc="-305">
                <a:latin typeface="Arial"/>
                <a:cs typeface="Arial"/>
              </a:rPr>
              <a:t>ي</a:t>
            </a:r>
            <a:r>
              <a:rPr dirty="0" smtClean="0" sz="1400" spc="-200">
                <a:latin typeface="Arial"/>
                <a:cs typeface="Arial"/>
              </a:rPr>
              <a:t>لأ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......</a:t>
            </a:r>
            <a:r>
              <a:rPr dirty="0" smtClean="0" sz="1400" spc="45">
                <a:latin typeface="Arial"/>
                <a:cs typeface="Arial"/>
              </a:rPr>
              <a:t> </a:t>
            </a:r>
            <a:r>
              <a:rPr dirty="0" smtClean="0" sz="1400" spc="-35">
                <a:latin typeface="Arial"/>
                <a:cs typeface="Arial"/>
              </a:rPr>
              <a:t>غ</a:t>
            </a:r>
            <a:r>
              <a:rPr dirty="0" smtClean="0" sz="1400" spc="-645">
                <a:latin typeface="Arial"/>
                <a:cs typeface="Arial"/>
              </a:rPr>
              <a:t>بي</a:t>
            </a:r>
            <a:r>
              <a:rPr dirty="0" smtClean="0" sz="1400" spc="-114">
                <a:latin typeface="Arial"/>
                <a:cs typeface="Arial"/>
              </a:rPr>
              <a:t>ا</a:t>
            </a:r>
            <a:r>
              <a:rPr dirty="0" smtClean="0" sz="1400" spc="-229">
                <a:latin typeface="Arial"/>
                <a:cs typeface="Arial"/>
              </a:rPr>
              <a:t>افي</a:t>
            </a:r>
            <a:r>
              <a:rPr dirty="0" smtClean="0" sz="1400" spc="-310">
                <a:latin typeface="Arial"/>
                <a:cs typeface="Arial"/>
              </a:rPr>
              <a:t>ب</a:t>
            </a:r>
            <a:r>
              <a:rPr dirty="0" smtClean="0" sz="1400" spc="0">
                <a:latin typeface="Arial"/>
                <a:cs typeface="Arial"/>
              </a:rPr>
              <a:t>ا </a:t>
            </a:r>
            <a:r>
              <a:rPr dirty="0" smtClean="0" sz="1400" spc="85">
                <a:latin typeface="Arial"/>
                <a:cs typeface="Arial"/>
              </a:rPr>
              <a:t>ايو</a:t>
            </a:r>
            <a:r>
              <a:rPr dirty="0" smtClean="0" sz="1400" spc="-125">
                <a:latin typeface="Arial"/>
                <a:cs typeface="Arial"/>
              </a:rPr>
              <a:t>ا</a:t>
            </a:r>
            <a:r>
              <a:rPr dirty="0" smtClean="0" sz="1400" spc="-45">
                <a:latin typeface="Arial"/>
                <a:cs typeface="Arial"/>
              </a:rPr>
              <a:t>افلا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75">
                <a:latin typeface="Arial"/>
                <a:cs typeface="Arial"/>
              </a:rPr>
              <a:t>ا</a:t>
            </a:r>
            <a:r>
              <a:rPr dirty="0" smtClean="0" sz="1400" spc="110">
                <a:latin typeface="Arial"/>
                <a:cs typeface="Arial"/>
              </a:rPr>
              <a:t> </a:t>
            </a:r>
            <a:r>
              <a:rPr dirty="0" smtClean="0" sz="1400" spc="150">
                <a:latin typeface="Arial"/>
                <a:cs typeface="Arial"/>
              </a:rPr>
              <a:t>  </a:t>
            </a:r>
            <a:r>
              <a:rPr dirty="0" smtClean="0" sz="1400" spc="-370">
                <a:latin typeface="Arial"/>
                <a:cs typeface="Arial"/>
              </a:rPr>
              <a:t>ل</a:t>
            </a:r>
            <a:r>
              <a:rPr dirty="0" smtClean="0" sz="1400" spc="-125">
                <a:latin typeface="Arial"/>
                <a:cs typeface="Arial"/>
              </a:rPr>
              <a:t>ال</a:t>
            </a:r>
            <a:r>
              <a:rPr dirty="0" smtClean="0" sz="1400" spc="-85">
                <a:latin typeface="Arial"/>
                <a:cs typeface="Arial"/>
              </a:rPr>
              <a:t>أ</a:t>
            </a:r>
            <a:r>
              <a:rPr dirty="0" smtClean="0" sz="1400" spc="-370">
                <a:latin typeface="Arial"/>
                <a:cs typeface="Arial"/>
              </a:rPr>
              <a:t>ل</a:t>
            </a:r>
            <a:r>
              <a:rPr dirty="0" smtClean="0" sz="1400" spc="-125">
                <a:latin typeface="Arial"/>
                <a:cs typeface="Arial"/>
              </a:rPr>
              <a:t>ا</a:t>
            </a:r>
            <a:r>
              <a:rPr dirty="0" smtClean="0" sz="1400" spc="-135">
                <a:latin typeface="Arial"/>
                <a:cs typeface="Arial"/>
              </a:rPr>
              <a:t>اسلاا</a:t>
            </a:r>
            <a:endParaRPr sz="1400">
              <a:latin typeface="Arial"/>
              <a:cs typeface="Arial"/>
            </a:endParaRPr>
          </a:p>
          <a:p>
            <a:pPr algn="just" marL="12700" marR="18415">
              <a:lnSpc>
                <a:spcPct val="100000"/>
              </a:lnSpc>
              <a:spcBef>
                <a:spcPts val="75"/>
              </a:spcBef>
            </a:pPr>
            <a:r>
              <a:rPr dirty="0" smtClean="0" sz="1400" spc="345">
                <a:latin typeface="Arial"/>
                <a:cs typeface="Arial"/>
              </a:rPr>
              <a:t> </a:t>
            </a:r>
            <a:r>
              <a:rPr dirty="0" smtClean="0" sz="1400" spc="-819">
                <a:latin typeface="Arial"/>
                <a:cs typeface="Arial"/>
              </a:rPr>
              <a:t>س</a:t>
            </a:r>
            <a:r>
              <a:rPr dirty="0" smtClean="0" sz="1400" spc="-440">
                <a:latin typeface="Arial"/>
                <a:cs typeface="Arial"/>
              </a:rPr>
              <a:t>ي</a:t>
            </a:r>
            <a:r>
              <a:rPr dirty="0" smtClean="0" sz="1400" spc="-185">
                <a:latin typeface="Arial"/>
                <a:cs typeface="Arial"/>
              </a:rPr>
              <a:t>ا</a:t>
            </a:r>
            <a:r>
              <a:rPr dirty="0" smtClean="0" sz="1400" spc="-150">
                <a:latin typeface="Arial"/>
                <a:cs typeface="Arial"/>
              </a:rPr>
              <a:t>ال</a:t>
            </a:r>
            <a:r>
              <a:rPr dirty="0" smtClean="0" sz="1400" spc="-114">
                <a:latin typeface="Arial"/>
                <a:cs typeface="Arial"/>
              </a:rPr>
              <a:t> </a:t>
            </a:r>
            <a:r>
              <a:rPr dirty="0" smtClean="0" sz="1400" spc="-200">
                <a:latin typeface="Arial"/>
                <a:cs typeface="Arial"/>
              </a:rPr>
              <a:t>لأ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700">
                <a:latin typeface="Arial"/>
                <a:cs typeface="Arial"/>
              </a:rPr>
              <a:t>ا</a:t>
            </a:r>
            <a:r>
              <a:rPr dirty="0" smtClean="0" sz="1400" spc="-440">
                <a:latin typeface="Arial"/>
                <a:cs typeface="Arial"/>
              </a:rPr>
              <a:t>ي</a:t>
            </a:r>
            <a:r>
              <a:rPr dirty="0" smtClean="0" sz="1400" spc="-190">
                <a:latin typeface="Arial"/>
                <a:cs typeface="Arial"/>
              </a:rPr>
              <a:t> </a:t>
            </a:r>
            <a:r>
              <a:rPr dirty="0" smtClean="0" sz="1400" spc="-55">
                <a:latin typeface="Arial"/>
                <a:cs typeface="Arial"/>
              </a:rPr>
              <a:t>ا</a:t>
            </a:r>
            <a:r>
              <a:rPr dirty="0" smtClean="0" sz="1400" spc="-140">
                <a:latin typeface="Arial"/>
                <a:cs typeface="Arial"/>
              </a:rPr>
              <a:t>اسا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-210">
                <a:latin typeface="Arial"/>
                <a:cs typeface="Arial"/>
              </a:rPr>
              <a:t>ي</a:t>
            </a:r>
            <a:r>
              <a:rPr dirty="0" smtClean="0" sz="1400" spc="-105">
                <a:latin typeface="Arial"/>
                <a:cs typeface="Arial"/>
              </a:rPr>
              <a:t>ا</a:t>
            </a:r>
            <a:r>
              <a:rPr dirty="0" smtClean="0" sz="1400" spc="-10">
                <a:latin typeface="Arial"/>
                <a:cs typeface="Arial"/>
              </a:rPr>
              <a:t>ا ي 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-260">
                <a:latin typeface="Arial"/>
                <a:cs typeface="Arial"/>
              </a:rPr>
              <a:t>لأي</a:t>
            </a:r>
            <a:r>
              <a:rPr dirty="0" smtClean="0" sz="1400" spc="-175">
                <a:latin typeface="Arial"/>
                <a:cs typeface="Arial"/>
              </a:rPr>
              <a:t>ا</a:t>
            </a:r>
            <a:r>
              <a:rPr dirty="0" smtClean="0" sz="1400" spc="-95">
                <a:latin typeface="Arial"/>
                <a:cs typeface="Arial"/>
              </a:rPr>
              <a:t>ال لأ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245">
                <a:latin typeface="Arial"/>
                <a:cs typeface="Arial"/>
              </a:rPr>
              <a:t> </a:t>
            </a:r>
            <a:r>
              <a:rPr dirty="0" smtClean="0" sz="1400" spc="145">
                <a:latin typeface="Arial"/>
                <a:cs typeface="Arial"/>
              </a:rPr>
              <a:t>ا</a:t>
            </a:r>
            <a:r>
              <a:rPr dirty="0" smtClean="0" sz="1400" spc="-40">
                <a:latin typeface="Arial"/>
                <a:cs typeface="Arial"/>
              </a:rPr>
              <a:t>اي</a:t>
            </a:r>
            <a:r>
              <a:rPr dirty="0" smtClean="0" sz="1400" spc="-50">
                <a:latin typeface="Arial"/>
                <a:cs typeface="Arial"/>
              </a:rPr>
              <a:t>و</a:t>
            </a:r>
            <a:r>
              <a:rPr dirty="0" smtClean="0" sz="1400" spc="-415">
                <a:latin typeface="Arial"/>
                <a:cs typeface="Arial"/>
              </a:rPr>
              <a:t>س</a:t>
            </a:r>
            <a:r>
              <a:rPr dirty="0" smtClean="0" sz="1400" spc="-120">
                <a:latin typeface="Arial"/>
                <a:cs typeface="Arial"/>
              </a:rPr>
              <a:t>لأ</a:t>
            </a:r>
            <a:r>
              <a:rPr dirty="0" smtClean="0" sz="1400" spc="-120">
                <a:latin typeface="Arial"/>
                <a:cs typeface="Arial"/>
              </a:rPr>
              <a:t>ا </a:t>
            </a:r>
            <a:r>
              <a:rPr dirty="0" smtClean="0" sz="1400" spc="85">
                <a:latin typeface="Arial"/>
                <a:cs typeface="Arial"/>
              </a:rPr>
              <a:t> </a:t>
            </a:r>
            <a:r>
              <a:rPr dirty="0" smtClean="0" sz="1400" spc="-50">
                <a:latin typeface="Arial"/>
                <a:cs typeface="Arial"/>
              </a:rPr>
              <a:t> </a:t>
            </a:r>
            <a:r>
              <a:rPr dirty="0" smtClean="0" sz="1400" spc="-55">
                <a:latin typeface="Arial"/>
                <a:cs typeface="Arial"/>
              </a:rPr>
              <a:t>ا</a:t>
            </a:r>
            <a:r>
              <a:rPr dirty="0" smtClean="0" sz="1400" spc="-215">
                <a:latin typeface="Arial"/>
                <a:cs typeface="Arial"/>
              </a:rPr>
              <a:t>الل</a:t>
            </a:r>
            <a:r>
              <a:rPr dirty="0" smtClean="0" sz="1400" spc="-260">
                <a:latin typeface="Arial"/>
                <a:cs typeface="Arial"/>
              </a:rPr>
              <a:t>ل</a:t>
            </a:r>
            <a:r>
              <a:rPr dirty="0" smtClean="0" sz="1400" spc="-355">
                <a:latin typeface="Arial"/>
                <a:cs typeface="Arial"/>
              </a:rPr>
              <a:t>با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80">
                <a:latin typeface="Arial"/>
                <a:cs typeface="Arial"/>
              </a:rPr>
              <a:t> </a:t>
            </a:r>
            <a:r>
              <a:rPr dirty="0" smtClean="0" sz="1400" spc="30">
                <a:latin typeface="Arial"/>
                <a:cs typeface="Arial"/>
              </a:rPr>
              <a:t>ا</a:t>
            </a:r>
            <a:r>
              <a:rPr dirty="0" smtClean="0" sz="1400" spc="30">
                <a:latin typeface="Arial"/>
                <a:cs typeface="Arial"/>
              </a:rPr>
              <a:t>ة</a:t>
            </a:r>
            <a:r>
              <a:rPr dirty="0" smtClean="0" sz="1400" spc="-10">
                <a:latin typeface="Arial"/>
                <a:cs typeface="Arial"/>
              </a:rPr>
              <a:t> ل</a:t>
            </a:r>
            <a:r>
              <a:rPr dirty="0" smtClean="0" sz="1400" spc="-40">
                <a:latin typeface="Arial"/>
                <a:cs typeface="Arial"/>
              </a:rPr>
              <a:t>ا</a:t>
            </a:r>
            <a:r>
              <a:rPr dirty="0" smtClean="0" sz="1400" spc="-140">
                <a:latin typeface="Arial"/>
                <a:cs typeface="Arial"/>
              </a:rPr>
              <a:t>اسإ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-200">
                <a:latin typeface="Arial"/>
                <a:cs typeface="Arial"/>
              </a:rPr>
              <a:t>لأ</a:t>
            </a:r>
            <a:r>
              <a:rPr dirty="0" smtClean="0" sz="1400" spc="-55">
                <a:latin typeface="Arial"/>
                <a:cs typeface="Arial"/>
              </a:rPr>
              <a:t>ا</a:t>
            </a:r>
            <a:r>
              <a:rPr dirty="0" smtClean="0" sz="1400" spc="10">
                <a:latin typeface="Arial"/>
                <a:cs typeface="Arial"/>
              </a:rPr>
              <a:t>او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700">
                <a:latin typeface="Arial"/>
                <a:cs typeface="Arial"/>
              </a:rPr>
              <a:t>ا</a:t>
            </a:r>
            <a:r>
              <a:rPr dirty="0" smtClean="0" sz="1400" spc="-200">
                <a:latin typeface="Arial"/>
                <a:cs typeface="Arial"/>
              </a:rPr>
              <a:t>لأ</a:t>
            </a:r>
            <a:r>
              <a:rPr dirty="0" smtClean="0" sz="1400" spc="-114">
                <a:latin typeface="Arial"/>
                <a:cs typeface="Arial"/>
              </a:rPr>
              <a:t>د</a:t>
            </a:r>
            <a:r>
              <a:rPr dirty="0" smtClean="0" sz="1400" spc="-114">
                <a:latin typeface="Arial"/>
                <a:cs typeface="Arial"/>
              </a:rPr>
              <a:t>ا</a:t>
            </a:r>
            <a:r>
              <a:rPr dirty="0" smtClean="0" sz="1400" spc="-135">
                <a:latin typeface="Arial"/>
                <a:cs typeface="Arial"/>
              </a:rPr>
              <a:t>اسلأا</a:t>
            </a:r>
            <a:r>
              <a:rPr dirty="0" smtClean="0" sz="1400" spc="-135">
                <a:latin typeface="Arial"/>
                <a:cs typeface="Arial"/>
              </a:rPr>
              <a:t> </a:t>
            </a:r>
            <a:r>
              <a:rPr dirty="0" smtClean="0" sz="1400" spc="-90">
                <a:latin typeface="Arial"/>
                <a:cs typeface="Arial"/>
              </a:rPr>
              <a:t>ا</a:t>
            </a:r>
            <a:r>
              <a:rPr dirty="0" smtClean="0" sz="1400" spc="-260">
                <a:latin typeface="Arial"/>
                <a:cs typeface="Arial"/>
              </a:rPr>
              <a:t>ط</a:t>
            </a:r>
            <a:r>
              <a:rPr dirty="0" smtClean="0" sz="1400" spc="-55">
                <a:latin typeface="Arial"/>
                <a:cs typeface="Arial"/>
              </a:rPr>
              <a:t>ا</a:t>
            </a:r>
            <a:r>
              <a:rPr dirty="0" smtClean="0" sz="1400" spc="10">
                <a:latin typeface="Arial"/>
                <a:cs typeface="Arial"/>
              </a:rPr>
              <a:t>او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114">
                <a:latin typeface="Arial"/>
                <a:cs typeface="Arial"/>
              </a:rPr>
              <a:t>ا</a:t>
            </a:r>
            <a:r>
              <a:rPr dirty="0" smtClean="0" sz="1400" spc="75">
                <a:latin typeface="Arial"/>
                <a:cs typeface="Arial"/>
              </a:rPr>
              <a:t>ا</a:t>
            </a:r>
            <a:r>
              <a:rPr dirty="0" smtClean="0" sz="1400" spc="110">
                <a:latin typeface="Arial"/>
                <a:cs typeface="Arial"/>
              </a:rPr>
              <a:t>اف</a:t>
            </a:r>
            <a:r>
              <a:rPr dirty="0" smtClean="0" sz="1400" spc="85">
                <a:latin typeface="Arial"/>
                <a:cs typeface="Arial"/>
              </a:rPr>
              <a:t>و</a:t>
            </a:r>
            <a:r>
              <a:rPr dirty="0" smtClean="0" sz="1400" spc="-15">
                <a:latin typeface="Arial"/>
                <a:cs typeface="Arial"/>
              </a:rPr>
              <a:t> لأ</a:t>
            </a:r>
            <a:r>
              <a:rPr dirty="0" smtClean="0" sz="1400" spc="-15">
                <a:latin typeface="Arial"/>
                <a:cs typeface="Arial"/>
              </a:rPr>
              <a:t>.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135">
                <a:latin typeface="Arial"/>
                <a:cs typeface="Arial"/>
              </a:rPr>
              <a:t>او</a:t>
            </a:r>
            <a:r>
              <a:rPr dirty="0" smtClean="0" sz="1400" spc="35">
                <a:latin typeface="Arial"/>
                <a:cs typeface="Arial"/>
              </a:rPr>
              <a:t>ا</a:t>
            </a:r>
            <a:r>
              <a:rPr dirty="0" smtClean="0" sz="1400" spc="-190">
                <a:latin typeface="Arial"/>
                <a:cs typeface="Arial"/>
              </a:rPr>
              <a:t>اف</a:t>
            </a:r>
            <a:r>
              <a:rPr dirty="0" smtClean="0" sz="1400" spc="-280">
                <a:latin typeface="Arial"/>
                <a:cs typeface="Arial"/>
              </a:rPr>
              <a:t>ب</a:t>
            </a:r>
            <a:r>
              <a:rPr dirty="0" smtClean="0" sz="1400" spc="0">
                <a:latin typeface="Arial"/>
                <a:cs typeface="Arial"/>
              </a:rPr>
              <a:t>ا</a:t>
            </a:r>
            <a:endParaRPr sz="1400">
              <a:latin typeface="Arial"/>
              <a:cs typeface="Arial"/>
            </a:endParaRPr>
          </a:p>
          <a:p>
            <a:pPr algn="just" marL="12700" marR="12700">
              <a:lnSpc>
                <a:spcPct val="100000"/>
              </a:lnSpc>
              <a:spcBef>
                <a:spcPts val="170"/>
              </a:spcBef>
            </a:pPr>
            <a:r>
              <a:rPr dirty="0" smtClean="0" sz="1400" spc="114">
                <a:latin typeface="Arial"/>
                <a:cs typeface="Arial"/>
              </a:rPr>
              <a:t>ا</a:t>
            </a:r>
            <a:r>
              <a:rPr dirty="0" smtClean="0" sz="1400" spc="135">
                <a:latin typeface="Arial"/>
                <a:cs typeface="Arial"/>
              </a:rPr>
              <a:t>ا</a:t>
            </a:r>
            <a:r>
              <a:rPr dirty="0" smtClean="0" sz="1400" spc="0">
                <a:latin typeface="Arial"/>
                <a:cs typeface="Arial"/>
              </a:rPr>
              <a:t>ا</a:t>
            </a:r>
            <a:r>
              <a:rPr dirty="0" smtClean="0" sz="1400" spc="-315">
                <a:latin typeface="Arial"/>
                <a:cs typeface="Arial"/>
              </a:rPr>
              <a:t> ي</a:t>
            </a:r>
            <a:r>
              <a:rPr dirty="0" smtClean="0" sz="1400" spc="55">
                <a:latin typeface="Arial"/>
                <a:cs typeface="Arial"/>
              </a:rPr>
              <a:t>  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245">
                <a:latin typeface="Arial"/>
                <a:cs typeface="Arial"/>
              </a:rPr>
              <a:t> </a:t>
            </a:r>
            <a:r>
              <a:rPr dirty="0" smtClean="0" sz="1400" spc="204">
                <a:latin typeface="Arial"/>
                <a:cs typeface="Arial"/>
              </a:rPr>
              <a:t>ا</a:t>
            </a:r>
            <a:r>
              <a:rPr dirty="0" smtClean="0" sz="1400" spc="0">
                <a:latin typeface="Arial"/>
                <a:cs typeface="Arial"/>
              </a:rPr>
              <a:t>ا</a:t>
            </a:r>
            <a:r>
              <a:rPr dirty="0" smtClean="0" sz="1400" spc="-20">
                <a:latin typeface="Arial"/>
                <a:cs typeface="Arial"/>
              </a:rPr>
              <a:t> 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-35">
                <a:latin typeface="Arial"/>
                <a:cs typeface="Arial"/>
              </a:rPr>
              <a:t>غ</a:t>
            </a:r>
            <a:r>
              <a:rPr dirty="0" smtClean="0" sz="1400" spc="150">
                <a:latin typeface="Arial"/>
                <a:cs typeface="Arial"/>
              </a:rPr>
              <a:t>  </a:t>
            </a:r>
            <a:r>
              <a:rPr dirty="0" smtClean="0" sz="1400" spc="20">
                <a:latin typeface="Arial"/>
                <a:cs typeface="Arial"/>
              </a:rPr>
              <a:t>ا</a:t>
            </a:r>
            <a:r>
              <a:rPr dirty="0" smtClean="0" sz="1400" spc="0">
                <a:latin typeface="Arial"/>
                <a:cs typeface="Arial"/>
              </a:rPr>
              <a:t>ا</a:t>
            </a:r>
            <a:r>
              <a:rPr dirty="0" smtClean="0" sz="1400" spc="-100">
                <a:latin typeface="Arial"/>
                <a:cs typeface="Arial"/>
              </a:rPr>
              <a:t> لا</a:t>
            </a:r>
            <a:r>
              <a:rPr dirty="0" smtClean="0" sz="1400" spc="10">
                <a:latin typeface="Arial"/>
                <a:cs typeface="Arial"/>
              </a:rPr>
              <a:t> </a:t>
            </a:r>
            <a:r>
              <a:rPr dirty="0" smtClean="0" sz="1400" spc="-200">
                <a:latin typeface="Arial"/>
                <a:cs typeface="Arial"/>
              </a:rPr>
              <a:t>لأ</a:t>
            </a:r>
            <a:r>
              <a:rPr dirty="0" smtClean="0" sz="1400" spc="20">
                <a:latin typeface="Arial"/>
                <a:cs typeface="Arial"/>
              </a:rPr>
              <a:t>ا</a:t>
            </a:r>
            <a:r>
              <a:rPr dirty="0" smtClean="0" sz="1400" spc="0">
                <a:latin typeface="Arial"/>
                <a:cs typeface="Arial"/>
              </a:rPr>
              <a:t>ا</a:t>
            </a:r>
            <a:r>
              <a:rPr dirty="0" smtClean="0" sz="1400" spc="-125">
                <a:latin typeface="Arial"/>
                <a:cs typeface="Arial"/>
              </a:rPr>
              <a:t>ولأ</a:t>
            </a:r>
            <a:r>
              <a:rPr dirty="0" smtClean="0" sz="1400" spc="25">
                <a:latin typeface="Arial"/>
                <a:cs typeface="Arial"/>
              </a:rPr>
              <a:t> </a:t>
            </a:r>
            <a:r>
              <a:rPr dirty="0" smtClean="0" sz="1400" spc="50">
                <a:latin typeface="Arial"/>
                <a:cs typeface="Arial"/>
              </a:rPr>
              <a:t>اود</a:t>
            </a:r>
            <a:r>
              <a:rPr dirty="0" smtClean="0" sz="1400" spc="45">
                <a:latin typeface="Arial"/>
                <a:cs typeface="Arial"/>
              </a:rPr>
              <a:t>ا</a:t>
            </a:r>
            <a:r>
              <a:rPr dirty="0" smtClean="0" sz="1400" spc="0">
                <a:latin typeface="Arial"/>
                <a:cs typeface="Arial"/>
              </a:rPr>
              <a:t>ا</a:t>
            </a:r>
            <a:r>
              <a:rPr dirty="0" smtClean="0" sz="1400" spc="-330">
                <a:latin typeface="Arial"/>
                <a:cs typeface="Arial"/>
              </a:rPr>
              <a:t>في</a:t>
            </a:r>
            <a:r>
              <a:rPr dirty="0" smtClean="0" sz="1400" spc="-340">
                <a:latin typeface="Arial"/>
                <a:cs typeface="Arial"/>
              </a:rPr>
              <a:t>ب</a:t>
            </a:r>
            <a:r>
              <a:rPr dirty="0" smtClean="0" sz="1400" spc="0">
                <a:latin typeface="Arial"/>
                <a:cs typeface="Arial"/>
              </a:rPr>
              <a:t>ا </a:t>
            </a:r>
            <a:r>
              <a:rPr dirty="0" smtClean="0" sz="1400" spc="75">
                <a:latin typeface="Arial"/>
                <a:cs typeface="Arial"/>
              </a:rPr>
              <a:t>ايو</a:t>
            </a:r>
            <a:r>
              <a:rPr dirty="0" smtClean="0" sz="1400" spc="55">
                <a:latin typeface="Arial"/>
                <a:cs typeface="Arial"/>
              </a:rPr>
              <a:t>ا</a:t>
            </a:r>
            <a:r>
              <a:rPr dirty="0" smtClean="0" sz="1400" spc="0">
                <a:latin typeface="Arial"/>
                <a:cs typeface="Arial"/>
              </a:rPr>
              <a:t>ا</a:t>
            </a:r>
            <a:r>
              <a:rPr dirty="0" smtClean="0" sz="1400" spc="40">
                <a:latin typeface="Arial"/>
                <a:cs typeface="Arial"/>
              </a:rPr>
              <a:t>فا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-210">
                <a:latin typeface="Arial"/>
                <a:cs typeface="Arial"/>
              </a:rPr>
              <a:t>ي</a:t>
            </a:r>
            <a:r>
              <a:rPr dirty="0" smtClean="0" sz="1400" spc="-45">
                <a:latin typeface="Arial"/>
                <a:cs typeface="Arial"/>
              </a:rPr>
              <a:t>ا</a:t>
            </a:r>
            <a:r>
              <a:rPr dirty="0" smtClean="0" sz="1400" spc="0">
                <a:latin typeface="Arial"/>
                <a:cs typeface="Arial"/>
              </a:rPr>
              <a:t>ا</a:t>
            </a:r>
            <a:r>
              <a:rPr dirty="0" smtClean="0" sz="1400" spc="-15">
                <a:latin typeface="Arial"/>
                <a:cs typeface="Arial"/>
              </a:rPr>
              <a:t> ي 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-225">
                <a:latin typeface="Arial"/>
                <a:cs typeface="Arial"/>
              </a:rPr>
              <a:t>ف</a:t>
            </a:r>
            <a:r>
              <a:rPr dirty="0" smtClean="0" sz="1400" spc="-40">
                <a:latin typeface="Arial"/>
                <a:cs typeface="Arial"/>
              </a:rPr>
              <a:t>ا</a:t>
            </a:r>
            <a:r>
              <a:rPr dirty="0" smtClean="0" sz="1400" spc="0">
                <a:latin typeface="Arial"/>
                <a:cs typeface="Arial"/>
              </a:rPr>
              <a:t>ا</a:t>
            </a:r>
            <a:r>
              <a:rPr dirty="0" smtClean="0" sz="1400" spc="-195">
                <a:latin typeface="Arial"/>
                <a:cs typeface="Arial"/>
              </a:rPr>
              <a:t>د</a:t>
            </a:r>
            <a:r>
              <a:rPr dirty="0" smtClean="0" sz="1400" spc="-415">
                <a:latin typeface="Arial"/>
                <a:cs typeface="Arial"/>
              </a:rPr>
              <a:t>س</a:t>
            </a:r>
            <a:r>
              <a:rPr dirty="0" smtClean="0" sz="1400" spc="-200">
                <a:latin typeface="Arial"/>
                <a:cs typeface="Arial"/>
              </a:rPr>
              <a:t>لأ</a:t>
            </a:r>
            <a:r>
              <a:rPr dirty="0" smtClean="0" sz="1400" spc="20">
                <a:latin typeface="Arial"/>
                <a:cs typeface="Arial"/>
              </a:rPr>
              <a:t> </a:t>
            </a:r>
            <a:r>
              <a:rPr dirty="0" smtClean="0" sz="1400" spc="114">
                <a:latin typeface="Arial"/>
                <a:cs typeface="Arial"/>
              </a:rPr>
              <a:t>ا</a:t>
            </a:r>
            <a:r>
              <a:rPr dirty="0" smtClean="0" sz="1400" spc="135">
                <a:latin typeface="Arial"/>
                <a:cs typeface="Arial"/>
              </a:rPr>
              <a:t>ا</a:t>
            </a:r>
            <a:r>
              <a:rPr dirty="0" smtClean="0" sz="1400" spc="0">
                <a:latin typeface="Arial"/>
                <a:cs typeface="Arial"/>
              </a:rPr>
              <a:t>ا</a:t>
            </a:r>
            <a:r>
              <a:rPr dirty="0" smtClean="0" sz="1400" spc="50">
                <a:latin typeface="Arial"/>
                <a:cs typeface="Arial"/>
              </a:rPr>
              <a:t>ي</a:t>
            </a:r>
            <a:r>
              <a:rPr dirty="0" smtClean="0" sz="1400" spc="10">
                <a:latin typeface="Arial"/>
                <a:cs typeface="Arial"/>
              </a:rPr>
              <a:t> </a:t>
            </a:r>
            <a:r>
              <a:rPr dirty="0" smtClean="0" sz="1400" spc="-50">
                <a:latin typeface="Arial"/>
                <a:cs typeface="Arial"/>
              </a:rPr>
              <a:t> </a:t>
            </a:r>
            <a:r>
              <a:rPr dirty="0" smtClean="0" sz="1400" spc="-350">
                <a:latin typeface="Arial"/>
                <a:cs typeface="Arial"/>
              </a:rPr>
              <a:t>يبا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-225">
                <a:latin typeface="Arial"/>
                <a:cs typeface="Arial"/>
              </a:rPr>
              <a:t>ف</a:t>
            </a:r>
            <a:r>
              <a:rPr dirty="0" smtClean="0" sz="1400" spc="-40">
                <a:latin typeface="Arial"/>
                <a:cs typeface="Arial"/>
              </a:rPr>
              <a:t>ا</a:t>
            </a:r>
            <a:r>
              <a:rPr dirty="0" smtClean="0" sz="1400" spc="0">
                <a:latin typeface="Arial"/>
                <a:cs typeface="Arial"/>
              </a:rPr>
              <a:t>ا</a:t>
            </a:r>
            <a:r>
              <a:rPr dirty="0" smtClean="0" sz="1400" spc="-195">
                <a:latin typeface="Arial"/>
                <a:cs typeface="Arial"/>
              </a:rPr>
              <a:t>د</a:t>
            </a:r>
            <a:r>
              <a:rPr dirty="0" smtClean="0" sz="1400" spc="-415">
                <a:latin typeface="Arial"/>
                <a:cs typeface="Arial"/>
              </a:rPr>
              <a:t>س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-250">
                <a:latin typeface="Arial"/>
                <a:cs typeface="Arial"/>
              </a:rPr>
              <a:t>ي </a:t>
            </a:r>
            <a:r>
              <a:rPr dirty="0" smtClean="0" sz="1400" spc="-275">
                <a:latin typeface="Arial"/>
                <a:cs typeface="Arial"/>
              </a:rPr>
              <a:t>ل</a:t>
            </a:r>
            <a:r>
              <a:rPr dirty="0" smtClean="0" sz="1400" spc="-440">
                <a:latin typeface="Arial"/>
                <a:cs typeface="Arial"/>
              </a:rPr>
              <a:t>ي</a:t>
            </a:r>
            <a:r>
              <a:rPr dirty="0" smtClean="0" sz="1400" spc="-125">
                <a:latin typeface="Arial"/>
                <a:cs typeface="Arial"/>
              </a:rPr>
              <a:t>ا</a:t>
            </a:r>
            <a:r>
              <a:rPr dirty="0" smtClean="0" sz="1400" spc="0">
                <a:latin typeface="Arial"/>
                <a:cs typeface="Arial"/>
              </a:rPr>
              <a:t>ا</a:t>
            </a:r>
            <a:r>
              <a:rPr dirty="0" smtClean="0" sz="1400" spc="-305">
                <a:latin typeface="Arial"/>
                <a:cs typeface="Arial"/>
              </a:rPr>
              <a:t>سيلل</a:t>
            </a:r>
            <a:r>
              <a:rPr dirty="0" smtClean="0" sz="1400" spc="-130">
                <a:latin typeface="Arial"/>
                <a:cs typeface="Arial"/>
              </a:rPr>
              <a:t> </a:t>
            </a:r>
            <a:r>
              <a:rPr dirty="0" smtClean="0" sz="1400" spc="-135">
                <a:latin typeface="Arial"/>
                <a:cs typeface="Arial"/>
              </a:rPr>
              <a:t>إلأ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114">
                <a:latin typeface="Arial"/>
                <a:cs typeface="Arial"/>
              </a:rPr>
              <a:t>ا</a:t>
            </a:r>
            <a:r>
              <a:rPr dirty="0" smtClean="0" sz="1400" spc="135">
                <a:latin typeface="Arial"/>
                <a:cs typeface="Arial"/>
              </a:rPr>
              <a:t>ا</a:t>
            </a:r>
            <a:r>
              <a:rPr dirty="0" smtClean="0" sz="1400" spc="0">
                <a:latin typeface="Arial"/>
                <a:cs typeface="Arial"/>
              </a:rPr>
              <a:t>ا</a:t>
            </a:r>
            <a:r>
              <a:rPr dirty="0" smtClean="0" sz="1400" spc="-40">
                <a:latin typeface="Arial"/>
                <a:cs typeface="Arial"/>
              </a:rPr>
              <a:t>ي</a:t>
            </a:r>
            <a:r>
              <a:rPr dirty="0" smtClean="0" sz="1400" spc="-30">
                <a:latin typeface="Arial"/>
                <a:cs typeface="Arial"/>
              </a:rPr>
              <a:t>ه</a:t>
            </a:r>
            <a:r>
              <a:rPr dirty="0" smtClean="0" sz="1400" spc="-120">
                <a:latin typeface="Arial"/>
                <a:cs typeface="Arial"/>
              </a:rPr>
              <a:t>لأ</a:t>
            </a:r>
            <a:r>
              <a:rPr dirty="0" smtClean="0" sz="1400" spc="-120">
                <a:latin typeface="Arial"/>
                <a:cs typeface="Arial"/>
              </a:rPr>
              <a:t>ا</a:t>
            </a:r>
            <a:endParaRPr sz="1400">
              <a:latin typeface="Arial"/>
              <a:cs typeface="Arial"/>
            </a:endParaRPr>
          </a:p>
          <a:p>
            <a:pPr algn="r" marR="12700">
              <a:lnSpc>
                <a:spcPct val="100000"/>
              </a:lnSpc>
              <a:spcBef>
                <a:spcPts val="165"/>
              </a:spcBef>
            </a:pPr>
            <a:r>
              <a:rPr dirty="0" smtClean="0" sz="1400">
                <a:latin typeface="Arial"/>
                <a:cs typeface="Arial"/>
              </a:rPr>
              <a:t>: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-140">
                <a:latin typeface="Arial"/>
                <a:cs typeface="Arial"/>
              </a:rPr>
              <a:t>ز</a:t>
            </a:r>
            <a:r>
              <a:rPr dirty="0" smtClean="0" sz="1400" spc="-90">
                <a:latin typeface="Arial"/>
                <a:cs typeface="Arial"/>
              </a:rPr>
              <a:t>ة</a:t>
            </a:r>
            <a:r>
              <a:rPr dirty="0" smtClean="0" sz="1400" spc="65">
                <a:latin typeface="Arial"/>
                <a:cs typeface="Arial"/>
              </a:rPr>
              <a:t>ة</a:t>
            </a:r>
            <a:r>
              <a:rPr dirty="0" smtClean="0" sz="1400" spc="-265">
                <a:latin typeface="Arial"/>
                <a:cs typeface="Arial"/>
              </a:rPr>
              <a:t>لل</a:t>
            </a:r>
            <a:r>
              <a:rPr dirty="0" smtClean="0" sz="1400" spc="-350">
                <a:latin typeface="Arial"/>
                <a:cs typeface="Arial"/>
              </a:rPr>
              <a:t>ي</a:t>
            </a:r>
            <a:r>
              <a:rPr dirty="0" smtClean="0" sz="1400" spc="-350">
                <a:latin typeface="Arial"/>
                <a:cs typeface="Arial"/>
              </a:rPr>
              <a:t> </a:t>
            </a:r>
            <a:r>
              <a:rPr dirty="0" smtClean="0" sz="1400" spc="600">
                <a:latin typeface="Arial"/>
                <a:cs typeface="Arial"/>
              </a:rPr>
              <a:t> </a:t>
            </a:r>
            <a:r>
              <a:rPr dirty="0" smtClean="0" sz="1400" spc="-65">
                <a:latin typeface="Arial"/>
                <a:cs typeface="Arial"/>
              </a:rPr>
              <a:t>الأةا</a:t>
            </a:r>
            <a:r>
              <a:rPr dirty="0" smtClean="0" sz="1400" spc="10">
                <a:latin typeface="Arial"/>
                <a:cs typeface="Arial"/>
              </a:rPr>
              <a:t> </a:t>
            </a:r>
            <a:r>
              <a:rPr dirty="0" smtClean="0" sz="1400" spc="80">
                <a:latin typeface="Arial"/>
                <a:cs typeface="Arial"/>
              </a:rPr>
              <a:t> </a:t>
            </a:r>
            <a:r>
              <a:rPr dirty="0" smtClean="0" sz="1400" spc="65">
                <a:latin typeface="Arial"/>
                <a:cs typeface="Arial"/>
              </a:rPr>
              <a:t>ة</a:t>
            </a:r>
            <a:r>
              <a:rPr dirty="0" smtClean="0" sz="1400" spc="-10">
                <a:latin typeface="Arial"/>
                <a:cs typeface="Arial"/>
              </a:rPr>
              <a:t> ل</a:t>
            </a:r>
            <a:r>
              <a:rPr dirty="0" smtClean="0" sz="1400" spc="-395">
                <a:latin typeface="Arial"/>
                <a:cs typeface="Arial"/>
              </a:rPr>
              <a:t>سل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-175">
                <a:latin typeface="Arial"/>
                <a:cs typeface="Arial"/>
              </a:rPr>
              <a:t>زلأ</a:t>
            </a:r>
            <a:r>
              <a:rPr dirty="0" smtClean="0" sz="1400" spc="-100">
                <a:latin typeface="Arial"/>
                <a:cs typeface="Arial"/>
              </a:rPr>
              <a:t>ا</a:t>
            </a:r>
            <a:r>
              <a:rPr dirty="0" smtClean="0" sz="1400" spc="65">
                <a:latin typeface="Arial"/>
                <a:cs typeface="Arial"/>
              </a:rPr>
              <a:t>ة</a:t>
            </a:r>
            <a:r>
              <a:rPr dirty="0" smtClean="0" sz="1400" spc="-120">
                <a:latin typeface="Arial"/>
                <a:cs typeface="Arial"/>
              </a:rPr>
              <a:t>لا</a:t>
            </a:r>
            <a:r>
              <a:rPr dirty="0" smtClean="0" sz="1400" spc="-120">
                <a:latin typeface="Arial"/>
                <a:cs typeface="Arial"/>
              </a:rPr>
              <a:t>ا </a:t>
            </a:r>
            <a:r>
              <a:rPr dirty="0" smtClean="0" sz="1400" spc="5">
                <a:latin typeface="Arial"/>
                <a:cs typeface="Arial"/>
              </a:rPr>
              <a:t>ن</a:t>
            </a:r>
            <a:r>
              <a:rPr dirty="0" smtClean="0" sz="1400" spc="-295">
                <a:latin typeface="Arial"/>
                <a:cs typeface="Arial"/>
              </a:rPr>
              <a:t>ي </a:t>
            </a:r>
            <a:r>
              <a:rPr dirty="0" smtClean="0" sz="1400" spc="-295">
                <a:latin typeface="Arial"/>
                <a:cs typeface="Arial"/>
              </a:rPr>
              <a:t> </a:t>
            </a:r>
            <a:r>
              <a:rPr dirty="0" smtClean="0" sz="1400" spc="100">
                <a:latin typeface="Arial"/>
                <a:cs typeface="Arial"/>
              </a:rPr>
              <a:t>الأ</a:t>
            </a:r>
            <a:r>
              <a:rPr dirty="0" smtClean="0" sz="1400" spc="-170">
                <a:latin typeface="Arial"/>
                <a:cs typeface="Arial"/>
              </a:rPr>
              <a:t>دسلاا</a:t>
            </a:r>
            <a:r>
              <a:rPr dirty="0" smtClean="0" sz="1400" spc="-170">
                <a:latin typeface="Arial"/>
                <a:cs typeface="Arial"/>
              </a:rPr>
              <a:t> </a:t>
            </a:r>
            <a:r>
              <a:rPr dirty="0" smtClean="0" sz="1400" spc="-90">
                <a:latin typeface="Arial"/>
                <a:cs typeface="Arial"/>
              </a:rPr>
              <a:t>ا</a:t>
            </a:r>
            <a:r>
              <a:rPr dirty="0" smtClean="0" sz="1400" spc="-260">
                <a:latin typeface="Arial"/>
                <a:cs typeface="Arial"/>
              </a:rPr>
              <a:t>ط</a:t>
            </a:r>
            <a:r>
              <a:rPr dirty="0" smtClean="0" sz="1400" spc="-280">
                <a:latin typeface="Arial"/>
                <a:cs typeface="Arial"/>
              </a:rPr>
              <a:t> ب</a:t>
            </a:r>
            <a:r>
              <a:rPr dirty="0" smtClean="0" sz="1400" spc="-280">
                <a:latin typeface="Arial"/>
                <a:cs typeface="Arial"/>
              </a:rPr>
              <a:t> </a:t>
            </a:r>
            <a:r>
              <a:rPr dirty="0" smtClean="0" sz="1400" spc="295">
                <a:latin typeface="Arial"/>
                <a:cs typeface="Arial"/>
              </a:rPr>
              <a:t> </a:t>
            </a:r>
            <a:r>
              <a:rPr dirty="0" smtClean="0" sz="1400" spc="285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ؤ</a:t>
            </a:r>
            <a:r>
              <a:rPr dirty="0" smtClean="0" sz="1400" spc="-350">
                <a:latin typeface="Arial"/>
                <a:cs typeface="Arial"/>
              </a:rPr>
              <a:t>يبا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-25">
                <a:latin typeface="Arial"/>
                <a:cs typeface="Arial"/>
              </a:rPr>
              <a:t>وي </a:t>
            </a:r>
            <a:r>
              <a:rPr dirty="0" smtClean="0" sz="1400" spc="-15">
                <a:latin typeface="Arial"/>
                <a:cs typeface="Arial"/>
              </a:rPr>
              <a:t> </a:t>
            </a:r>
            <a:r>
              <a:rPr dirty="0" smtClean="0" sz="1400" spc="-355">
                <a:latin typeface="Arial"/>
                <a:cs typeface="Arial"/>
              </a:rPr>
              <a:t>با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-25">
                <a:latin typeface="Arial"/>
                <a:cs typeface="Arial"/>
              </a:rPr>
              <a:t>ق </a:t>
            </a:r>
            <a:r>
              <a:rPr dirty="0" smtClean="0" sz="1400" spc="-265">
                <a:latin typeface="Arial"/>
                <a:cs typeface="Arial"/>
              </a:rPr>
              <a:t>يو</a:t>
            </a:r>
            <a:r>
              <a:rPr dirty="0" smtClean="0" sz="1400" spc="-245">
                <a:latin typeface="Arial"/>
                <a:cs typeface="Arial"/>
              </a:rPr>
              <a:t>ل</a:t>
            </a:r>
            <a:r>
              <a:rPr dirty="0" smtClean="0" sz="1400" spc="-375">
                <a:latin typeface="Arial"/>
                <a:cs typeface="Arial"/>
              </a:rPr>
              <a:t>بلأ</a:t>
            </a:r>
            <a:r>
              <a:rPr dirty="0" smtClean="0" sz="1400" spc="30">
                <a:latin typeface="Arial"/>
                <a:cs typeface="Arial"/>
              </a:rPr>
              <a:t> </a:t>
            </a:r>
            <a:r>
              <a:rPr dirty="0" smtClean="0" sz="1400" spc="-90">
                <a:latin typeface="Arial"/>
                <a:cs typeface="Arial"/>
              </a:rPr>
              <a:t> ي ي</a:t>
            </a:r>
            <a:r>
              <a:rPr dirty="0" smtClean="0" sz="1400" spc="-150">
                <a:latin typeface="Arial"/>
                <a:cs typeface="Arial"/>
              </a:rPr>
              <a:t>ب</a:t>
            </a:r>
            <a:r>
              <a:rPr dirty="0" smtClean="0" sz="1400" spc="0">
                <a:latin typeface="Arial"/>
                <a:cs typeface="Arial"/>
              </a:rPr>
              <a:t>ا</a:t>
            </a:r>
            <a:endParaRPr sz="14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48995" y="10134600"/>
            <a:ext cx="64922" cy="143865"/>
          </a:xfrm>
          <a:custGeom>
            <a:avLst/>
            <a:gdLst/>
            <a:ahLst/>
            <a:cxnLst/>
            <a:rect l="l" t="t" r="r" b="b"/>
            <a:pathLst>
              <a:path w="64922" h="143865">
                <a:moveTo>
                  <a:pt x="0" y="143865"/>
                </a:moveTo>
                <a:lnTo>
                  <a:pt x="64922" y="143865"/>
                </a:lnTo>
                <a:lnTo>
                  <a:pt x="64922" y="0"/>
                </a:lnTo>
                <a:lnTo>
                  <a:pt x="0" y="0"/>
                </a:lnTo>
                <a:lnTo>
                  <a:pt x="0" y="143865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" name="object 4"/>
          <p:cNvSpPr/>
          <p:nvPr/>
        </p:nvSpPr>
        <p:spPr>
          <a:xfrm>
            <a:off x="348995" y="10278465"/>
            <a:ext cx="209092" cy="64922"/>
          </a:xfrm>
          <a:custGeom>
            <a:avLst/>
            <a:gdLst/>
            <a:ahLst/>
            <a:cxnLst/>
            <a:rect l="l" t="t" r="r" b="b"/>
            <a:pathLst>
              <a:path w="209092" h="64922">
                <a:moveTo>
                  <a:pt x="0" y="64922"/>
                </a:moveTo>
                <a:lnTo>
                  <a:pt x="209092" y="64922"/>
                </a:lnTo>
                <a:lnTo>
                  <a:pt x="209092" y="0"/>
                </a:lnTo>
                <a:lnTo>
                  <a:pt x="0" y="0"/>
                </a:lnTo>
                <a:lnTo>
                  <a:pt x="0" y="64922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" name="object 5"/>
          <p:cNvSpPr/>
          <p:nvPr/>
        </p:nvSpPr>
        <p:spPr>
          <a:xfrm>
            <a:off x="304800" y="10172547"/>
            <a:ext cx="153619" cy="0"/>
          </a:xfrm>
          <a:custGeom>
            <a:avLst/>
            <a:gdLst/>
            <a:ahLst/>
            <a:cxnLst/>
            <a:rect l="l" t="t" r="r" b="b"/>
            <a:pathLst>
              <a:path w="153619" h="0">
                <a:moveTo>
                  <a:pt x="0" y="0"/>
                </a:moveTo>
                <a:lnTo>
                  <a:pt x="153619" y="0"/>
                </a:lnTo>
              </a:path>
            </a:pathLst>
          </a:custGeom>
          <a:ln w="10718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" name="object 6"/>
          <p:cNvSpPr/>
          <p:nvPr/>
        </p:nvSpPr>
        <p:spPr>
          <a:xfrm>
            <a:off x="464667" y="10167822"/>
            <a:ext cx="0" cy="219760"/>
          </a:xfrm>
          <a:custGeom>
            <a:avLst/>
            <a:gdLst/>
            <a:ahLst/>
            <a:cxnLst/>
            <a:rect l="l" t="t" r="r" b="b"/>
            <a:pathLst>
              <a:path w="0" h="219760">
                <a:moveTo>
                  <a:pt x="0" y="0"/>
                </a:moveTo>
                <a:lnTo>
                  <a:pt x="0" y="219760"/>
                </a:lnTo>
              </a:path>
            </a:pathLst>
          </a:custGeom>
          <a:ln w="10718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" name="object 7"/>
          <p:cNvSpPr/>
          <p:nvPr/>
        </p:nvSpPr>
        <p:spPr>
          <a:xfrm>
            <a:off x="304800" y="10382859"/>
            <a:ext cx="153619" cy="0"/>
          </a:xfrm>
          <a:custGeom>
            <a:avLst/>
            <a:gdLst/>
            <a:ahLst/>
            <a:cxnLst/>
            <a:rect l="l" t="t" r="r" b="b"/>
            <a:pathLst>
              <a:path w="153619" h="0">
                <a:moveTo>
                  <a:pt x="0" y="0"/>
                </a:moveTo>
                <a:lnTo>
                  <a:pt x="153619" y="0"/>
                </a:lnTo>
              </a:path>
            </a:pathLst>
          </a:custGeom>
          <a:ln w="10718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" name="object 8"/>
          <p:cNvSpPr/>
          <p:nvPr/>
        </p:nvSpPr>
        <p:spPr>
          <a:xfrm>
            <a:off x="309676" y="10222991"/>
            <a:ext cx="0" cy="164592"/>
          </a:xfrm>
          <a:custGeom>
            <a:avLst/>
            <a:gdLst/>
            <a:ahLst/>
            <a:cxnLst/>
            <a:rect l="l" t="t" r="r" b="b"/>
            <a:pathLst>
              <a:path w="0" h="164592">
                <a:moveTo>
                  <a:pt x="0" y="0"/>
                </a:moveTo>
                <a:lnTo>
                  <a:pt x="0" y="164592"/>
                </a:lnTo>
              </a:path>
            </a:pathLst>
          </a:custGeom>
          <a:ln w="1102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" name="object 9"/>
          <p:cNvSpPr/>
          <p:nvPr/>
        </p:nvSpPr>
        <p:spPr>
          <a:xfrm>
            <a:off x="304800" y="10227868"/>
            <a:ext cx="208787" cy="0"/>
          </a:xfrm>
          <a:custGeom>
            <a:avLst/>
            <a:gdLst/>
            <a:ahLst/>
            <a:cxnLst/>
            <a:rect l="l" t="t" r="r" b="b"/>
            <a:pathLst>
              <a:path w="208787" h="0">
                <a:moveTo>
                  <a:pt x="0" y="0"/>
                </a:moveTo>
                <a:lnTo>
                  <a:pt x="208787" y="0"/>
                </a:lnTo>
              </a:path>
            </a:pathLst>
          </a:custGeom>
          <a:ln w="1102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" name="object 10"/>
          <p:cNvSpPr/>
          <p:nvPr/>
        </p:nvSpPr>
        <p:spPr>
          <a:xfrm>
            <a:off x="508863" y="10222991"/>
            <a:ext cx="0" cy="164592"/>
          </a:xfrm>
          <a:custGeom>
            <a:avLst/>
            <a:gdLst/>
            <a:ahLst/>
            <a:cxnLst/>
            <a:rect l="l" t="t" r="r" b="b"/>
            <a:pathLst>
              <a:path w="0" h="164592">
                <a:moveTo>
                  <a:pt x="0" y="0"/>
                </a:moveTo>
                <a:lnTo>
                  <a:pt x="0" y="164592"/>
                </a:lnTo>
              </a:path>
            </a:pathLst>
          </a:custGeom>
          <a:ln w="10718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" name="object 11"/>
          <p:cNvSpPr/>
          <p:nvPr/>
        </p:nvSpPr>
        <p:spPr>
          <a:xfrm>
            <a:off x="504139" y="10382859"/>
            <a:ext cx="6541363" cy="0"/>
          </a:xfrm>
          <a:custGeom>
            <a:avLst/>
            <a:gdLst/>
            <a:ahLst/>
            <a:cxnLst/>
            <a:rect l="l" t="t" r="r" b="b"/>
            <a:pathLst>
              <a:path w="6541363" h="0">
                <a:moveTo>
                  <a:pt x="0" y="0"/>
                </a:moveTo>
                <a:lnTo>
                  <a:pt x="6541363" y="0"/>
                </a:lnTo>
              </a:path>
            </a:pathLst>
          </a:custGeom>
          <a:ln w="10718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" name="object 12"/>
          <p:cNvSpPr/>
          <p:nvPr/>
        </p:nvSpPr>
        <p:spPr>
          <a:xfrm>
            <a:off x="413918" y="348970"/>
            <a:ext cx="144170" cy="64922"/>
          </a:xfrm>
          <a:custGeom>
            <a:avLst/>
            <a:gdLst/>
            <a:ahLst/>
            <a:cxnLst/>
            <a:rect l="l" t="t" r="r" b="b"/>
            <a:pathLst>
              <a:path w="144170" h="64922">
                <a:moveTo>
                  <a:pt x="0" y="64922"/>
                </a:moveTo>
                <a:lnTo>
                  <a:pt x="144170" y="64922"/>
                </a:lnTo>
                <a:lnTo>
                  <a:pt x="144170" y="0"/>
                </a:lnTo>
                <a:lnTo>
                  <a:pt x="0" y="0"/>
                </a:lnTo>
                <a:lnTo>
                  <a:pt x="0" y="64922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" name="object 13"/>
          <p:cNvSpPr/>
          <p:nvPr/>
        </p:nvSpPr>
        <p:spPr>
          <a:xfrm>
            <a:off x="348995" y="348995"/>
            <a:ext cx="64922" cy="208788"/>
          </a:xfrm>
          <a:custGeom>
            <a:avLst/>
            <a:gdLst/>
            <a:ahLst/>
            <a:cxnLst/>
            <a:rect l="l" t="t" r="r" b="b"/>
            <a:pathLst>
              <a:path w="64922" h="208788">
                <a:moveTo>
                  <a:pt x="0" y="208788"/>
                </a:moveTo>
                <a:lnTo>
                  <a:pt x="64922" y="208788"/>
                </a:lnTo>
                <a:lnTo>
                  <a:pt x="64922" y="0"/>
                </a:lnTo>
                <a:lnTo>
                  <a:pt x="0" y="0"/>
                </a:lnTo>
                <a:lnTo>
                  <a:pt x="0" y="208788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" name="object 14"/>
          <p:cNvSpPr/>
          <p:nvPr/>
        </p:nvSpPr>
        <p:spPr>
          <a:xfrm>
            <a:off x="515112" y="309701"/>
            <a:ext cx="6541363" cy="0"/>
          </a:xfrm>
          <a:custGeom>
            <a:avLst/>
            <a:gdLst/>
            <a:ahLst/>
            <a:cxnLst/>
            <a:rect l="l" t="t" r="r" b="b"/>
            <a:pathLst>
              <a:path w="6541363" h="0">
                <a:moveTo>
                  <a:pt x="0" y="0"/>
                </a:moveTo>
                <a:lnTo>
                  <a:pt x="6541363" y="0"/>
                </a:lnTo>
              </a:path>
            </a:pathLst>
          </a:custGeom>
          <a:ln w="1102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" name="object 15"/>
          <p:cNvSpPr/>
          <p:nvPr/>
        </p:nvSpPr>
        <p:spPr>
          <a:xfrm>
            <a:off x="519988" y="304850"/>
            <a:ext cx="0" cy="153619"/>
          </a:xfrm>
          <a:custGeom>
            <a:avLst/>
            <a:gdLst/>
            <a:ahLst/>
            <a:cxnLst/>
            <a:rect l="l" t="t" r="r" b="b"/>
            <a:pathLst>
              <a:path w="0" h="153619">
                <a:moveTo>
                  <a:pt x="0" y="0"/>
                </a:moveTo>
                <a:lnTo>
                  <a:pt x="0" y="153619"/>
                </a:lnTo>
              </a:path>
            </a:pathLst>
          </a:custGeom>
          <a:ln w="1102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" name="object 16"/>
          <p:cNvSpPr/>
          <p:nvPr/>
        </p:nvSpPr>
        <p:spPr>
          <a:xfrm>
            <a:off x="304800" y="464514"/>
            <a:ext cx="220065" cy="0"/>
          </a:xfrm>
          <a:custGeom>
            <a:avLst/>
            <a:gdLst/>
            <a:ahLst/>
            <a:cxnLst/>
            <a:rect l="l" t="t" r="r" b="b"/>
            <a:pathLst>
              <a:path w="220065" h="0">
                <a:moveTo>
                  <a:pt x="0" y="0"/>
                </a:moveTo>
                <a:lnTo>
                  <a:pt x="220065" y="0"/>
                </a:lnTo>
              </a:path>
            </a:pathLst>
          </a:custGeom>
          <a:ln w="1102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7" name="object 17"/>
          <p:cNvSpPr/>
          <p:nvPr/>
        </p:nvSpPr>
        <p:spPr>
          <a:xfrm>
            <a:off x="309676" y="304850"/>
            <a:ext cx="0" cy="153619"/>
          </a:xfrm>
          <a:custGeom>
            <a:avLst/>
            <a:gdLst/>
            <a:ahLst/>
            <a:cxnLst/>
            <a:rect l="l" t="t" r="r" b="b"/>
            <a:pathLst>
              <a:path w="0" h="153619">
                <a:moveTo>
                  <a:pt x="0" y="0"/>
                </a:moveTo>
                <a:lnTo>
                  <a:pt x="0" y="153619"/>
                </a:lnTo>
              </a:path>
            </a:pathLst>
          </a:custGeom>
          <a:ln w="1102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8" name="object 18"/>
          <p:cNvSpPr/>
          <p:nvPr/>
        </p:nvSpPr>
        <p:spPr>
          <a:xfrm>
            <a:off x="304800" y="309701"/>
            <a:ext cx="164592" cy="0"/>
          </a:xfrm>
          <a:custGeom>
            <a:avLst/>
            <a:gdLst/>
            <a:ahLst/>
            <a:cxnLst/>
            <a:rect l="l" t="t" r="r" b="b"/>
            <a:pathLst>
              <a:path w="164592" h="0">
                <a:moveTo>
                  <a:pt x="0" y="0"/>
                </a:moveTo>
                <a:lnTo>
                  <a:pt x="164592" y="0"/>
                </a:lnTo>
              </a:path>
            </a:pathLst>
          </a:custGeom>
          <a:ln w="1102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9" name="object 19"/>
          <p:cNvSpPr/>
          <p:nvPr/>
        </p:nvSpPr>
        <p:spPr>
          <a:xfrm>
            <a:off x="464667" y="304799"/>
            <a:ext cx="0" cy="208788"/>
          </a:xfrm>
          <a:custGeom>
            <a:avLst/>
            <a:gdLst/>
            <a:ahLst/>
            <a:cxnLst/>
            <a:rect l="l" t="t" r="r" b="b"/>
            <a:pathLst>
              <a:path w="0" h="208788">
                <a:moveTo>
                  <a:pt x="0" y="0"/>
                </a:moveTo>
                <a:lnTo>
                  <a:pt x="0" y="208788"/>
                </a:lnTo>
              </a:path>
            </a:pathLst>
          </a:custGeom>
          <a:ln w="10718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0" name="object 20"/>
          <p:cNvSpPr/>
          <p:nvPr/>
        </p:nvSpPr>
        <p:spPr>
          <a:xfrm>
            <a:off x="304800" y="508863"/>
            <a:ext cx="164592" cy="0"/>
          </a:xfrm>
          <a:custGeom>
            <a:avLst/>
            <a:gdLst/>
            <a:ahLst/>
            <a:cxnLst/>
            <a:rect l="l" t="t" r="r" b="b"/>
            <a:pathLst>
              <a:path w="164592" h="0">
                <a:moveTo>
                  <a:pt x="0" y="0"/>
                </a:moveTo>
                <a:lnTo>
                  <a:pt x="164592" y="0"/>
                </a:lnTo>
              </a:path>
            </a:pathLst>
          </a:custGeom>
          <a:ln w="10718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1" name="object 21"/>
          <p:cNvSpPr/>
          <p:nvPr/>
        </p:nvSpPr>
        <p:spPr>
          <a:xfrm>
            <a:off x="559308" y="10278465"/>
            <a:ext cx="256336" cy="64922"/>
          </a:xfrm>
          <a:custGeom>
            <a:avLst/>
            <a:gdLst/>
            <a:ahLst/>
            <a:cxnLst/>
            <a:rect l="l" t="t" r="r" b="b"/>
            <a:pathLst>
              <a:path w="256336" h="64922">
                <a:moveTo>
                  <a:pt x="0" y="64922"/>
                </a:moveTo>
                <a:lnTo>
                  <a:pt x="256336" y="64922"/>
                </a:lnTo>
                <a:lnTo>
                  <a:pt x="256336" y="0"/>
                </a:lnTo>
                <a:lnTo>
                  <a:pt x="0" y="0"/>
                </a:lnTo>
                <a:lnTo>
                  <a:pt x="0" y="64922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2" name="object 22"/>
          <p:cNvSpPr/>
          <p:nvPr/>
        </p:nvSpPr>
        <p:spPr>
          <a:xfrm>
            <a:off x="817168" y="10278465"/>
            <a:ext cx="256031" cy="64922"/>
          </a:xfrm>
          <a:custGeom>
            <a:avLst/>
            <a:gdLst/>
            <a:ahLst/>
            <a:cxnLst/>
            <a:rect l="l" t="t" r="r" b="b"/>
            <a:pathLst>
              <a:path w="256031" h="64922">
                <a:moveTo>
                  <a:pt x="0" y="64922"/>
                </a:moveTo>
                <a:lnTo>
                  <a:pt x="256031" y="64922"/>
                </a:lnTo>
                <a:lnTo>
                  <a:pt x="256031" y="0"/>
                </a:lnTo>
                <a:lnTo>
                  <a:pt x="0" y="0"/>
                </a:lnTo>
                <a:lnTo>
                  <a:pt x="0" y="64922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3" name="object 23"/>
          <p:cNvSpPr/>
          <p:nvPr/>
        </p:nvSpPr>
        <p:spPr>
          <a:xfrm>
            <a:off x="1074724" y="10278465"/>
            <a:ext cx="256031" cy="64922"/>
          </a:xfrm>
          <a:custGeom>
            <a:avLst/>
            <a:gdLst/>
            <a:ahLst/>
            <a:cxnLst/>
            <a:rect l="l" t="t" r="r" b="b"/>
            <a:pathLst>
              <a:path w="256031" h="64922">
                <a:moveTo>
                  <a:pt x="0" y="64922"/>
                </a:moveTo>
                <a:lnTo>
                  <a:pt x="256031" y="64922"/>
                </a:lnTo>
                <a:lnTo>
                  <a:pt x="256031" y="0"/>
                </a:lnTo>
                <a:lnTo>
                  <a:pt x="0" y="0"/>
                </a:lnTo>
                <a:lnTo>
                  <a:pt x="0" y="64922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4" name="object 24"/>
          <p:cNvSpPr/>
          <p:nvPr/>
        </p:nvSpPr>
        <p:spPr>
          <a:xfrm>
            <a:off x="1332230" y="10278465"/>
            <a:ext cx="256031" cy="64922"/>
          </a:xfrm>
          <a:custGeom>
            <a:avLst/>
            <a:gdLst/>
            <a:ahLst/>
            <a:cxnLst/>
            <a:rect l="l" t="t" r="r" b="b"/>
            <a:pathLst>
              <a:path w="256031" h="64922">
                <a:moveTo>
                  <a:pt x="0" y="64922"/>
                </a:moveTo>
                <a:lnTo>
                  <a:pt x="256031" y="64922"/>
                </a:lnTo>
                <a:lnTo>
                  <a:pt x="256031" y="0"/>
                </a:lnTo>
                <a:lnTo>
                  <a:pt x="0" y="0"/>
                </a:lnTo>
                <a:lnTo>
                  <a:pt x="0" y="64922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5" name="object 25"/>
          <p:cNvSpPr/>
          <p:nvPr/>
        </p:nvSpPr>
        <p:spPr>
          <a:xfrm>
            <a:off x="1589786" y="10278465"/>
            <a:ext cx="256031" cy="64922"/>
          </a:xfrm>
          <a:custGeom>
            <a:avLst/>
            <a:gdLst/>
            <a:ahLst/>
            <a:cxnLst/>
            <a:rect l="l" t="t" r="r" b="b"/>
            <a:pathLst>
              <a:path w="256031" h="64922">
                <a:moveTo>
                  <a:pt x="0" y="64922"/>
                </a:moveTo>
                <a:lnTo>
                  <a:pt x="256031" y="64922"/>
                </a:lnTo>
                <a:lnTo>
                  <a:pt x="256031" y="0"/>
                </a:lnTo>
                <a:lnTo>
                  <a:pt x="0" y="0"/>
                </a:lnTo>
                <a:lnTo>
                  <a:pt x="0" y="64922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6" name="object 26"/>
          <p:cNvSpPr/>
          <p:nvPr/>
        </p:nvSpPr>
        <p:spPr>
          <a:xfrm>
            <a:off x="1847342" y="10278465"/>
            <a:ext cx="256031" cy="64922"/>
          </a:xfrm>
          <a:custGeom>
            <a:avLst/>
            <a:gdLst/>
            <a:ahLst/>
            <a:cxnLst/>
            <a:rect l="l" t="t" r="r" b="b"/>
            <a:pathLst>
              <a:path w="256031" h="64922">
                <a:moveTo>
                  <a:pt x="0" y="64922"/>
                </a:moveTo>
                <a:lnTo>
                  <a:pt x="256031" y="64922"/>
                </a:lnTo>
                <a:lnTo>
                  <a:pt x="256031" y="0"/>
                </a:lnTo>
                <a:lnTo>
                  <a:pt x="0" y="0"/>
                </a:lnTo>
                <a:lnTo>
                  <a:pt x="0" y="64922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7" name="object 27"/>
          <p:cNvSpPr/>
          <p:nvPr/>
        </p:nvSpPr>
        <p:spPr>
          <a:xfrm>
            <a:off x="2104898" y="10278465"/>
            <a:ext cx="256336" cy="64922"/>
          </a:xfrm>
          <a:custGeom>
            <a:avLst/>
            <a:gdLst/>
            <a:ahLst/>
            <a:cxnLst/>
            <a:rect l="l" t="t" r="r" b="b"/>
            <a:pathLst>
              <a:path w="256336" h="64922">
                <a:moveTo>
                  <a:pt x="0" y="64922"/>
                </a:moveTo>
                <a:lnTo>
                  <a:pt x="256336" y="64922"/>
                </a:lnTo>
                <a:lnTo>
                  <a:pt x="256336" y="0"/>
                </a:lnTo>
                <a:lnTo>
                  <a:pt x="0" y="0"/>
                </a:lnTo>
                <a:lnTo>
                  <a:pt x="0" y="64922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8" name="object 28"/>
          <p:cNvSpPr/>
          <p:nvPr/>
        </p:nvSpPr>
        <p:spPr>
          <a:xfrm>
            <a:off x="2362454" y="10278465"/>
            <a:ext cx="256336" cy="64922"/>
          </a:xfrm>
          <a:custGeom>
            <a:avLst/>
            <a:gdLst/>
            <a:ahLst/>
            <a:cxnLst/>
            <a:rect l="l" t="t" r="r" b="b"/>
            <a:pathLst>
              <a:path w="256336" h="64922">
                <a:moveTo>
                  <a:pt x="0" y="64922"/>
                </a:moveTo>
                <a:lnTo>
                  <a:pt x="256336" y="64922"/>
                </a:lnTo>
                <a:lnTo>
                  <a:pt x="256336" y="0"/>
                </a:lnTo>
                <a:lnTo>
                  <a:pt x="0" y="0"/>
                </a:lnTo>
                <a:lnTo>
                  <a:pt x="0" y="64922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9" name="object 29"/>
          <p:cNvSpPr/>
          <p:nvPr/>
        </p:nvSpPr>
        <p:spPr>
          <a:xfrm>
            <a:off x="2620391" y="10278465"/>
            <a:ext cx="256031" cy="64922"/>
          </a:xfrm>
          <a:custGeom>
            <a:avLst/>
            <a:gdLst/>
            <a:ahLst/>
            <a:cxnLst/>
            <a:rect l="l" t="t" r="r" b="b"/>
            <a:pathLst>
              <a:path w="256031" h="64922">
                <a:moveTo>
                  <a:pt x="0" y="64922"/>
                </a:moveTo>
                <a:lnTo>
                  <a:pt x="256031" y="64922"/>
                </a:lnTo>
                <a:lnTo>
                  <a:pt x="256031" y="0"/>
                </a:lnTo>
                <a:lnTo>
                  <a:pt x="0" y="0"/>
                </a:lnTo>
                <a:lnTo>
                  <a:pt x="0" y="64922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0" name="object 30"/>
          <p:cNvSpPr/>
          <p:nvPr/>
        </p:nvSpPr>
        <p:spPr>
          <a:xfrm>
            <a:off x="2877947" y="10278465"/>
            <a:ext cx="256031" cy="64922"/>
          </a:xfrm>
          <a:custGeom>
            <a:avLst/>
            <a:gdLst/>
            <a:ahLst/>
            <a:cxnLst/>
            <a:rect l="l" t="t" r="r" b="b"/>
            <a:pathLst>
              <a:path w="256031" h="64922">
                <a:moveTo>
                  <a:pt x="0" y="64922"/>
                </a:moveTo>
                <a:lnTo>
                  <a:pt x="256031" y="64922"/>
                </a:lnTo>
                <a:lnTo>
                  <a:pt x="256031" y="0"/>
                </a:lnTo>
                <a:lnTo>
                  <a:pt x="0" y="0"/>
                </a:lnTo>
                <a:lnTo>
                  <a:pt x="0" y="64922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1" name="object 31"/>
          <p:cNvSpPr/>
          <p:nvPr/>
        </p:nvSpPr>
        <p:spPr>
          <a:xfrm>
            <a:off x="3135502" y="10278465"/>
            <a:ext cx="256032" cy="64922"/>
          </a:xfrm>
          <a:custGeom>
            <a:avLst/>
            <a:gdLst/>
            <a:ahLst/>
            <a:cxnLst/>
            <a:rect l="l" t="t" r="r" b="b"/>
            <a:pathLst>
              <a:path w="256032" h="64922">
                <a:moveTo>
                  <a:pt x="0" y="64922"/>
                </a:moveTo>
                <a:lnTo>
                  <a:pt x="256032" y="64922"/>
                </a:lnTo>
                <a:lnTo>
                  <a:pt x="256032" y="0"/>
                </a:lnTo>
                <a:lnTo>
                  <a:pt x="0" y="0"/>
                </a:lnTo>
                <a:lnTo>
                  <a:pt x="0" y="64922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2" name="object 32"/>
          <p:cNvSpPr/>
          <p:nvPr/>
        </p:nvSpPr>
        <p:spPr>
          <a:xfrm>
            <a:off x="3393059" y="10278465"/>
            <a:ext cx="256032" cy="64922"/>
          </a:xfrm>
          <a:custGeom>
            <a:avLst/>
            <a:gdLst/>
            <a:ahLst/>
            <a:cxnLst/>
            <a:rect l="l" t="t" r="r" b="b"/>
            <a:pathLst>
              <a:path w="256032" h="64922">
                <a:moveTo>
                  <a:pt x="0" y="64922"/>
                </a:moveTo>
                <a:lnTo>
                  <a:pt x="256032" y="64922"/>
                </a:lnTo>
                <a:lnTo>
                  <a:pt x="256032" y="0"/>
                </a:lnTo>
                <a:lnTo>
                  <a:pt x="0" y="0"/>
                </a:lnTo>
                <a:lnTo>
                  <a:pt x="0" y="64922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3" name="object 33"/>
          <p:cNvSpPr/>
          <p:nvPr/>
        </p:nvSpPr>
        <p:spPr>
          <a:xfrm>
            <a:off x="3650615" y="10278465"/>
            <a:ext cx="256336" cy="64922"/>
          </a:xfrm>
          <a:custGeom>
            <a:avLst/>
            <a:gdLst/>
            <a:ahLst/>
            <a:cxnLst/>
            <a:rect l="l" t="t" r="r" b="b"/>
            <a:pathLst>
              <a:path w="256336" h="64922">
                <a:moveTo>
                  <a:pt x="0" y="64922"/>
                </a:moveTo>
                <a:lnTo>
                  <a:pt x="256336" y="64922"/>
                </a:lnTo>
                <a:lnTo>
                  <a:pt x="256336" y="0"/>
                </a:lnTo>
                <a:lnTo>
                  <a:pt x="0" y="0"/>
                </a:lnTo>
                <a:lnTo>
                  <a:pt x="0" y="64922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4" name="object 34"/>
          <p:cNvSpPr/>
          <p:nvPr/>
        </p:nvSpPr>
        <p:spPr>
          <a:xfrm>
            <a:off x="3908171" y="10278465"/>
            <a:ext cx="256336" cy="64922"/>
          </a:xfrm>
          <a:custGeom>
            <a:avLst/>
            <a:gdLst/>
            <a:ahLst/>
            <a:cxnLst/>
            <a:rect l="l" t="t" r="r" b="b"/>
            <a:pathLst>
              <a:path w="256336" h="64922">
                <a:moveTo>
                  <a:pt x="0" y="64922"/>
                </a:moveTo>
                <a:lnTo>
                  <a:pt x="256336" y="64922"/>
                </a:lnTo>
                <a:lnTo>
                  <a:pt x="256336" y="0"/>
                </a:lnTo>
                <a:lnTo>
                  <a:pt x="0" y="0"/>
                </a:lnTo>
                <a:lnTo>
                  <a:pt x="0" y="64922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5" name="object 35"/>
          <p:cNvSpPr/>
          <p:nvPr/>
        </p:nvSpPr>
        <p:spPr>
          <a:xfrm>
            <a:off x="4165980" y="10278465"/>
            <a:ext cx="256032" cy="64922"/>
          </a:xfrm>
          <a:custGeom>
            <a:avLst/>
            <a:gdLst/>
            <a:ahLst/>
            <a:cxnLst/>
            <a:rect l="l" t="t" r="r" b="b"/>
            <a:pathLst>
              <a:path w="256032" h="64922">
                <a:moveTo>
                  <a:pt x="0" y="64922"/>
                </a:moveTo>
                <a:lnTo>
                  <a:pt x="256032" y="64922"/>
                </a:lnTo>
                <a:lnTo>
                  <a:pt x="256032" y="0"/>
                </a:lnTo>
                <a:lnTo>
                  <a:pt x="0" y="0"/>
                </a:lnTo>
                <a:lnTo>
                  <a:pt x="0" y="64922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6" name="object 36"/>
          <p:cNvSpPr/>
          <p:nvPr/>
        </p:nvSpPr>
        <p:spPr>
          <a:xfrm>
            <a:off x="4423536" y="10278465"/>
            <a:ext cx="256032" cy="64922"/>
          </a:xfrm>
          <a:custGeom>
            <a:avLst/>
            <a:gdLst/>
            <a:ahLst/>
            <a:cxnLst/>
            <a:rect l="l" t="t" r="r" b="b"/>
            <a:pathLst>
              <a:path w="256032" h="64922">
                <a:moveTo>
                  <a:pt x="0" y="64922"/>
                </a:moveTo>
                <a:lnTo>
                  <a:pt x="256032" y="64922"/>
                </a:lnTo>
                <a:lnTo>
                  <a:pt x="256032" y="0"/>
                </a:lnTo>
                <a:lnTo>
                  <a:pt x="0" y="0"/>
                </a:lnTo>
                <a:lnTo>
                  <a:pt x="0" y="64922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7" name="object 37"/>
          <p:cNvSpPr/>
          <p:nvPr/>
        </p:nvSpPr>
        <p:spPr>
          <a:xfrm>
            <a:off x="4681092" y="10278465"/>
            <a:ext cx="256032" cy="64922"/>
          </a:xfrm>
          <a:custGeom>
            <a:avLst/>
            <a:gdLst/>
            <a:ahLst/>
            <a:cxnLst/>
            <a:rect l="l" t="t" r="r" b="b"/>
            <a:pathLst>
              <a:path w="256032" h="64922">
                <a:moveTo>
                  <a:pt x="0" y="64922"/>
                </a:moveTo>
                <a:lnTo>
                  <a:pt x="256032" y="64922"/>
                </a:lnTo>
                <a:lnTo>
                  <a:pt x="256032" y="0"/>
                </a:lnTo>
                <a:lnTo>
                  <a:pt x="0" y="0"/>
                </a:lnTo>
                <a:lnTo>
                  <a:pt x="0" y="64922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8" name="object 38"/>
          <p:cNvSpPr/>
          <p:nvPr/>
        </p:nvSpPr>
        <p:spPr>
          <a:xfrm>
            <a:off x="4938648" y="10278465"/>
            <a:ext cx="256032" cy="64922"/>
          </a:xfrm>
          <a:custGeom>
            <a:avLst/>
            <a:gdLst/>
            <a:ahLst/>
            <a:cxnLst/>
            <a:rect l="l" t="t" r="r" b="b"/>
            <a:pathLst>
              <a:path w="256032" h="64922">
                <a:moveTo>
                  <a:pt x="0" y="64922"/>
                </a:moveTo>
                <a:lnTo>
                  <a:pt x="256032" y="64922"/>
                </a:lnTo>
                <a:lnTo>
                  <a:pt x="256032" y="0"/>
                </a:lnTo>
                <a:lnTo>
                  <a:pt x="0" y="0"/>
                </a:lnTo>
                <a:lnTo>
                  <a:pt x="0" y="64922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9" name="object 39"/>
          <p:cNvSpPr/>
          <p:nvPr/>
        </p:nvSpPr>
        <p:spPr>
          <a:xfrm>
            <a:off x="5196204" y="10278465"/>
            <a:ext cx="256336" cy="64922"/>
          </a:xfrm>
          <a:custGeom>
            <a:avLst/>
            <a:gdLst/>
            <a:ahLst/>
            <a:cxnLst/>
            <a:rect l="l" t="t" r="r" b="b"/>
            <a:pathLst>
              <a:path w="256336" h="64922">
                <a:moveTo>
                  <a:pt x="0" y="64922"/>
                </a:moveTo>
                <a:lnTo>
                  <a:pt x="256336" y="64922"/>
                </a:lnTo>
                <a:lnTo>
                  <a:pt x="256336" y="0"/>
                </a:lnTo>
                <a:lnTo>
                  <a:pt x="0" y="0"/>
                </a:lnTo>
                <a:lnTo>
                  <a:pt x="0" y="64922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0" name="object 40"/>
          <p:cNvSpPr/>
          <p:nvPr/>
        </p:nvSpPr>
        <p:spPr>
          <a:xfrm>
            <a:off x="5453760" y="10278465"/>
            <a:ext cx="256336" cy="64922"/>
          </a:xfrm>
          <a:custGeom>
            <a:avLst/>
            <a:gdLst/>
            <a:ahLst/>
            <a:cxnLst/>
            <a:rect l="l" t="t" r="r" b="b"/>
            <a:pathLst>
              <a:path w="256336" h="64922">
                <a:moveTo>
                  <a:pt x="0" y="64922"/>
                </a:moveTo>
                <a:lnTo>
                  <a:pt x="256336" y="64922"/>
                </a:lnTo>
                <a:lnTo>
                  <a:pt x="256336" y="0"/>
                </a:lnTo>
                <a:lnTo>
                  <a:pt x="0" y="0"/>
                </a:lnTo>
                <a:lnTo>
                  <a:pt x="0" y="64922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1" name="object 41"/>
          <p:cNvSpPr/>
          <p:nvPr/>
        </p:nvSpPr>
        <p:spPr>
          <a:xfrm>
            <a:off x="5711697" y="10278465"/>
            <a:ext cx="256032" cy="64922"/>
          </a:xfrm>
          <a:custGeom>
            <a:avLst/>
            <a:gdLst/>
            <a:ahLst/>
            <a:cxnLst/>
            <a:rect l="l" t="t" r="r" b="b"/>
            <a:pathLst>
              <a:path w="256032" h="64922">
                <a:moveTo>
                  <a:pt x="0" y="64922"/>
                </a:moveTo>
                <a:lnTo>
                  <a:pt x="256032" y="64922"/>
                </a:lnTo>
                <a:lnTo>
                  <a:pt x="256032" y="0"/>
                </a:lnTo>
                <a:lnTo>
                  <a:pt x="0" y="0"/>
                </a:lnTo>
                <a:lnTo>
                  <a:pt x="0" y="64922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2" name="object 42"/>
          <p:cNvSpPr/>
          <p:nvPr/>
        </p:nvSpPr>
        <p:spPr>
          <a:xfrm>
            <a:off x="5969253" y="10278465"/>
            <a:ext cx="256032" cy="64922"/>
          </a:xfrm>
          <a:custGeom>
            <a:avLst/>
            <a:gdLst/>
            <a:ahLst/>
            <a:cxnLst/>
            <a:rect l="l" t="t" r="r" b="b"/>
            <a:pathLst>
              <a:path w="256032" h="64922">
                <a:moveTo>
                  <a:pt x="0" y="64922"/>
                </a:moveTo>
                <a:lnTo>
                  <a:pt x="256032" y="64922"/>
                </a:lnTo>
                <a:lnTo>
                  <a:pt x="256032" y="0"/>
                </a:lnTo>
                <a:lnTo>
                  <a:pt x="0" y="0"/>
                </a:lnTo>
                <a:lnTo>
                  <a:pt x="0" y="64922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3" name="object 43"/>
          <p:cNvSpPr/>
          <p:nvPr/>
        </p:nvSpPr>
        <p:spPr>
          <a:xfrm>
            <a:off x="6226809" y="10278465"/>
            <a:ext cx="256032" cy="64922"/>
          </a:xfrm>
          <a:custGeom>
            <a:avLst/>
            <a:gdLst/>
            <a:ahLst/>
            <a:cxnLst/>
            <a:rect l="l" t="t" r="r" b="b"/>
            <a:pathLst>
              <a:path w="256032" h="64922">
                <a:moveTo>
                  <a:pt x="0" y="64922"/>
                </a:moveTo>
                <a:lnTo>
                  <a:pt x="256032" y="64922"/>
                </a:lnTo>
                <a:lnTo>
                  <a:pt x="256032" y="0"/>
                </a:lnTo>
                <a:lnTo>
                  <a:pt x="0" y="0"/>
                </a:lnTo>
                <a:lnTo>
                  <a:pt x="0" y="64922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4" name="object 44"/>
          <p:cNvSpPr/>
          <p:nvPr/>
        </p:nvSpPr>
        <p:spPr>
          <a:xfrm>
            <a:off x="6484365" y="10278465"/>
            <a:ext cx="257556" cy="64922"/>
          </a:xfrm>
          <a:custGeom>
            <a:avLst/>
            <a:gdLst/>
            <a:ahLst/>
            <a:cxnLst/>
            <a:rect l="l" t="t" r="r" b="b"/>
            <a:pathLst>
              <a:path w="257555" h="64922">
                <a:moveTo>
                  <a:pt x="0" y="64922"/>
                </a:moveTo>
                <a:lnTo>
                  <a:pt x="257556" y="64922"/>
                </a:lnTo>
                <a:lnTo>
                  <a:pt x="257556" y="0"/>
                </a:lnTo>
                <a:lnTo>
                  <a:pt x="0" y="0"/>
                </a:lnTo>
                <a:lnTo>
                  <a:pt x="0" y="64922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5" name="object 45"/>
          <p:cNvSpPr/>
          <p:nvPr/>
        </p:nvSpPr>
        <p:spPr>
          <a:xfrm>
            <a:off x="6743445" y="10278465"/>
            <a:ext cx="257555" cy="64922"/>
          </a:xfrm>
          <a:custGeom>
            <a:avLst/>
            <a:gdLst/>
            <a:ahLst/>
            <a:cxnLst/>
            <a:rect l="l" t="t" r="r" b="b"/>
            <a:pathLst>
              <a:path w="257555" h="64922">
                <a:moveTo>
                  <a:pt x="0" y="64922"/>
                </a:moveTo>
                <a:lnTo>
                  <a:pt x="257555" y="64922"/>
                </a:lnTo>
                <a:lnTo>
                  <a:pt x="257555" y="0"/>
                </a:lnTo>
                <a:lnTo>
                  <a:pt x="0" y="0"/>
                </a:lnTo>
                <a:lnTo>
                  <a:pt x="0" y="64922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6" name="object 46"/>
          <p:cNvSpPr/>
          <p:nvPr/>
        </p:nvSpPr>
        <p:spPr>
          <a:xfrm>
            <a:off x="559308" y="348970"/>
            <a:ext cx="256336" cy="64922"/>
          </a:xfrm>
          <a:custGeom>
            <a:avLst/>
            <a:gdLst/>
            <a:ahLst/>
            <a:cxnLst/>
            <a:rect l="l" t="t" r="r" b="b"/>
            <a:pathLst>
              <a:path w="256336" h="64922">
                <a:moveTo>
                  <a:pt x="0" y="64922"/>
                </a:moveTo>
                <a:lnTo>
                  <a:pt x="256336" y="64922"/>
                </a:lnTo>
                <a:lnTo>
                  <a:pt x="256336" y="0"/>
                </a:lnTo>
                <a:lnTo>
                  <a:pt x="0" y="0"/>
                </a:lnTo>
                <a:lnTo>
                  <a:pt x="0" y="64922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7" name="object 47"/>
          <p:cNvSpPr/>
          <p:nvPr/>
        </p:nvSpPr>
        <p:spPr>
          <a:xfrm>
            <a:off x="817168" y="348970"/>
            <a:ext cx="256031" cy="64922"/>
          </a:xfrm>
          <a:custGeom>
            <a:avLst/>
            <a:gdLst/>
            <a:ahLst/>
            <a:cxnLst/>
            <a:rect l="l" t="t" r="r" b="b"/>
            <a:pathLst>
              <a:path w="256031" h="64922">
                <a:moveTo>
                  <a:pt x="0" y="64922"/>
                </a:moveTo>
                <a:lnTo>
                  <a:pt x="256031" y="64922"/>
                </a:lnTo>
                <a:lnTo>
                  <a:pt x="256031" y="0"/>
                </a:lnTo>
                <a:lnTo>
                  <a:pt x="0" y="0"/>
                </a:lnTo>
                <a:lnTo>
                  <a:pt x="0" y="64922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8" name="object 48"/>
          <p:cNvSpPr/>
          <p:nvPr/>
        </p:nvSpPr>
        <p:spPr>
          <a:xfrm>
            <a:off x="1074724" y="348970"/>
            <a:ext cx="256031" cy="64922"/>
          </a:xfrm>
          <a:custGeom>
            <a:avLst/>
            <a:gdLst/>
            <a:ahLst/>
            <a:cxnLst/>
            <a:rect l="l" t="t" r="r" b="b"/>
            <a:pathLst>
              <a:path w="256031" h="64922">
                <a:moveTo>
                  <a:pt x="0" y="64922"/>
                </a:moveTo>
                <a:lnTo>
                  <a:pt x="256031" y="64922"/>
                </a:lnTo>
                <a:lnTo>
                  <a:pt x="256031" y="0"/>
                </a:lnTo>
                <a:lnTo>
                  <a:pt x="0" y="0"/>
                </a:lnTo>
                <a:lnTo>
                  <a:pt x="0" y="64922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9" name="object 49"/>
          <p:cNvSpPr/>
          <p:nvPr/>
        </p:nvSpPr>
        <p:spPr>
          <a:xfrm>
            <a:off x="1332230" y="348970"/>
            <a:ext cx="256031" cy="64922"/>
          </a:xfrm>
          <a:custGeom>
            <a:avLst/>
            <a:gdLst/>
            <a:ahLst/>
            <a:cxnLst/>
            <a:rect l="l" t="t" r="r" b="b"/>
            <a:pathLst>
              <a:path w="256031" h="64922">
                <a:moveTo>
                  <a:pt x="0" y="64922"/>
                </a:moveTo>
                <a:lnTo>
                  <a:pt x="256031" y="64922"/>
                </a:lnTo>
                <a:lnTo>
                  <a:pt x="256031" y="0"/>
                </a:lnTo>
                <a:lnTo>
                  <a:pt x="0" y="0"/>
                </a:lnTo>
                <a:lnTo>
                  <a:pt x="0" y="64922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0" name="object 50"/>
          <p:cNvSpPr/>
          <p:nvPr/>
        </p:nvSpPr>
        <p:spPr>
          <a:xfrm>
            <a:off x="1589786" y="348970"/>
            <a:ext cx="256031" cy="64922"/>
          </a:xfrm>
          <a:custGeom>
            <a:avLst/>
            <a:gdLst/>
            <a:ahLst/>
            <a:cxnLst/>
            <a:rect l="l" t="t" r="r" b="b"/>
            <a:pathLst>
              <a:path w="256031" h="64922">
                <a:moveTo>
                  <a:pt x="0" y="64922"/>
                </a:moveTo>
                <a:lnTo>
                  <a:pt x="256031" y="64922"/>
                </a:lnTo>
                <a:lnTo>
                  <a:pt x="256031" y="0"/>
                </a:lnTo>
                <a:lnTo>
                  <a:pt x="0" y="0"/>
                </a:lnTo>
                <a:lnTo>
                  <a:pt x="0" y="64922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1" name="object 51"/>
          <p:cNvSpPr/>
          <p:nvPr/>
        </p:nvSpPr>
        <p:spPr>
          <a:xfrm>
            <a:off x="1847342" y="348970"/>
            <a:ext cx="256031" cy="64922"/>
          </a:xfrm>
          <a:custGeom>
            <a:avLst/>
            <a:gdLst/>
            <a:ahLst/>
            <a:cxnLst/>
            <a:rect l="l" t="t" r="r" b="b"/>
            <a:pathLst>
              <a:path w="256031" h="64922">
                <a:moveTo>
                  <a:pt x="0" y="64922"/>
                </a:moveTo>
                <a:lnTo>
                  <a:pt x="256031" y="64922"/>
                </a:lnTo>
                <a:lnTo>
                  <a:pt x="256031" y="0"/>
                </a:lnTo>
                <a:lnTo>
                  <a:pt x="0" y="0"/>
                </a:lnTo>
                <a:lnTo>
                  <a:pt x="0" y="64922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2" name="object 52"/>
          <p:cNvSpPr/>
          <p:nvPr/>
        </p:nvSpPr>
        <p:spPr>
          <a:xfrm>
            <a:off x="2104898" y="348970"/>
            <a:ext cx="256336" cy="64922"/>
          </a:xfrm>
          <a:custGeom>
            <a:avLst/>
            <a:gdLst/>
            <a:ahLst/>
            <a:cxnLst/>
            <a:rect l="l" t="t" r="r" b="b"/>
            <a:pathLst>
              <a:path w="256336" h="64922">
                <a:moveTo>
                  <a:pt x="0" y="64922"/>
                </a:moveTo>
                <a:lnTo>
                  <a:pt x="256336" y="64922"/>
                </a:lnTo>
                <a:lnTo>
                  <a:pt x="256336" y="0"/>
                </a:lnTo>
                <a:lnTo>
                  <a:pt x="0" y="0"/>
                </a:lnTo>
                <a:lnTo>
                  <a:pt x="0" y="64922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3" name="object 53"/>
          <p:cNvSpPr/>
          <p:nvPr/>
        </p:nvSpPr>
        <p:spPr>
          <a:xfrm>
            <a:off x="2362454" y="348970"/>
            <a:ext cx="256336" cy="64922"/>
          </a:xfrm>
          <a:custGeom>
            <a:avLst/>
            <a:gdLst/>
            <a:ahLst/>
            <a:cxnLst/>
            <a:rect l="l" t="t" r="r" b="b"/>
            <a:pathLst>
              <a:path w="256336" h="64922">
                <a:moveTo>
                  <a:pt x="0" y="64922"/>
                </a:moveTo>
                <a:lnTo>
                  <a:pt x="256336" y="64922"/>
                </a:lnTo>
                <a:lnTo>
                  <a:pt x="256336" y="0"/>
                </a:lnTo>
                <a:lnTo>
                  <a:pt x="0" y="0"/>
                </a:lnTo>
                <a:lnTo>
                  <a:pt x="0" y="64922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4" name="object 54"/>
          <p:cNvSpPr/>
          <p:nvPr/>
        </p:nvSpPr>
        <p:spPr>
          <a:xfrm>
            <a:off x="2620391" y="348970"/>
            <a:ext cx="256031" cy="64922"/>
          </a:xfrm>
          <a:custGeom>
            <a:avLst/>
            <a:gdLst/>
            <a:ahLst/>
            <a:cxnLst/>
            <a:rect l="l" t="t" r="r" b="b"/>
            <a:pathLst>
              <a:path w="256031" h="64922">
                <a:moveTo>
                  <a:pt x="0" y="64922"/>
                </a:moveTo>
                <a:lnTo>
                  <a:pt x="256031" y="64922"/>
                </a:lnTo>
                <a:lnTo>
                  <a:pt x="256031" y="0"/>
                </a:lnTo>
                <a:lnTo>
                  <a:pt x="0" y="0"/>
                </a:lnTo>
                <a:lnTo>
                  <a:pt x="0" y="64922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5" name="object 55"/>
          <p:cNvSpPr/>
          <p:nvPr/>
        </p:nvSpPr>
        <p:spPr>
          <a:xfrm>
            <a:off x="2877947" y="348970"/>
            <a:ext cx="256031" cy="64922"/>
          </a:xfrm>
          <a:custGeom>
            <a:avLst/>
            <a:gdLst/>
            <a:ahLst/>
            <a:cxnLst/>
            <a:rect l="l" t="t" r="r" b="b"/>
            <a:pathLst>
              <a:path w="256031" h="64922">
                <a:moveTo>
                  <a:pt x="0" y="64922"/>
                </a:moveTo>
                <a:lnTo>
                  <a:pt x="256031" y="64922"/>
                </a:lnTo>
                <a:lnTo>
                  <a:pt x="256031" y="0"/>
                </a:lnTo>
                <a:lnTo>
                  <a:pt x="0" y="0"/>
                </a:lnTo>
                <a:lnTo>
                  <a:pt x="0" y="64922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6" name="object 56"/>
          <p:cNvSpPr/>
          <p:nvPr/>
        </p:nvSpPr>
        <p:spPr>
          <a:xfrm>
            <a:off x="3135502" y="348970"/>
            <a:ext cx="256032" cy="64922"/>
          </a:xfrm>
          <a:custGeom>
            <a:avLst/>
            <a:gdLst/>
            <a:ahLst/>
            <a:cxnLst/>
            <a:rect l="l" t="t" r="r" b="b"/>
            <a:pathLst>
              <a:path w="256032" h="64922">
                <a:moveTo>
                  <a:pt x="0" y="64922"/>
                </a:moveTo>
                <a:lnTo>
                  <a:pt x="256032" y="64922"/>
                </a:lnTo>
                <a:lnTo>
                  <a:pt x="256032" y="0"/>
                </a:lnTo>
                <a:lnTo>
                  <a:pt x="0" y="0"/>
                </a:lnTo>
                <a:lnTo>
                  <a:pt x="0" y="64922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7" name="object 57"/>
          <p:cNvSpPr/>
          <p:nvPr/>
        </p:nvSpPr>
        <p:spPr>
          <a:xfrm>
            <a:off x="3393059" y="348970"/>
            <a:ext cx="256032" cy="64922"/>
          </a:xfrm>
          <a:custGeom>
            <a:avLst/>
            <a:gdLst/>
            <a:ahLst/>
            <a:cxnLst/>
            <a:rect l="l" t="t" r="r" b="b"/>
            <a:pathLst>
              <a:path w="256032" h="64922">
                <a:moveTo>
                  <a:pt x="0" y="64922"/>
                </a:moveTo>
                <a:lnTo>
                  <a:pt x="256032" y="64922"/>
                </a:lnTo>
                <a:lnTo>
                  <a:pt x="256032" y="0"/>
                </a:lnTo>
                <a:lnTo>
                  <a:pt x="0" y="0"/>
                </a:lnTo>
                <a:lnTo>
                  <a:pt x="0" y="64922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8" name="object 58"/>
          <p:cNvSpPr/>
          <p:nvPr/>
        </p:nvSpPr>
        <p:spPr>
          <a:xfrm>
            <a:off x="3650615" y="348970"/>
            <a:ext cx="256336" cy="64922"/>
          </a:xfrm>
          <a:custGeom>
            <a:avLst/>
            <a:gdLst/>
            <a:ahLst/>
            <a:cxnLst/>
            <a:rect l="l" t="t" r="r" b="b"/>
            <a:pathLst>
              <a:path w="256336" h="64922">
                <a:moveTo>
                  <a:pt x="0" y="64922"/>
                </a:moveTo>
                <a:lnTo>
                  <a:pt x="256336" y="64922"/>
                </a:lnTo>
                <a:lnTo>
                  <a:pt x="256336" y="0"/>
                </a:lnTo>
                <a:lnTo>
                  <a:pt x="0" y="0"/>
                </a:lnTo>
                <a:lnTo>
                  <a:pt x="0" y="64922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9" name="object 59"/>
          <p:cNvSpPr/>
          <p:nvPr/>
        </p:nvSpPr>
        <p:spPr>
          <a:xfrm>
            <a:off x="3908171" y="348970"/>
            <a:ext cx="256336" cy="64922"/>
          </a:xfrm>
          <a:custGeom>
            <a:avLst/>
            <a:gdLst/>
            <a:ahLst/>
            <a:cxnLst/>
            <a:rect l="l" t="t" r="r" b="b"/>
            <a:pathLst>
              <a:path w="256336" h="64922">
                <a:moveTo>
                  <a:pt x="0" y="64922"/>
                </a:moveTo>
                <a:lnTo>
                  <a:pt x="256336" y="64922"/>
                </a:lnTo>
                <a:lnTo>
                  <a:pt x="256336" y="0"/>
                </a:lnTo>
                <a:lnTo>
                  <a:pt x="0" y="0"/>
                </a:lnTo>
                <a:lnTo>
                  <a:pt x="0" y="64922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0" name="object 60"/>
          <p:cNvSpPr/>
          <p:nvPr/>
        </p:nvSpPr>
        <p:spPr>
          <a:xfrm>
            <a:off x="4165980" y="348970"/>
            <a:ext cx="256032" cy="64922"/>
          </a:xfrm>
          <a:custGeom>
            <a:avLst/>
            <a:gdLst/>
            <a:ahLst/>
            <a:cxnLst/>
            <a:rect l="l" t="t" r="r" b="b"/>
            <a:pathLst>
              <a:path w="256032" h="64922">
                <a:moveTo>
                  <a:pt x="0" y="64922"/>
                </a:moveTo>
                <a:lnTo>
                  <a:pt x="256032" y="64922"/>
                </a:lnTo>
                <a:lnTo>
                  <a:pt x="256032" y="0"/>
                </a:lnTo>
                <a:lnTo>
                  <a:pt x="0" y="0"/>
                </a:lnTo>
                <a:lnTo>
                  <a:pt x="0" y="64922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1" name="object 61"/>
          <p:cNvSpPr/>
          <p:nvPr/>
        </p:nvSpPr>
        <p:spPr>
          <a:xfrm>
            <a:off x="4423536" y="348970"/>
            <a:ext cx="256032" cy="64922"/>
          </a:xfrm>
          <a:custGeom>
            <a:avLst/>
            <a:gdLst/>
            <a:ahLst/>
            <a:cxnLst/>
            <a:rect l="l" t="t" r="r" b="b"/>
            <a:pathLst>
              <a:path w="256032" h="64922">
                <a:moveTo>
                  <a:pt x="0" y="64922"/>
                </a:moveTo>
                <a:lnTo>
                  <a:pt x="256032" y="64922"/>
                </a:lnTo>
                <a:lnTo>
                  <a:pt x="256032" y="0"/>
                </a:lnTo>
                <a:lnTo>
                  <a:pt x="0" y="0"/>
                </a:lnTo>
                <a:lnTo>
                  <a:pt x="0" y="64922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2" name="object 62"/>
          <p:cNvSpPr/>
          <p:nvPr/>
        </p:nvSpPr>
        <p:spPr>
          <a:xfrm>
            <a:off x="4681092" y="348970"/>
            <a:ext cx="256032" cy="64922"/>
          </a:xfrm>
          <a:custGeom>
            <a:avLst/>
            <a:gdLst/>
            <a:ahLst/>
            <a:cxnLst/>
            <a:rect l="l" t="t" r="r" b="b"/>
            <a:pathLst>
              <a:path w="256032" h="64922">
                <a:moveTo>
                  <a:pt x="0" y="64922"/>
                </a:moveTo>
                <a:lnTo>
                  <a:pt x="256032" y="64922"/>
                </a:lnTo>
                <a:lnTo>
                  <a:pt x="256032" y="0"/>
                </a:lnTo>
                <a:lnTo>
                  <a:pt x="0" y="0"/>
                </a:lnTo>
                <a:lnTo>
                  <a:pt x="0" y="64922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3" name="object 63"/>
          <p:cNvSpPr/>
          <p:nvPr/>
        </p:nvSpPr>
        <p:spPr>
          <a:xfrm>
            <a:off x="4938648" y="348970"/>
            <a:ext cx="256032" cy="64922"/>
          </a:xfrm>
          <a:custGeom>
            <a:avLst/>
            <a:gdLst/>
            <a:ahLst/>
            <a:cxnLst/>
            <a:rect l="l" t="t" r="r" b="b"/>
            <a:pathLst>
              <a:path w="256032" h="64922">
                <a:moveTo>
                  <a:pt x="0" y="64922"/>
                </a:moveTo>
                <a:lnTo>
                  <a:pt x="256032" y="64922"/>
                </a:lnTo>
                <a:lnTo>
                  <a:pt x="256032" y="0"/>
                </a:lnTo>
                <a:lnTo>
                  <a:pt x="0" y="0"/>
                </a:lnTo>
                <a:lnTo>
                  <a:pt x="0" y="64922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4" name="object 64"/>
          <p:cNvSpPr/>
          <p:nvPr/>
        </p:nvSpPr>
        <p:spPr>
          <a:xfrm>
            <a:off x="5196204" y="348970"/>
            <a:ext cx="256336" cy="64922"/>
          </a:xfrm>
          <a:custGeom>
            <a:avLst/>
            <a:gdLst/>
            <a:ahLst/>
            <a:cxnLst/>
            <a:rect l="l" t="t" r="r" b="b"/>
            <a:pathLst>
              <a:path w="256336" h="64922">
                <a:moveTo>
                  <a:pt x="0" y="64922"/>
                </a:moveTo>
                <a:lnTo>
                  <a:pt x="256336" y="64922"/>
                </a:lnTo>
                <a:lnTo>
                  <a:pt x="256336" y="0"/>
                </a:lnTo>
                <a:lnTo>
                  <a:pt x="0" y="0"/>
                </a:lnTo>
                <a:lnTo>
                  <a:pt x="0" y="64922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5" name="object 65"/>
          <p:cNvSpPr/>
          <p:nvPr/>
        </p:nvSpPr>
        <p:spPr>
          <a:xfrm>
            <a:off x="5453760" y="348970"/>
            <a:ext cx="256336" cy="64922"/>
          </a:xfrm>
          <a:custGeom>
            <a:avLst/>
            <a:gdLst/>
            <a:ahLst/>
            <a:cxnLst/>
            <a:rect l="l" t="t" r="r" b="b"/>
            <a:pathLst>
              <a:path w="256336" h="64922">
                <a:moveTo>
                  <a:pt x="0" y="64922"/>
                </a:moveTo>
                <a:lnTo>
                  <a:pt x="256336" y="64922"/>
                </a:lnTo>
                <a:lnTo>
                  <a:pt x="256336" y="0"/>
                </a:lnTo>
                <a:lnTo>
                  <a:pt x="0" y="0"/>
                </a:lnTo>
                <a:lnTo>
                  <a:pt x="0" y="64922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6" name="object 66"/>
          <p:cNvSpPr/>
          <p:nvPr/>
        </p:nvSpPr>
        <p:spPr>
          <a:xfrm>
            <a:off x="5711697" y="348970"/>
            <a:ext cx="256032" cy="64922"/>
          </a:xfrm>
          <a:custGeom>
            <a:avLst/>
            <a:gdLst/>
            <a:ahLst/>
            <a:cxnLst/>
            <a:rect l="l" t="t" r="r" b="b"/>
            <a:pathLst>
              <a:path w="256032" h="64922">
                <a:moveTo>
                  <a:pt x="0" y="64922"/>
                </a:moveTo>
                <a:lnTo>
                  <a:pt x="256032" y="64922"/>
                </a:lnTo>
                <a:lnTo>
                  <a:pt x="256032" y="0"/>
                </a:lnTo>
                <a:lnTo>
                  <a:pt x="0" y="0"/>
                </a:lnTo>
                <a:lnTo>
                  <a:pt x="0" y="64922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7" name="object 67"/>
          <p:cNvSpPr/>
          <p:nvPr/>
        </p:nvSpPr>
        <p:spPr>
          <a:xfrm>
            <a:off x="5969253" y="348970"/>
            <a:ext cx="256032" cy="64922"/>
          </a:xfrm>
          <a:custGeom>
            <a:avLst/>
            <a:gdLst/>
            <a:ahLst/>
            <a:cxnLst/>
            <a:rect l="l" t="t" r="r" b="b"/>
            <a:pathLst>
              <a:path w="256032" h="64922">
                <a:moveTo>
                  <a:pt x="0" y="64922"/>
                </a:moveTo>
                <a:lnTo>
                  <a:pt x="256032" y="64922"/>
                </a:lnTo>
                <a:lnTo>
                  <a:pt x="256032" y="0"/>
                </a:lnTo>
                <a:lnTo>
                  <a:pt x="0" y="0"/>
                </a:lnTo>
                <a:lnTo>
                  <a:pt x="0" y="64922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8" name="object 68"/>
          <p:cNvSpPr/>
          <p:nvPr/>
        </p:nvSpPr>
        <p:spPr>
          <a:xfrm>
            <a:off x="6226809" y="348970"/>
            <a:ext cx="256032" cy="64922"/>
          </a:xfrm>
          <a:custGeom>
            <a:avLst/>
            <a:gdLst/>
            <a:ahLst/>
            <a:cxnLst/>
            <a:rect l="l" t="t" r="r" b="b"/>
            <a:pathLst>
              <a:path w="256032" h="64922">
                <a:moveTo>
                  <a:pt x="0" y="64922"/>
                </a:moveTo>
                <a:lnTo>
                  <a:pt x="256032" y="64922"/>
                </a:lnTo>
                <a:lnTo>
                  <a:pt x="256032" y="0"/>
                </a:lnTo>
                <a:lnTo>
                  <a:pt x="0" y="0"/>
                </a:lnTo>
                <a:lnTo>
                  <a:pt x="0" y="64922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9" name="object 69"/>
          <p:cNvSpPr/>
          <p:nvPr/>
        </p:nvSpPr>
        <p:spPr>
          <a:xfrm>
            <a:off x="6484365" y="348970"/>
            <a:ext cx="257556" cy="64922"/>
          </a:xfrm>
          <a:custGeom>
            <a:avLst/>
            <a:gdLst/>
            <a:ahLst/>
            <a:cxnLst/>
            <a:rect l="l" t="t" r="r" b="b"/>
            <a:pathLst>
              <a:path w="257555" h="64922">
                <a:moveTo>
                  <a:pt x="0" y="64922"/>
                </a:moveTo>
                <a:lnTo>
                  <a:pt x="257556" y="64922"/>
                </a:lnTo>
                <a:lnTo>
                  <a:pt x="257556" y="0"/>
                </a:lnTo>
                <a:lnTo>
                  <a:pt x="0" y="0"/>
                </a:lnTo>
                <a:lnTo>
                  <a:pt x="0" y="64922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0" name="object 70"/>
          <p:cNvSpPr/>
          <p:nvPr/>
        </p:nvSpPr>
        <p:spPr>
          <a:xfrm>
            <a:off x="6743445" y="348970"/>
            <a:ext cx="257555" cy="64922"/>
          </a:xfrm>
          <a:custGeom>
            <a:avLst/>
            <a:gdLst/>
            <a:ahLst/>
            <a:cxnLst/>
            <a:rect l="l" t="t" r="r" b="b"/>
            <a:pathLst>
              <a:path w="257555" h="64922">
                <a:moveTo>
                  <a:pt x="0" y="64922"/>
                </a:moveTo>
                <a:lnTo>
                  <a:pt x="257555" y="64922"/>
                </a:lnTo>
                <a:lnTo>
                  <a:pt x="257555" y="0"/>
                </a:lnTo>
                <a:lnTo>
                  <a:pt x="0" y="0"/>
                </a:lnTo>
                <a:lnTo>
                  <a:pt x="0" y="64922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1" name="object 71"/>
          <p:cNvSpPr/>
          <p:nvPr/>
        </p:nvSpPr>
        <p:spPr>
          <a:xfrm>
            <a:off x="7002526" y="10278465"/>
            <a:ext cx="143764" cy="64922"/>
          </a:xfrm>
          <a:custGeom>
            <a:avLst/>
            <a:gdLst/>
            <a:ahLst/>
            <a:cxnLst/>
            <a:rect l="l" t="t" r="r" b="b"/>
            <a:pathLst>
              <a:path w="143764" h="64922">
                <a:moveTo>
                  <a:pt x="0" y="64922"/>
                </a:moveTo>
                <a:lnTo>
                  <a:pt x="143764" y="64922"/>
                </a:lnTo>
                <a:lnTo>
                  <a:pt x="143764" y="0"/>
                </a:lnTo>
                <a:lnTo>
                  <a:pt x="0" y="0"/>
                </a:lnTo>
                <a:lnTo>
                  <a:pt x="0" y="64922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2" name="object 72"/>
          <p:cNvSpPr/>
          <p:nvPr/>
        </p:nvSpPr>
        <p:spPr>
          <a:xfrm>
            <a:off x="7146290" y="10134600"/>
            <a:ext cx="64312" cy="208788"/>
          </a:xfrm>
          <a:custGeom>
            <a:avLst/>
            <a:gdLst/>
            <a:ahLst/>
            <a:cxnLst/>
            <a:rect l="l" t="t" r="r" b="b"/>
            <a:pathLst>
              <a:path w="64312" h="208788">
                <a:moveTo>
                  <a:pt x="0" y="208787"/>
                </a:moveTo>
                <a:lnTo>
                  <a:pt x="64312" y="208787"/>
                </a:lnTo>
                <a:lnTo>
                  <a:pt x="64312" y="0"/>
                </a:lnTo>
                <a:lnTo>
                  <a:pt x="0" y="0"/>
                </a:lnTo>
                <a:lnTo>
                  <a:pt x="0" y="208787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3" name="object 73"/>
          <p:cNvSpPr/>
          <p:nvPr/>
        </p:nvSpPr>
        <p:spPr>
          <a:xfrm>
            <a:off x="7040550" y="10234269"/>
            <a:ext cx="0" cy="153314"/>
          </a:xfrm>
          <a:custGeom>
            <a:avLst/>
            <a:gdLst/>
            <a:ahLst/>
            <a:cxnLst/>
            <a:rect l="l" t="t" r="r" b="b"/>
            <a:pathLst>
              <a:path w="0" h="153314">
                <a:moveTo>
                  <a:pt x="0" y="0"/>
                </a:moveTo>
                <a:lnTo>
                  <a:pt x="0" y="153314"/>
                </a:lnTo>
              </a:path>
            </a:pathLst>
          </a:custGeom>
          <a:ln w="1102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4" name="object 74"/>
          <p:cNvSpPr/>
          <p:nvPr/>
        </p:nvSpPr>
        <p:spPr>
          <a:xfrm>
            <a:off x="7035672" y="10227868"/>
            <a:ext cx="220065" cy="0"/>
          </a:xfrm>
          <a:custGeom>
            <a:avLst/>
            <a:gdLst/>
            <a:ahLst/>
            <a:cxnLst/>
            <a:rect l="l" t="t" r="r" b="b"/>
            <a:pathLst>
              <a:path w="220065" h="0">
                <a:moveTo>
                  <a:pt x="0" y="0"/>
                </a:moveTo>
                <a:lnTo>
                  <a:pt x="220065" y="0"/>
                </a:lnTo>
              </a:path>
            </a:pathLst>
          </a:custGeom>
          <a:ln w="1102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5" name="object 75"/>
          <p:cNvSpPr/>
          <p:nvPr/>
        </p:nvSpPr>
        <p:spPr>
          <a:xfrm>
            <a:off x="7250862" y="10234269"/>
            <a:ext cx="0" cy="153314"/>
          </a:xfrm>
          <a:custGeom>
            <a:avLst/>
            <a:gdLst/>
            <a:ahLst/>
            <a:cxnLst/>
            <a:rect l="l" t="t" r="r" b="b"/>
            <a:pathLst>
              <a:path w="0" h="153314">
                <a:moveTo>
                  <a:pt x="0" y="0"/>
                </a:moveTo>
                <a:lnTo>
                  <a:pt x="0" y="153314"/>
                </a:lnTo>
              </a:path>
            </a:pathLst>
          </a:custGeom>
          <a:ln w="1102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6" name="object 76"/>
          <p:cNvSpPr/>
          <p:nvPr/>
        </p:nvSpPr>
        <p:spPr>
          <a:xfrm>
            <a:off x="7091171" y="10382859"/>
            <a:ext cx="164592" cy="0"/>
          </a:xfrm>
          <a:custGeom>
            <a:avLst/>
            <a:gdLst/>
            <a:ahLst/>
            <a:cxnLst/>
            <a:rect l="l" t="t" r="r" b="b"/>
            <a:pathLst>
              <a:path w="164592" h="0">
                <a:moveTo>
                  <a:pt x="0" y="0"/>
                </a:moveTo>
                <a:lnTo>
                  <a:pt x="164592" y="0"/>
                </a:lnTo>
              </a:path>
            </a:pathLst>
          </a:custGeom>
          <a:ln w="10718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7" name="object 77"/>
          <p:cNvSpPr/>
          <p:nvPr/>
        </p:nvSpPr>
        <p:spPr>
          <a:xfrm>
            <a:off x="7095896" y="10178795"/>
            <a:ext cx="0" cy="208787"/>
          </a:xfrm>
          <a:custGeom>
            <a:avLst/>
            <a:gdLst/>
            <a:ahLst/>
            <a:cxnLst/>
            <a:rect l="l" t="t" r="r" b="b"/>
            <a:pathLst>
              <a:path w="0" h="208788">
                <a:moveTo>
                  <a:pt x="0" y="0"/>
                </a:moveTo>
                <a:lnTo>
                  <a:pt x="0" y="208788"/>
                </a:lnTo>
              </a:path>
            </a:pathLst>
          </a:custGeom>
          <a:ln w="1071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8" name="object 78"/>
          <p:cNvSpPr/>
          <p:nvPr/>
        </p:nvSpPr>
        <p:spPr>
          <a:xfrm>
            <a:off x="7091171" y="10183672"/>
            <a:ext cx="164592" cy="0"/>
          </a:xfrm>
          <a:custGeom>
            <a:avLst/>
            <a:gdLst/>
            <a:ahLst/>
            <a:cxnLst/>
            <a:rect l="l" t="t" r="r" b="b"/>
            <a:pathLst>
              <a:path w="164592" h="0">
                <a:moveTo>
                  <a:pt x="0" y="0"/>
                </a:moveTo>
                <a:lnTo>
                  <a:pt x="164592" y="0"/>
                </a:lnTo>
              </a:path>
            </a:pathLst>
          </a:custGeom>
          <a:ln w="1102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9" name="object 79"/>
          <p:cNvSpPr/>
          <p:nvPr/>
        </p:nvSpPr>
        <p:spPr>
          <a:xfrm>
            <a:off x="7146290" y="413892"/>
            <a:ext cx="64312" cy="143891"/>
          </a:xfrm>
          <a:custGeom>
            <a:avLst/>
            <a:gdLst/>
            <a:ahLst/>
            <a:cxnLst/>
            <a:rect l="l" t="t" r="r" b="b"/>
            <a:pathLst>
              <a:path w="64312" h="143891">
                <a:moveTo>
                  <a:pt x="0" y="143891"/>
                </a:moveTo>
                <a:lnTo>
                  <a:pt x="64312" y="143891"/>
                </a:lnTo>
                <a:lnTo>
                  <a:pt x="64312" y="0"/>
                </a:lnTo>
                <a:lnTo>
                  <a:pt x="0" y="0"/>
                </a:lnTo>
                <a:lnTo>
                  <a:pt x="0" y="143891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0" name="object 80"/>
          <p:cNvSpPr/>
          <p:nvPr/>
        </p:nvSpPr>
        <p:spPr>
          <a:xfrm>
            <a:off x="7002526" y="348970"/>
            <a:ext cx="208178" cy="64922"/>
          </a:xfrm>
          <a:custGeom>
            <a:avLst/>
            <a:gdLst/>
            <a:ahLst/>
            <a:cxnLst/>
            <a:rect l="l" t="t" r="r" b="b"/>
            <a:pathLst>
              <a:path w="208178" h="64922">
                <a:moveTo>
                  <a:pt x="0" y="64922"/>
                </a:moveTo>
                <a:lnTo>
                  <a:pt x="208178" y="64922"/>
                </a:lnTo>
                <a:lnTo>
                  <a:pt x="208178" y="0"/>
                </a:lnTo>
                <a:lnTo>
                  <a:pt x="0" y="0"/>
                </a:lnTo>
                <a:lnTo>
                  <a:pt x="0" y="64922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1" name="object 81"/>
          <p:cNvSpPr/>
          <p:nvPr/>
        </p:nvSpPr>
        <p:spPr>
          <a:xfrm>
            <a:off x="7102093" y="520013"/>
            <a:ext cx="153619" cy="0"/>
          </a:xfrm>
          <a:custGeom>
            <a:avLst/>
            <a:gdLst/>
            <a:ahLst/>
            <a:cxnLst/>
            <a:rect l="l" t="t" r="r" b="b"/>
            <a:pathLst>
              <a:path w="153619" h="0">
                <a:moveTo>
                  <a:pt x="0" y="0"/>
                </a:moveTo>
                <a:lnTo>
                  <a:pt x="153619" y="0"/>
                </a:lnTo>
              </a:path>
            </a:pathLst>
          </a:custGeom>
          <a:ln w="1102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2" name="object 82"/>
          <p:cNvSpPr/>
          <p:nvPr/>
        </p:nvSpPr>
        <p:spPr>
          <a:xfrm>
            <a:off x="7095896" y="304825"/>
            <a:ext cx="0" cy="220065"/>
          </a:xfrm>
          <a:custGeom>
            <a:avLst/>
            <a:gdLst/>
            <a:ahLst/>
            <a:cxnLst/>
            <a:rect l="l" t="t" r="r" b="b"/>
            <a:pathLst>
              <a:path w="0" h="220065">
                <a:moveTo>
                  <a:pt x="0" y="0"/>
                </a:moveTo>
                <a:lnTo>
                  <a:pt x="0" y="220065"/>
                </a:lnTo>
              </a:path>
            </a:pathLst>
          </a:custGeom>
          <a:ln w="1071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3" name="object 83"/>
          <p:cNvSpPr/>
          <p:nvPr/>
        </p:nvSpPr>
        <p:spPr>
          <a:xfrm>
            <a:off x="7102093" y="309701"/>
            <a:ext cx="153619" cy="0"/>
          </a:xfrm>
          <a:custGeom>
            <a:avLst/>
            <a:gdLst/>
            <a:ahLst/>
            <a:cxnLst/>
            <a:rect l="l" t="t" r="r" b="b"/>
            <a:pathLst>
              <a:path w="153619" h="0">
                <a:moveTo>
                  <a:pt x="0" y="0"/>
                </a:moveTo>
                <a:lnTo>
                  <a:pt x="153619" y="0"/>
                </a:lnTo>
              </a:path>
            </a:pathLst>
          </a:custGeom>
          <a:ln w="1102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4" name="object 84"/>
          <p:cNvSpPr/>
          <p:nvPr/>
        </p:nvSpPr>
        <p:spPr>
          <a:xfrm>
            <a:off x="7250862" y="304799"/>
            <a:ext cx="0" cy="164592"/>
          </a:xfrm>
          <a:custGeom>
            <a:avLst/>
            <a:gdLst/>
            <a:ahLst/>
            <a:cxnLst/>
            <a:rect l="l" t="t" r="r" b="b"/>
            <a:pathLst>
              <a:path w="0" h="164592">
                <a:moveTo>
                  <a:pt x="0" y="0"/>
                </a:moveTo>
                <a:lnTo>
                  <a:pt x="0" y="164592"/>
                </a:lnTo>
              </a:path>
            </a:pathLst>
          </a:custGeom>
          <a:ln w="1102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5" name="object 85"/>
          <p:cNvSpPr/>
          <p:nvPr/>
        </p:nvSpPr>
        <p:spPr>
          <a:xfrm>
            <a:off x="7046976" y="464514"/>
            <a:ext cx="208788" cy="0"/>
          </a:xfrm>
          <a:custGeom>
            <a:avLst/>
            <a:gdLst/>
            <a:ahLst/>
            <a:cxnLst/>
            <a:rect l="l" t="t" r="r" b="b"/>
            <a:pathLst>
              <a:path w="208788" h="0">
                <a:moveTo>
                  <a:pt x="0" y="0"/>
                </a:moveTo>
                <a:lnTo>
                  <a:pt x="208788" y="0"/>
                </a:lnTo>
              </a:path>
            </a:pathLst>
          </a:custGeom>
          <a:ln w="1102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6" name="object 86"/>
          <p:cNvSpPr/>
          <p:nvPr/>
        </p:nvSpPr>
        <p:spPr>
          <a:xfrm>
            <a:off x="7051700" y="304799"/>
            <a:ext cx="0" cy="164592"/>
          </a:xfrm>
          <a:custGeom>
            <a:avLst/>
            <a:gdLst/>
            <a:ahLst/>
            <a:cxnLst/>
            <a:rect l="l" t="t" r="r" b="b"/>
            <a:pathLst>
              <a:path w="0" h="164592">
                <a:moveTo>
                  <a:pt x="0" y="0"/>
                </a:moveTo>
                <a:lnTo>
                  <a:pt x="0" y="164592"/>
                </a:lnTo>
              </a:path>
            </a:pathLst>
          </a:custGeom>
          <a:ln w="1071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7" name="object 87"/>
          <p:cNvSpPr/>
          <p:nvPr/>
        </p:nvSpPr>
        <p:spPr>
          <a:xfrm>
            <a:off x="7210602" y="559256"/>
            <a:ext cx="45211" cy="256336"/>
          </a:xfrm>
          <a:custGeom>
            <a:avLst/>
            <a:gdLst/>
            <a:ahLst/>
            <a:cxnLst/>
            <a:rect l="l" t="t" r="r" b="b"/>
            <a:pathLst>
              <a:path w="45211" h="256336">
                <a:moveTo>
                  <a:pt x="0" y="256336"/>
                </a:moveTo>
                <a:lnTo>
                  <a:pt x="45211" y="256336"/>
                </a:lnTo>
                <a:lnTo>
                  <a:pt x="45211" y="0"/>
                </a:lnTo>
                <a:lnTo>
                  <a:pt x="0" y="0"/>
                </a:lnTo>
                <a:lnTo>
                  <a:pt x="0" y="256336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8" name="object 88"/>
          <p:cNvSpPr/>
          <p:nvPr/>
        </p:nvSpPr>
        <p:spPr>
          <a:xfrm>
            <a:off x="7002526" y="559256"/>
            <a:ext cx="143764" cy="256336"/>
          </a:xfrm>
          <a:custGeom>
            <a:avLst/>
            <a:gdLst/>
            <a:ahLst/>
            <a:cxnLst/>
            <a:rect l="l" t="t" r="r" b="b"/>
            <a:pathLst>
              <a:path w="143764" h="256336">
                <a:moveTo>
                  <a:pt x="0" y="256336"/>
                </a:moveTo>
                <a:lnTo>
                  <a:pt x="143764" y="256336"/>
                </a:lnTo>
                <a:lnTo>
                  <a:pt x="143764" y="0"/>
                </a:lnTo>
                <a:lnTo>
                  <a:pt x="0" y="0"/>
                </a:lnTo>
                <a:lnTo>
                  <a:pt x="0" y="256336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9" name="object 89"/>
          <p:cNvSpPr/>
          <p:nvPr/>
        </p:nvSpPr>
        <p:spPr>
          <a:xfrm>
            <a:off x="7146290" y="559256"/>
            <a:ext cx="64312" cy="256336"/>
          </a:xfrm>
          <a:custGeom>
            <a:avLst/>
            <a:gdLst/>
            <a:ahLst/>
            <a:cxnLst/>
            <a:rect l="l" t="t" r="r" b="b"/>
            <a:pathLst>
              <a:path w="64312" h="256336">
                <a:moveTo>
                  <a:pt x="0" y="256336"/>
                </a:moveTo>
                <a:lnTo>
                  <a:pt x="64312" y="256336"/>
                </a:lnTo>
                <a:lnTo>
                  <a:pt x="64312" y="0"/>
                </a:lnTo>
                <a:lnTo>
                  <a:pt x="0" y="0"/>
                </a:lnTo>
                <a:lnTo>
                  <a:pt x="0" y="256336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0" name="object 90"/>
          <p:cNvSpPr/>
          <p:nvPr/>
        </p:nvSpPr>
        <p:spPr>
          <a:xfrm>
            <a:off x="7250862" y="510234"/>
            <a:ext cx="0" cy="9683191"/>
          </a:xfrm>
          <a:custGeom>
            <a:avLst/>
            <a:gdLst/>
            <a:ahLst/>
            <a:cxnLst/>
            <a:rect l="l" t="t" r="r" b="b"/>
            <a:pathLst>
              <a:path w="0" h="9683191">
                <a:moveTo>
                  <a:pt x="0" y="0"/>
                </a:moveTo>
                <a:lnTo>
                  <a:pt x="0" y="9683191"/>
                </a:lnTo>
              </a:path>
            </a:pathLst>
          </a:custGeom>
          <a:ln w="1102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1" name="object 91"/>
          <p:cNvSpPr/>
          <p:nvPr/>
        </p:nvSpPr>
        <p:spPr>
          <a:xfrm>
            <a:off x="7146290" y="816813"/>
            <a:ext cx="64312" cy="256336"/>
          </a:xfrm>
          <a:custGeom>
            <a:avLst/>
            <a:gdLst/>
            <a:ahLst/>
            <a:cxnLst/>
            <a:rect l="l" t="t" r="r" b="b"/>
            <a:pathLst>
              <a:path w="64312" h="256336">
                <a:moveTo>
                  <a:pt x="0" y="256336"/>
                </a:moveTo>
                <a:lnTo>
                  <a:pt x="64312" y="256336"/>
                </a:lnTo>
                <a:lnTo>
                  <a:pt x="64312" y="0"/>
                </a:lnTo>
                <a:lnTo>
                  <a:pt x="0" y="0"/>
                </a:lnTo>
                <a:lnTo>
                  <a:pt x="0" y="256336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2" name="object 92"/>
          <p:cNvSpPr/>
          <p:nvPr/>
        </p:nvSpPr>
        <p:spPr>
          <a:xfrm>
            <a:off x="7146290" y="1074673"/>
            <a:ext cx="64312" cy="256031"/>
          </a:xfrm>
          <a:custGeom>
            <a:avLst/>
            <a:gdLst/>
            <a:ahLst/>
            <a:cxnLst/>
            <a:rect l="l" t="t" r="r" b="b"/>
            <a:pathLst>
              <a:path w="64312" h="256031">
                <a:moveTo>
                  <a:pt x="0" y="256031"/>
                </a:moveTo>
                <a:lnTo>
                  <a:pt x="64312" y="256031"/>
                </a:lnTo>
                <a:lnTo>
                  <a:pt x="64312" y="0"/>
                </a:lnTo>
                <a:lnTo>
                  <a:pt x="0" y="0"/>
                </a:lnTo>
                <a:lnTo>
                  <a:pt x="0" y="256031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3" name="object 93"/>
          <p:cNvSpPr/>
          <p:nvPr/>
        </p:nvSpPr>
        <p:spPr>
          <a:xfrm>
            <a:off x="7146290" y="1332229"/>
            <a:ext cx="64312" cy="256031"/>
          </a:xfrm>
          <a:custGeom>
            <a:avLst/>
            <a:gdLst/>
            <a:ahLst/>
            <a:cxnLst/>
            <a:rect l="l" t="t" r="r" b="b"/>
            <a:pathLst>
              <a:path w="64312" h="256031">
                <a:moveTo>
                  <a:pt x="0" y="256031"/>
                </a:moveTo>
                <a:lnTo>
                  <a:pt x="64312" y="256031"/>
                </a:lnTo>
                <a:lnTo>
                  <a:pt x="64312" y="0"/>
                </a:lnTo>
                <a:lnTo>
                  <a:pt x="0" y="0"/>
                </a:lnTo>
                <a:lnTo>
                  <a:pt x="0" y="256031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4" name="object 94"/>
          <p:cNvSpPr/>
          <p:nvPr/>
        </p:nvSpPr>
        <p:spPr>
          <a:xfrm>
            <a:off x="7146290" y="1589785"/>
            <a:ext cx="64312" cy="256031"/>
          </a:xfrm>
          <a:custGeom>
            <a:avLst/>
            <a:gdLst/>
            <a:ahLst/>
            <a:cxnLst/>
            <a:rect l="l" t="t" r="r" b="b"/>
            <a:pathLst>
              <a:path w="64312" h="256031">
                <a:moveTo>
                  <a:pt x="0" y="256031"/>
                </a:moveTo>
                <a:lnTo>
                  <a:pt x="64312" y="256031"/>
                </a:lnTo>
                <a:lnTo>
                  <a:pt x="64312" y="0"/>
                </a:lnTo>
                <a:lnTo>
                  <a:pt x="0" y="0"/>
                </a:lnTo>
                <a:lnTo>
                  <a:pt x="0" y="256031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5" name="object 95"/>
          <p:cNvSpPr/>
          <p:nvPr/>
        </p:nvSpPr>
        <p:spPr>
          <a:xfrm>
            <a:off x="7146290" y="1847341"/>
            <a:ext cx="64312" cy="256031"/>
          </a:xfrm>
          <a:custGeom>
            <a:avLst/>
            <a:gdLst/>
            <a:ahLst/>
            <a:cxnLst/>
            <a:rect l="l" t="t" r="r" b="b"/>
            <a:pathLst>
              <a:path w="64312" h="256031">
                <a:moveTo>
                  <a:pt x="0" y="256031"/>
                </a:moveTo>
                <a:lnTo>
                  <a:pt x="64312" y="256031"/>
                </a:lnTo>
                <a:lnTo>
                  <a:pt x="64312" y="0"/>
                </a:lnTo>
                <a:lnTo>
                  <a:pt x="0" y="0"/>
                </a:lnTo>
                <a:lnTo>
                  <a:pt x="0" y="256031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6" name="object 96"/>
          <p:cNvSpPr/>
          <p:nvPr/>
        </p:nvSpPr>
        <p:spPr>
          <a:xfrm>
            <a:off x="7146290" y="2104897"/>
            <a:ext cx="64312" cy="256031"/>
          </a:xfrm>
          <a:custGeom>
            <a:avLst/>
            <a:gdLst/>
            <a:ahLst/>
            <a:cxnLst/>
            <a:rect l="l" t="t" r="r" b="b"/>
            <a:pathLst>
              <a:path w="64312" h="256031">
                <a:moveTo>
                  <a:pt x="0" y="256031"/>
                </a:moveTo>
                <a:lnTo>
                  <a:pt x="64312" y="256031"/>
                </a:lnTo>
                <a:lnTo>
                  <a:pt x="64312" y="0"/>
                </a:lnTo>
                <a:lnTo>
                  <a:pt x="0" y="0"/>
                </a:lnTo>
                <a:lnTo>
                  <a:pt x="0" y="256031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7" name="object 97"/>
          <p:cNvSpPr/>
          <p:nvPr/>
        </p:nvSpPr>
        <p:spPr>
          <a:xfrm>
            <a:off x="7146290" y="2362453"/>
            <a:ext cx="64312" cy="256031"/>
          </a:xfrm>
          <a:custGeom>
            <a:avLst/>
            <a:gdLst/>
            <a:ahLst/>
            <a:cxnLst/>
            <a:rect l="l" t="t" r="r" b="b"/>
            <a:pathLst>
              <a:path w="64312" h="256031">
                <a:moveTo>
                  <a:pt x="0" y="256031"/>
                </a:moveTo>
                <a:lnTo>
                  <a:pt x="64312" y="256031"/>
                </a:lnTo>
                <a:lnTo>
                  <a:pt x="64312" y="0"/>
                </a:lnTo>
                <a:lnTo>
                  <a:pt x="0" y="0"/>
                </a:lnTo>
                <a:lnTo>
                  <a:pt x="0" y="256031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8" name="object 98"/>
          <p:cNvSpPr/>
          <p:nvPr/>
        </p:nvSpPr>
        <p:spPr>
          <a:xfrm>
            <a:off x="7146290" y="2620009"/>
            <a:ext cx="64312" cy="257555"/>
          </a:xfrm>
          <a:custGeom>
            <a:avLst/>
            <a:gdLst/>
            <a:ahLst/>
            <a:cxnLst/>
            <a:rect l="l" t="t" r="r" b="b"/>
            <a:pathLst>
              <a:path w="64312" h="257555">
                <a:moveTo>
                  <a:pt x="0" y="257555"/>
                </a:moveTo>
                <a:lnTo>
                  <a:pt x="64312" y="257555"/>
                </a:lnTo>
                <a:lnTo>
                  <a:pt x="64312" y="0"/>
                </a:lnTo>
                <a:lnTo>
                  <a:pt x="0" y="0"/>
                </a:lnTo>
                <a:lnTo>
                  <a:pt x="0" y="257555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9" name="object 99"/>
          <p:cNvSpPr/>
          <p:nvPr/>
        </p:nvSpPr>
        <p:spPr>
          <a:xfrm>
            <a:off x="7146290" y="2879165"/>
            <a:ext cx="64312" cy="257860"/>
          </a:xfrm>
          <a:custGeom>
            <a:avLst/>
            <a:gdLst/>
            <a:ahLst/>
            <a:cxnLst/>
            <a:rect l="l" t="t" r="r" b="b"/>
            <a:pathLst>
              <a:path w="64312" h="257860">
                <a:moveTo>
                  <a:pt x="0" y="257860"/>
                </a:moveTo>
                <a:lnTo>
                  <a:pt x="64312" y="257860"/>
                </a:lnTo>
                <a:lnTo>
                  <a:pt x="64312" y="0"/>
                </a:lnTo>
                <a:lnTo>
                  <a:pt x="0" y="0"/>
                </a:lnTo>
                <a:lnTo>
                  <a:pt x="0" y="257860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0" name="object 100"/>
          <p:cNvSpPr/>
          <p:nvPr/>
        </p:nvSpPr>
        <p:spPr>
          <a:xfrm>
            <a:off x="7146290" y="3138550"/>
            <a:ext cx="64312" cy="257555"/>
          </a:xfrm>
          <a:custGeom>
            <a:avLst/>
            <a:gdLst/>
            <a:ahLst/>
            <a:cxnLst/>
            <a:rect l="l" t="t" r="r" b="b"/>
            <a:pathLst>
              <a:path w="64312" h="257555">
                <a:moveTo>
                  <a:pt x="0" y="257555"/>
                </a:moveTo>
                <a:lnTo>
                  <a:pt x="64312" y="257555"/>
                </a:lnTo>
                <a:lnTo>
                  <a:pt x="64312" y="0"/>
                </a:lnTo>
                <a:lnTo>
                  <a:pt x="0" y="0"/>
                </a:lnTo>
                <a:lnTo>
                  <a:pt x="0" y="257555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1" name="object 101"/>
          <p:cNvSpPr/>
          <p:nvPr/>
        </p:nvSpPr>
        <p:spPr>
          <a:xfrm>
            <a:off x="7146290" y="3397630"/>
            <a:ext cx="64312" cy="257555"/>
          </a:xfrm>
          <a:custGeom>
            <a:avLst/>
            <a:gdLst/>
            <a:ahLst/>
            <a:cxnLst/>
            <a:rect l="l" t="t" r="r" b="b"/>
            <a:pathLst>
              <a:path w="64312" h="257555">
                <a:moveTo>
                  <a:pt x="0" y="257555"/>
                </a:moveTo>
                <a:lnTo>
                  <a:pt x="64312" y="257555"/>
                </a:lnTo>
                <a:lnTo>
                  <a:pt x="64312" y="0"/>
                </a:lnTo>
                <a:lnTo>
                  <a:pt x="0" y="0"/>
                </a:lnTo>
                <a:lnTo>
                  <a:pt x="0" y="257555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2" name="object 102"/>
          <p:cNvSpPr/>
          <p:nvPr/>
        </p:nvSpPr>
        <p:spPr>
          <a:xfrm>
            <a:off x="7146290" y="3656710"/>
            <a:ext cx="64312" cy="257555"/>
          </a:xfrm>
          <a:custGeom>
            <a:avLst/>
            <a:gdLst/>
            <a:ahLst/>
            <a:cxnLst/>
            <a:rect l="l" t="t" r="r" b="b"/>
            <a:pathLst>
              <a:path w="64312" h="257555">
                <a:moveTo>
                  <a:pt x="0" y="257555"/>
                </a:moveTo>
                <a:lnTo>
                  <a:pt x="64312" y="257555"/>
                </a:lnTo>
                <a:lnTo>
                  <a:pt x="64312" y="0"/>
                </a:lnTo>
                <a:lnTo>
                  <a:pt x="0" y="0"/>
                </a:lnTo>
                <a:lnTo>
                  <a:pt x="0" y="257555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3" name="object 103"/>
          <p:cNvSpPr/>
          <p:nvPr/>
        </p:nvSpPr>
        <p:spPr>
          <a:xfrm>
            <a:off x="7146290" y="3915790"/>
            <a:ext cx="64312" cy="257555"/>
          </a:xfrm>
          <a:custGeom>
            <a:avLst/>
            <a:gdLst/>
            <a:ahLst/>
            <a:cxnLst/>
            <a:rect l="l" t="t" r="r" b="b"/>
            <a:pathLst>
              <a:path w="64312" h="257555">
                <a:moveTo>
                  <a:pt x="0" y="257555"/>
                </a:moveTo>
                <a:lnTo>
                  <a:pt x="64312" y="257555"/>
                </a:lnTo>
                <a:lnTo>
                  <a:pt x="64312" y="0"/>
                </a:lnTo>
                <a:lnTo>
                  <a:pt x="0" y="0"/>
                </a:lnTo>
                <a:lnTo>
                  <a:pt x="0" y="257555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4" name="object 104"/>
          <p:cNvSpPr/>
          <p:nvPr/>
        </p:nvSpPr>
        <p:spPr>
          <a:xfrm>
            <a:off x="7146290" y="4174870"/>
            <a:ext cx="64312" cy="257556"/>
          </a:xfrm>
          <a:custGeom>
            <a:avLst/>
            <a:gdLst/>
            <a:ahLst/>
            <a:cxnLst/>
            <a:rect l="l" t="t" r="r" b="b"/>
            <a:pathLst>
              <a:path w="64312" h="257556">
                <a:moveTo>
                  <a:pt x="0" y="257556"/>
                </a:moveTo>
                <a:lnTo>
                  <a:pt x="64312" y="257556"/>
                </a:lnTo>
                <a:lnTo>
                  <a:pt x="64312" y="0"/>
                </a:lnTo>
                <a:lnTo>
                  <a:pt x="0" y="0"/>
                </a:lnTo>
                <a:lnTo>
                  <a:pt x="0" y="257556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5" name="object 105"/>
          <p:cNvSpPr/>
          <p:nvPr/>
        </p:nvSpPr>
        <p:spPr>
          <a:xfrm>
            <a:off x="7146290" y="4433950"/>
            <a:ext cx="64312" cy="257555"/>
          </a:xfrm>
          <a:custGeom>
            <a:avLst/>
            <a:gdLst/>
            <a:ahLst/>
            <a:cxnLst/>
            <a:rect l="l" t="t" r="r" b="b"/>
            <a:pathLst>
              <a:path w="64312" h="257555">
                <a:moveTo>
                  <a:pt x="0" y="257555"/>
                </a:moveTo>
                <a:lnTo>
                  <a:pt x="64312" y="257555"/>
                </a:lnTo>
                <a:lnTo>
                  <a:pt x="64312" y="0"/>
                </a:lnTo>
                <a:lnTo>
                  <a:pt x="0" y="0"/>
                </a:lnTo>
                <a:lnTo>
                  <a:pt x="0" y="257555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6" name="object 106"/>
          <p:cNvSpPr/>
          <p:nvPr/>
        </p:nvSpPr>
        <p:spPr>
          <a:xfrm>
            <a:off x="7146290" y="4693030"/>
            <a:ext cx="64312" cy="257555"/>
          </a:xfrm>
          <a:custGeom>
            <a:avLst/>
            <a:gdLst/>
            <a:ahLst/>
            <a:cxnLst/>
            <a:rect l="l" t="t" r="r" b="b"/>
            <a:pathLst>
              <a:path w="64312" h="257555">
                <a:moveTo>
                  <a:pt x="0" y="257555"/>
                </a:moveTo>
                <a:lnTo>
                  <a:pt x="64312" y="257555"/>
                </a:lnTo>
                <a:lnTo>
                  <a:pt x="64312" y="0"/>
                </a:lnTo>
                <a:lnTo>
                  <a:pt x="0" y="0"/>
                </a:lnTo>
                <a:lnTo>
                  <a:pt x="0" y="257555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7" name="object 107"/>
          <p:cNvSpPr/>
          <p:nvPr/>
        </p:nvSpPr>
        <p:spPr>
          <a:xfrm>
            <a:off x="7146290" y="4952060"/>
            <a:ext cx="64312" cy="257860"/>
          </a:xfrm>
          <a:custGeom>
            <a:avLst/>
            <a:gdLst/>
            <a:ahLst/>
            <a:cxnLst/>
            <a:rect l="l" t="t" r="r" b="b"/>
            <a:pathLst>
              <a:path w="64312" h="257860">
                <a:moveTo>
                  <a:pt x="0" y="257860"/>
                </a:moveTo>
                <a:lnTo>
                  <a:pt x="64312" y="257860"/>
                </a:lnTo>
                <a:lnTo>
                  <a:pt x="64312" y="0"/>
                </a:lnTo>
                <a:lnTo>
                  <a:pt x="0" y="0"/>
                </a:lnTo>
                <a:lnTo>
                  <a:pt x="0" y="257860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8" name="object 108"/>
          <p:cNvSpPr/>
          <p:nvPr/>
        </p:nvSpPr>
        <p:spPr>
          <a:xfrm>
            <a:off x="7146290" y="5211444"/>
            <a:ext cx="64312" cy="257556"/>
          </a:xfrm>
          <a:custGeom>
            <a:avLst/>
            <a:gdLst/>
            <a:ahLst/>
            <a:cxnLst/>
            <a:rect l="l" t="t" r="r" b="b"/>
            <a:pathLst>
              <a:path w="64312" h="257556">
                <a:moveTo>
                  <a:pt x="0" y="257556"/>
                </a:moveTo>
                <a:lnTo>
                  <a:pt x="64312" y="257556"/>
                </a:lnTo>
                <a:lnTo>
                  <a:pt x="64312" y="0"/>
                </a:lnTo>
                <a:lnTo>
                  <a:pt x="0" y="0"/>
                </a:lnTo>
                <a:lnTo>
                  <a:pt x="0" y="257556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9" name="object 109"/>
          <p:cNvSpPr/>
          <p:nvPr/>
        </p:nvSpPr>
        <p:spPr>
          <a:xfrm>
            <a:off x="7146290" y="5470524"/>
            <a:ext cx="64312" cy="257555"/>
          </a:xfrm>
          <a:custGeom>
            <a:avLst/>
            <a:gdLst/>
            <a:ahLst/>
            <a:cxnLst/>
            <a:rect l="l" t="t" r="r" b="b"/>
            <a:pathLst>
              <a:path w="64312" h="257555">
                <a:moveTo>
                  <a:pt x="0" y="257555"/>
                </a:moveTo>
                <a:lnTo>
                  <a:pt x="64312" y="257555"/>
                </a:lnTo>
                <a:lnTo>
                  <a:pt x="64312" y="0"/>
                </a:lnTo>
                <a:lnTo>
                  <a:pt x="0" y="0"/>
                </a:lnTo>
                <a:lnTo>
                  <a:pt x="0" y="257555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0" name="object 110"/>
          <p:cNvSpPr/>
          <p:nvPr/>
        </p:nvSpPr>
        <p:spPr>
          <a:xfrm>
            <a:off x="7146290" y="5729604"/>
            <a:ext cx="64312" cy="257555"/>
          </a:xfrm>
          <a:custGeom>
            <a:avLst/>
            <a:gdLst/>
            <a:ahLst/>
            <a:cxnLst/>
            <a:rect l="l" t="t" r="r" b="b"/>
            <a:pathLst>
              <a:path w="64312" h="257555">
                <a:moveTo>
                  <a:pt x="0" y="257555"/>
                </a:moveTo>
                <a:lnTo>
                  <a:pt x="64312" y="257555"/>
                </a:lnTo>
                <a:lnTo>
                  <a:pt x="64312" y="0"/>
                </a:lnTo>
                <a:lnTo>
                  <a:pt x="0" y="0"/>
                </a:lnTo>
                <a:lnTo>
                  <a:pt x="0" y="257555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1" name="object 111"/>
          <p:cNvSpPr/>
          <p:nvPr/>
        </p:nvSpPr>
        <p:spPr>
          <a:xfrm>
            <a:off x="7146290" y="5988684"/>
            <a:ext cx="64312" cy="257556"/>
          </a:xfrm>
          <a:custGeom>
            <a:avLst/>
            <a:gdLst/>
            <a:ahLst/>
            <a:cxnLst/>
            <a:rect l="l" t="t" r="r" b="b"/>
            <a:pathLst>
              <a:path w="64312" h="257556">
                <a:moveTo>
                  <a:pt x="0" y="257556"/>
                </a:moveTo>
                <a:lnTo>
                  <a:pt x="64312" y="257556"/>
                </a:lnTo>
                <a:lnTo>
                  <a:pt x="64312" y="0"/>
                </a:lnTo>
                <a:lnTo>
                  <a:pt x="0" y="0"/>
                </a:lnTo>
                <a:lnTo>
                  <a:pt x="0" y="257556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2" name="object 112"/>
          <p:cNvSpPr/>
          <p:nvPr/>
        </p:nvSpPr>
        <p:spPr>
          <a:xfrm>
            <a:off x="7146290" y="6247764"/>
            <a:ext cx="64312" cy="257556"/>
          </a:xfrm>
          <a:custGeom>
            <a:avLst/>
            <a:gdLst/>
            <a:ahLst/>
            <a:cxnLst/>
            <a:rect l="l" t="t" r="r" b="b"/>
            <a:pathLst>
              <a:path w="64312" h="257555">
                <a:moveTo>
                  <a:pt x="0" y="257556"/>
                </a:moveTo>
                <a:lnTo>
                  <a:pt x="64312" y="257556"/>
                </a:lnTo>
                <a:lnTo>
                  <a:pt x="64312" y="0"/>
                </a:lnTo>
                <a:lnTo>
                  <a:pt x="0" y="0"/>
                </a:lnTo>
                <a:lnTo>
                  <a:pt x="0" y="257556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3" name="object 113"/>
          <p:cNvSpPr/>
          <p:nvPr/>
        </p:nvSpPr>
        <p:spPr>
          <a:xfrm>
            <a:off x="7146290" y="6506844"/>
            <a:ext cx="64312" cy="257556"/>
          </a:xfrm>
          <a:custGeom>
            <a:avLst/>
            <a:gdLst/>
            <a:ahLst/>
            <a:cxnLst/>
            <a:rect l="l" t="t" r="r" b="b"/>
            <a:pathLst>
              <a:path w="64312" h="257555">
                <a:moveTo>
                  <a:pt x="0" y="257556"/>
                </a:moveTo>
                <a:lnTo>
                  <a:pt x="64312" y="257556"/>
                </a:lnTo>
                <a:lnTo>
                  <a:pt x="64312" y="0"/>
                </a:lnTo>
                <a:lnTo>
                  <a:pt x="0" y="0"/>
                </a:lnTo>
                <a:lnTo>
                  <a:pt x="0" y="257556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4" name="object 114"/>
          <p:cNvSpPr/>
          <p:nvPr/>
        </p:nvSpPr>
        <p:spPr>
          <a:xfrm>
            <a:off x="7146290" y="6765925"/>
            <a:ext cx="64312" cy="257555"/>
          </a:xfrm>
          <a:custGeom>
            <a:avLst/>
            <a:gdLst/>
            <a:ahLst/>
            <a:cxnLst/>
            <a:rect l="l" t="t" r="r" b="b"/>
            <a:pathLst>
              <a:path w="64312" h="257555">
                <a:moveTo>
                  <a:pt x="0" y="257555"/>
                </a:moveTo>
                <a:lnTo>
                  <a:pt x="64312" y="257555"/>
                </a:lnTo>
                <a:lnTo>
                  <a:pt x="64312" y="0"/>
                </a:lnTo>
                <a:lnTo>
                  <a:pt x="0" y="0"/>
                </a:lnTo>
                <a:lnTo>
                  <a:pt x="0" y="257555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5" name="object 115"/>
          <p:cNvSpPr/>
          <p:nvPr/>
        </p:nvSpPr>
        <p:spPr>
          <a:xfrm>
            <a:off x="7146290" y="7025081"/>
            <a:ext cx="64312" cy="257860"/>
          </a:xfrm>
          <a:custGeom>
            <a:avLst/>
            <a:gdLst/>
            <a:ahLst/>
            <a:cxnLst/>
            <a:rect l="l" t="t" r="r" b="b"/>
            <a:pathLst>
              <a:path w="64312" h="257860">
                <a:moveTo>
                  <a:pt x="0" y="257860"/>
                </a:moveTo>
                <a:lnTo>
                  <a:pt x="64312" y="257860"/>
                </a:lnTo>
                <a:lnTo>
                  <a:pt x="64312" y="0"/>
                </a:lnTo>
                <a:lnTo>
                  <a:pt x="0" y="0"/>
                </a:lnTo>
                <a:lnTo>
                  <a:pt x="0" y="257860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6" name="object 116"/>
          <p:cNvSpPr/>
          <p:nvPr/>
        </p:nvSpPr>
        <p:spPr>
          <a:xfrm>
            <a:off x="7146290" y="7284465"/>
            <a:ext cx="64312" cy="257556"/>
          </a:xfrm>
          <a:custGeom>
            <a:avLst/>
            <a:gdLst/>
            <a:ahLst/>
            <a:cxnLst/>
            <a:rect l="l" t="t" r="r" b="b"/>
            <a:pathLst>
              <a:path w="64312" h="257555">
                <a:moveTo>
                  <a:pt x="0" y="257556"/>
                </a:moveTo>
                <a:lnTo>
                  <a:pt x="64312" y="257556"/>
                </a:lnTo>
                <a:lnTo>
                  <a:pt x="64312" y="0"/>
                </a:lnTo>
                <a:lnTo>
                  <a:pt x="0" y="0"/>
                </a:lnTo>
                <a:lnTo>
                  <a:pt x="0" y="257556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7" name="object 117"/>
          <p:cNvSpPr/>
          <p:nvPr/>
        </p:nvSpPr>
        <p:spPr>
          <a:xfrm>
            <a:off x="7146290" y="7543545"/>
            <a:ext cx="64312" cy="257556"/>
          </a:xfrm>
          <a:custGeom>
            <a:avLst/>
            <a:gdLst/>
            <a:ahLst/>
            <a:cxnLst/>
            <a:rect l="l" t="t" r="r" b="b"/>
            <a:pathLst>
              <a:path w="64312" h="257555">
                <a:moveTo>
                  <a:pt x="0" y="257556"/>
                </a:moveTo>
                <a:lnTo>
                  <a:pt x="64312" y="257556"/>
                </a:lnTo>
                <a:lnTo>
                  <a:pt x="64312" y="0"/>
                </a:lnTo>
                <a:lnTo>
                  <a:pt x="0" y="0"/>
                </a:lnTo>
                <a:lnTo>
                  <a:pt x="0" y="257556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8" name="object 118"/>
          <p:cNvSpPr/>
          <p:nvPr/>
        </p:nvSpPr>
        <p:spPr>
          <a:xfrm>
            <a:off x="7146290" y="7802626"/>
            <a:ext cx="64312" cy="257556"/>
          </a:xfrm>
          <a:custGeom>
            <a:avLst/>
            <a:gdLst/>
            <a:ahLst/>
            <a:cxnLst/>
            <a:rect l="l" t="t" r="r" b="b"/>
            <a:pathLst>
              <a:path w="64312" h="257555">
                <a:moveTo>
                  <a:pt x="0" y="257555"/>
                </a:moveTo>
                <a:lnTo>
                  <a:pt x="64312" y="257555"/>
                </a:lnTo>
                <a:lnTo>
                  <a:pt x="64312" y="0"/>
                </a:lnTo>
                <a:lnTo>
                  <a:pt x="0" y="0"/>
                </a:lnTo>
                <a:lnTo>
                  <a:pt x="0" y="257555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9" name="object 119"/>
          <p:cNvSpPr/>
          <p:nvPr/>
        </p:nvSpPr>
        <p:spPr>
          <a:xfrm>
            <a:off x="7146290" y="8061705"/>
            <a:ext cx="64312" cy="257556"/>
          </a:xfrm>
          <a:custGeom>
            <a:avLst/>
            <a:gdLst/>
            <a:ahLst/>
            <a:cxnLst/>
            <a:rect l="l" t="t" r="r" b="b"/>
            <a:pathLst>
              <a:path w="64312" h="257555">
                <a:moveTo>
                  <a:pt x="0" y="257555"/>
                </a:moveTo>
                <a:lnTo>
                  <a:pt x="64312" y="257555"/>
                </a:lnTo>
                <a:lnTo>
                  <a:pt x="64312" y="0"/>
                </a:lnTo>
                <a:lnTo>
                  <a:pt x="0" y="0"/>
                </a:lnTo>
                <a:lnTo>
                  <a:pt x="0" y="257555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0" name="object 120"/>
          <p:cNvSpPr/>
          <p:nvPr/>
        </p:nvSpPr>
        <p:spPr>
          <a:xfrm>
            <a:off x="7146290" y="8320785"/>
            <a:ext cx="64312" cy="257556"/>
          </a:xfrm>
          <a:custGeom>
            <a:avLst/>
            <a:gdLst/>
            <a:ahLst/>
            <a:cxnLst/>
            <a:rect l="l" t="t" r="r" b="b"/>
            <a:pathLst>
              <a:path w="64312" h="257555">
                <a:moveTo>
                  <a:pt x="0" y="257556"/>
                </a:moveTo>
                <a:lnTo>
                  <a:pt x="64312" y="257556"/>
                </a:lnTo>
                <a:lnTo>
                  <a:pt x="64312" y="0"/>
                </a:lnTo>
                <a:lnTo>
                  <a:pt x="0" y="0"/>
                </a:lnTo>
                <a:lnTo>
                  <a:pt x="0" y="257556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1" name="object 121"/>
          <p:cNvSpPr/>
          <p:nvPr/>
        </p:nvSpPr>
        <p:spPr>
          <a:xfrm>
            <a:off x="7146290" y="8579865"/>
            <a:ext cx="64312" cy="257556"/>
          </a:xfrm>
          <a:custGeom>
            <a:avLst/>
            <a:gdLst/>
            <a:ahLst/>
            <a:cxnLst/>
            <a:rect l="l" t="t" r="r" b="b"/>
            <a:pathLst>
              <a:path w="64312" h="257555">
                <a:moveTo>
                  <a:pt x="0" y="257556"/>
                </a:moveTo>
                <a:lnTo>
                  <a:pt x="64312" y="257556"/>
                </a:lnTo>
                <a:lnTo>
                  <a:pt x="64312" y="0"/>
                </a:lnTo>
                <a:lnTo>
                  <a:pt x="0" y="0"/>
                </a:lnTo>
                <a:lnTo>
                  <a:pt x="0" y="257556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2" name="object 122"/>
          <p:cNvSpPr/>
          <p:nvPr/>
        </p:nvSpPr>
        <p:spPr>
          <a:xfrm>
            <a:off x="7146290" y="8838945"/>
            <a:ext cx="64312" cy="257556"/>
          </a:xfrm>
          <a:custGeom>
            <a:avLst/>
            <a:gdLst/>
            <a:ahLst/>
            <a:cxnLst/>
            <a:rect l="l" t="t" r="r" b="b"/>
            <a:pathLst>
              <a:path w="64312" h="257555">
                <a:moveTo>
                  <a:pt x="0" y="257556"/>
                </a:moveTo>
                <a:lnTo>
                  <a:pt x="64312" y="257556"/>
                </a:lnTo>
                <a:lnTo>
                  <a:pt x="64312" y="0"/>
                </a:lnTo>
                <a:lnTo>
                  <a:pt x="0" y="0"/>
                </a:lnTo>
                <a:lnTo>
                  <a:pt x="0" y="257556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3" name="object 123"/>
          <p:cNvSpPr/>
          <p:nvPr/>
        </p:nvSpPr>
        <p:spPr>
          <a:xfrm>
            <a:off x="7146290" y="9097974"/>
            <a:ext cx="64312" cy="257860"/>
          </a:xfrm>
          <a:custGeom>
            <a:avLst/>
            <a:gdLst/>
            <a:ahLst/>
            <a:cxnLst/>
            <a:rect l="l" t="t" r="r" b="b"/>
            <a:pathLst>
              <a:path w="64312" h="257860">
                <a:moveTo>
                  <a:pt x="0" y="257860"/>
                </a:moveTo>
                <a:lnTo>
                  <a:pt x="64312" y="257860"/>
                </a:lnTo>
                <a:lnTo>
                  <a:pt x="64312" y="0"/>
                </a:lnTo>
                <a:lnTo>
                  <a:pt x="0" y="0"/>
                </a:lnTo>
                <a:lnTo>
                  <a:pt x="0" y="257860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4" name="object 124"/>
          <p:cNvSpPr/>
          <p:nvPr/>
        </p:nvSpPr>
        <p:spPr>
          <a:xfrm>
            <a:off x="7146290" y="9357359"/>
            <a:ext cx="64312" cy="257556"/>
          </a:xfrm>
          <a:custGeom>
            <a:avLst/>
            <a:gdLst/>
            <a:ahLst/>
            <a:cxnLst/>
            <a:rect l="l" t="t" r="r" b="b"/>
            <a:pathLst>
              <a:path w="64312" h="257555">
                <a:moveTo>
                  <a:pt x="0" y="257556"/>
                </a:moveTo>
                <a:lnTo>
                  <a:pt x="64312" y="257556"/>
                </a:lnTo>
                <a:lnTo>
                  <a:pt x="64312" y="0"/>
                </a:lnTo>
                <a:lnTo>
                  <a:pt x="0" y="0"/>
                </a:lnTo>
                <a:lnTo>
                  <a:pt x="0" y="257556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5" name="object 125"/>
          <p:cNvSpPr/>
          <p:nvPr/>
        </p:nvSpPr>
        <p:spPr>
          <a:xfrm>
            <a:off x="7146290" y="9616440"/>
            <a:ext cx="64312" cy="257556"/>
          </a:xfrm>
          <a:custGeom>
            <a:avLst/>
            <a:gdLst/>
            <a:ahLst/>
            <a:cxnLst/>
            <a:rect l="l" t="t" r="r" b="b"/>
            <a:pathLst>
              <a:path w="64312" h="257555">
                <a:moveTo>
                  <a:pt x="0" y="257556"/>
                </a:moveTo>
                <a:lnTo>
                  <a:pt x="64312" y="257556"/>
                </a:lnTo>
                <a:lnTo>
                  <a:pt x="64312" y="0"/>
                </a:lnTo>
                <a:lnTo>
                  <a:pt x="0" y="0"/>
                </a:lnTo>
                <a:lnTo>
                  <a:pt x="0" y="257556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6" name="object 126"/>
          <p:cNvSpPr/>
          <p:nvPr/>
        </p:nvSpPr>
        <p:spPr>
          <a:xfrm>
            <a:off x="7146290" y="9875519"/>
            <a:ext cx="64312" cy="257555"/>
          </a:xfrm>
          <a:custGeom>
            <a:avLst/>
            <a:gdLst/>
            <a:ahLst/>
            <a:cxnLst/>
            <a:rect l="l" t="t" r="r" b="b"/>
            <a:pathLst>
              <a:path w="64312" h="257555">
                <a:moveTo>
                  <a:pt x="0" y="257555"/>
                </a:moveTo>
                <a:lnTo>
                  <a:pt x="64312" y="257555"/>
                </a:lnTo>
                <a:lnTo>
                  <a:pt x="64312" y="0"/>
                </a:lnTo>
                <a:lnTo>
                  <a:pt x="0" y="0"/>
                </a:lnTo>
                <a:lnTo>
                  <a:pt x="0" y="257555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7" name="object 127"/>
          <p:cNvSpPr/>
          <p:nvPr/>
        </p:nvSpPr>
        <p:spPr>
          <a:xfrm>
            <a:off x="348995" y="559256"/>
            <a:ext cx="64922" cy="256336"/>
          </a:xfrm>
          <a:custGeom>
            <a:avLst/>
            <a:gdLst/>
            <a:ahLst/>
            <a:cxnLst/>
            <a:rect l="l" t="t" r="r" b="b"/>
            <a:pathLst>
              <a:path w="64922" h="256336">
                <a:moveTo>
                  <a:pt x="0" y="256336"/>
                </a:moveTo>
                <a:lnTo>
                  <a:pt x="64922" y="256336"/>
                </a:lnTo>
                <a:lnTo>
                  <a:pt x="64922" y="0"/>
                </a:lnTo>
                <a:lnTo>
                  <a:pt x="0" y="0"/>
                </a:lnTo>
                <a:lnTo>
                  <a:pt x="0" y="256336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8" name="object 128"/>
          <p:cNvSpPr/>
          <p:nvPr/>
        </p:nvSpPr>
        <p:spPr>
          <a:xfrm>
            <a:off x="309676" y="499262"/>
            <a:ext cx="0" cy="9682886"/>
          </a:xfrm>
          <a:custGeom>
            <a:avLst/>
            <a:gdLst/>
            <a:ahLst/>
            <a:cxnLst/>
            <a:rect l="l" t="t" r="r" b="b"/>
            <a:pathLst>
              <a:path w="0" h="9682886">
                <a:moveTo>
                  <a:pt x="0" y="0"/>
                </a:moveTo>
                <a:lnTo>
                  <a:pt x="0" y="9682886"/>
                </a:lnTo>
              </a:path>
            </a:pathLst>
          </a:custGeom>
          <a:ln w="1102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9" name="object 129"/>
          <p:cNvSpPr/>
          <p:nvPr/>
        </p:nvSpPr>
        <p:spPr>
          <a:xfrm>
            <a:off x="348995" y="816813"/>
            <a:ext cx="64922" cy="256336"/>
          </a:xfrm>
          <a:custGeom>
            <a:avLst/>
            <a:gdLst/>
            <a:ahLst/>
            <a:cxnLst/>
            <a:rect l="l" t="t" r="r" b="b"/>
            <a:pathLst>
              <a:path w="64922" h="256336">
                <a:moveTo>
                  <a:pt x="0" y="256336"/>
                </a:moveTo>
                <a:lnTo>
                  <a:pt x="64922" y="256336"/>
                </a:lnTo>
                <a:lnTo>
                  <a:pt x="64922" y="0"/>
                </a:lnTo>
                <a:lnTo>
                  <a:pt x="0" y="0"/>
                </a:lnTo>
                <a:lnTo>
                  <a:pt x="0" y="256336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0" name="object 130"/>
          <p:cNvSpPr/>
          <p:nvPr/>
        </p:nvSpPr>
        <p:spPr>
          <a:xfrm>
            <a:off x="348995" y="1074673"/>
            <a:ext cx="64922" cy="256031"/>
          </a:xfrm>
          <a:custGeom>
            <a:avLst/>
            <a:gdLst/>
            <a:ahLst/>
            <a:cxnLst/>
            <a:rect l="l" t="t" r="r" b="b"/>
            <a:pathLst>
              <a:path w="64922" h="256031">
                <a:moveTo>
                  <a:pt x="0" y="256031"/>
                </a:moveTo>
                <a:lnTo>
                  <a:pt x="64922" y="256031"/>
                </a:lnTo>
                <a:lnTo>
                  <a:pt x="64922" y="0"/>
                </a:lnTo>
                <a:lnTo>
                  <a:pt x="0" y="0"/>
                </a:lnTo>
                <a:lnTo>
                  <a:pt x="0" y="256031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1" name="object 131"/>
          <p:cNvSpPr/>
          <p:nvPr/>
        </p:nvSpPr>
        <p:spPr>
          <a:xfrm>
            <a:off x="348995" y="1332229"/>
            <a:ext cx="64922" cy="256031"/>
          </a:xfrm>
          <a:custGeom>
            <a:avLst/>
            <a:gdLst/>
            <a:ahLst/>
            <a:cxnLst/>
            <a:rect l="l" t="t" r="r" b="b"/>
            <a:pathLst>
              <a:path w="64922" h="256031">
                <a:moveTo>
                  <a:pt x="0" y="256031"/>
                </a:moveTo>
                <a:lnTo>
                  <a:pt x="64922" y="256031"/>
                </a:lnTo>
                <a:lnTo>
                  <a:pt x="64922" y="0"/>
                </a:lnTo>
                <a:lnTo>
                  <a:pt x="0" y="0"/>
                </a:lnTo>
                <a:lnTo>
                  <a:pt x="0" y="256031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2" name="object 132"/>
          <p:cNvSpPr/>
          <p:nvPr/>
        </p:nvSpPr>
        <p:spPr>
          <a:xfrm>
            <a:off x="348995" y="1589785"/>
            <a:ext cx="64922" cy="256031"/>
          </a:xfrm>
          <a:custGeom>
            <a:avLst/>
            <a:gdLst/>
            <a:ahLst/>
            <a:cxnLst/>
            <a:rect l="l" t="t" r="r" b="b"/>
            <a:pathLst>
              <a:path w="64922" h="256031">
                <a:moveTo>
                  <a:pt x="0" y="256031"/>
                </a:moveTo>
                <a:lnTo>
                  <a:pt x="64922" y="256031"/>
                </a:lnTo>
                <a:lnTo>
                  <a:pt x="64922" y="0"/>
                </a:lnTo>
                <a:lnTo>
                  <a:pt x="0" y="0"/>
                </a:lnTo>
                <a:lnTo>
                  <a:pt x="0" y="256031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3" name="object 133"/>
          <p:cNvSpPr/>
          <p:nvPr/>
        </p:nvSpPr>
        <p:spPr>
          <a:xfrm>
            <a:off x="348995" y="1847341"/>
            <a:ext cx="64922" cy="256031"/>
          </a:xfrm>
          <a:custGeom>
            <a:avLst/>
            <a:gdLst/>
            <a:ahLst/>
            <a:cxnLst/>
            <a:rect l="l" t="t" r="r" b="b"/>
            <a:pathLst>
              <a:path w="64922" h="256031">
                <a:moveTo>
                  <a:pt x="0" y="256031"/>
                </a:moveTo>
                <a:lnTo>
                  <a:pt x="64922" y="256031"/>
                </a:lnTo>
                <a:lnTo>
                  <a:pt x="64922" y="0"/>
                </a:lnTo>
                <a:lnTo>
                  <a:pt x="0" y="0"/>
                </a:lnTo>
                <a:lnTo>
                  <a:pt x="0" y="256031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4" name="object 134"/>
          <p:cNvSpPr/>
          <p:nvPr/>
        </p:nvSpPr>
        <p:spPr>
          <a:xfrm>
            <a:off x="348995" y="2104897"/>
            <a:ext cx="64922" cy="256031"/>
          </a:xfrm>
          <a:custGeom>
            <a:avLst/>
            <a:gdLst/>
            <a:ahLst/>
            <a:cxnLst/>
            <a:rect l="l" t="t" r="r" b="b"/>
            <a:pathLst>
              <a:path w="64922" h="256031">
                <a:moveTo>
                  <a:pt x="0" y="256031"/>
                </a:moveTo>
                <a:lnTo>
                  <a:pt x="64922" y="256031"/>
                </a:lnTo>
                <a:lnTo>
                  <a:pt x="64922" y="0"/>
                </a:lnTo>
                <a:lnTo>
                  <a:pt x="0" y="0"/>
                </a:lnTo>
                <a:lnTo>
                  <a:pt x="0" y="256031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5" name="object 135"/>
          <p:cNvSpPr/>
          <p:nvPr/>
        </p:nvSpPr>
        <p:spPr>
          <a:xfrm>
            <a:off x="348995" y="2362453"/>
            <a:ext cx="64922" cy="256031"/>
          </a:xfrm>
          <a:custGeom>
            <a:avLst/>
            <a:gdLst/>
            <a:ahLst/>
            <a:cxnLst/>
            <a:rect l="l" t="t" r="r" b="b"/>
            <a:pathLst>
              <a:path w="64922" h="256031">
                <a:moveTo>
                  <a:pt x="0" y="256031"/>
                </a:moveTo>
                <a:lnTo>
                  <a:pt x="64922" y="256031"/>
                </a:lnTo>
                <a:lnTo>
                  <a:pt x="64922" y="0"/>
                </a:lnTo>
                <a:lnTo>
                  <a:pt x="0" y="0"/>
                </a:lnTo>
                <a:lnTo>
                  <a:pt x="0" y="256031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6" name="object 136"/>
          <p:cNvSpPr/>
          <p:nvPr/>
        </p:nvSpPr>
        <p:spPr>
          <a:xfrm>
            <a:off x="348995" y="2620009"/>
            <a:ext cx="64922" cy="257555"/>
          </a:xfrm>
          <a:custGeom>
            <a:avLst/>
            <a:gdLst/>
            <a:ahLst/>
            <a:cxnLst/>
            <a:rect l="l" t="t" r="r" b="b"/>
            <a:pathLst>
              <a:path w="64922" h="257555">
                <a:moveTo>
                  <a:pt x="0" y="257555"/>
                </a:moveTo>
                <a:lnTo>
                  <a:pt x="64922" y="257555"/>
                </a:lnTo>
                <a:lnTo>
                  <a:pt x="64922" y="0"/>
                </a:lnTo>
                <a:lnTo>
                  <a:pt x="0" y="0"/>
                </a:lnTo>
                <a:lnTo>
                  <a:pt x="0" y="257555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7" name="object 137"/>
          <p:cNvSpPr/>
          <p:nvPr/>
        </p:nvSpPr>
        <p:spPr>
          <a:xfrm>
            <a:off x="348995" y="2879165"/>
            <a:ext cx="64922" cy="257860"/>
          </a:xfrm>
          <a:custGeom>
            <a:avLst/>
            <a:gdLst/>
            <a:ahLst/>
            <a:cxnLst/>
            <a:rect l="l" t="t" r="r" b="b"/>
            <a:pathLst>
              <a:path w="64922" h="257860">
                <a:moveTo>
                  <a:pt x="0" y="257860"/>
                </a:moveTo>
                <a:lnTo>
                  <a:pt x="64922" y="257860"/>
                </a:lnTo>
                <a:lnTo>
                  <a:pt x="64922" y="0"/>
                </a:lnTo>
                <a:lnTo>
                  <a:pt x="0" y="0"/>
                </a:lnTo>
                <a:lnTo>
                  <a:pt x="0" y="257860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8" name="object 138"/>
          <p:cNvSpPr/>
          <p:nvPr/>
        </p:nvSpPr>
        <p:spPr>
          <a:xfrm>
            <a:off x="348995" y="3138550"/>
            <a:ext cx="64922" cy="257555"/>
          </a:xfrm>
          <a:custGeom>
            <a:avLst/>
            <a:gdLst/>
            <a:ahLst/>
            <a:cxnLst/>
            <a:rect l="l" t="t" r="r" b="b"/>
            <a:pathLst>
              <a:path w="64922" h="257555">
                <a:moveTo>
                  <a:pt x="0" y="257555"/>
                </a:moveTo>
                <a:lnTo>
                  <a:pt x="64922" y="257555"/>
                </a:lnTo>
                <a:lnTo>
                  <a:pt x="64922" y="0"/>
                </a:lnTo>
                <a:lnTo>
                  <a:pt x="0" y="0"/>
                </a:lnTo>
                <a:lnTo>
                  <a:pt x="0" y="257555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9" name="object 139"/>
          <p:cNvSpPr/>
          <p:nvPr/>
        </p:nvSpPr>
        <p:spPr>
          <a:xfrm>
            <a:off x="348995" y="3397630"/>
            <a:ext cx="64922" cy="257555"/>
          </a:xfrm>
          <a:custGeom>
            <a:avLst/>
            <a:gdLst/>
            <a:ahLst/>
            <a:cxnLst/>
            <a:rect l="l" t="t" r="r" b="b"/>
            <a:pathLst>
              <a:path w="64922" h="257555">
                <a:moveTo>
                  <a:pt x="0" y="257555"/>
                </a:moveTo>
                <a:lnTo>
                  <a:pt x="64922" y="257555"/>
                </a:lnTo>
                <a:lnTo>
                  <a:pt x="64922" y="0"/>
                </a:lnTo>
                <a:lnTo>
                  <a:pt x="0" y="0"/>
                </a:lnTo>
                <a:lnTo>
                  <a:pt x="0" y="257555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0" name="object 140"/>
          <p:cNvSpPr/>
          <p:nvPr/>
        </p:nvSpPr>
        <p:spPr>
          <a:xfrm>
            <a:off x="348995" y="3656710"/>
            <a:ext cx="64922" cy="257555"/>
          </a:xfrm>
          <a:custGeom>
            <a:avLst/>
            <a:gdLst/>
            <a:ahLst/>
            <a:cxnLst/>
            <a:rect l="l" t="t" r="r" b="b"/>
            <a:pathLst>
              <a:path w="64922" h="257555">
                <a:moveTo>
                  <a:pt x="0" y="257555"/>
                </a:moveTo>
                <a:lnTo>
                  <a:pt x="64922" y="257555"/>
                </a:lnTo>
                <a:lnTo>
                  <a:pt x="64922" y="0"/>
                </a:lnTo>
                <a:lnTo>
                  <a:pt x="0" y="0"/>
                </a:lnTo>
                <a:lnTo>
                  <a:pt x="0" y="257555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1" name="object 141"/>
          <p:cNvSpPr/>
          <p:nvPr/>
        </p:nvSpPr>
        <p:spPr>
          <a:xfrm>
            <a:off x="348995" y="3915790"/>
            <a:ext cx="64922" cy="257555"/>
          </a:xfrm>
          <a:custGeom>
            <a:avLst/>
            <a:gdLst/>
            <a:ahLst/>
            <a:cxnLst/>
            <a:rect l="l" t="t" r="r" b="b"/>
            <a:pathLst>
              <a:path w="64922" h="257555">
                <a:moveTo>
                  <a:pt x="0" y="257555"/>
                </a:moveTo>
                <a:lnTo>
                  <a:pt x="64922" y="257555"/>
                </a:lnTo>
                <a:lnTo>
                  <a:pt x="64922" y="0"/>
                </a:lnTo>
                <a:lnTo>
                  <a:pt x="0" y="0"/>
                </a:lnTo>
                <a:lnTo>
                  <a:pt x="0" y="257555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2" name="object 142"/>
          <p:cNvSpPr/>
          <p:nvPr/>
        </p:nvSpPr>
        <p:spPr>
          <a:xfrm>
            <a:off x="348995" y="4174870"/>
            <a:ext cx="64922" cy="257556"/>
          </a:xfrm>
          <a:custGeom>
            <a:avLst/>
            <a:gdLst/>
            <a:ahLst/>
            <a:cxnLst/>
            <a:rect l="l" t="t" r="r" b="b"/>
            <a:pathLst>
              <a:path w="64922" h="257556">
                <a:moveTo>
                  <a:pt x="0" y="257556"/>
                </a:moveTo>
                <a:lnTo>
                  <a:pt x="64922" y="257556"/>
                </a:lnTo>
                <a:lnTo>
                  <a:pt x="64922" y="0"/>
                </a:lnTo>
                <a:lnTo>
                  <a:pt x="0" y="0"/>
                </a:lnTo>
                <a:lnTo>
                  <a:pt x="0" y="257556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3" name="object 143"/>
          <p:cNvSpPr/>
          <p:nvPr/>
        </p:nvSpPr>
        <p:spPr>
          <a:xfrm>
            <a:off x="348995" y="4433950"/>
            <a:ext cx="64922" cy="257555"/>
          </a:xfrm>
          <a:custGeom>
            <a:avLst/>
            <a:gdLst/>
            <a:ahLst/>
            <a:cxnLst/>
            <a:rect l="l" t="t" r="r" b="b"/>
            <a:pathLst>
              <a:path w="64922" h="257555">
                <a:moveTo>
                  <a:pt x="0" y="257555"/>
                </a:moveTo>
                <a:lnTo>
                  <a:pt x="64922" y="257555"/>
                </a:lnTo>
                <a:lnTo>
                  <a:pt x="64922" y="0"/>
                </a:lnTo>
                <a:lnTo>
                  <a:pt x="0" y="0"/>
                </a:lnTo>
                <a:lnTo>
                  <a:pt x="0" y="257555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4" name="object 144"/>
          <p:cNvSpPr/>
          <p:nvPr/>
        </p:nvSpPr>
        <p:spPr>
          <a:xfrm>
            <a:off x="348995" y="4693030"/>
            <a:ext cx="64922" cy="257555"/>
          </a:xfrm>
          <a:custGeom>
            <a:avLst/>
            <a:gdLst/>
            <a:ahLst/>
            <a:cxnLst/>
            <a:rect l="l" t="t" r="r" b="b"/>
            <a:pathLst>
              <a:path w="64922" h="257555">
                <a:moveTo>
                  <a:pt x="0" y="257555"/>
                </a:moveTo>
                <a:lnTo>
                  <a:pt x="64922" y="257555"/>
                </a:lnTo>
                <a:lnTo>
                  <a:pt x="64922" y="0"/>
                </a:lnTo>
                <a:lnTo>
                  <a:pt x="0" y="0"/>
                </a:lnTo>
                <a:lnTo>
                  <a:pt x="0" y="257555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5" name="object 145"/>
          <p:cNvSpPr/>
          <p:nvPr/>
        </p:nvSpPr>
        <p:spPr>
          <a:xfrm>
            <a:off x="348995" y="4952060"/>
            <a:ext cx="64922" cy="257860"/>
          </a:xfrm>
          <a:custGeom>
            <a:avLst/>
            <a:gdLst/>
            <a:ahLst/>
            <a:cxnLst/>
            <a:rect l="l" t="t" r="r" b="b"/>
            <a:pathLst>
              <a:path w="64922" h="257860">
                <a:moveTo>
                  <a:pt x="0" y="257860"/>
                </a:moveTo>
                <a:lnTo>
                  <a:pt x="64922" y="257860"/>
                </a:lnTo>
                <a:lnTo>
                  <a:pt x="64922" y="0"/>
                </a:lnTo>
                <a:lnTo>
                  <a:pt x="0" y="0"/>
                </a:lnTo>
                <a:lnTo>
                  <a:pt x="0" y="257860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6" name="object 146"/>
          <p:cNvSpPr/>
          <p:nvPr/>
        </p:nvSpPr>
        <p:spPr>
          <a:xfrm>
            <a:off x="348995" y="5211444"/>
            <a:ext cx="64922" cy="257556"/>
          </a:xfrm>
          <a:custGeom>
            <a:avLst/>
            <a:gdLst/>
            <a:ahLst/>
            <a:cxnLst/>
            <a:rect l="l" t="t" r="r" b="b"/>
            <a:pathLst>
              <a:path w="64922" h="257556">
                <a:moveTo>
                  <a:pt x="0" y="257556"/>
                </a:moveTo>
                <a:lnTo>
                  <a:pt x="64922" y="257556"/>
                </a:lnTo>
                <a:lnTo>
                  <a:pt x="64922" y="0"/>
                </a:lnTo>
                <a:lnTo>
                  <a:pt x="0" y="0"/>
                </a:lnTo>
                <a:lnTo>
                  <a:pt x="0" y="257556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7" name="object 147"/>
          <p:cNvSpPr/>
          <p:nvPr/>
        </p:nvSpPr>
        <p:spPr>
          <a:xfrm>
            <a:off x="348995" y="5470524"/>
            <a:ext cx="64922" cy="257555"/>
          </a:xfrm>
          <a:custGeom>
            <a:avLst/>
            <a:gdLst/>
            <a:ahLst/>
            <a:cxnLst/>
            <a:rect l="l" t="t" r="r" b="b"/>
            <a:pathLst>
              <a:path w="64922" h="257555">
                <a:moveTo>
                  <a:pt x="0" y="257555"/>
                </a:moveTo>
                <a:lnTo>
                  <a:pt x="64922" y="257555"/>
                </a:lnTo>
                <a:lnTo>
                  <a:pt x="64922" y="0"/>
                </a:lnTo>
                <a:lnTo>
                  <a:pt x="0" y="0"/>
                </a:lnTo>
                <a:lnTo>
                  <a:pt x="0" y="257555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8" name="object 148"/>
          <p:cNvSpPr/>
          <p:nvPr/>
        </p:nvSpPr>
        <p:spPr>
          <a:xfrm>
            <a:off x="348995" y="5729604"/>
            <a:ext cx="64922" cy="257555"/>
          </a:xfrm>
          <a:custGeom>
            <a:avLst/>
            <a:gdLst/>
            <a:ahLst/>
            <a:cxnLst/>
            <a:rect l="l" t="t" r="r" b="b"/>
            <a:pathLst>
              <a:path w="64922" h="257555">
                <a:moveTo>
                  <a:pt x="0" y="257555"/>
                </a:moveTo>
                <a:lnTo>
                  <a:pt x="64922" y="257555"/>
                </a:lnTo>
                <a:lnTo>
                  <a:pt x="64922" y="0"/>
                </a:lnTo>
                <a:lnTo>
                  <a:pt x="0" y="0"/>
                </a:lnTo>
                <a:lnTo>
                  <a:pt x="0" y="257555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9" name="object 149"/>
          <p:cNvSpPr/>
          <p:nvPr/>
        </p:nvSpPr>
        <p:spPr>
          <a:xfrm>
            <a:off x="348995" y="5988684"/>
            <a:ext cx="64922" cy="257556"/>
          </a:xfrm>
          <a:custGeom>
            <a:avLst/>
            <a:gdLst/>
            <a:ahLst/>
            <a:cxnLst/>
            <a:rect l="l" t="t" r="r" b="b"/>
            <a:pathLst>
              <a:path w="64922" h="257556">
                <a:moveTo>
                  <a:pt x="0" y="257556"/>
                </a:moveTo>
                <a:lnTo>
                  <a:pt x="64922" y="257556"/>
                </a:lnTo>
                <a:lnTo>
                  <a:pt x="64922" y="0"/>
                </a:lnTo>
                <a:lnTo>
                  <a:pt x="0" y="0"/>
                </a:lnTo>
                <a:lnTo>
                  <a:pt x="0" y="257556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0" name="object 150"/>
          <p:cNvSpPr/>
          <p:nvPr/>
        </p:nvSpPr>
        <p:spPr>
          <a:xfrm>
            <a:off x="348995" y="6247764"/>
            <a:ext cx="64922" cy="257556"/>
          </a:xfrm>
          <a:custGeom>
            <a:avLst/>
            <a:gdLst/>
            <a:ahLst/>
            <a:cxnLst/>
            <a:rect l="l" t="t" r="r" b="b"/>
            <a:pathLst>
              <a:path w="64922" h="257555">
                <a:moveTo>
                  <a:pt x="0" y="257556"/>
                </a:moveTo>
                <a:lnTo>
                  <a:pt x="64922" y="257556"/>
                </a:lnTo>
                <a:lnTo>
                  <a:pt x="64922" y="0"/>
                </a:lnTo>
                <a:lnTo>
                  <a:pt x="0" y="0"/>
                </a:lnTo>
                <a:lnTo>
                  <a:pt x="0" y="257556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1" name="object 151"/>
          <p:cNvSpPr/>
          <p:nvPr/>
        </p:nvSpPr>
        <p:spPr>
          <a:xfrm>
            <a:off x="348995" y="6506844"/>
            <a:ext cx="64922" cy="257556"/>
          </a:xfrm>
          <a:custGeom>
            <a:avLst/>
            <a:gdLst/>
            <a:ahLst/>
            <a:cxnLst/>
            <a:rect l="l" t="t" r="r" b="b"/>
            <a:pathLst>
              <a:path w="64922" h="257555">
                <a:moveTo>
                  <a:pt x="0" y="257556"/>
                </a:moveTo>
                <a:lnTo>
                  <a:pt x="64922" y="257556"/>
                </a:lnTo>
                <a:lnTo>
                  <a:pt x="64922" y="0"/>
                </a:lnTo>
                <a:lnTo>
                  <a:pt x="0" y="0"/>
                </a:lnTo>
                <a:lnTo>
                  <a:pt x="0" y="257556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2" name="object 152"/>
          <p:cNvSpPr/>
          <p:nvPr/>
        </p:nvSpPr>
        <p:spPr>
          <a:xfrm>
            <a:off x="348995" y="6765925"/>
            <a:ext cx="64922" cy="257555"/>
          </a:xfrm>
          <a:custGeom>
            <a:avLst/>
            <a:gdLst/>
            <a:ahLst/>
            <a:cxnLst/>
            <a:rect l="l" t="t" r="r" b="b"/>
            <a:pathLst>
              <a:path w="64922" h="257555">
                <a:moveTo>
                  <a:pt x="0" y="257555"/>
                </a:moveTo>
                <a:lnTo>
                  <a:pt x="64922" y="257555"/>
                </a:lnTo>
                <a:lnTo>
                  <a:pt x="64922" y="0"/>
                </a:lnTo>
                <a:lnTo>
                  <a:pt x="0" y="0"/>
                </a:lnTo>
                <a:lnTo>
                  <a:pt x="0" y="257555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3" name="object 153"/>
          <p:cNvSpPr/>
          <p:nvPr/>
        </p:nvSpPr>
        <p:spPr>
          <a:xfrm>
            <a:off x="348995" y="7025081"/>
            <a:ext cx="64922" cy="257860"/>
          </a:xfrm>
          <a:custGeom>
            <a:avLst/>
            <a:gdLst/>
            <a:ahLst/>
            <a:cxnLst/>
            <a:rect l="l" t="t" r="r" b="b"/>
            <a:pathLst>
              <a:path w="64922" h="257860">
                <a:moveTo>
                  <a:pt x="0" y="257860"/>
                </a:moveTo>
                <a:lnTo>
                  <a:pt x="64922" y="257860"/>
                </a:lnTo>
                <a:lnTo>
                  <a:pt x="64922" y="0"/>
                </a:lnTo>
                <a:lnTo>
                  <a:pt x="0" y="0"/>
                </a:lnTo>
                <a:lnTo>
                  <a:pt x="0" y="257860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4" name="object 154"/>
          <p:cNvSpPr/>
          <p:nvPr/>
        </p:nvSpPr>
        <p:spPr>
          <a:xfrm>
            <a:off x="348995" y="7284465"/>
            <a:ext cx="64922" cy="257556"/>
          </a:xfrm>
          <a:custGeom>
            <a:avLst/>
            <a:gdLst/>
            <a:ahLst/>
            <a:cxnLst/>
            <a:rect l="l" t="t" r="r" b="b"/>
            <a:pathLst>
              <a:path w="64922" h="257555">
                <a:moveTo>
                  <a:pt x="0" y="257556"/>
                </a:moveTo>
                <a:lnTo>
                  <a:pt x="64922" y="257556"/>
                </a:lnTo>
                <a:lnTo>
                  <a:pt x="64922" y="0"/>
                </a:lnTo>
                <a:lnTo>
                  <a:pt x="0" y="0"/>
                </a:lnTo>
                <a:lnTo>
                  <a:pt x="0" y="257556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5" name="object 155"/>
          <p:cNvSpPr/>
          <p:nvPr/>
        </p:nvSpPr>
        <p:spPr>
          <a:xfrm>
            <a:off x="348995" y="7543545"/>
            <a:ext cx="64922" cy="257556"/>
          </a:xfrm>
          <a:custGeom>
            <a:avLst/>
            <a:gdLst/>
            <a:ahLst/>
            <a:cxnLst/>
            <a:rect l="l" t="t" r="r" b="b"/>
            <a:pathLst>
              <a:path w="64922" h="257555">
                <a:moveTo>
                  <a:pt x="0" y="257556"/>
                </a:moveTo>
                <a:lnTo>
                  <a:pt x="64922" y="257556"/>
                </a:lnTo>
                <a:lnTo>
                  <a:pt x="64922" y="0"/>
                </a:lnTo>
                <a:lnTo>
                  <a:pt x="0" y="0"/>
                </a:lnTo>
                <a:lnTo>
                  <a:pt x="0" y="257556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6" name="object 156"/>
          <p:cNvSpPr/>
          <p:nvPr/>
        </p:nvSpPr>
        <p:spPr>
          <a:xfrm>
            <a:off x="348995" y="7802626"/>
            <a:ext cx="64922" cy="257556"/>
          </a:xfrm>
          <a:custGeom>
            <a:avLst/>
            <a:gdLst/>
            <a:ahLst/>
            <a:cxnLst/>
            <a:rect l="l" t="t" r="r" b="b"/>
            <a:pathLst>
              <a:path w="64922" h="257555">
                <a:moveTo>
                  <a:pt x="0" y="257555"/>
                </a:moveTo>
                <a:lnTo>
                  <a:pt x="64922" y="257555"/>
                </a:lnTo>
                <a:lnTo>
                  <a:pt x="64922" y="0"/>
                </a:lnTo>
                <a:lnTo>
                  <a:pt x="0" y="0"/>
                </a:lnTo>
                <a:lnTo>
                  <a:pt x="0" y="257555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7" name="object 157"/>
          <p:cNvSpPr/>
          <p:nvPr/>
        </p:nvSpPr>
        <p:spPr>
          <a:xfrm>
            <a:off x="348995" y="8061705"/>
            <a:ext cx="64922" cy="257556"/>
          </a:xfrm>
          <a:custGeom>
            <a:avLst/>
            <a:gdLst/>
            <a:ahLst/>
            <a:cxnLst/>
            <a:rect l="l" t="t" r="r" b="b"/>
            <a:pathLst>
              <a:path w="64922" h="257555">
                <a:moveTo>
                  <a:pt x="0" y="257555"/>
                </a:moveTo>
                <a:lnTo>
                  <a:pt x="64922" y="257555"/>
                </a:lnTo>
                <a:lnTo>
                  <a:pt x="64922" y="0"/>
                </a:lnTo>
                <a:lnTo>
                  <a:pt x="0" y="0"/>
                </a:lnTo>
                <a:lnTo>
                  <a:pt x="0" y="257555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8" name="object 158"/>
          <p:cNvSpPr/>
          <p:nvPr/>
        </p:nvSpPr>
        <p:spPr>
          <a:xfrm>
            <a:off x="348995" y="8320785"/>
            <a:ext cx="64922" cy="257556"/>
          </a:xfrm>
          <a:custGeom>
            <a:avLst/>
            <a:gdLst/>
            <a:ahLst/>
            <a:cxnLst/>
            <a:rect l="l" t="t" r="r" b="b"/>
            <a:pathLst>
              <a:path w="64922" h="257555">
                <a:moveTo>
                  <a:pt x="0" y="257556"/>
                </a:moveTo>
                <a:lnTo>
                  <a:pt x="64922" y="257556"/>
                </a:lnTo>
                <a:lnTo>
                  <a:pt x="64922" y="0"/>
                </a:lnTo>
                <a:lnTo>
                  <a:pt x="0" y="0"/>
                </a:lnTo>
                <a:lnTo>
                  <a:pt x="0" y="257556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9" name="object 159"/>
          <p:cNvSpPr/>
          <p:nvPr/>
        </p:nvSpPr>
        <p:spPr>
          <a:xfrm>
            <a:off x="348995" y="8579865"/>
            <a:ext cx="64922" cy="257556"/>
          </a:xfrm>
          <a:custGeom>
            <a:avLst/>
            <a:gdLst/>
            <a:ahLst/>
            <a:cxnLst/>
            <a:rect l="l" t="t" r="r" b="b"/>
            <a:pathLst>
              <a:path w="64922" h="257555">
                <a:moveTo>
                  <a:pt x="0" y="257556"/>
                </a:moveTo>
                <a:lnTo>
                  <a:pt x="64922" y="257556"/>
                </a:lnTo>
                <a:lnTo>
                  <a:pt x="64922" y="0"/>
                </a:lnTo>
                <a:lnTo>
                  <a:pt x="0" y="0"/>
                </a:lnTo>
                <a:lnTo>
                  <a:pt x="0" y="257556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0" name="object 160"/>
          <p:cNvSpPr/>
          <p:nvPr/>
        </p:nvSpPr>
        <p:spPr>
          <a:xfrm>
            <a:off x="348995" y="8838945"/>
            <a:ext cx="64922" cy="257556"/>
          </a:xfrm>
          <a:custGeom>
            <a:avLst/>
            <a:gdLst/>
            <a:ahLst/>
            <a:cxnLst/>
            <a:rect l="l" t="t" r="r" b="b"/>
            <a:pathLst>
              <a:path w="64922" h="257555">
                <a:moveTo>
                  <a:pt x="0" y="257556"/>
                </a:moveTo>
                <a:lnTo>
                  <a:pt x="64922" y="257556"/>
                </a:lnTo>
                <a:lnTo>
                  <a:pt x="64922" y="0"/>
                </a:lnTo>
                <a:lnTo>
                  <a:pt x="0" y="0"/>
                </a:lnTo>
                <a:lnTo>
                  <a:pt x="0" y="257556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1" name="object 161"/>
          <p:cNvSpPr/>
          <p:nvPr/>
        </p:nvSpPr>
        <p:spPr>
          <a:xfrm>
            <a:off x="348995" y="9097974"/>
            <a:ext cx="64922" cy="257860"/>
          </a:xfrm>
          <a:custGeom>
            <a:avLst/>
            <a:gdLst/>
            <a:ahLst/>
            <a:cxnLst/>
            <a:rect l="l" t="t" r="r" b="b"/>
            <a:pathLst>
              <a:path w="64922" h="257860">
                <a:moveTo>
                  <a:pt x="0" y="257860"/>
                </a:moveTo>
                <a:lnTo>
                  <a:pt x="64922" y="257860"/>
                </a:lnTo>
                <a:lnTo>
                  <a:pt x="64922" y="0"/>
                </a:lnTo>
                <a:lnTo>
                  <a:pt x="0" y="0"/>
                </a:lnTo>
                <a:lnTo>
                  <a:pt x="0" y="257860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2" name="object 162"/>
          <p:cNvSpPr/>
          <p:nvPr/>
        </p:nvSpPr>
        <p:spPr>
          <a:xfrm>
            <a:off x="348995" y="9357359"/>
            <a:ext cx="64922" cy="257556"/>
          </a:xfrm>
          <a:custGeom>
            <a:avLst/>
            <a:gdLst/>
            <a:ahLst/>
            <a:cxnLst/>
            <a:rect l="l" t="t" r="r" b="b"/>
            <a:pathLst>
              <a:path w="64922" h="257555">
                <a:moveTo>
                  <a:pt x="0" y="257556"/>
                </a:moveTo>
                <a:lnTo>
                  <a:pt x="64922" y="257556"/>
                </a:lnTo>
                <a:lnTo>
                  <a:pt x="64922" y="0"/>
                </a:lnTo>
                <a:lnTo>
                  <a:pt x="0" y="0"/>
                </a:lnTo>
                <a:lnTo>
                  <a:pt x="0" y="257556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3" name="object 163"/>
          <p:cNvSpPr/>
          <p:nvPr/>
        </p:nvSpPr>
        <p:spPr>
          <a:xfrm>
            <a:off x="348995" y="9616440"/>
            <a:ext cx="64922" cy="257556"/>
          </a:xfrm>
          <a:custGeom>
            <a:avLst/>
            <a:gdLst/>
            <a:ahLst/>
            <a:cxnLst/>
            <a:rect l="l" t="t" r="r" b="b"/>
            <a:pathLst>
              <a:path w="64922" h="257555">
                <a:moveTo>
                  <a:pt x="0" y="257556"/>
                </a:moveTo>
                <a:lnTo>
                  <a:pt x="64922" y="257556"/>
                </a:lnTo>
                <a:lnTo>
                  <a:pt x="64922" y="0"/>
                </a:lnTo>
                <a:lnTo>
                  <a:pt x="0" y="0"/>
                </a:lnTo>
                <a:lnTo>
                  <a:pt x="0" y="257556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4" name="object 164"/>
          <p:cNvSpPr/>
          <p:nvPr/>
        </p:nvSpPr>
        <p:spPr>
          <a:xfrm>
            <a:off x="413918" y="9875519"/>
            <a:ext cx="144170" cy="257556"/>
          </a:xfrm>
          <a:custGeom>
            <a:avLst/>
            <a:gdLst/>
            <a:ahLst/>
            <a:cxnLst/>
            <a:rect l="l" t="t" r="r" b="b"/>
            <a:pathLst>
              <a:path w="144170" h="257555">
                <a:moveTo>
                  <a:pt x="0" y="257555"/>
                </a:moveTo>
                <a:lnTo>
                  <a:pt x="144170" y="257555"/>
                </a:lnTo>
                <a:lnTo>
                  <a:pt x="144170" y="0"/>
                </a:lnTo>
                <a:lnTo>
                  <a:pt x="0" y="0"/>
                </a:lnTo>
                <a:lnTo>
                  <a:pt x="0" y="257555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5" name="object 165"/>
          <p:cNvSpPr/>
          <p:nvPr/>
        </p:nvSpPr>
        <p:spPr>
          <a:xfrm>
            <a:off x="304800" y="9875519"/>
            <a:ext cx="44196" cy="257556"/>
          </a:xfrm>
          <a:custGeom>
            <a:avLst/>
            <a:gdLst/>
            <a:ahLst/>
            <a:cxnLst/>
            <a:rect l="l" t="t" r="r" b="b"/>
            <a:pathLst>
              <a:path w="44196" h="257555">
                <a:moveTo>
                  <a:pt x="0" y="257555"/>
                </a:moveTo>
                <a:lnTo>
                  <a:pt x="44196" y="257555"/>
                </a:lnTo>
                <a:lnTo>
                  <a:pt x="44196" y="0"/>
                </a:lnTo>
                <a:lnTo>
                  <a:pt x="0" y="0"/>
                </a:lnTo>
                <a:lnTo>
                  <a:pt x="0" y="257555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6" name="object 166"/>
          <p:cNvSpPr/>
          <p:nvPr/>
        </p:nvSpPr>
        <p:spPr>
          <a:xfrm>
            <a:off x="348995" y="9875519"/>
            <a:ext cx="64922" cy="257555"/>
          </a:xfrm>
          <a:custGeom>
            <a:avLst/>
            <a:gdLst/>
            <a:ahLst/>
            <a:cxnLst/>
            <a:rect l="l" t="t" r="r" b="b"/>
            <a:pathLst>
              <a:path w="64922" h="257555">
                <a:moveTo>
                  <a:pt x="0" y="257555"/>
                </a:moveTo>
                <a:lnTo>
                  <a:pt x="64922" y="257555"/>
                </a:lnTo>
                <a:lnTo>
                  <a:pt x="64922" y="0"/>
                </a:lnTo>
                <a:lnTo>
                  <a:pt x="0" y="0"/>
                </a:lnTo>
                <a:lnTo>
                  <a:pt x="0" y="257555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09488" y="913638"/>
            <a:ext cx="5724525" cy="7915909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r" marR="241300">
              <a:lnSpc>
                <a:spcPct val="100000"/>
              </a:lnSpc>
              <a:tabLst>
                <a:tab pos="1043940" algn="l"/>
              </a:tabLst>
            </a:pPr>
            <a:r>
              <a:rPr dirty="0" smtClean="0" sz="1400" spc="-60">
                <a:latin typeface="Arial"/>
                <a:cs typeface="Arial"/>
              </a:rPr>
              <a:t> يوسل</a:t>
            </a:r>
            <a:r>
              <a:rPr dirty="0" smtClean="0" sz="1400" spc="-20">
                <a:latin typeface="Arial"/>
                <a:cs typeface="Arial"/>
              </a:rPr>
              <a:t>أ</a:t>
            </a:r>
            <a:r>
              <a:rPr dirty="0" smtClean="0" sz="1400" spc="0">
                <a:latin typeface="Arial"/>
                <a:cs typeface="Arial"/>
              </a:rPr>
              <a:t>ا </a:t>
            </a:r>
            <a:r>
              <a:rPr dirty="0" smtClean="0" sz="1400" spc="85">
                <a:latin typeface="Arial"/>
                <a:cs typeface="Arial"/>
              </a:rPr>
              <a:t> </a:t>
            </a:r>
            <a:r>
              <a:rPr dirty="0" smtClean="0" sz="1400" spc="-50">
                <a:latin typeface="Arial"/>
                <a:cs typeface="Arial"/>
              </a:rPr>
              <a:t> </a:t>
            </a:r>
            <a:r>
              <a:rPr dirty="0" smtClean="0" sz="1400" spc="-370">
                <a:latin typeface="Arial"/>
                <a:cs typeface="Arial"/>
              </a:rPr>
              <a:t>ل</a:t>
            </a:r>
            <a:r>
              <a:rPr dirty="0" smtClean="0" sz="1400" spc="-265">
                <a:latin typeface="Arial"/>
                <a:cs typeface="Arial"/>
              </a:rPr>
              <a:t>لل</a:t>
            </a:r>
            <a:r>
              <a:rPr dirty="0" smtClean="0" sz="1400" spc="-355">
                <a:latin typeface="Arial"/>
                <a:cs typeface="Arial"/>
              </a:rPr>
              <a:t>با</a:t>
            </a:r>
            <a:r>
              <a:rPr dirty="0" smtClean="0" sz="1400" spc="-355">
                <a:latin typeface="Arial"/>
                <a:cs typeface="Arial"/>
              </a:rPr>
              <a:t>	</a:t>
            </a:r>
            <a:r>
              <a:rPr dirty="0" smtClean="0" sz="1400" spc="-355">
                <a:latin typeface="Symbol"/>
                <a:cs typeface="Symbol"/>
              </a:rPr>
              <a:t></a:t>
            </a:r>
            <a:endParaRPr sz="1400">
              <a:latin typeface="Symbol"/>
              <a:cs typeface="Symbol"/>
            </a:endParaRPr>
          </a:p>
          <a:p>
            <a:pPr algn="r" marR="241300">
              <a:lnSpc>
                <a:spcPct val="100000"/>
              </a:lnSpc>
              <a:spcBef>
                <a:spcPts val="265"/>
              </a:spcBef>
              <a:tabLst>
                <a:tab pos="1771014" algn="l"/>
              </a:tabLst>
            </a:pPr>
            <a:r>
              <a:rPr dirty="0" smtClean="0" sz="1400">
                <a:latin typeface="Arial"/>
                <a:cs typeface="Arial"/>
              </a:rPr>
              <a:t>.</a:t>
            </a:r>
            <a:r>
              <a:rPr dirty="0" smtClean="0" sz="1400" spc="10">
                <a:latin typeface="Arial"/>
                <a:cs typeface="Arial"/>
              </a:rPr>
              <a:t> </a:t>
            </a:r>
            <a:r>
              <a:rPr dirty="0" smtClean="0" sz="1400" spc="75">
                <a:latin typeface="Arial"/>
                <a:cs typeface="Arial"/>
              </a:rPr>
              <a:t>ا</a:t>
            </a:r>
            <a:r>
              <a:rPr dirty="0" smtClean="0" sz="1400" spc="110">
                <a:latin typeface="Arial"/>
                <a:cs typeface="Arial"/>
              </a:rPr>
              <a:t> </a:t>
            </a:r>
            <a:r>
              <a:rPr dirty="0" smtClean="0" sz="1400" spc="-235">
                <a:latin typeface="Arial"/>
                <a:cs typeface="Arial"/>
              </a:rPr>
              <a:t>لأ يبا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75">
                <a:latin typeface="Arial"/>
                <a:cs typeface="Arial"/>
              </a:rPr>
              <a:t>ا</a:t>
            </a:r>
            <a:r>
              <a:rPr dirty="0" smtClean="0" sz="1400" spc="110">
                <a:latin typeface="Arial"/>
                <a:cs typeface="Arial"/>
              </a:rPr>
              <a:t> </a:t>
            </a:r>
            <a:r>
              <a:rPr dirty="0" smtClean="0" sz="1400" spc="-200">
                <a:latin typeface="Arial"/>
                <a:cs typeface="Arial"/>
              </a:rPr>
              <a:t>لألأ</a:t>
            </a:r>
            <a:r>
              <a:rPr dirty="0" smtClean="0" sz="1400" spc="-280">
                <a:latin typeface="Arial"/>
                <a:cs typeface="Arial"/>
              </a:rPr>
              <a:t>ل</a:t>
            </a:r>
            <a:r>
              <a:rPr dirty="0" smtClean="0" sz="1400" spc="-530">
                <a:latin typeface="Arial"/>
                <a:cs typeface="Arial"/>
              </a:rPr>
              <a:t>ي</a:t>
            </a:r>
            <a:r>
              <a:rPr dirty="0" smtClean="0" sz="1400" spc="-415">
                <a:latin typeface="Arial"/>
                <a:cs typeface="Arial"/>
              </a:rPr>
              <a:t>ل</a:t>
            </a:r>
            <a:r>
              <a:rPr dirty="0" smtClean="0" sz="1400" spc="-50">
                <a:latin typeface="Arial"/>
                <a:cs typeface="Arial"/>
              </a:rPr>
              <a:t>ل</a:t>
            </a:r>
            <a:r>
              <a:rPr dirty="0" smtClean="0" sz="1400" spc="-40">
                <a:latin typeface="Arial"/>
                <a:cs typeface="Arial"/>
              </a:rPr>
              <a:t>ة</a:t>
            </a:r>
            <a:r>
              <a:rPr dirty="0" smtClean="0" sz="1400" spc="-355">
                <a:latin typeface="Arial"/>
                <a:cs typeface="Arial"/>
              </a:rPr>
              <a:t>با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80">
                <a:latin typeface="Arial"/>
                <a:cs typeface="Arial"/>
              </a:rPr>
              <a:t> </a:t>
            </a:r>
            <a:r>
              <a:rPr dirty="0" smtClean="0" sz="1400" spc="30">
                <a:latin typeface="Arial"/>
                <a:cs typeface="Arial"/>
              </a:rPr>
              <a:t>ا</a:t>
            </a:r>
            <a:r>
              <a:rPr dirty="0" smtClean="0" sz="1400" spc="30">
                <a:latin typeface="Arial"/>
                <a:cs typeface="Arial"/>
              </a:rPr>
              <a:t>ة</a:t>
            </a:r>
            <a:r>
              <a:rPr dirty="0" smtClean="0" sz="1400" spc="-10">
                <a:latin typeface="Arial"/>
                <a:cs typeface="Arial"/>
              </a:rPr>
              <a:t> ل</a:t>
            </a:r>
            <a:r>
              <a:rPr dirty="0" smtClean="0" sz="1400" spc="-210">
                <a:latin typeface="Arial"/>
                <a:cs typeface="Arial"/>
              </a:rPr>
              <a:t>سإ</a:t>
            </a:r>
            <a:r>
              <a:rPr dirty="0" smtClean="0" sz="1400" spc="-210">
                <a:latin typeface="Arial"/>
                <a:cs typeface="Arial"/>
              </a:rPr>
              <a:t>	</a:t>
            </a:r>
            <a:r>
              <a:rPr dirty="0" smtClean="0" sz="1400" spc="-210">
                <a:latin typeface="Symbol"/>
                <a:cs typeface="Symbol"/>
              </a:rPr>
              <a:t></a:t>
            </a:r>
            <a:endParaRPr sz="1400">
              <a:latin typeface="Symbol"/>
              <a:cs typeface="Symbol"/>
            </a:endParaRPr>
          </a:p>
          <a:p>
            <a:pPr algn="r" marR="241300">
              <a:lnSpc>
                <a:spcPct val="100000"/>
              </a:lnSpc>
              <a:spcBef>
                <a:spcPts val="265"/>
              </a:spcBef>
              <a:tabLst>
                <a:tab pos="3108960" algn="l"/>
              </a:tabLst>
            </a:pPr>
            <a:r>
              <a:rPr dirty="0" smtClean="0" sz="1400">
                <a:latin typeface="Arial"/>
                <a:cs typeface="Arial"/>
              </a:rPr>
              <a:t>.</a:t>
            </a:r>
            <a:r>
              <a:rPr dirty="0" smtClean="0" sz="1400" spc="-185">
                <a:latin typeface="Arial"/>
                <a:cs typeface="Arial"/>
              </a:rPr>
              <a:t>لألأيلا</a:t>
            </a:r>
            <a:r>
              <a:rPr dirty="0" smtClean="0" sz="1400" spc="-185">
                <a:latin typeface="Arial"/>
                <a:cs typeface="Arial"/>
              </a:rPr>
              <a:t>ا </a:t>
            </a:r>
            <a:r>
              <a:rPr dirty="0" smtClean="0" sz="1400" spc="-10">
                <a:latin typeface="Arial"/>
                <a:cs typeface="Arial"/>
              </a:rPr>
              <a:t> ي </a:t>
            </a:r>
            <a:r>
              <a:rPr dirty="0" smtClean="0" sz="1400" spc="-80">
                <a:latin typeface="Arial"/>
                <a:cs typeface="Arial"/>
              </a:rPr>
              <a:t>لأ ي</a:t>
            </a:r>
            <a:r>
              <a:rPr dirty="0" smtClean="0" sz="1400" spc="-80">
                <a:latin typeface="Arial"/>
                <a:cs typeface="Arial"/>
              </a:rPr>
              <a:t> </a:t>
            </a:r>
            <a:r>
              <a:rPr dirty="0" smtClean="0" sz="1400" spc="125">
                <a:latin typeface="Arial"/>
                <a:cs typeface="Arial"/>
              </a:rPr>
              <a:t>ال</a:t>
            </a:r>
            <a:r>
              <a:rPr dirty="0" smtClean="0" sz="1400" spc="125">
                <a:latin typeface="Arial"/>
                <a:cs typeface="Arial"/>
              </a:rPr>
              <a:t> </a:t>
            </a:r>
            <a:r>
              <a:rPr dirty="0" smtClean="0" sz="1400" spc="-285">
                <a:latin typeface="Arial"/>
                <a:cs typeface="Arial"/>
              </a:rPr>
              <a:t>ف</a:t>
            </a:r>
            <a:r>
              <a:rPr dirty="0" smtClean="0" sz="1400" spc="-300">
                <a:latin typeface="Arial"/>
                <a:cs typeface="Arial"/>
              </a:rPr>
              <a:t>دس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-250">
                <a:latin typeface="Arial"/>
                <a:cs typeface="Arial"/>
              </a:rPr>
              <a:t>ادييلبا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-175">
                <a:latin typeface="Arial"/>
                <a:cs typeface="Arial"/>
              </a:rPr>
              <a:t>زلأ  سبا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-335">
                <a:latin typeface="Arial"/>
                <a:cs typeface="Arial"/>
              </a:rPr>
              <a:t>فبا</a:t>
            </a:r>
            <a:r>
              <a:rPr dirty="0" smtClean="0" sz="1400" spc="-335">
                <a:latin typeface="Arial"/>
                <a:cs typeface="Arial"/>
              </a:rPr>
              <a:t> </a:t>
            </a:r>
            <a:r>
              <a:rPr dirty="0" smtClean="0" sz="1400" spc="434">
                <a:latin typeface="Arial"/>
                <a:cs typeface="Arial"/>
              </a:rPr>
              <a:t> </a:t>
            </a:r>
            <a:r>
              <a:rPr dirty="0" smtClean="0" sz="1400" spc="-420">
                <a:latin typeface="Arial"/>
                <a:cs typeface="Arial"/>
              </a:rPr>
              <a:t>لس</a:t>
            </a:r>
            <a:r>
              <a:rPr dirty="0" smtClean="0" sz="1400" spc="-459">
                <a:latin typeface="Arial"/>
                <a:cs typeface="Arial"/>
              </a:rPr>
              <a:t>ب</a:t>
            </a:r>
            <a:r>
              <a:rPr dirty="0" smtClean="0" sz="1400" spc="0">
                <a:latin typeface="Arial"/>
                <a:cs typeface="Arial"/>
              </a:rPr>
              <a:t>ا	</a:t>
            </a:r>
            <a:r>
              <a:rPr dirty="0" smtClean="0" sz="1400" spc="0">
                <a:latin typeface="Symbol"/>
                <a:cs typeface="Symbol"/>
              </a:rPr>
              <a:t></a:t>
            </a:r>
            <a:endParaRPr sz="1400">
              <a:latin typeface="Symbol"/>
              <a:cs typeface="Symbol"/>
            </a:endParaRPr>
          </a:p>
          <a:p>
            <a:pPr algn="r" marR="241300">
              <a:lnSpc>
                <a:spcPct val="100000"/>
              </a:lnSpc>
              <a:spcBef>
                <a:spcPts val="265"/>
              </a:spcBef>
              <a:tabLst>
                <a:tab pos="2312035" algn="l"/>
              </a:tabLst>
            </a:pPr>
            <a:r>
              <a:rPr dirty="0" smtClean="0" sz="1400">
                <a:latin typeface="Arial"/>
                <a:cs typeface="Arial"/>
              </a:rPr>
              <a:t>.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-105">
                <a:latin typeface="Arial"/>
                <a:cs typeface="Arial"/>
              </a:rPr>
              <a:t>ايهلاي</a:t>
            </a:r>
            <a:r>
              <a:rPr dirty="0" smtClean="0" sz="1400" spc="-50">
                <a:latin typeface="Arial"/>
                <a:cs typeface="Arial"/>
              </a:rPr>
              <a:t> 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405">
                <a:latin typeface="Arial"/>
                <a:cs typeface="Arial"/>
              </a:rPr>
              <a:t> </a:t>
            </a:r>
            <a:r>
              <a:rPr dirty="0" smtClean="0" sz="1400" spc="290">
                <a:latin typeface="Arial"/>
                <a:cs typeface="Arial"/>
              </a:rPr>
              <a:t>ا</a:t>
            </a:r>
            <a:r>
              <a:rPr dirty="0" smtClean="0" sz="1400" spc="-225">
                <a:latin typeface="Arial"/>
                <a:cs typeface="Arial"/>
              </a:rPr>
              <a:t>لأل</a:t>
            </a:r>
            <a:r>
              <a:rPr dirty="0" smtClean="0" sz="1400" spc="-445">
                <a:latin typeface="Arial"/>
                <a:cs typeface="Arial"/>
              </a:rPr>
              <a:t>س</a:t>
            </a:r>
            <a:r>
              <a:rPr dirty="0" smtClean="0" sz="1400" spc="-120">
                <a:latin typeface="Arial"/>
                <a:cs typeface="Arial"/>
              </a:rPr>
              <a:t>لا</a:t>
            </a:r>
            <a:r>
              <a:rPr dirty="0" smtClean="0" sz="1400" spc="-120">
                <a:latin typeface="Arial"/>
                <a:cs typeface="Arial"/>
              </a:rPr>
              <a:t>ا</a:t>
            </a:r>
            <a:r>
              <a:rPr dirty="0" smtClean="0" sz="1400" spc="15">
                <a:latin typeface="Arial"/>
                <a:cs typeface="Arial"/>
              </a:rPr>
              <a:t> </a:t>
            </a:r>
            <a:r>
              <a:rPr dirty="0" smtClean="0" sz="1400" spc="80">
                <a:latin typeface="Arial"/>
                <a:cs typeface="Arial"/>
              </a:rPr>
              <a:t> </a:t>
            </a:r>
            <a:r>
              <a:rPr dirty="0" smtClean="0" sz="1400" spc="65">
                <a:latin typeface="Arial"/>
                <a:cs typeface="Arial"/>
              </a:rPr>
              <a:t>ة</a:t>
            </a:r>
            <a:r>
              <a:rPr dirty="0" smtClean="0" sz="1400" spc="-415">
                <a:latin typeface="Arial"/>
                <a:cs typeface="Arial"/>
              </a:rPr>
              <a:t>س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210">
                <a:latin typeface="Arial"/>
                <a:cs typeface="Arial"/>
              </a:rPr>
              <a:t>  </a:t>
            </a:r>
            <a:r>
              <a:rPr dirty="0" smtClean="0" sz="1400" spc="210">
                <a:latin typeface="Arial"/>
                <a:cs typeface="Arial"/>
              </a:rPr>
              <a:t> </a:t>
            </a:r>
            <a:r>
              <a:rPr dirty="0" smtClean="0" sz="1400" spc="-145">
                <a:latin typeface="Arial"/>
                <a:cs typeface="Arial"/>
              </a:rPr>
              <a:t>لأالأ</a:t>
            </a:r>
            <a:r>
              <a:rPr dirty="0" smtClean="0" sz="1400" spc="-290">
                <a:latin typeface="Arial"/>
                <a:cs typeface="Arial"/>
              </a:rPr>
              <a:t>ي</a:t>
            </a:r>
            <a:r>
              <a:rPr dirty="0" smtClean="0" sz="1400" spc="-370">
                <a:latin typeface="Arial"/>
                <a:cs typeface="Arial"/>
              </a:rPr>
              <a:t>ل</a:t>
            </a:r>
            <a:r>
              <a:rPr dirty="0" smtClean="0" sz="1400" spc="-165">
                <a:latin typeface="Arial"/>
                <a:cs typeface="Arial"/>
              </a:rPr>
              <a:t>سلاا</a:t>
            </a:r>
            <a:r>
              <a:rPr dirty="0" smtClean="0" sz="1400" spc="-165">
                <a:latin typeface="Arial"/>
                <a:cs typeface="Arial"/>
              </a:rPr>
              <a:t>	</a:t>
            </a:r>
            <a:r>
              <a:rPr dirty="0" smtClean="0" sz="1400" spc="-165">
                <a:latin typeface="Symbol"/>
                <a:cs typeface="Symbol"/>
              </a:rPr>
              <a:t></a:t>
            </a:r>
            <a:endParaRPr sz="1400">
              <a:latin typeface="Symbol"/>
              <a:cs typeface="Symbol"/>
            </a:endParaRPr>
          </a:p>
          <a:p>
            <a:pPr algn="r" marR="241300">
              <a:lnSpc>
                <a:spcPct val="100000"/>
              </a:lnSpc>
              <a:spcBef>
                <a:spcPts val="275"/>
              </a:spcBef>
              <a:tabLst>
                <a:tab pos="4214495" algn="l"/>
              </a:tabLst>
            </a:pPr>
            <a:r>
              <a:rPr dirty="0" smtClean="0" sz="1400">
                <a:latin typeface="Arial"/>
                <a:cs typeface="Arial"/>
              </a:rPr>
              <a:t>.</a:t>
            </a:r>
            <a:r>
              <a:rPr dirty="0" smtClean="0" sz="1400" spc="-250">
                <a:latin typeface="Arial"/>
                <a:cs typeface="Arial"/>
              </a:rPr>
              <a:t>ي </a:t>
            </a:r>
            <a:r>
              <a:rPr dirty="0" smtClean="0" sz="1400" spc="-275">
                <a:latin typeface="Arial"/>
                <a:cs typeface="Arial"/>
              </a:rPr>
              <a:t>ل</a:t>
            </a:r>
            <a:r>
              <a:rPr dirty="0" smtClean="0" sz="1400" spc="-120">
                <a:latin typeface="Arial"/>
                <a:cs typeface="Arial"/>
              </a:rPr>
              <a:t>لا</a:t>
            </a:r>
            <a:r>
              <a:rPr dirty="0" smtClean="0" sz="1400" spc="-220">
                <a:latin typeface="Arial"/>
                <a:cs typeface="Arial"/>
              </a:rPr>
              <a:t>يو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ن</a:t>
            </a:r>
            <a:r>
              <a:rPr dirty="0" smtClean="0" sz="1400" spc="-90">
                <a:latin typeface="Arial"/>
                <a:cs typeface="Arial"/>
              </a:rPr>
              <a:t>سوا</a:t>
            </a:r>
            <a:r>
              <a:rPr dirty="0" smtClean="0" sz="1400" spc="-90">
                <a:latin typeface="Arial"/>
                <a:cs typeface="Arial"/>
              </a:rPr>
              <a:t> </a:t>
            </a:r>
            <a:r>
              <a:rPr dirty="0" smtClean="0" sz="1400" spc="210">
                <a:latin typeface="Arial"/>
                <a:cs typeface="Arial"/>
              </a:rPr>
              <a:t>  </a:t>
            </a:r>
            <a:r>
              <a:rPr dirty="0" smtClean="0" sz="1400" spc="210">
                <a:latin typeface="Arial"/>
                <a:cs typeface="Arial"/>
              </a:rPr>
              <a:t> </a:t>
            </a:r>
            <a:r>
              <a:rPr dirty="0" smtClean="0" sz="1400" spc="229">
                <a:latin typeface="Arial"/>
                <a:cs typeface="Arial"/>
              </a:rPr>
              <a:t>ا</a:t>
            </a:r>
            <a:r>
              <a:rPr dirty="0" smtClean="0" sz="1400" spc="-175">
                <a:latin typeface="Arial"/>
                <a:cs typeface="Arial"/>
              </a:rPr>
              <a:t>ي  يبا</a:t>
            </a:r>
            <a:r>
              <a:rPr dirty="0" smtClean="0" sz="1400" spc="-175">
                <a:latin typeface="Arial"/>
                <a:cs typeface="Arial"/>
              </a:rPr>
              <a:t> </a:t>
            </a:r>
            <a:r>
              <a:rPr dirty="0" smtClean="0" sz="1400" spc="434">
                <a:latin typeface="Arial"/>
                <a:cs typeface="Arial"/>
              </a:rPr>
              <a:t> </a:t>
            </a:r>
            <a:r>
              <a:rPr dirty="0" smtClean="0" sz="1400" spc="-20">
                <a:latin typeface="Arial"/>
                <a:cs typeface="Arial"/>
              </a:rPr>
              <a:t> </a:t>
            </a:r>
            <a:r>
              <a:rPr dirty="0" smtClean="0" sz="1400" spc="-20">
                <a:latin typeface="Arial"/>
                <a:cs typeface="Arial"/>
              </a:rPr>
              <a:t> ع</a:t>
            </a:r>
            <a:r>
              <a:rPr dirty="0" smtClean="0" sz="1400" spc="-55">
                <a:latin typeface="Arial"/>
                <a:cs typeface="Arial"/>
              </a:rPr>
              <a:t>يهل</a:t>
            </a:r>
            <a:r>
              <a:rPr dirty="0" smtClean="0" sz="1400" spc="-20">
                <a:latin typeface="Arial"/>
                <a:cs typeface="Arial"/>
              </a:rPr>
              <a:t>أ</a:t>
            </a:r>
            <a:r>
              <a:rPr dirty="0" smtClean="0" sz="1400" spc="-120">
                <a:latin typeface="Arial"/>
                <a:cs typeface="Arial"/>
              </a:rPr>
              <a:t>لا</a:t>
            </a:r>
            <a:r>
              <a:rPr dirty="0" smtClean="0" sz="1400" spc="-120">
                <a:latin typeface="Arial"/>
                <a:cs typeface="Arial"/>
              </a:rPr>
              <a:t>ا </a:t>
            </a:r>
            <a:r>
              <a:rPr dirty="0" smtClean="0" sz="1400" spc="5">
                <a:latin typeface="Arial"/>
                <a:cs typeface="Arial"/>
              </a:rPr>
              <a:t>ن</a:t>
            </a:r>
            <a:r>
              <a:rPr dirty="0" smtClean="0" sz="1400" spc="-315">
                <a:latin typeface="Arial"/>
                <a:cs typeface="Arial"/>
              </a:rPr>
              <a:t>ي </a:t>
            </a:r>
            <a:r>
              <a:rPr dirty="0" smtClean="0" sz="1400" spc="10">
                <a:latin typeface="Arial"/>
                <a:cs typeface="Arial"/>
              </a:rPr>
              <a:t> </a:t>
            </a:r>
            <a:r>
              <a:rPr dirty="0" smtClean="0" sz="1400" spc="600">
                <a:latin typeface="Arial"/>
                <a:cs typeface="Arial"/>
              </a:rPr>
              <a:t> </a:t>
            </a:r>
            <a:r>
              <a:rPr dirty="0" smtClean="0" sz="1400" spc="-125">
                <a:latin typeface="Arial"/>
                <a:cs typeface="Arial"/>
              </a:rPr>
              <a:t>ال</a:t>
            </a:r>
            <a:r>
              <a:rPr dirty="0" smtClean="0" sz="1400" spc="-85">
                <a:latin typeface="Arial"/>
                <a:cs typeface="Arial"/>
              </a:rPr>
              <a:t>أ</a:t>
            </a:r>
            <a:r>
              <a:rPr dirty="0" smtClean="0" sz="1400" spc="-50">
                <a:latin typeface="Arial"/>
                <a:cs typeface="Arial"/>
              </a:rPr>
              <a:t> </a:t>
            </a:r>
            <a:r>
              <a:rPr dirty="0" smtClean="0" sz="1400" spc="-165">
                <a:latin typeface="Arial"/>
                <a:cs typeface="Arial"/>
              </a:rPr>
              <a:t>لأ </a:t>
            </a:r>
            <a:r>
              <a:rPr dirty="0" smtClean="0" sz="1400" spc="-245">
                <a:latin typeface="Arial"/>
                <a:cs typeface="Arial"/>
              </a:rPr>
              <a:t>ل</a:t>
            </a:r>
            <a:r>
              <a:rPr dirty="0" smtClean="0" sz="1400" spc="-550">
                <a:latin typeface="Arial"/>
                <a:cs typeface="Arial"/>
              </a:rPr>
              <a:t>ب</a:t>
            </a:r>
            <a:r>
              <a:rPr dirty="0" smtClean="0" sz="1400" spc="-170">
                <a:latin typeface="Arial"/>
                <a:cs typeface="Arial"/>
              </a:rPr>
              <a:t>ا</a:t>
            </a:r>
            <a:r>
              <a:rPr dirty="0" smtClean="0" sz="1400" spc="-200">
                <a:latin typeface="Arial"/>
                <a:cs typeface="Arial"/>
              </a:rPr>
              <a:t>لأ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600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ا</a:t>
            </a:r>
            <a:r>
              <a:rPr dirty="0" smtClean="0" sz="1400" spc="-10">
                <a:latin typeface="Arial"/>
                <a:cs typeface="Arial"/>
              </a:rPr>
              <a:t>ء</a:t>
            </a:r>
            <a:r>
              <a:rPr dirty="0" smtClean="0" sz="1400" spc="-440">
                <a:latin typeface="Arial"/>
                <a:cs typeface="Arial"/>
              </a:rPr>
              <a:t>ي</a:t>
            </a:r>
            <a:r>
              <a:rPr dirty="0" smtClean="0" sz="1400" spc="-560">
                <a:latin typeface="Arial"/>
                <a:cs typeface="Arial"/>
              </a:rPr>
              <a:t>س</a:t>
            </a:r>
            <a:r>
              <a:rPr dirty="0" smtClean="0" sz="1400" spc="65">
                <a:latin typeface="Arial"/>
                <a:cs typeface="Arial"/>
              </a:rPr>
              <a:t>ة</a:t>
            </a:r>
            <a:r>
              <a:rPr dirty="0" smtClean="0" sz="1400" spc="-120">
                <a:latin typeface="Arial"/>
                <a:cs typeface="Arial"/>
              </a:rPr>
              <a:t>لا</a:t>
            </a:r>
            <a:r>
              <a:rPr dirty="0" smtClean="0" sz="1400" spc="-120">
                <a:latin typeface="Arial"/>
                <a:cs typeface="Arial"/>
              </a:rPr>
              <a:t>ا </a:t>
            </a:r>
            <a:r>
              <a:rPr dirty="0" smtClean="0" sz="1400" spc="85">
                <a:latin typeface="Arial"/>
                <a:cs typeface="Arial"/>
              </a:rPr>
              <a:t> </a:t>
            </a:r>
            <a:r>
              <a:rPr dirty="0" smtClean="0" sz="1400" spc="-50">
                <a:latin typeface="Arial"/>
                <a:cs typeface="Arial"/>
              </a:rPr>
              <a:t> </a:t>
            </a:r>
            <a:r>
              <a:rPr dirty="0" smtClean="0" sz="1400" spc="65">
                <a:latin typeface="Arial"/>
                <a:cs typeface="Arial"/>
              </a:rPr>
              <a:t>ة</a:t>
            </a:r>
            <a:r>
              <a:rPr dirty="0" smtClean="0" sz="1400" spc="-450">
                <a:latin typeface="Arial"/>
                <a:cs typeface="Arial"/>
              </a:rPr>
              <a:t>يل</a:t>
            </a:r>
            <a:r>
              <a:rPr dirty="0" smtClean="0" sz="1400" spc="-450">
                <a:latin typeface="Arial"/>
                <a:cs typeface="Arial"/>
              </a:rPr>
              <a:t>	</a:t>
            </a:r>
            <a:r>
              <a:rPr dirty="0" smtClean="0" sz="1400" spc="-450">
                <a:latin typeface="Symbol"/>
                <a:cs typeface="Symbol"/>
              </a:rPr>
              <a:t></a:t>
            </a:r>
            <a:endParaRPr sz="1400">
              <a:latin typeface="Symbol"/>
              <a:cs typeface="Symbol"/>
            </a:endParaRPr>
          </a:p>
          <a:p>
            <a:pPr algn="r" marR="241300">
              <a:lnSpc>
                <a:spcPct val="100000"/>
              </a:lnSpc>
              <a:spcBef>
                <a:spcPts val="265"/>
              </a:spcBef>
              <a:tabLst>
                <a:tab pos="3335020" algn="l"/>
              </a:tabLst>
            </a:pPr>
            <a:r>
              <a:rPr dirty="0" smtClean="0" sz="1400">
                <a:latin typeface="Arial"/>
                <a:cs typeface="Arial"/>
              </a:rPr>
              <a:t>.</a:t>
            </a:r>
            <a:r>
              <a:rPr dirty="0" smtClean="0" sz="1400" spc="10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ايهلأا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600">
                <a:latin typeface="Arial"/>
                <a:cs typeface="Arial"/>
              </a:rPr>
              <a:t> </a:t>
            </a:r>
            <a:r>
              <a:rPr dirty="0" smtClean="0" sz="1400" spc="-440">
                <a:latin typeface="Arial"/>
                <a:cs typeface="Arial"/>
              </a:rPr>
              <a:t>ي</a:t>
            </a:r>
            <a:r>
              <a:rPr dirty="0" smtClean="0" sz="1400" spc="-190">
                <a:latin typeface="Arial"/>
                <a:cs typeface="Arial"/>
              </a:rPr>
              <a:t> </a:t>
            </a:r>
            <a:r>
              <a:rPr dirty="0" smtClean="0" sz="1400" spc="-80">
                <a:latin typeface="Arial"/>
                <a:cs typeface="Arial"/>
              </a:rPr>
              <a:t>لأ ي</a:t>
            </a:r>
            <a:r>
              <a:rPr dirty="0" smtClean="0" sz="1400" spc="-80">
                <a:latin typeface="Arial"/>
                <a:cs typeface="Arial"/>
              </a:rPr>
              <a:t> </a:t>
            </a:r>
            <a:r>
              <a:rPr dirty="0" smtClean="0" sz="1400" spc="5">
                <a:latin typeface="Arial"/>
                <a:cs typeface="Arial"/>
              </a:rPr>
              <a:t>ن</a:t>
            </a:r>
            <a:r>
              <a:rPr dirty="0" smtClean="0" sz="1400" spc="-415">
                <a:latin typeface="Arial"/>
                <a:cs typeface="Arial"/>
              </a:rPr>
              <a:t>س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65">
                <a:latin typeface="Arial"/>
                <a:cs typeface="Arial"/>
              </a:rPr>
              <a:t>اي  </a:t>
            </a:r>
            <a:r>
              <a:rPr dirty="0" smtClean="0" sz="1400" spc="-350">
                <a:latin typeface="Arial"/>
                <a:cs typeface="Arial"/>
              </a:rPr>
              <a:t>يبا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-85">
                <a:latin typeface="Arial"/>
                <a:cs typeface="Arial"/>
              </a:rPr>
              <a:t>لأ</a:t>
            </a:r>
            <a:r>
              <a:rPr dirty="0" smtClean="0" sz="1400" spc="-80">
                <a:latin typeface="Arial"/>
                <a:cs typeface="Arial"/>
              </a:rPr>
              <a:t>ة</a:t>
            </a:r>
            <a:r>
              <a:rPr dirty="0" smtClean="0" sz="1400" spc="-490">
                <a:latin typeface="Arial"/>
                <a:cs typeface="Arial"/>
              </a:rPr>
              <a:t>يلب</a:t>
            </a:r>
            <a:r>
              <a:rPr dirty="0" smtClean="0" sz="1400" spc="-490">
                <a:latin typeface="Arial"/>
                <a:cs typeface="Arial"/>
              </a:rPr>
              <a:t> </a:t>
            </a:r>
            <a:r>
              <a:rPr dirty="0" smtClean="0" sz="1400" spc="-254">
                <a:latin typeface="Arial"/>
                <a:cs typeface="Arial"/>
              </a:rPr>
              <a:t>اييل</a:t>
            </a:r>
            <a:r>
              <a:rPr dirty="0" smtClean="0" sz="1400" spc="-370">
                <a:latin typeface="Arial"/>
                <a:cs typeface="Arial"/>
              </a:rPr>
              <a:t>ب</a:t>
            </a:r>
            <a:r>
              <a:rPr dirty="0" smtClean="0" sz="1400" spc="0">
                <a:latin typeface="Arial"/>
                <a:cs typeface="Arial"/>
              </a:rPr>
              <a:t>ا </a:t>
            </a:r>
            <a:r>
              <a:rPr dirty="0" smtClean="0" sz="1400" spc="95">
                <a:latin typeface="Arial"/>
                <a:cs typeface="Arial"/>
              </a:rPr>
              <a:t>اهس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-220">
                <a:latin typeface="Arial"/>
                <a:cs typeface="Arial"/>
              </a:rPr>
              <a:t>ابلأ</a:t>
            </a:r>
            <a:r>
              <a:rPr dirty="0" smtClean="0" sz="1400" spc="-265">
                <a:latin typeface="Arial"/>
                <a:cs typeface="Arial"/>
              </a:rPr>
              <a:t>يوي</a:t>
            </a:r>
            <a:r>
              <a:rPr dirty="0" smtClean="0" sz="1400" spc="-265">
                <a:latin typeface="Arial"/>
                <a:cs typeface="Arial"/>
              </a:rPr>
              <a:t>	</a:t>
            </a:r>
            <a:r>
              <a:rPr dirty="0" smtClean="0" sz="1400" spc="-265">
                <a:latin typeface="Symbol"/>
                <a:cs typeface="Symbol"/>
              </a:rPr>
              <a:t></a:t>
            </a:r>
            <a:endParaRPr sz="1400">
              <a:latin typeface="Symbol"/>
              <a:cs typeface="Symbol"/>
            </a:endParaRPr>
          </a:p>
          <a:p>
            <a:pPr algn="just" marL="12700" marR="241300">
              <a:lnSpc>
                <a:spcPct val="100000"/>
              </a:lnSpc>
              <a:spcBef>
                <a:spcPts val="265"/>
              </a:spcBef>
            </a:pPr>
            <a:r>
              <a:rPr dirty="0" smtClean="0" sz="1400" spc="-130">
                <a:latin typeface="Arial"/>
                <a:cs typeface="Arial"/>
              </a:rPr>
              <a:t>ءلالأ</a:t>
            </a:r>
            <a:r>
              <a:rPr dirty="0" smtClean="0" sz="1400" spc="-130">
                <a:latin typeface="Arial"/>
                <a:cs typeface="Arial"/>
              </a:rPr>
              <a:t>ا</a:t>
            </a:r>
            <a:r>
              <a:rPr dirty="0" smtClean="0" sz="1400" spc="-225">
                <a:latin typeface="Arial"/>
                <a:cs typeface="Arial"/>
              </a:rPr>
              <a:t>ا</a:t>
            </a:r>
            <a:r>
              <a:rPr dirty="0" smtClean="0" sz="1400" spc="-160">
                <a:latin typeface="Arial"/>
                <a:cs typeface="Arial"/>
              </a:rPr>
              <a:t>ا</a:t>
            </a:r>
            <a:r>
              <a:rPr dirty="0" smtClean="0" sz="1400" spc="-560">
                <a:latin typeface="Arial"/>
                <a:cs typeface="Arial"/>
              </a:rPr>
              <a:t>ب</a:t>
            </a:r>
            <a:r>
              <a:rPr dirty="0" smtClean="0" sz="1400" spc="0">
                <a:latin typeface="Arial"/>
                <a:cs typeface="Arial"/>
              </a:rPr>
              <a:t>ا </a:t>
            </a:r>
            <a:r>
              <a:rPr dirty="0" smtClean="0" sz="1400" spc="85">
                <a:latin typeface="Arial"/>
                <a:cs typeface="Arial"/>
              </a:rPr>
              <a:t> </a:t>
            </a:r>
            <a:r>
              <a:rPr dirty="0" smtClean="0" sz="1400" spc="65">
                <a:latin typeface="Arial"/>
                <a:cs typeface="Arial"/>
              </a:rPr>
              <a:t>ة</a:t>
            </a:r>
            <a:r>
              <a:rPr dirty="0" smtClean="0" sz="1400" spc="0">
                <a:latin typeface="Arial"/>
                <a:cs typeface="Arial"/>
              </a:rPr>
              <a:t>ا</a:t>
            </a:r>
            <a:r>
              <a:rPr dirty="0" smtClean="0" sz="1400" spc="-225">
                <a:latin typeface="Arial"/>
                <a:cs typeface="Arial"/>
              </a:rPr>
              <a:t>ا</a:t>
            </a:r>
            <a:r>
              <a:rPr dirty="0" smtClean="0" sz="1400" spc="-204">
                <a:latin typeface="Arial"/>
                <a:cs typeface="Arial"/>
              </a:rPr>
              <a:t>اسلأ</a:t>
            </a:r>
            <a:r>
              <a:rPr dirty="0" smtClean="0" sz="1400" spc="10">
                <a:latin typeface="Arial"/>
                <a:cs typeface="Arial"/>
              </a:rPr>
              <a:t> </a:t>
            </a:r>
            <a:r>
              <a:rPr dirty="0" smtClean="0" sz="1400" spc="700">
                <a:latin typeface="Arial"/>
                <a:cs typeface="Arial"/>
              </a:rPr>
              <a:t>ا</a:t>
            </a:r>
            <a:r>
              <a:rPr dirty="0" smtClean="0" sz="1400" spc="0">
                <a:latin typeface="Arial"/>
                <a:cs typeface="Arial"/>
              </a:rPr>
              <a:t>ا</a:t>
            </a:r>
            <a:r>
              <a:rPr dirty="0" smtClean="0" sz="1400" spc="-225">
                <a:latin typeface="Arial"/>
                <a:cs typeface="Arial"/>
              </a:rPr>
              <a:t>ا</a:t>
            </a:r>
            <a:r>
              <a:rPr dirty="0" smtClean="0" sz="1400" spc="-65">
                <a:latin typeface="Arial"/>
                <a:cs typeface="Arial"/>
              </a:rPr>
              <a:t>ا لأ ل</a:t>
            </a:r>
            <a:r>
              <a:rPr dirty="0" smtClean="0" sz="1400" spc="-450">
                <a:latin typeface="Arial"/>
                <a:cs typeface="Arial"/>
              </a:rPr>
              <a:t>بي 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-290">
                <a:latin typeface="Arial"/>
                <a:cs typeface="Arial"/>
              </a:rPr>
              <a:t>يا</a:t>
            </a:r>
            <a:r>
              <a:rPr dirty="0" smtClean="0" sz="1400" spc="-235">
                <a:latin typeface="Arial"/>
                <a:cs typeface="Arial"/>
              </a:rPr>
              <a:t>ا</a:t>
            </a:r>
            <a:r>
              <a:rPr dirty="0" smtClean="0" sz="1400" spc="-45">
                <a:latin typeface="Arial"/>
                <a:cs typeface="Arial"/>
              </a:rPr>
              <a:t>ا </a:t>
            </a:r>
            <a:r>
              <a:rPr dirty="0" smtClean="0" sz="1400" spc="-120">
                <a:latin typeface="Arial"/>
                <a:cs typeface="Arial"/>
              </a:rPr>
              <a:t>ي</a:t>
            </a:r>
            <a:r>
              <a:rPr dirty="0" smtClean="0" sz="1400" spc="-250">
                <a:latin typeface="Arial"/>
                <a:cs typeface="Arial"/>
              </a:rPr>
              <a:t>ي </a:t>
            </a:r>
            <a:r>
              <a:rPr dirty="0" smtClean="0" sz="1400" spc="-275">
                <a:latin typeface="Arial"/>
                <a:cs typeface="Arial"/>
              </a:rPr>
              <a:t>ل</a:t>
            </a:r>
            <a:r>
              <a:rPr dirty="0" smtClean="0" sz="1400" spc="-135">
                <a:latin typeface="Arial"/>
                <a:cs typeface="Arial"/>
              </a:rPr>
              <a:t>الأ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114">
                <a:latin typeface="Arial"/>
                <a:cs typeface="Arial"/>
              </a:rPr>
              <a:t>اا</a:t>
            </a:r>
            <a:r>
              <a:rPr dirty="0" smtClean="0" sz="1400" spc="-225">
                <a:latin typeface="Arial"/>
                <a:cs typeface="Arial"/>
              </a:rPr>
              <a:t>ا</a:t>
            </a:r>
            <a:r>
              <a:rPr dirty="0" smtClean="0" sz="1400" spc="-25">
                <a:latin typeface="Arial"/>
                <a:cs typeface="Arial"/>
              </a:rPr>
              <a:t>اي</a:t>
            </a:r>
            <a:r>
              <a:rPr dirty="0" smtClean="0" sz="1400" spc="-30">
                <a:latin typeface="Arial"/>
                <a:cs typeface="Arial"/>
              </a:rPr>
              <a:t>ه</a:t>
            </a:r>
            <a:r>
              <a:rPr dirty="0" smtClean="0" sz="1400" spc="-120">
                <a:latin typeface="Arial"/>
                <a:cs typeface="Arial"/>
              </a:rPr>
              <a:t>لا</a:t>
            </a:r>
            <a:r>
              <a:rPr dirty="0" smtClean="0" sz="1400" spc="-120">
                <a:latin typeface="Arial"/>
                <a:cs typeface="Arial"/>
              </a:rPr>
              <a:t>ا </a:t>
            </a:r>
            <a:r>
              <a:rPr dirty="0" smtClean="0" sz="1400" spc="-80">
                <a:latin typeface="Arial"/>
                <a:cs typeface="Arial"/>
              </a:rPr>
              <a:t>ةلأا</a:t>
            </a:r>
            <a:r>
              <a:rPr dirty="0" smtClean="0" sz="1400" spc="-220">
                <a:latin typeface="Arial"/>
                <a:cs typeface="Arial"/>
              </a:rPr>
              <a:t>ا</a:t>
            </a:r>
            <a:r>
              <a:rPr dirty="0" smtClean="0" sz="1400" spc="-15">
                <a:latin typeface="Arial"/>
                <a:cs typeface="Arial"/>
              </a:rPr>
              <a:t>ا لأ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-140">
                <a:latin typeface="Arial"/>
                <a:cs typeface="Arial"/>
              </a:rPr>
              <a:t>فا</a:t>
            </a:r>
            <a:r>
              <a:rPr dirty="0" smtClean="0" sz="1400" spc="-220">
                <a:latin typeface="Arial"/>
                <a:cs typeface="Arial"/>
              </a:rPr>
              <a:t>ا</a:t>
            </a:r>
            <a:r>
              <a:rPr dirty="0" smtClean="0" sz="1400" spc="-160">
                <a:latin typeface="Arial"/>
                <a:cs typeface="Arial"/>
              </a:rPr>
              <a:t>ا</a:t>
            </a:r>
            <a:r>
              <a:rPr dirty="0" smtClean="0" sz="1400" spc="-560">
                <a:latin typeface="Arial"/>
                <a:cs typeface="Arial"/>
              </a:rPr>
              <a:t>ب</a:t>
            </a:r>
            <a:r>
              <a:rPr dirty="0" smtClean="0" sz="1400" spc="0">
                <a:latin typeface="Arial"/>
                <a:cs typeface="Arial"/>
              </a:rPr>
              <a:t>ا </a:t>
            </a:r>
            <a:r>
              <a:rPr dirty="0" smtClean="0" sz="1400" spc="-125">
                <a:latin typeface="Arial"/>
                <a:cs typeface="Arial"/>
              </a:rPr>
              <a:t>لأ </a:t>
            </a:r>
            <a:r>
              <a:rPr dirty="0" smtClean="0" sz="1400" spc="55">
                <a:latin typeface="Arial"/>
                <a:cs typeface="Arial"/>
              </a:rPr>
              <a:t>ا</a:t>
            </a:r>
            <a:r>
              <a:rPr dirty="0" smtClean="0" sz="1400" spc="0">
                <a:latin typeface="Arial"/>
                <a:cs typeface="Arial"/>
              </a:rPr>
              <a:t>ا</a:t>
            </a:r>
            <a:r>
              <a:rPr dirty="0" smtClean="0" sz="1400" spc="-395">
                <a:latin typeface="Arial"/>
                <a:cs typeface="Arial"/>
              </a:rPr>
              <a:t>شل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215">
                <a:latin typeface="Arial"/>
                <a:cs typeface="Arial"/>
              </a:rPr>
              <a:t> ا</a:t>
            </a:r>
            <a:r>
              <a:rPr dirty="0" smtClean="0" sz="1400" spc="-220">
                <a:latin typeface="Arial"/>
                <a:cs typeface="Arial"/>
              </a:rPr>
              <a:t>ا</a:t>
            </a:r>
            <a:r>
              <a:rPr dirty="0" smtClean="0" sz="1400" spc="-270">
                <a:latin typeface="Arial"/>
                <a:cs typeface="Arial"/>
              </a:rPr>
              <a:t>البا</a:t>
            </a:r>
            <a:r>
              <a:rPr dirty="0" smtClean="0" sz="1400" spc="-270">
                <a:latin typeface="Arial"/>
                <a:cs typeface="Arial"/>
              </a:rPr>
              <a:t> </a:t>
            </a:r>
            <a:r>
              <a:rPr dirty="0" smtClean="0" sz="1400" spc="110">
                <a:latin typeface="Arial"/>
                <a:cs typeface="Arial"/>
              </a:rPr>
              <a:t> ال</a:t>
            </a:r>
            <a:r>
              <a:rPr dirty="0" smtClean="0" sz="1400" spc="55">
                <a:latin typeface="Arial"/>
                <a:cs typeface="Arial"/>
              </a:rPr>
              <a:t>أ</a:t>
            </a:r>
            <a:r>
              <a:rPr dirty="0" smtClean="0" sz="1400" spc="0">
                <a:latin typeface="Arial"/>
                <a:cs typeface="Arial"/>
              </a:rPr>
              <a:t>ا</a:t>
            </a:r>
            <a:r>
              <a:rPr dirty="0" smtClean="0" sz="1400" spc="-225">
                <a:latin typeface="Arial"/>
                <a:cs typeface="Arial"/>
              </a:rPr>
              <a:t>ا</a:t>
            </a:r>
            <a:r>
              <a:rPr dirty="0" smtClean="0" sz="1400" spc="35">
                <a:latin typeface="Arial"/>
                <a:cs typeface="Arial"/>
              </a:rPr>
              <a:t>ا لاا</a:t>
            </a:r>
            <a:r>
              <a:rPr dirty="0" smtClean="0" sz="1400" spc="35">
                <a:latin typeface="Arial"/>
                <a:cs typeface="Arial"/>
              </a:rPr>
              <a:t> </a:t>
            </a:r>
            <a:r>
              <a:rPr dirty="0" smtClean="0" sz="1400" spc="229">
                <a:latin typeface="Arial"/>
                <a:cs typeface="Arial"/>
              </a:rPr>
              <a:t>ا</a:t>
            </a:r>
            <a:r>
              <a:rPr dirty="0" smtClean="0" sz="1400" spc="55">
                <a:latin typeface="Arial"/>
                <a:cs typeface="Arial"/>
              </a:rPr>
              <a:t>ا</a:t>
            </a:r>
            <a:r>
              <a:rPr dirty="0" smtClean="0" sz="1400" spc="0">
                <a:latin typeface="Arial"/>
                <a:cs typeface="Arial"/>
              </a:rPr>
              <a:t>ا</a:t>
            </a:r>
            <a:r>
              <a:rPr dirty="0" smtClean="0" sz="1400" spc="-155">
                <a:latin typeface="Arial"/>
                <a:cs typeface="Arial"/>
              </a:rPr>
              <a:t>ي ي ي</a:t>
            </a:r>
            <a:r>
              <a:rPr dirty="0" smtClean="0" sz="1400" spc="-155">
                <a:latin typeface="Arial"/>
                <a:cs typeface="Arial"/>
              </a:rPr>
              <a:t>  </a:t>
            </a:r>
            <a:r>
              <a:rPr dirty="0" smtClean="0" sz="1400" spc="15">
                <a:latin typeface="Arial"/>
                <a:cs typeface="Arial"/>
              </a:rPr>
              <a:t> </a:t>
            </a:r>
            <a:r>
              <a:rPr dirty="0" smtClean="0" sz="1400" spc="0">
                <a:latin typeface="Symbol"/>
                <a:cs typeface="Symbol"/>
              </a:rPr>
              <a:t></a:t>
            </a:r>
            <a:endParaRPr sz="1400">
              <a:latin typeface="Symbol"/>
              <a:cs typeface="Symbol"/>
            </a:endParaRPr>
          </a:p>
          <a:p>
            <a:pPr algn="r" marR="470534">
              <a:lnSpc>
                <a:spcPct val="100000"/>
              </a:lnSpc>
              <a:spcBef>
                <a:spcPts val="165"/>
              </a:spcBef>
            </a:pPr>
            <a:r>
              <a:rPr dirty="0" smtClean="0" sz="1400">
                <a:latin typeface="Arial"/>
                <a:cs typeface="Arial"/>
              </a:rPr>
              <a:t>.</a:t>
            </a:r>
            <a:r>
              <a:rPr dirty="0" smtClean="0" sz="1400" spc="10">
                <a:latin typeface="Arial"/>
                <a:cs typeface="Arial"/>
              </a:rPr>
              <a:t> ي</a:t>
            </a:r>
            <a:r>
              <a:rPr dirty="0" smtClean="0" sz="1400" spc="10">
                <a:latin typeface="Arial"/>
                <a:cs typeface="Arial"/>
              </a:rPr>
              <a:t> </a:t>
            </a:r>
            <a:r>
              <a:rPr dirty="0" smtClean="0" sz="1400" spc="185">
                <a:latin typeface="Arial"/>
                <a:cs typeface="Arial"/>
              </a:rPr>
              <a:t>  </a:t>
            </a:r>
            <a:r>
              <a:rPr dirty="0" smtClean="0" sz="1400" spc="-370">
                <a:latin typeface="Arial"/>
                <a:cs typeface="Arial"/>
              </a:rPr>
              <a:t>ل</a:t>
            </a:r>
            <a:r>
              <a:rPr dirty="0" smtClean="0" sz="1400" spc="-355">
                <a:latin typeface="Arial"/>
                <a:cs typeface="Arial"/>
              </a:rPr>
              <a:t>با</a:t>
            </a:r>
            <a:endParaRPr sz="1400">
              <a:latin typeface="Arial"/>
              <a:cs typeface="Arial"/>
            </a:endParaRPr>
          </a:p>
          <a:p>
            <a:pPr algn="r" marR="241300">
              <a:lnSpc>
                <a:spcPct val="100000"/>
              </a:lnSpc>
              <a:spcBef>
                <a:spcPts val="265"/>
              </a:spcBef>
              <a:tabLst>
                <a:tab pos="3847465" algn="l"/>
              </a:tabLst>
            </a:pPr>
            <a:r>
              <a:rPr dirty="0" smtClean="0" sz="1400">
                <a:latin typeface="Arial"/>
                <a:cs typeface="Arial"/>
              </a:rPr>
              <a:t>.</a:t>
            </a:r>
            <a:r>
              <a:rPr dirty="0" smtClean="0" sz="1400" spc="100">
                <a:latin typeface="Arial"/>
                <a:cs typeface="Arial"/>
              </a:rPr>
              <a:t>ايه</a:t>
            </a:r>
            <a:r>
              <a:rPr dirty="0" smtClean="0" sz="1400" spc="100">
                <a:latin typeface="Arial"/>
                <a:cs typeface="Arial"/>
              </a:rPr>
              <a:t>و</a:t>
            </a:r>
            <a:r>
              <a:rPr dirty="0" smtClean="0" sz="1400" spc="-710">
                <a:latin typeface="Arial"/>
                <a:cs typeface="Arial"/>
              </a:rPr>
              <a:t>ب</a:t>
            </a:r>
            <a:r>
              <a:rPr dirty="0" smtClean="0" sz="1400" spc="-710">
                <a:latin typeface="Arial"/>
                <a:cs typeface="Arial"/>
              </a:rPr>
              <a:t> </a:t>
            </a:r>
            <a:r>
              <a:rPr dirty="0" smtClean="0" sz="1400" spc="-165">
                <a:latin typeface="Arial"/>
                <a:cs typeface="Arial"/>
              </a:rPr>
              <a:t>زلأل </a:t>
            </a:r>
            <a:r>
              <a:rPr dirty="0" smtClean="0" sz="1400" spc="-350">
                <a:latin typeface="Arial"/>
                <a:cs typeface="Arial"/>
              </a:rPr>
              <a:t>يبا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65">
                <a:latin typeface="Arial"/>
                <a:cs typeface="Arial"/>
              </a:rPr>
              <a:t>اي  </a:t>
            </a:r>
            <a:r>
              <a:rPr dirty="0" smtClean="0" sz="1400" spc="-350">
                <a:latin typeface="Arial"/>
                <a:cs typeface="Arial"/>
              </a:rPr>
              <a:t>يبا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-285">
                <a:latin typeface="Arial"/>
                <a:cs typeface="Arial"/>
              </a:rPr>
              <a:t>ز</a:t>
            </a:r>
            <a:r>
              <a:rPr dirty="0" smtClean="0" sz="1400" spc="-125">
                <a:latin typeface="Arial"/>
                <a:cs typeface="Arial"/>
              </a:rPr>
              <a:t>لأ</a:t>
            </a:r>
            <a:r>
              <a:rPr dirty="0" smtClean="0" sz="1400" spc="-85">
                <a:latin typeface="Arial"/>
                <a:cs typeface="Arial"/>
              </a:rPr>
              <a:t>ا</a:t>
            </a:r>
            <a:r>
              <a:rPr dirty="0" smtClean="0" sz="1400" spc="65">
                <a:latin typeface="Arial"/>
                <a:cs typeface="Arial"/>
              </a:rPr>
              <a:t>ة</a:t>
            </a:r>
            <a:r>
              <a:rPr dirty="0" smtClean="0" sz="1400" spc="0">
                <a:latin typeface="Arial"/>
                <a:cs typeface="Arial"/>
              </a:rPr>
              <a:t>ا </a:t>
            </a:r>
            <a:r>
              <a:rPr dirty="0" smtClean="0" sz="1400" spc="350">
                <a:latin typeface="Arial"/>
                <a:cs typeface="Arial"/>
              </a:rPr>
              <a:t> </a:t>
            </a:r>
            <a:r>
              <a:rPr dirty="0" smtClean="0" sz="1400" spc="340">
                <a:latin typeface="Arial"/>
                <a:cs typeface="Arial"/>
              </a:rPr>
              <a:t> </a:t>
            </a:r>
            <a:r>
              <a:rPr dirty="0" smtClean="0" sz="1400" spc="-295">
                <a:latin typeface="Arial"/>
                <a:cs typeface="Arial"/>
              </a:rPr>
              <a:t>الأيب</a:t>
            </a:r>
            <a:r>
              <a:rPr dirty="0" smtClean="0" sz="1400" spc="-295">
                <a:latin typeface="Arial"/>
                <a:cs typeface="Arial"/>
              </a:rPr>
              <a:t> </a:t>
            </a:r>
            <a:r>
              <a:rPr dirty="0" smtClean="0" sz="1400" spc="345">
                <a:latin typeface="Arial"/>
                <a:cs typeface="Arial"/>
              </a:rPr>
              <a:t> </a:t>
            </a:r>
            <a:r>
              <a:rPr dirty="0" smtClean="0" sz="1400" spc="-50">
                <a:latin typeface="Arial"/>
                <a:cs typeface="Arial"/>
              </a:rPr>
              <a:t> </a:t>
            </a:r>
            <a:r>
              <a:rPr dirty="0" smtClean="0" sz="1400" spc="-200">
                <a:latin typeface="Arial"/>
                <a:cs typeface="Arial"/>
              </a:rPr>
              <a:t>لأ</a:t>
            </a:r>
            <a:r>
              <a:rPr dirty="0" smtClean="0" sz="1400" spc="-285">
                <a:latin typeface="Arial"/>
                <a:cs typeface="Arial"/>
              </a:rPr>
              <a:t>لألبا</a:t>
            </a:r>
            <a:r>
              <a:rPr dirty="0" smtClean="0" sz="1400" spc="-285">
                <a:latin typeface="Arial"/>
                <a:cs typeface="Arial"/>
              </a:rPr>
              <a:t> </a:t>
            </a:r>
            <a:r>
              <a:rPr dirty="0" smtClean="0" sz="1400" spc="434">
                <a:latin typeface="Arial"/>
                <a:cs typeface="Arial"/>
              </a:rPr>
              <a:t> </a:t>
            </a:r>
            <a:r>
              <a:rPr dirty="0" smtClean="0" sz="1400" spc="-20">
                <a:latin typeface="Arial"/>
                <a:cs typeface="Arial"/>
              </a:rPr>
              <a:t> </a:t>
            </a:r>
            <a:r>
              <a:rPr dirty="0" smtClean="0" sz="1400" spc="-20">
                <a:latin typeface="Arial"/>
                <a:cs typeface="Arial"/>
              </a:rPr>
              <a:t> </a:t>
            </a:r>
            <a:r>
              <a:rPr dirty="0" smtClean="0" sz="1400" spc="75">
                <a:latin typeface="Arial"/>
                <a:cs typeface="Arial"/>
              </a:rPr>
              <a:t>ا</a:t>
            </a:r>
            <a:r>
              <a:rPr dirty="0" smtClean="0" sz="1400" spc="110">
                <a:latin typeface="Arial"/>
                <a:cs typeface="Arial"/>
              </a:rPr>
              <a:t> </a:t>
            </a:r>
            <a:r>
              <a:rPr dirty="0" smtClean="0" sz="1400" spc="-440">
                <a:latin typeface="Arial"/>
                <a:cs typeface="Arial"/>
              </a:rPr>
              <a:t>ي</a:t>
            </a:r>
            <a:r>
              <a:rPr dirty="0" smtClean="0" sz="1400" spc="-560">
                <a:latin typeface="Arial"/>
                <a:cs typeface="Arial"/>
              </a:rPr>
              <a:t>س</a:t>
            </a:r>
            <a:r>
              <a:rPr dirty="0" smtClean="0" sz="1400" spc="65">
                <a:latin typeface="Arial"/>
                <a:cs typeface="Arial"/>
              </a:rPr>
              <a:t>ة</a:t>
            </a:r>
            <a:r>
              <a:rPr dirty="0" smtClean="0" sz="1400" spc="-355">
                <a:latin typeface="Arial"/>
                <a:cs typeface="Arial"/>
              </a:rPr>
              <a:t>با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80">
                <a:latin typeface="Arial"/>
                <a:cs typeface="Arial"/>
              </a:rPr>
              <a:t> </a:t>
            </a:r>
            <a:r>
              <a:rPr dirty="0" smtClean="0" sz="1400" spc="30">
                <a:latin typeface="Arial"/>
                <a:cs typeface="Arial"/>
              </a:rPr>
              <a:t>ا</a:t>
            </a:r>
            <a:r>
              <a:rPr dirty="0" smtClean="0" sz="1400" spc="30">
                <a:latin typeface="Arial"/>
                <a:cs typeface="Arial"/>
              </a:rPr>
              <a:t>ة</a:t>
            </a:r>
            <a:r>
              <a:rPr dirty="0" smtClean="0" sz="1400" spc="-10">
                <a:latin typeface="Arial"/>
                <a:cs typeface="Arial"/>
              </a:rPr>
              <a:t> ل</a:t>
            </a:r>
            <a:r>
              <a:rPr dirty="0" smtClean="0" sz="1400" spc="-210">
                <a:latin typeface="Arial"/>
                <a:cs typeface="Arial"/>
              </a:rPr>
              <a:t>سا</a:t>
            </a:r>
            <a:r>
              <a:rPr dirty="0" smtClean="0" sz="1400" spc="-210">
                <a:latin typeface="Arial"/>
                <a:cs typeface="Arial"/>
              </a:rPr>
              <a:t>	</a:t>
            </a:r>
            <a:r>
              <a:rPr dirty="0" smtClean="0" sz="1400" spc="-210">
                <a:latin typeface="Symbol"/>
                <a:cs typeface="Symbol"/>
              </a:rPr>
              <a:t></a:t>
            </a:r>
            <a:endParaRPr sz="1400">
              <a:latin typeface="Symbol"/>
              <a:cs typeface="Symbol"/>
            </a:endParaRPr>
          </a:p>
          <a:p>
            <a:pPr algn="just" marL="12700" marR="241300">
              <a:lnSpc>
                <a:spcPct val="100000"/>
              </a:lnSpc>
              <a:spcBef>
                <a:spcPts val="265"/>
              </a:spcBef>
            </a:pPr>
            <a:r>
              <a:rPr dirty="0" smtClean="0" sz="1400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ب</a:t>
            </a:r>
            <a:r>
              <a:rPr dirty="0" smtClean="0" sz="1400" spc="-440">
                <a:latin typeface="Arial"/>
                <a:cs typeface="Arial"/>
              </a:rPr>
              <a:t>ي</a:t>
            </a:r>
            <a:r>
              <a:rPr dirty="0" smtClean="0" sz="1400" spc="-195">
                <a:latin typeface="Arial"/>
                <a:cs typeface="Arial"/>
              </a:rPr>
              <a:t>ا</a:t>
            </a:r>
            <a:r>
              <a:rPr dirty="0" smtClean="0" sz="1400" spc="95">
                <a:latin typeface="Arial"/>
                <a:cs typeface="Arial"/>
              </a:rPr>
              <a:t>ا  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ن</a:t>
            </a:r>
            <a:r>
              <a:rPr dirty="0" smtClean="0" sz="1400" spc="-65">
                <a:latin typeface="Arial"/>
                <a:cs typeface="Arial"/>
              </a:rPr>
              <a:t>ا</a:t>
            </a:r>
            <a:r>
              <a:rPr dirty="0" smtClean="0" sz="1400" spc="-175">
                <a:latin typeface="Arial"/>
                <a:cs typeface="Arial"/>
              </a:rPr>
              <a:t>اي</a:t>
            </a:r>
            <a:r>
              <a:rPr dirty="0" smtClean="0" sz="1400" spc="-175">
                <a:latin typeface="Arial"/>
                <a:cs typeface="Arial"/>
              </a:rPr>
              <a:t> </a:t>
            </a:r>
            <a:r>
              <a:rPr dirty="0" smtClean="0" sz="1400" spc="204">
                <a:latin typeface="Arial"/>
                <a:cs typeface="Arial"/>
              </a:rPr>
              <a:t>ا</a:t>
            </a:r>
            <a:r>
              <a:rPr dirty="0" smtClean="0" sz="1400" spc="150">
                <a:latin typeface="Arial"/>
                <a:cs typeface="Arial"/>
              </a:rPr>
              <a:t>ا</a:t>
            </a:r>
            <a:r>
              <a:rPr dirty="0" smtClean="0" sz="1400" spc="-80">
                <a:latin typeface="Arial"/>
                <a:cs typeface="Arial"/>
              </a:rPr>
              <a:t>ال</a:t>
            </a:r>
            <a:r>
              <a:rPr dirty="0" smtClean="0" sz="1400" spc="-80">
                <a:latin typeface="Arial"/>
                <a:cs typeface="Arial"/>
              </a:rPr>
              <a:t> </a:t>
            </a:r>
            <a:r>
              <a:rPr dirty="0" smtClean="0" sz="1400" spc="114">
                <a:latin typeface="Arial"/>
                <a:cs typeface="Arial"/>
              </a:rPr>
              <a:t>ا</a:t>
            </a:r>
            <a:r>
              <a:rPr dirty="0" smtClean="0" sz="1400" spc="55">
                <a:latin typeface="Arial"/>
                <a:cs typeface="Arial"/>
              </a:rPr>
              <a:t>ا</a:t>
            </a:r>
            <a:r>
              <a:rPr dirty="0" smtClean="0" sz="1400" spc="-195">
                <a:latin typeface="Arial"/>
                <a:cs typeface="Arial"/>
              </a:rPr>
              <a:t>ا  يليلأ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-90">
                <a:latin typeface="Arial"/>
                <a:cs typeface="Arial"/>
              </a:rPr>
              <a:t>الأي</a:t>
            </a:r>
            <a:r>
              <a:rPr dirty="0" smtClean="0" sz="1400" spc="-114">
                <a:latin typeface="Arial"/>
                <a:cs typeface="Arial"/>
              </a:rPr>
              <a:t>ا</a:t>
            </a:r>
            <a:r>
              <a:rPr dirty="0" smtClean="0" sz="1400" spc="-75">
                <a:latin typeface="Arial"/>
                <a:cs typeface="Arial"/>
              </a:rPr>
              <a:t>ا </a:t>
            </a:r>
            <a:r>
              <a:rPr dirty="0" smtClean="0" sz="1400" spc="-220">
                <a:latin typeface="Arial"/>
                <a:cs typeface="Arial"/>
              </a:rPr>
              <a:t>ب</a:t>
            </a:r>
            <a:r>
              <a:rPr dirty="0" smtClean="0" sz="1400" spc="0">
                <a:latin typeface="Arial"/>
                <a:cs typeface="Arial"/>
              </a:rPr>
              <a:t>ا </a:t>
            </a:r>
            <a:r>
              <a:rPr dirty="0" smtClean="0" sz="1400" spc="-290">
                <a:latin typeface="Arial"/>
                <a:cs typeface="Arial"/>
              </a:rPr>
              <a:t>ف</a:t>
            </a:r>
            <a:r>
              <a:rPr dirty="0" smtClean="0" sz="1400" spc="-55">
                <a:latin typeface="Arial"/>
                <a:cs typeface="Arial"/>
              </a:rPr>
              <a:t>ا</a:t>
            </a:r>
            <a:r>
              <a:rPr dirty="0" smtClean="0" sz="1400" spc="-160">
                <a:latin typeface="Arial"/>
                <a:cs typeface="Arial"/>
              </a:rPr>
              <a:t>ا</a:t>
            </a:r>
            <a:r>
              <a:rPr dirty="0" smtClean="0" sz="1400" spc="-560">
                <a:latin typeface="Arial"/>
                <a:cs typeface="Arial"/>
              </a:rPr>
              <a:t>ب</a:t>
            </a:r>
            <a:r>
              <a:rPr dirty="0" smtClean="0" sz="1400" spc="0">
                <a:latin typeface="Arial"/>
                <a:cs typeface="Arial"/>
              </a:rPr>
              <a:t>إ </a:t>
            </a:r>
            <a:r>
              <a:rPr dirty="0" smtClean="0" sz="1400" spc="229">
                <a:latin typeface="Arial"/>
                <a:cs typeface="Arial"/>
              </a:rPr>
              <a:t>ا</a:t>
            </a:r>
            <a:r>
              <a:rPr dirty="0" smtClean="0" sz="1400" spc="-65">
                <a:latin typeface="Arial"/>
                <a:cs typeface="Arial"/>
              </a:rPr>
              <a:t>ا</a:t>
            </a:r>
            <a:r>
              <a:rPr dirty="0" smtClean="0" sz="1400" spc="25">
                <a:latin typeface="Arial"/>
                <a:cs typeface="Arial"/>
              </a:rPr>
              <a:t>اي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-50">
                <a:latin typeface="Arial"/>
                <a:cs typeface="Arial"/>
              </a:rPr>
              <a:t> </a:t>
            </a:r>
            <a:r>
              <a:rPr dirty="0" smtClean="0" sz="1400" spc="-350">
                <a:latin typeface="Arial"/>
                <a:cs typeface="Arial"/>
              </a:rPr>
              <a:t>يبا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ن</a:t>
            </a:r>
            <a:r>
              <a:rPr dirty="0" smtClean="0" sz="1400" spc="-55">
                <a:latin typeface="Arial"/>
                <a:cs typeface="Arial"/>
              </a:rPr>
              <a:t>ا</a:t>
            </a:r>
            <a:r>
              <a:rPr dirty="0" smtClean="0" sz="1400" spc="-210">
                <a:latin typeface="Arial"/>
                <a:cs typeface="Arial"/>
              </a:rPr>
              <a:t>اس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-260">
                <a:latin typeface="Arial"/>
                <a:cs typeface="Arial"/>
              </a:rPr>
              <a:t>لأي</a:t>
            </a:r>
            <a:r>
              <a:rPr dirty="0" smtClean="0" sz="1400" spc="-185">
                <a:latin typeface="Arial"/>
                <a:cs typeface="Arial"/>
              </a:rPr>
              <a:t>ا</a:t>
            </a:r>
            <a:r>
              <a:rPr dirty="0" smtClean="0" sz="1400" spc="70">
                <a:latin typeface="Arial"/>
                <a:cs typeface="Arial"/>
              </a:rPr>
              <a:t>ا  ا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114">
                <a:latin typeface="Arial"/>
                <a:cs typeface="Arial"/>
              </a:rPr>
              <a:t>ا</a:t>
            </a:r>
            <a:r>
              <a:rPr dirty="0" smtClean="0" sz="1400" spc="50">
                <a:latin typeface="Arial"/>
                <a:cs typeface="Arial"/>
              </a:rPr>
              <a:t>ا</a:t>
            </a:r>
            <a:r>
              <a:rPr dirty="0" smtClean="0" sz="1400" spc="-20">
                <a:latin typeface="Arial"/>
                <a:cs typeface="Arial"/>
              </a:rPr>
              <a:t>ا ا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700">
                <a:latin typeface="Arial"/>
                <a:cs typeface="Arial"/>
              </a:rPr>
              <a:t>ا</a:t>
            </a:r>
            <a:r>
              <a:rPr dirty="0" smtClean="0" sz="1400" spc="-50">
                <a:latin typeface="Arial"/>
                <a:cs typeface="Arial"/>
              </a:rPr>
              <a:t> </a:t>
            </a:r>
            <a:r>
              <a:rPr dirty="0" smtClean="0" sz="1400" spc="-125">
                <a:latin typeface="Arial"/>
                <a:cs typeface="Arial"/>
              </a:rPr>
              <a:t>لأ</a:t>
            </a:r>
            <a:r>
              <a:rPr dirty="0" smtClean="0" sz="1400" spc="-130">
                <a:latin typeface="Arial"/>
                <a:cs typeface="Arial"/>
              </a:rPr>
              <a:t>ا</a:t>
            </a:r>
            <a:r>
              <a:rPr dirty="0" smtClean="0" sz="1400" spc="-210">
                <a:latin typeface="Arial"/>
                <a:cs typeface="Arial"/>
              </a:rPr>
              <a:t>اسل </a:t>
            </a:r>
            <a:r>
              <a:rPr dirty="0" smtClean="0" sz="1400" spc="10">
                <a:latin typeface="Arial"/>
                <a:cs typeface="Arial"/>
              </a:rPr>
              <a:t> </a:t>
            </a:r>
            <a:r>
              <a:rPr dirty="0" smtClean="0" sz="1400" spc="-225">
                <a:latin typeface="Arial"/>
                <a:cs typeface="Arial"/>
              </a:rPr>
              <a:t>ويي</a:t>
            </a:r>
            <a:r>
              <a:rPr dirty="0" smtClean="0" sz="1400" spc="-150">
                <a:latin typeface="Arial"/>
                <a:cs typeface="Arial"/>
              </a:rPr>
              <a:t>ا</a:t>
            </a:r>
            <a:r>
              <a:rPr dirty="0" smtClean="0" sz="1400" spc="-335">
                <a:latin typeface="Arial"/>
                <a:cs typeface="Arial"/>
              </a:rPr>
              <a:t>اس</a:t>
            </a:r>
            <a:r>
              <a:rPr dirty="0" smtClean="0" sz="1400" spc="-470">
                <a:latin typeface="Arial"/>
                <a:cs typeface="Arial"/>
              </a:rPr>
              <a:t>ب</a:t>
            </a:r>
            <a:r>
              <a:rPr dirty="0" smtClean="0" sz="1400" spc="0">
                <a:latin typeface="Arial"/>
                <a:cs typeface="Arial"/>
              </a:rPr>
              <a:t>ا </a:t>
            </a:r>
            <a:r>
              <a:rPr dirty="0" smtClean="0" sz="1400" spc="85">
                <a:latin typeface="Arial"/>
                <a:cs typeface="Arial"/>
              </a:rPr>
              <a:t> </a:t>
            </a:r>
            <a:r>
              <a:rPr dirty="0" smtClean="0" sz="1400" spc="65">
                <a:latin typeface="Arial"/>
                <a:cs typeface="Arial"/>
              </a:rPr>
              <a:t>ة</a:t>
            </a:r>
            <a:r>
              <a:rPr dirty="0" smtClean="0" sz="1400" spc="-65">
                <a:latin typeface="Arial"/>
                <a:cs typeface="Arial"/>
              </a:rPr>
              <a:t>ا</a:t>
            </a:r>
            <a:r>
              <a:rPr dirty="0" smtClean="0" sz="1400" spc="-210">
                <a:latin typeface="Arial"/>
                <a:cs typeface="Arial"/>
              </a:rPr>
              <a:t>اس</a:t>
            </a:r>
            <a:r>
              <a:rPr dirty="0" smtClean="0" sz="1400" spc="-210">
                <a:latin typeface="Arial"/>
                <a:cs typeface="Arial"/>
              </a:rPr>
              <a:t>  </a:t>
            </a:r>
            <a:r>
              <a:rPr dirty="0" smtClean="0" sz="1400" spc="25">
                <a:latin typeface="Arial"/>
                <a:cs typeface="Arial"/>
              </a:rPr>
              <a:t> </a:t>
            </a:r>
            <a:r>
              <a:rPr dirty="0" smtClean="0" sz="1400" spc="0">
                <a:latin typeface="Symbol"/>
                <a:cs typeface="Symbol"/>
              </a:rPr>
              <a:t></a:t>
            </a:r>
            <a:endParaRPr sz="1400">
              <a:latin typeface="Symbol"/>
              <a:cs typeface="Symbol"/>
            </a:endParaRPr>
          </a:p>
          <a:p>
            <a:pPr algn="r" marR="472440">
              <a:lnSpc>
                <a:spcPct val="100000"/>
              </a:lnSpc>
              <a:spcBef>
                <a:spcPts val="180"/>
              </a:spcBef>
            </a:pPr>
            <a:r>
              <a:rPr dirty="0" smtClean="0" sz="1400">
                <a:latin typeface="Arial"/>
                <a:cs typeface="Arial"/>
              </a:rPr>
              <a:t>.</a:t>
            </a:r>
            <a:r>
              <a:rPr dirty="0" smtClean="0" sz="1400" spc="10">
                <a:latin typeface="Arial"/>
                <a:cs typeface="Arial"/>
              </a:rPr>
              <a:t> </a:t>
            </a:r>
            <a:r>
              <a:rPr dirty="0" smtClean="0" sz="1400" spc="-140">
                <a:latin typeface="Arial"/>
                <a:cs typeface="Arial"/>
              </a:rPr>
              <a:t>ز</a:t>
            </a:r>
            <a:r>
              <a:rPr dirty="0" smtClean="0" sz="1400" spc="-90">
                <a:latin typeface="Arial"/>
                <a:cs typeface="Arial"/>
              </a:rPr>
              <a:t>ة</a:t>
            </a:r>
            <a:r>
              <a:rPr dirty="0" smtClean="0" sz="1400" spc="-50">
                <a:latin typeface="Arial"/>
                <a:cs typeface="Arial"/>
              </a:rPr>
              <a:t> </a:t>
            </a:r>
            <a:r>
              <a:rPr dirty="0" smtClean="0" sz="1400" spc="65">
                <a:latin typeface="Arial"/>
                <a:cs typeface="Arial"/>
              </a:rPr>
              <a:t>ة</a:t>
            </a:r>
            <a:r>
              <a:rPr dirty="0" smtClean="0" sz="1400" spc="-415">
                <a:latin typeface="Arial"/>
                <a:cs typeface="Arial"/>
              </a:rPr>
              <a:t>ش</a:t>
            </a:r>
            <a:r>
              <a:rPr dirty="0" smtClean="0" sz="1400" spc="-415">
                <a:latin typeface="Arial"/>
                <a:cs typeface="Arial"/>
              </a:rPr>
              <a:t> </a:t>
            </a:r>
            <a:r>
              <a:rPr dirty="0" smtClean="0" sz="1400" spc="229">
                <a:latin typeface="Arial"/>
                <a:cs typeface="Arial"/>
              </a:rPr>
              <a:t>ا</a:t>
            </a:r>
            <a:r>
              <a:rPr dirty="0" smtClean="0" sz="1400" spc="-50">
                <a:latin typeface="Arial"/>
                <a:cs typeface="Arial"/>
              </a:rPr>
              <a:t> </a:t>
            </a:r>
            <a:r>
              <a:rPr dirty="0" smtClean="0" sz="1400" spc="-200">
                <a:latin typeface="Arial"/>
                <a:cs typeface="Arial"/>
              </a:rPr>
              <a:t>لأ</a:t>
            </a:r>
            <a:r>
              <a:rPr dirty="0" smtClean="0" sz="1400" spc="-470">
                <a:latin typeface="Arial"/>
                <a:cs typeface="Arial"/>
              </a:rPr>
              <a:t>يس</a:t>
            </a:r>
            <a:endParaRPr sz="1400">
              <a:latin typeface="Arial"/>
              <a:cs typeface="Arial"/>
            </a:endParaRPr>
          </a:p>
          <a:p>
            <a:pPr>
              <a:lnSpc>
                <a:spcPts val="1100"/>
              </a:lnSpc>
              <a:spcBef>
                <a:spcPts val="64"/>
              </a:spcBef>
            </a:pPr>
            <a:endParaRPr sz="1100"/>
          </a:p>
          <a:p>
            <a:pPr algn="r" marR="14604">
              <a:lnSpc>
                <a:spcPct val="100000"/>
              </a:lnSpc>
            </a:pPr>
            <a:r>
              <a:rPr dirty="0" smtClean="0" sz="1400" spc="10" b="1" u="heavy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mtClean="0" sz="1400" spc="100" b="1" u="heavy">
                <a:solidFill>
                  <a:srgbClr val="FF0000"/>
                </a:solidFill>
                <a:latin typeface="Arial"/>
                <a:cs typeface="Arial"/>
              </a:rPr>
              <a:t>ة</a:t>
            </a:r>
            <a:r>
              <a:rPr dirty="0" smtClean="0" sz="1400" spc="100" b="1" u="heavy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mtClean="0" sz="1400" spc="75" b="1" u="heavy">
                <a:solidFill>
                  <a:srgbClr val="FF0000"/>
                </a:solidFill>
                <a:latin typeface="Arial"/>
                <a:cs typeface="Arial"/>
              </a:rPr>
              <a:t>م</a:t>
            </a:r>
            <a:r>
              <a:rPr dirty="0" smtClean="0" sz="1400" spc="75" b="1" u="heavy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mtClean="0" sz="1400" spc="-90" b="1" u="heavy">
                <a:solidFill>
                  <a:srgbClr val="FF0000"/>
                </a:solidFill>
                <a:latin typeface="Arial"/>
                <a:cs typeface="Arial"/>
              </a:rPr>
              <a:t>زلأ</a:t>
            </a:r>
            <a:r>
              <a:rPr dirty="0" smtClean="0" sz="1400" spc="-90" b="1" u="heavy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mtClean="0" sz="1400" spc="-90" b="1" u="heavy">
                <a:solidFill>
                  <a:srgbClr val="FF0000"/>
                </a:solidFill>
                <a:latin typeface="Arial"/>
                <a:cs typeface="Arial"/>
              </a:rPr>
              <a:t>ا</a:t>
            </a:r>
            <a:r>
              <a:rPr dirty="0" smtClean="0" sz="1400" spc="-90" b="1" u="heavy">
                <a:solidFill>
                  <a:srgbClr val="FF0000"/>
                </a:solidFill>
                <a:latin typeface="Arial"/>
                <a:cs typeface="Arial"/>
              </a:rPr>
              <a:t>  </a:t>
            </a:r>
            <a:r>
              <a:rPr dirty="0" smtClean="0" sz="1400" spc="-265" b="1" u="heavy">
                <a:solidFill>
                  <a:srgbClr val="FF0000"/>
                </a:solidFill>
                <a:latin typeface="Arial"/>
                <a:cs typeface="Arial"/>
              </a:rPr>
              <a:t>تب</a:t>
            </a:r>
            <a:r>
              <a:rPr dirty="0" smtClean="0" sz="1400" spc="-265" b="1" u="heavy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mtClean="0" sz="1400" spc="-260" b="1" u="heavy">
                <a:solidFill>
                  <a:srgbClr val="FF0000"/>
                </a:solidFill>
                <a:latin typeface="Arial"/>
                <a:cs typeface="Arial"/>
              </a:rPr>
              <a:t>ك</a:t>
            </a:r>
            <a:r>
              <a:rPr dirty="0" smtClean="0" sz="1400" spc="-260" b="1" u="heavy">
                <a:solidFill>
                  <a:srgbClr val="FF0000"/>
                </a:solidFill>
                <a:latin typeface="Arial"/>
                <a:cs typeface="Arial"/>
              </a:rPr>
              <a:t>  </a:t>
            </a:r>
            <a:r>
              <a:rPr dirty="0" smtClean="0" sz="1400" spc="-145" b="1" u="heavy">
                <a:solidFill>
                  <a:srgbClr val="FF0000"/>
                </a:solidFill>
                <a:latin typeface="Arial"/>
                <a:cs typeface="Arial"/>
              </a:rPr>
              <a:t>بولسأ</a:t>
            </a:r>
            <a:r>
              <a:rPr dirty="0" smtClean="0" sz="1400" spc="-145" b="1" u="heavy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mtClean="0" sz="1400" spc="-5" b="1" u="heavy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mtClean="0" sz="1400" spc="-15" b="1" u="heavy">
                <a:solidFill>
                  <a:srgbClr val="FF0000"/>
                </a:solidFill>
                <a:latin typeface="Arial"/>
                <a:cs typeface="Arial"/>
              </a:rPr>
              <a:t>:</a:t>
            </a:r>
            <a:r>
              <a:rPr dirty="0" smtClean="0" sz="1400" spc="15" b="1" u="heavy">
                <a:solidFill>
                  <a:srgbClr val="FF0000"/>
                </a:solidFill>
                <a:latin typeface="Arial"/>
                <a:cs typeface="Arial"/>
              </a:rPr>
              <a:t>ا</a:t>
            </a:r>
            <a:r>
              <a:rPr dirty="0" smtClean="0" sz="1400" spc="-459" b="1" u="heavy">
                <a:solidFill>
                  <a:srgbClr val="FF0000"/>
                </a:solidFill>
                <a:latin typeface="Arial"/>
                <a:cs typeface="Arial"/>
              </a:rPr>
              <a:t>ين</a:t>
            </a:r>
            <a:r>
              <a:rPr dirty="0" smtClean="0" sz="1400" spc="5" b="1" u="heavy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mtClean="0" sz="1400" spc="15" b="1" u="heavy">
                <a:solidFill>
                  <a:srgbClr val="FF0000"/>
                </a:solidFill>
                <a:latin typeface="Arial"/>
                <a:cs typeface="Arial"/>
              </a:rPr>
              <a:t>ا</a:t>
            </a:r>
            <a:r>
              <a:rPr dirty="0" smtClean="0" sz="1400" spc="-540" b="1" u="heavy">
                <a:solidFill>
                  <a:srgbClr val="FF0000"/>
                </a:solidFill>
                <a:latin typeface="Arial"/>
                <a:cs typeface="Arial"/>
              </a:rPr>
              <a:t>ث</a:t>
            </a:r>
            <a:r>
              <a:rPr dirty="0" smtClean="0" sz="1400" spc="-540" b="1" u="heavy">
                <a:solidFill>
                  <a:srgbClr val="FF0000"/>
                </a:solidFill>
                <a:latin typeface="Arial"/>
                <a:cs typeface="Arial"/>
              </a:rPr>
              <a:t> </a:t>
            </a:r>
            <a:endParaRPr sz="1400">
              <a:latin typeface="Arial"/>
              <a:cs typeface="Arial"/>
            </a:endParaRPr>
          </a:p>
          <a:p>
            <a:pPr>
              <a:lnSpc>
                <a:spcPts val="1000"/>
              </a:lnSpc>
              <a:spcBef>
                <a:spcPts val="4"/>
              </a:spcBef>
            </a:pPr>
            <a:endParaRPr sz="1000"/>
          </a:p>
          <a:p>
            <a:pPr algn="just" marL="12700" marR="13335">
              <a:lnSpc>
                <a:spcPct val="110200"/>
              </a:lnSpc>
            </a:pPr>
            <a:r>
              <a:rPr dirty="0" smtClean="0" sz="1400">
                <a:latin typeface="Arial"/>
                <a:cs typeface="Arial"/>
              </a:rPr>
              <a:t>ن</a:t>
            </a:r>
            <a:r>
              <a:rPr dirty="0" smtClean="0" sz="1400" spc="-90">
                <a:latin typeface="Arial"/>
                <a:cs typeface="Arial"/>
              </a:rPr>
              <a:t>ا</a:t>
            </a:r>
            <a:r>
              <a:rPr dirty="0" smtClean="0" sz="1400" spc="-175">
                <a:latin typeface="Arial"/>
                <a:cs typeface="Arial"/>
              </a:rPr>
              <a:t>اي</a:t>
            </a:r>
            <a:r>
              <a:rPr dirty="0" smtClean="0" sz="1400" spc="-175">
                <a:latin typeface="Arial"/>
                <a:cs typeface="Arial"/>
              </a:rPr>
              <a:t> </a:t>
            </a:r>
            <a:r>
              <a:rPr dirty="0" smtClean="0" sz="1400" spc="114">
                <a:latin typeface="Arial"/>
                <a:cs typeface="Arial"/>
              </a:rPr>
              <a:t>ا</a:t>
            </a:r>
            <a:r>
              <a:rPr dirty="0" smtClean="0" sz="1400" spc="30">
                <a:latin typeface="Arial"/>
                <a:cs typeface="Arial"/>
              </a:rPr>
              <a:t>ا</a:t>
            </a:r>
            <a:r>
              <a:rPr dirty="0" smtClean="0" sz="1400" spc="-350">
                <a:latin typeface="Arial"/>
                <a:cs typeface="Arial"/>
              </a:rPr>
              <a:t>ا بيس</a:t>
            </a:r>
            <a:r>
              <a:rPr dirty="0" smtClean="0" sz="1400" spc="10">
                <a:latin typeface="Arial"/>
                <a:cs typeface="Arial"/>
              </a:rPr>
              <a:t> </a:t>
            </a:r>
            <a:r>
              <a:rPr dirty="0" smtClean="0" sz="1400" spc="114">
                <a:latin typeface="Arial"/>
                <a:cs typeface="Arial"/>
              </a:rPr>
              <a:t>ا</a:t>
            </a:r>
            <a:r>
              <a:rPr dirty="0" smtClean="0" sz="1400" spc="15">
                <a:latin typeface="Arial"/>
                <a:cs typeface="Arial"/>
              </a:rPr>
              <a:t>ا</a:t>
            </a:r>
            <a:r>
              <a:rPr dirty="0" smtClean="0" sz="1400" spc="5">
                <a:latin typeface="Arial"/>
                <a:cs typeface="Arial"/>
              </a:rPr>
              <a:t>ا ل</a:t>
            </a:r>
            <a:r>
              <a:rPr dirty="0" smtClean="0" sz="1400" spc="-5">
                <a:latin typeface="Arial"/>
                <a:cs typeface="Arial"/>
              </a:rPr>
              <a:t>أ</a:t>
            </a:r>
            <a:r>
              <a:rPr dirty="0" smtClean="0" sz="1400" spc="65">
                <a:latin typeface="Arial"/>
                <a:cs typeface="Arial"/>
              </a:rPr>
              <a:t>ة</a:t>
            </a:r>
            <a:r>
              <a:rPr dirty="0" smtClean="0" sz="1400" spc="-50">
                <a:latin typeface="Arial"/>
                <a:cs typeface="Arial"/>
              </a:rPr>
              <a:t> </a:t>
            </a:r>
            <a:r>
              <a:rPr dirty="0" smtClean="0" sz="1400" spc="20">
                <a:latin typeface="Arial"/>
                <a:cs typeface="Arial"/>
              </a:rPr>
              <a:t> </a:t>
            </a:r>
            <a:r>
              <a:rPr dirty="0" smtClean="0" sz="1400" spc="-200">
                <a:latin typeface="Arial"/>
                <a:cs typeface="Arial"/>
              </a:rPr>
              <a:t>لأ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-175">
                <a:latin typeface="Arial"/>
                <a:cs typeface="Arial"/>
              </a:rPr>
              <a:t>زلأ</a:t>
            </a:r>
            <a:r>
              <a:rPr dirty="0" smtClean="0" sz="1400" spc="-180">
                <a:latin typeface="Arial"/>
                <a:cs typeface="Arial"/>
              </a:rPr>
              <a:t>ا</a:t>
            </a:r>
            <a:r>
              <a:rPr dirty="0" smtClean="0" sz="1400" spc="-275">
                <a:latin typeface="Arial"/>
                <a:cs typeface="Arial"/>
              </a:rPr>
              <a:t>اشي ي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-185">
                <a:latin typeface="Arial"/>
                <a:cs typeface="Arial"/>
              </a:rPr>
              <a:t>زلألأ</a:t>
            </a:r>
            <a:r>
              <a:rPr dirty="0" smtClean="0" sz="1400" spc="-200">
                <a:latin typeface="Arial"/>
                <a:cs typeface="Arial"/>
              </a:rPr>
              <a:t>ا</a:t>
            </a:r>
            <a:r>
              <a:rPr dirty="0" smtClean="0" sz="1400" spc="10">
                <a:latin typeface="Arial"/>
                <a:cs typeface="Arial"/>
              </a:rPr>
              <a:t>اف </a:t>
            </a:r>
            <a:r>
              <a:rPr dirty="0" smtClean="0" sz="1400" spc="15">
                <a:latin typeface="Arial"/>
                <a:cs typeface="Arial"/>
              </a:rPr>
              <a:t> </a:t>
            </a:r>
            <a:r>
              <a:rPr dirty="0" smtClean="0" sz="1400" spc="114">
                <a:latin typeface="Arial"/>
                <a:cs typeface="Arial"/>
              </a:rPr>
              <a:t>ا</a:t>
            </a:r>
            <a:r>
              <a:rPr dirty="0" smtClean="0" sz="1400" spc="25">
                <a:latin typeface="Arial"/>
                <a:cs typeface="Arial"/>
              </a:rPr>
              <a:t>ا</a:t>
            </a:r>
            <a:r>
              <a:rPr dirty="0" smtClean="0" sz="1400" spc="-25">
                <a:latin typeface="Arial"/>
                <a:cs typeface="Arial"/>
              </a:rPr>
              <a:t>اي</a:t>
            </a:r>
            <a:r>
              <a:rPr dirty="0" smtClean="0" sz="1400" spc="-30">
                <a:latin typeface="Arial"/>
                <a:cs typeface="Arial"/>
              </a:rPr>
              <a:t>ه</a:t>
            </a:r>
            <a:r>
              <a:rPr dirty="0" smtClean="0" sz="1400" spc="-120">
                <a:latin typeface="Arial"/>
                <a:cs typeface="Arial"/>
              </a:rPr>
              <a:t>لأ</a:t>
            </a:r>
            <a:r>
              <a:rPr dirty="0" smtClean="0" sz="1400" spc="-120">
                <a:latin typeface="Arial"/>
                <a:cs typeface="Arial"/>
              </a:rPr>
              <a:t>ا </a:t>
            </a:r>
            <a:r>
              <a:rPr dirty="0" smtClean="0" sz="1400" spc="-265">
                <a:latin typeface="Arial"/>
                <a:cs typeface="Arial"/>
              </a:rPr>
              <a:t>ي</a:t>
            </a:r>
            <a:r>
              <a:rPr dirty="0" smtClean="0" sz="1400" spc="-100">
                <a:latin typeface="Arial"/>
                <a:cs typeface="Arial"/>
              </a:rPr>
              <a:t>ا</a:t>
            </a:r>
            <a:r>
              <a:rPr dirty="0" smtClean="0" sz="1400" spc="-175">
                <a:latin typeface="Arial"/>
                <a:cs typeface="Arial"/>
              </a:rPr>
              <a:t>اي</a:t>
            </a:r>
            <a:r>
              <a:rPr dirty="0" smtClean="0" sz="1400" spc="-175">
                <a:latin typeface="Arial"/>
                <a:cs typeface="Arial"/>
              </a:rPr>
              <a:t> </a:t>
            </a:r>
            <a:r>
              <a:rPr dirty="0" smtClean="0" sz="1400" spc="204">
                <a:latin typeface="Arial"/>
                <a:cs typeface="Arial"/>
              </a:rPr>
              <a:t>ا</a:t>
            </a:r>
            <a:r>
              <a:rPr dirty="0" smtClean="0" sz="1400" spc="114">
                <a:latin typeface="Arial"/>
                <a:cs typeface="Arial"/>
              </a:rPr>
              <a:t>ا</a:t>
            </a:r>
            <a:r>
              <a:rPr dirty="0" smtClean="0" sz="1400" spc="-275">
                <a:latin typeface="Arial"/>
                <a:cs typeface="Arial"/>
              </a:rPr>
              <a:t>اييلل</a:t>
            </a:r>
            <a:r>
              <a:rPr dirty="0" smtClean="0" sz="1400" spc="-150">
                <a:latin typeface="Arial"/>
                <a:cs typeface="Arial"/>
              </a:rPr>
              <a:t> </a:t>
            </a:r>
            <a:r>
              <a:rPr dirty="0" smtClean="0" sz="1400" spc="-200">
                <a:latin typeface="Arial"/>
                <a:cs typeface="Arial"/>
              </a:rPr>
              <a:t>لأ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114">
                <a:latin typeface="Arial"/>
                <a:cs typeface="Arial"/>
              </a:rPr>
              <a:t>ا</a:t>
            </a:r>
            <a:r>
              <a:rPr dirty="0" smtClean="0" sz="1400" spc="15">
                <a:latin typeface="Arial"/>
                <a:cs typeface="Arial"/>
              </a:rPr>
              <a:t>ا</a:t>
            </a:r>
            <a:r>
              <a:rPr dirty="0" smtClean="0" sz="1400" spc="-25">
                <a:latin typeface="Arial"/>
                <a:cs typeface="Arial"/>
              </a:rPr>
              <a:t>اي</a:t>
            </a:r>
            <a:r>
              <a:rPr dirty="0" smtClean="0" sz="1400" spc="-30">
                <a:latin typeface="Arial"/>
                <a:cs typeface="Arial"/>
              </a:rPr>
              <a:t>ه</a:t>
            </a:r>
            <a:r>
              <a:rPr dirty="0" smtClean="0" sz="1400" spc="-120">
                <a:latin typeface="Arial"/>
                <a:cs typeface="Arial"/>
              </a:rPr>
              <a:t>لأ</a:t>
            </a:r>
            <a:r>
              <a:rPr dirty="0" smtClean="0" sz="1400" spc="-120">
                <a:latin typeface="Arial"/>
                <a:cs typeface="Arial"/>
              </a:rPr>
              <a:t>ا </a:t>
            </a:r>
            <a:r>
              <a:rPr dirty="0" smtClean="0" sz="1400" spc="-180">
                <a:latin typeface="Arial"/>
                <a:cs typeface="Arial"/>
              </a:rPr>
              <a:t>لألأ</a:t>
            </a:r>
            <a:r>
              <a:rPr dirty="0" smtClean="0" sz="1400" spc="-90">
                <a:latin typeface="Arial"/>
                <a:cs typeface="Arial"/>
              </a:rPr>
              <a:t>ا</a:t>
            </a:r>
            <a:r>
              <a:rPr dirty="0" smtClean="0" sz="1400" spc="195">
                <a:latin typeface="Arial"/>
                <a:cs typeface="Arial"/>
              </a:rPr>
              <a:t>ا  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420">
                <a:latin typeface="Arial"/>
                <a:cs typeface="Arial"/>
              </a:rPr>
              <a:t>ا</a:t>
            </a:r>
            <a:r>
              <a:rPr dirty="0" smtClean="0" sz="1400" spc="-105">
                <a:latin typeface="Arial"/>
                <a:cs typeface="Arial"/>
              </a:rPr>
              <a:t>ا</a:t>
            </a:r>
            <a:r>
              <a:rPr dirty="0" smtClean="0" sz="1400" spc="0">
                <a:latin typeface="Arial"/>
                <a:cs typeface="Arial"/>
              </a:rPr>
              <a:t>ا  و</a:t>
            </a:r>
            <a:r>
              <a:rPr dirty="0" smtClean="0" sz="1400" spc="-370">
                <a:latin typeface="Arial"/>
                <a:cs typeface="Arial"/>
              </a:rPr>
              <a:t>ل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700">
                <a:latin typeface="Arial"/>
                <a:cs typeface="Arial"/>
              </a:rPr>
              <a:t>ا</a:t>
            </a:r>
            <a:r>
              <a:rPr dirty="0" smtClean="0" sz="1400" spc="-200">
                <a:latin typeface="Arial"/>
                <a:cs typeface="Arial"/>
              </a:rPr>
              <a:t>لأ</a:t>
            </a:r>
            <a:r>
              <a:rPr dirty="0" smtClean="0" sz="1400" spc="-114">
                <a:latin typeface="Arial"/>
                <a:cs typeface="Arial"/>
              </a:rPr>
              <a:t>د</a:t>
            </a:r>
            <a:r>
              <a:rPr dirty="0" smtClean="0" sz="1400" spc="-160">
                <a:latin typeface="Arial"/>
                <a:cs typeface="Arial"/>
              </a:rPr>
              <a:t>ا</a:t>
            </a:r>
            <a:r>
              <a:rPr dirty="0" smtClean="0" sz="1400" spc="-140">
                <a:latin typeface="Arial"/>
                <a:cs typeface="Arial"/>
              </a:rPr>
              <a:t>اسا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-200">
                <a:latin typeface="Arial"/>
                <a:cs typeface="Arial"/>
              </a:rPr>
              <a:t>لأ</a:t>
            </a:r>
            <a:r>
              <a:rPr dirty="0" smtClean="0" sz="1400" spc="-100">
                <a:latin typeface="Arial"/>
                <a:cs typeface="Arial"/>
              </a:rPr>
              <a:t>ا</a:t>
            </a:r>
            <a:r>
              <a:rPr dirty="0" smtClean="0" sz="1400" spc="-95">
                <a:latin typeface="Arial"/>
                <a:cs typeface="Arial"/>
              </a:rPr>
              <a:t>اولأ</a:t>
            </a:r>
            <a:r>
              <a:rPr dirty="0" smtClean="0" sz="1400" spc="-80">
                <a:latin typeface="Arial"/>
                <a:cs typeface="Arial"/>
              </a:rPr>
              <a:t> </a:t>
            </a:r>
            <a:r>
              <a:rPr dirty="0" smtClean="0" sz="1400" spc="-290">
                <a:latin typeface="Arial"/>
                <a:cs typeface="Arial"/>
              </a:rPr>
              <a:t>ف</a:t>
            </a:r>
            <a:r>
              <a:rPr dirty="0" smtClean="0" sz="1400" spc="-180">
                <a:latin typeface="Arial"/>
                <a:cs typeface="Arial"/>
              </a:rPr>
              <a:t>ا</a:t>
            </a:r>
            <a:r>
              <a:rPr dirty="0" smtClean="0" sz="1400" spc="-70">
                <a:latin typeface="Arial"/>
                <a:cs typeface="Arial"/>
              </a:rPr>
              <a:t>ا</a:t>
            </a:r>
            <a:r>
              <a:rPr dirty="0" smtClean="0" sz="1400" spc="-125">
                <a:latin typeface="Arial"/>
                <a:cs typeface="Arial"/>
              </a:rPr>
              <a:t>د</a:t>
            </a:r>
            <a:r>
              <a:rPr dirty="0" smtClean="0" sz="1400" spc="-415">
                <a:latin typeface="Arial"/>
                <a:cs typeface="Arial"/>
              </a:rPr>
              <a:t>س</a:t>
            </a:r>
            <a:r>
              <a:rPr dirty="0" smtClean="0" sz="1400" spc="-415">
                <a:latin typeface="Arial"/>
                <a:cs typeface="Arial"/>
              </a:rPr>
              <a:t> </a:t>
            </a:r>
            <a:r>
              <a:rPr dirty="0" smtClean="0" sz="1400" spc="10">
                <a:latin typeface="Arial"/>
                <a:cs typeface="Arial"/>
              </a:rPr>
              <a:t> </a:t>
            </a:r>
            <a:r>
              <a:rPr dirty="0" smtClean="0" sz="1400" spc="-25">
                <a:latin typeface="Arial"/>
                <a:cs typeface="Arial"/>
              </a:rPr>
              <a:t>ق </a:t>
            </a:r>
            <a:r>
              <a:rPr dirty="0" smtClean="0" sz="1400" spc="-50">
                <a:latin typeface="Arial"/>
                <a:cs typeface="Arial"/>
              </a:rPr>
              <a:t> </a:t>
            </a:r>
            <a:r>
              <a:rPr dirty="0" smtClean="0" sz="1400" spc="-185">
                <a:latin typeface="Arial"/>
                <a:cs typeface="Arial"/>
              </a:rPr>
              <a:t>ا</a:t>
            </a:r>
            <a:r>
              <a:rPr dirty="0" smtClean="0" sz="1400" spc="-60">
                <a:latin typeface="Arial"/>
                <a:cs typeface="Arial"/>
              </a:rPr>
              <a:t>اهلبا</a:t>
            </a:r>
            <a:r>
              <a:rPr dirty="0" smtClean="0" sz="1400" spc="-60">
                <a:latin typeface="Arial"/>
                <a:cs typeface="Arial"/>
              </a:rPr>
              <a:t> </a:t>
            </a:r>
            <a:r>
              <a:rPr dirty="0" smtClean="0" sz="1400" spc="-290">
                <a:latin typeface="Arial"/>
                <a:cs typeface="Arial"/>
              </a:rPr>
              <a:t>ف</a:t>
            </a:r>
            <a:r>
              <a:rPr dirty="0" smtClean="0" sz="1400" spc="-185">
                <a:latin typeface="Arial"/>
                <a:cs typeface="Arial"/>
              </a:rPr>
              <a:t>ا</a:t>
            </a:r>
            <a:r>
              <a:rPr dirty="0" smtClean="0" sz="1400" spc="-160">
                <a:latin typeface="Arial"/>
                <a:cs typeface="Arial"/>
              </a:rPr>
              <a:t>ا</a:t>
            </a:r>
            <a:r>
              <a:rPr dirty="0" smtClean="0" sz="1400" spc="-560">
                <a:latin typeface="Arial"/>
                <a:cs typeface="Arial"/>
              </a:rPr>
              <a:t>ب</a:t>
            </a:r>
            <a:r>
              <a:rPr dirty="0" smtClean="0" sz="1400" spc="0">
                <a:latin typeface="Arial"/>
                <a:cs typeface="Arial"/>
              </a:rPr>
              <a:t>ا </a:t>
            </a:r>
            <a:r>
              <a:rPr dirty="0" smtClean="0" sz="1400" spc="229">
                <a:latin typeface="Arial"/>
                <a:cs typeface="Arial"/>
              </a:rPr>
              <a:t>ا</a:t>
            </a:r>
            <a:r>
              <a:rPr dirty="0" smtClean="0" sz="1400" spc="-185">
                <a:latin typeface="Arial"/>
                <a:cs typeface="Arial"/>
              </a:rPr>
              <a:t>ا</a:t>
            </a:r>
            <a:r>
              <a:rPr dirty="0" smtClean="0" sz="1400" spc="25">
                <a:latin typeface="Arial"/>
                <a:cs typeface="Arial"/>
              </a:rPr>
              <a:t>اي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-50">
                <a:latin typeface="Arial"/>
                <a:cs typeface="Arial"/>
              </a:rPr>
              <a:t> </a:t>
            </a:r>
            <a:r>
              <a:rPr dirty="0" smtClean="0" sz="1400" spc="-350">
                <a:latin typeface="Arial"/>
                <a:cs typeface="Arial"/>
              </a:rPr>
              <a:t>يبا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-175">
                <a:latin typeface="Arial"/>
                <a:cs typeface="Arial"/>
              </a:rPr>
              <a:t>زلأ</a:t>
            </a:r>
            <a:r>
              <a:rPr dirty="0" smtClean="0" sz="1400" spc="-100">
                <a:latin typeface="Arial"/>
                <a:cs typeface="Arial"/>
              </a:rPr>
              <a:t>ا</a:t>
            </a:r>
            <a:r>
              <a:rPr dirty="0" smtClean="0" sz="1400" spc="65">
                <a:latin typeface="Arial"/>
                <a:cs typeface="Arial"/>
              </a:rPr>
              <a:t>ة</a:t>
            </a:r>
            <a:r>
              <a:rPr dirty="0" smtClean="0" sz="1400" spc="0">
                <a:latin typeface="Arial"/>
                <a:cs typeface="Arial"/>
              </a:rPr>
              <a:t>ا</a:t>
            </a:r>
            <a:r>
              <a:rPr dirty="0" smtClean="0" sz="1400" spc="20">
                <a:latin typeface="Arial"/>
                <a:cs typeface="Arial"/>
              </a:rPr>
              <a:t> </a:t>
            </a:r>
            <a:r>
              <a:rPr dirty="0" smtClean="0" sz="1400" spc="-220">
                <a:latin typeface="Arial"/>
                <a:cs typeface="Arial"/>
              </a:rPr>
              <a:t>فل</a:t>
            </a:r>
            <a:r>
              <a:rPr dirty="0" smtClean="0" sz="1400" spc="-185">
                <a:latin typeface="Arial"/>
                <a:cs typeface="Arial"/>
              </a:rPr>
              <a:t>ا</a:t>
            </a:r>
            <a:r>
              <a:rPr dirty="0" smtClean="0" sz="1400" spc="-235">
                <a:latin typeface="Arial"/>
                <a:cs typeface="Arial"/>
              </a:rPr>
              <a:t>اسللأ</a:t>
            </a:r>
            <a:r>
              <a:rPr dirty="0" smtClean="0" sz="1400" spc="10">
                <a:latin typeface="Arial"/>
                <a:cs typeface="Arial"/>
              </a:rPr>
              <a:t> </a:t>
            </a:r>
            <a:r>
              <a:rPr dirty="0" smtClean="0" sz="1400" spc="5">
                <a:latin typeface="Arial"/>
                <a:cs typeface="Arial"/>
              </a:rPr>
              <a:t>.</a:t>
            </a:r>
            <a:r>
              <a:rPr dirty="0" smtClean="0" sz="1400" spc="-290">
                <a:latin typeface="Arial"/>
                <a:cs typeface="Arial"/>
              </a:rPr>
              <a:t>ف</a:t>
            </a:r>
            <a:r>
              <a:rPr dirty="0" smtClean="0" sz="1400" spc="-180">
                <a:latin typeface="Arial"/>
                <a:cs typeface="Arial"/>
              </a:rPr>
              <a:t>ا</a:t>
            </a:r>
            <a:r>
              <a:rPr dirty="0" smtClean="0" sz="1400" spc="-160">
                <a:latin typeface="Arial"/>
                <a:cs typeface="Arial"/>
              </a:rPr>
              <a:t>ا</a:t>
            </a:r>
            <a:r>
              <a:rPr dirty="0" smtClean="0" sz="1400" spc="-560">
                <a:latin typeface="Arial"/>
                <a:cs typeface="Arial"/>
              </a:rPr>
              <a:t>ب</a:t>
            </a:r>
            <a:r>
              <a:rPr dirty="0" smtClean="0" sz="1400" spc="-200">
                <a:latin typeface="Arial"/>
                <a:cs typeface="Arial"/>
              </a:rPr>
              <a:t>لأ</a:t>
            </a:r>
            <a:r>
              <a:rPr dirty="0" smtClean="0" sz="1400" spc="-120">
                <a:latin typeface="Arial"/>
                <a:cs typeface="Arial"/>
              </a:rPr>
              <a:t>لأ</a:t>
            </a:r>
            <a:r>
              <a:rPr dirty="0" smtClean="0" sz="1400" spc="-120">
                <a:latin typeface="Arial"/>
                <a:cs typeface="Arial"/>
              </a:rPr>
              <a:t>ا </a:t>
            </a:r>
            <a:r>
              <a:rPr dirty="0" smtClean="0" sz="1400" spc="-585">
                <a:latin typeface="Arial"/>
                <a:cs typeface="Arial"/>
              </a:rPr>
              <a:t>ي</a:t>
            </a:r>
            <a:r>
              <a:rPr dirty="0" smtClean="0" sz="1400" spc="-200">
                <a:latin typeface="Arial"/>
                <a:cs typeface="Arial"/>
              </a:rPr>
              <a:t>ا</a:t>
            </a:r>
            <a:r>
              <a:rPr dirty="0" smtClean="0" sz="1400" spc="-10">
                <a:latin typeface="Arial"/>
                <a:cs typeface="Arial"/>
              </a:rPr>
              <a:t>ا </a:t>
            </a:r>
            <a:r>
              <a:rPr dirty="0" smtClean="0" sz="1400" spc="-20">
                <a:latin typeface="Arial"/>
                <a:cs typeface="Arial"/>
              </a:rPr>
              <a:t>د</a:t>
            </a:r>
            <a:r>
              <a:rPr dirty="0" smtClean="0" sz="1400" spc="-55">
                <a:latin typeface="Arial"/>
                <a:cs typeface="Arial"/>
              </a:rPr>
              <a:t>وال</a:t>
            </a:r>
            <a:r>
              <a:rPr dirty="0" smtClean="0" sz="1400" spc="-40">
                <a:latin typeface="Arial"/>
                <a:cs typeface="Arial"/>
              </a:rPr>
              <a:t>أ</a:t>
            </a:r>
            <a:r>
              <a:rPr dirty="0" smtClean="0" sz="1400" spc="-350">
                <a:latin typeface="Arial"/>
                <a:cs typeface="Arial"/>
              </a:rPr>
              <a:t>ي</a:t>
            </a:r>
            <a:r>
              <a:rPr dirty="0" smtClean="0" sz="1400" spc="-350">
                <a:latin typeface="Arial"/>
                <a:cs typeface="Arial"/>
              </a:rPr>
              <a:t> </a:t>
            </a:r>
            <a:r>
              <a:rPr dirty="0" smtClean="0" sz="1400" spc="434">
                <a:latin typeface="Arial"/>
                <a:cs typeface="Arial"/>
              </a:rPr>
              <a:t> </a:t>
            </a:r>
            <a:r>
              <a:rPr dirty="0" smtClean="0" sz="1400" spc="-180">
                <a:latin typeface="Arial"/>
                <a:cs typeface="Arial"/>
              </a:rPr>
              <a:t>ا</a:t>
            </a:r>
            <a:r>
              <a:rPr dirty="0" smtClean="0" sz="1400" spc="-10">
                <a:latin typeface="Arial"/>
                <a:cs typeface="Arial"/>
              </a:rPr>
              <a:t>ا 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-585">
                <a:latin typeface="Arial"/>
                <a:cs typeface="Arial"/>
              </a:rPr>
              <a:t>ي</a:t>
            </a:r>
            <a:r>
              <a:rPr dirty="0" smtClean="0" sz="1400" spc="-180">
                <a:latin typeface="Arial"/>
                <a:cs typeface="Arial"/>
              </a:rPr>
              <a:t>ا</a:t>
            </a:r>
            <a:r>
              <a:rPr dirty="0" smtClean="0" sz="1400" spc="-100">
                <a:latin typeface="Arial"/>
                <a:cs typeface="Arial"/>
              </a:rPr>
              <a:t>ا  دس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-290">
                <a:latin typeface="Arial"/>
                <a:cs typeface="Arial"/>
              </a:rPr>
              <a:t>ءي</a:t>
            </a:r>
            <a:r>
              <a:rPr dirty="0" smtClean="0" sz="1400" spc="-185">
                <a:latin typeface="Arial"/>
                <a:cs typeface="Arial"/>
              </a:rPr>
              <a:t>ا</a:t>
            </a:r>
            <a:r>
              <a:rPr dirty="0" smtClean="0" sz="1400" spc="-95">
                <a:latin typeface="Arial"/>
                <a:cs typeface="Arial"/>
              </a:rPr>
              <a:t>اهيبا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420">
                <a:latin typeface="Arial"/>
                <a:cs typeface="Arial"/>
              </a:rPr>
              <a:t>ا</a:t>
            </a:r>
            <a:r>
              <a:rPr dirty="0" smtClean="0" sz="1400" spc="-190">
                <a:latin typeface="Arial"/>
                <a:cs typeface="Arial"/>
              </a:rPr>
              <a:t>ا</a:t>
            </a:r>
            <a:r>
              <a:rPr dirty="0" smtClean="0" sz="1400" spc="114">
                <a:latin typeface="Arial"/>
                <a:cs typeface="Arial"/>
              </a:rPr>
              <a:t>ا ا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ن</a:t>
            </a:r>
            <a:r>
              <a:rPr dirty="0" smtClean="0" sz="1400" spc="-185">
                <a:latin typeface="Arial"/>
                <a:cs typeface="Arial"/>
              </a:rPr>
              <a:t>ا</a:t>
            </a:r>
            <a:r>
              <a:rPr dirty="0" smtClean="0" sz="1400" spc="-175">
                <a:latin typeface="Arial"/>
                <a:cs typeface="Arial"/>
              </a:rPr>
              <a:t>اي</a:t>
            </a:r>
            <a:r>
              <a:rPr dirty="0" smtClean="0" sz="1400" spc="-175">
                <a:latin typeface="Arial"/>
                <a:cs typeface="Arial"/>
              </a:rPr>
              <a:t> </a:t>
            </a:r>
            <a:r>
              <a:rPr dirty="0" smtClean="0" sz="1400" spc="715">
                <a:latin typeface="Arial"/>
                <a:cs typeface="Arial"/>
              </a:rPr>
              <a:t> </a:t>
            </a:r>
            <a:r>
              <a:rPr dirty="0" smtClean="0" sz="1400" spc="-200">
                <a:latin typeface="Arial"/>
                <a:cs typeface="Arial"/>
              </a:rPr>
              <a:t>ا</a:t>
            </a:r>
            <a:r>
              <a:rPr dirty="0" smtClean="0" sz="1400" spc="-185">
                <a:latin typeface="Arial"/>
                <a:cs typeface="Arial"/>
              </a:rPr>
              <a:t>ا لبا</a:t>
            </a:r>
            <a:r>
              <a:rPr dirty="0" smtClean="0" sz="1400" spc="-135">
                <a:latin typeface="Arial"/>
                <a:cs typeface="Arial"/>
              </a:rPr>
              <a:t> </a:t>
            </a:r>
            <a:r>
              <a:rPr dirty="0" smtClean="0" sz="1400" spc="-440">
                <a:latin typeface="Arial"/>
                <a:cs typeface="Arial"/>
              </a:rPr>
              <a:t>ي</a:t>
            </a:r>
            <a:r>
              <a:rPr dirty="0" smtClean="0" sz="1400" spc="-210">
                <a:latin typeface="Arial"/>
                <a:cs typeface="Arial"/>
              </a:rPr>
              <a:t>ا</a:t>
            </a:r>
            <a:r>
              <a:rPr dirty="0" smtClean="0" sz="1400" spc="-175">
                <a:latin typeface="Arial"/>
                <a:cs typeface="Arial"/>
              </a:rPr>
              <a:t>ايل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، </a:t>
            </a:r>
            <a:r>
              <a:rPr dirty="0" smtClean="0" sz="1400" spc="114">
                <a:latin typeface="Arial"/>
                <a:cs typeface="Arial"/>
              </a:rPr>
              <a:t>ا</a:t>
            </a:r>
            <a:r>
              <a:rPr dirty="0" smtClean="0" sz="1400" spc="55">
                <a:latin typeface="Arial"/>
                <a:cs typeface="Arial"/>
              </a:rPr>
              <a:t>ا</a:t>
            </a:r>
            <a:r>
              <a:rPr dirty="0" smtClean="0" sz="1400" spc="-25">
                <a:latin typeface="Arial"/>
                <a:cs typeface="Arial"/>
              </a:rPr>
              <a:t>اي</a:t>
            </a:r>
            <a:r>
              <a:rPr dirty="0" smtClean="0" sz="1400" spc="-30">
                <a:latin typeface="Arial"/>
                <a:cs typeface="Arial"/>
              </a:rPr>
              <a:t>ه</a:t>
            </a:r>
            <a:r>
              <a:rPr dirty="0" smtClean="0" sz="1400" spc="-120">
                <a:latin typeface="Arial"/>
                <a:cs typeface="Arial"/>
              </a:rPr>
              <a:t>لا</a:t>
            </a:r>
            <a:r>
              <a:rPr dirty="0" smtClean="0" sz="1400" spc="-120">
                <a:latin typeface="Arial"/>
                <a:cs typeface="Arial"/>
              </a:rPr>
              <a:t>ا </a:t>
            </a:r>
            <a:r>
              <a:rPr dirty="0" smtClean="0" sz="1400" spc="-35">
                <a:latin typeface="Arial"/>
                <a:cs typeface="Arial"/>
              </a:rPr>
              <a:t>ة ل</a:t>
            </a:r>
            <a:r>
              <a:rPr dirty="0" smtClean="0" sz="1400" spc="-90">
                <a:latin typeface="Arial"/>
                <a:cs typeface="Arial"/>
              </a:rPr>
              <a:t>ا</a:t>
            </a:r>
            <a:r>
              <a:rPr dirty="0" smtClean="0" sz="1400" spc="-140">
                <a:latin typeface="Arial"/>
                <a:cs typeface="Arial"/>
              </a:rPr>
              <a:t>افللأ</a:t>
            </a:r>
            <a:r>
              <a:rPr dirty="0" smtClean="0" sz="1400" spc="10">
                <a:latin typeface="Arial"/>
                <a:cs typeface="Arial"/>
              </a:rPr>
              <a:t> </a:t>
            </a:r>
            <a:r>
              <a:rPr dirty="0" smtClean="0" sz="1400" spc="80">
                <a:latin typeface="Arial"/>
                <a:cs typeface="Arial"/>
              </a:rPr>
              <a:t> </a:t>
            </a:r>
            <a:r>
              <a:rPr dirty="0" smtClean="0" sz="1400" spc="-50">
                <a:latin typeface="Arial"/>
                <a:cs typeface="Arial"/>
              </a:rPr>
              <a:t> </a:t>
            </a:r>
            <a:r>
              <a:rPr dirty="0" smtClean="0" sz="1400" spc="-75">
                <a:latin typeface="Arial"/>
                <a:cs typeface="Arial"/>
              </a:rPr>
              <a:t>ا</a:t>
            </a:r>
            <a:r>
              <a:rPr dirty="0" smtClean="0" sz="1400" spc="60">
                <a:latin typeface="Arial"/>
                <a:cs typeface="Arial"/>
              </a:rPr>
              <a:t>ا </a:t>
            </a:r>
            <a:r>
              <a:rPr dirty="0" smtClean="0" sz="1400" spc="120">
                <a:latin typeface="Arial"/>
                <a:cs typeface="Arial"/>
              </a:rPr>
              <a:t>ل</a:t>
            </a:r>
            <a:r>
              <a:rPr dirty="0" smtClean="0" sz="1400" spc="-370">
                <a:latin typeface="Arial"/>
                <a:cs typeface="Arial"/>
              </a:rPr>
              <a:t>ل</a:t>
            </a:r>
            <a:r>
              <a:rPr dirty="0" smtClean="0" sz="1400" spc="-710">
                <a:latin typeface="Arial"/>
                <a:cs typeface="Arial"/>
              </a:rPr>
              <a:t>ب</a:t>
            </a:r>
            <a:r>
              <a:rPr dirty="0" smtClean="0" sz="1400" spc="-710">
                <a:latin typeface="Arial"/>
                <a:cs typeface="Arial"/>
              </a:rPr>
              <a:t> </a:t>
            </a:r>
            <a:r>
              <a:rPr dirty="0" smtClean="0" sz="1400" spc="-585">
                <a:latin typeface="Arial"/>
                <a:cs typeface="Arial"/>
              </a:rPr>
              <a:t>ي</a:t>
            </a:r>
            <a:r>
              <a:rPr dirty="0" smtClean="0" sz="1400" spc="-65">
                <a:latin typeface="Arial"/>
                <a:cs typeface="Arial"/>
              </a:rPr>
              <a:t>ا</a:t>
            </a:r>
            <a:r>
              <a:rPr dirty="0" smtClean="0" sz="1400" spc="-114">
                <a:latin typeface="Arial"/>
                <a:cs typeface="Arial"/>
              </a:rPr>
              <a:t>ا </a:t>
            </a:r>
            <a:r>
              <a:rPr dirty="0" smtClean="0" sz="1400" spc="-340">
                <a:latin typeface="Arial"/>
                <a:cs typeface="Arial"/>
              </a:rPr>
              <a:t>ب</a:t>
            </a:r>
            <a:r>
              <a:rPr dirty="0" smtClean="0" sz="1400" spc="290">
                <a:latin typeface="Arial"/>
                <a:cs typeface="Arial"/>
              </a:rPr>
              <a:t>و </a:t>
            </a:r>
            <a:r>
              <a:rPr dirty="0" smtClean="0" sz="1400" spc="290">
                <a:latin typeface="Arial"/>
                <a:cs typeface="Arial"/>
              </a:rPr>
              <a:t> </a:t>
            </a:r>
            <a:r>
              <a:rPr dirty="0" smtClean="0" sz="1400" spc="5">
                <a:latin typeface="Arial"/>
                <a:cs typeface="Arial"/>
              </a:rPr>
              <a:t>ن</a:t>
            </a:r>
            <a:r>
              <a:rPr dirty="0" smtClean="0" sz="1400" spc="-65">
                <a:latin typeface="Arial"/>
                <a:cs typeface="Arial"/>
              </a:rPr>
              <a:t>ا</a:t>
            </a:r>
            <a:r>
              <a:rPr dirty="0" smtClean="0" sz="1400" spc="-175">
                <a:latin typeface="Arial"/>
                <a:cs typeface="Arial"/>
              </a:rPr>
              <a:t>اي</a:t>
            </a:r>
            <a:r>
              <a:rPr dirty="0" smtClean="0" sz="1400" spc="-175">
                <a:latin typeface="Arial"/>
                <a:cs typeface="Arial"/>
              </a:rPr>
              <a:t> </a:t>
            </a:r>
            <a:r>
              <a:rPr dirty="0" smtClean="0" sz="1400" spc="-254">
                <a:latin typeface="Arial"/>
                <a:cs typeface="Arial"/>
              </a:rPr>
              <a:t>ط</a:t>
            </a:r>
            <a:r>
              <a:rPr dirty="0" smtClean="0" sz="1400" spc="-170">
                <a:latin typeface="Arial"/>
                <a:cs typeface="Arial"/>
              </a:rPr>
              <a:t>ا</a:t>
            </a:r>
            <a:r>
              <a:rPr dirty="0" smtClean="0" sz="1400" spc="-50">
                <a:latin typeface="Arial"/>
                <a:cs typeface="Arial"/>
              </a:rPr>
              <a:t>ام </a:t>
            </a:r>
            <a:r>
              <a:rPr dirty="0" smtClean="0" sz="1400" spc="-370">
                <a:latin typeface="Arial"/>
                <a:cs typeface="Arial"/>
              </a:rPr>
              <a:t>ل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65">
                <a:latin typeface="Arial"/>
                <a:cs typeface="Arial"/>
              </a:rPr>
              <a:t>ة</a:t>
            </a:r>
            <a:r>
              <a:rPr dirty="0" smtClean="0" sz="1400" spc="-65">
                <a:latin typeface="Arial"/>
                <a:cs typeface="Arial"/>
              </a:rPr>
              <a:t>ا</a:t>
            </a:r>
            <a:r>
              <a:rPr dirty="0" smtClean="0" sz="1400" spc="-10">
                <a:latin typeface="Arial"/>
                <a:cs typeface="Arial"/>
              </a:rPr>
              <a:t>ا 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245">
                <a:latin typeface="Arial"/>
                <a:cs typeface="Arial"/>
              </a:rPr>
              <a:t> </a:t>
            </a:r>
            <a:r>
              <a:rPr dirty="0" smtClean="0" sz="1400" spc="120">
                <a:latin typeface="Arial"/>
                <a:cs typeface="Arial"/>
              </a:rPr>
              <a:t>ا</a:t>
            </a:r>
            <a:r>
              <a:rPr dirty="0" smtClean="0" sz="1400" spc="-270">
                <a:latin typeface="Arial"/>
                <a:cs typeface="Arial"/>
              </a:rPr>
              <a:t>البا</a:t>
            </a:r>
            <a:r>
              <a:rPr dirty="0" smtClean="0" sz="1400" spc="30">
                <a:latin typeface="Arial"/>
                <a:cs typeface="Arial"/>
              </a:rPr>
              <a:t> </a:t>
            </a:r>
            <a:r>
              <a:rPr dirty="0" smtClean="0" sz="1400" spc="-355">
                <a:latin typeface="Arial"/>
                <a:cs typeface="Arial"/>
              </a:rPr>
              <a:t>ط</a:t>
            </a:r>
            <a:r>
              <a:rPr dirty="0" smtClean="0" sz="1400" spc="-65">
                <a:latin typeface="Arial"/>
                <a:cs typeface="Arial"/>
              </a:rPr>
              <a:t>ا</a:t>
            </a:r>
            <a:r>
              <a:rPr dirty="0" smtClean="0" sz="1400" spc="-10">
                <a:latin typeface="Arial"/>
                <a:cs typeface="Arial"/>
              </a:rPr>
              <a:t>ا</a:t>
            </a:r>
            <a:r>
              <a:rPr dirty="0" smtClean="0" sz="1400" spc="-20">
                <a:latin typeface="Arial"/>
                <a:cs typeface="Arial"/>
              </a:rPr>
              <a:t> </a:t>
            </a:r>
            <a:r>
              <a:rPr dirty="0" smtClean="0" sz="1400" spc="-440">
                <a:latin typeface="Arial"/>
                <a:cs typeface="Arial"/>
              </a:rPr>
              <a:t>ي</a:t>
            </a:r>
            <a:r>
              <a:rPr dirty="0" smtClean="0" sz="1400" spc="-190">
                <a:latin typeface="Arial"/>
                <a:cs typeface="Arial"/>
              </a:rPr>
              <a:t> </a:t>
            </a:r>
            <a:r>
              <a:rPr dirty="0" smtClean="0" sz="1400" spc="-350">
                <a:latin typeface="Arial"/>
                <a:cs typeface="Arial"/>
              </a:rPr>
              <a:t>يبا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-210">
                <a:latin typeface="Arial"/>
                <a:cs typeface="Arial"/>
              </a:rPr>
              <a:t>ي</a:t>
            </a:r>
            <a:r>
              <a:rPr dirty="0" smtClean="0" sz="1400" spc="-145">
                <a:latin typeface="Arial"/>
                <a:cs typeface="Arial"/>
              </a:rPr>
              <a:t>ا</a:t>
            </a:r>
            <a:r>
              <a:rPr dirty="0" smtClean="0" sz="1400" spc="-10">
                <a:latin typeface="Arial"/>
                <a:cs typeface="Arial"/>
              </a:rPr>
              <a:t>ا ي 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135">
                <a:latin typeface="Arial"/>
                <a:cs typeface="Arial"/>
              </a:rPr>
              <a:t>ق</a:t>
            </a:r>
            <a:r>
              <a:rPr dirty="0" smtClean="0" sz="1400" spc="90">
                <a:latin typeface="Arial"/>
                <a:cs typeface="Arial"/>
              </a:rPr>
              <a:t>و</a:t>
            </a:r>
            <a:r>
              <a:rPr dirty="0" smtClean="0" sz="1400" spc="-65">
                <a:latin typeface="Arial"/>
                <a:cs typeface="Arial"/>
              </a:rPr>
              <a:t>ا</a:t>
            </a:r>
            <a:r>
              <a:rPr dirty="0" smtClean="0" sz="1400" spc="-85">
                <a:latin typeface="Arial"/>
                <a:cs typeface="Arial"/>
              </a:rPr>
              <a:t>اغالأ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114">
                <a:latin typeface="Arial"/>
                <a:cs typeface="Arial"/>
              </a:rPr>
              <a:t>ا</a:t>
            </a:r>
            <a:r>
              <a:rPr dirty="0" smtClean="0" sz="1400" spc="50">
                <a:latin typeface="Arial"/>
                <a:cs typeface="Arial"/>
              </a:rPr>
              <a:t>ا</a:t>
            </a:r>
            <a:r>
              <a:rPr dirty="0" smtClean="0" sz="1400" spc="-25">
                <a:latin typeface="Arial"/>
                <a:cs typeface="Arial"/>
              </a:rPr>
              <a:t>اي</a:t>
            </a:r>
            <a:r>
              <a:rPr dirty="0" smtClean="0" sz="1400" spc="-30">
                <a:latin typeface="Arial"/>
                <a:cs typeface="Arial"/>
              </a:rPr>
              <a:t>ه</a:t>
            </a:r>
            <a:r>
              <a:rPr dirty="0" smtClean="0" sz="1400" spc="-120">
                <a:latin typeface="Arial"/>
                <a:cs typeface="Arial"/>
              </a:rPr>
              <a:t>لا</a:t>
            </a:r>
            <a:r>
              <a:rPr dirty="0" smtClean="0" sz="1400" spc="-120">
                <a:latin typeface="Arial"/>
                <a:cs typeface="Arial"/>
              </a:rPr>
              <a:t>ا </a:t>
            </a:r>
            <a:r>
              <a:rPr dirty="0" smtClean="0" sz="1400" spc="5">
                <a:latin typeface="Arial"/>
                <a:cs typeface="Arial"/>
              </a:rPr>
              <a:t>ى</a:t>
            </a:r>
            <a:r>
              <a:rPr dirty="0" smtClean="0" sz="1400" spc="-200">
                <a:latin typeface="Arial"/>
                <a:cs typeface="Arial"/>
              </a:rPr>
              <a:t>لأ</a:t>
            </a:r>
            <a:r>
              <a:rPr dirty="0" smtClean="0" sz="1400" spc="-75">
                <a:latin typeface="Arial"/>
                <a:cs typeface="Arial"/>
              </a:rPr>
              <a:t>ا</a:t>
            </a:r>
            <a:r>
              <a:rPr dirty="0" smtClean="0" sz="1400" spc="-10">
                <a:latin typeface="Arial"/>
                <a:cs typeface="Arial"/>
              </a:rPr>
              <a:t>ا </a:t>
            </a:r>
            <a:r>
              <a:rPr dirty="0" smtClean="0" sz="1400" spc="-140">
                <a:latin typeface="Arial"/>
                <a:cs typeface="Arial"/>
              </a:rPr>
              <a:t>ز</a:t>
            </a:r>
            <a:r>
              <a:rPr dirty="0" smtClean="0" sz="1400" spc="-90">
                <a:latin typeface="Arial"/>
                <a:cs typeface="Arial"/>
              </a:rPr>
              <a:t>ة</a:t>
            </a:r>
            <a:r>
              <a:rPr dirty="0" smtClean="0" sz="1400" spc="-160">
                <a:latin typeface="Arial"/>
                <a:cs typeface="Arial"/>
              </a:rPr>
              <a:t>ا</a:t>
            </a:r>
            <a:r>
              <a:rPr dirty="0" smtClean="0" sz="1400" spc="95">
                <a:latin typeface="Arial"/>
                <a:cs typeface="Arial"/>
              </a:rPr>
              <a:t>ا ة </a:t>
            </a:r>
            <a:r>
              <a:rPr dirty="0" smtClean="0" sz="1400" spc="95">
                <a:latin typeface="Arial"/>
                <a:cs typeface="Arial"/>
              </a:rPr>
              <a:t> </a:t>
            </a:r>
            <a:r>
              <a:rPr dirty="0" smtClean="0" sz="1400" spc="350">
                <a:latin typeface="Arial"/>
                <a:cs typeface="Arial"/>
              </a:rPr>
              <a:t> </a:t>
            </a:r>
            <a:r>
              <a:rPr dirty="0" smtClean="0" sz="1400" spc="254">
                <a:latin typeface="Arial"/>
                <a:cs typeface="Arial"/>
              </a:rPr>
              <a:t>ا</a:t>
            </a:r>
            <a:r>
              <a:rPr dirty="0" smtClean="0" sz="1400" spc="65">
                <a:latin typeface="Arial"/>
                <a:cs typeface="Arial"/>
              </a:rPr>
              <a:t>ة</a:t>
            </a:r>
            <a:r>
              <a:rPr dirty="0" smtClean="0" sz="1400" spc="-585">
                <a:latin typeface="Arial"/>
                <a:cs typeface="Arial"/>
              </a:rPr>
              <a:t>ي</a:t>
            </a:r>
            <a:r>
              <a:rPr dirty="0" smtClean="0" sz="1400" spc="-170">
                <a:latin typeface="Arial"/>
                <a:cs typeface="Arial"/>
              </a:rPr>
              <a:t>ا</a:t>
            </a:r>
            <a:r>
              <a:rPr dirty="0" smtClean="0" sz="1400" spc="-25">
                <a:latin typeface="Arial"/>
                <a:cs typeface="Arial"/>
              </a:rPr>
              <a:t>ا  </a:t>
            </a:r>
            <a:r>
              <a:rPr dirty="0" smtClean="0" sz="1400" spc="-25">
                <a:latin typeface="Arial"/>
                <a:cs typeface="Arial"/>
              </a:rPr>
              <a:t> </a:t>
            </a:r>
            <a:r>
              <a:rPr dirty="0" smtClean="0" sz="1400" spc="605">
                <a:latin typeface="Arial"/>
                <a:cs typeface="Arial"/>
              </a:rPr>
              <a:t>ا</a:t>
            </a:r>
            <a:r>
              <a:rPr dirty="0" smtClean="0" sz="1400" spc="605">
                <a:latin typeface="Arial"/>
                <a:cs typeface="Arial"/>
              </a:rPr>
              <a:t>ا </a:t>
            </a:r>
            <a:r>
              <a:rPr dirty="0" smtClean="0" sz="1400" spc="-285">
                <a:latin typeface="Arial"/>
                <a:cs typeface="Arial"/>
              </a:rPr>
              <a:t>ل</a:t>
            </a:r>
            <a:r>
              <a:rPr dirty="0" smtClean="0" sz="1400" spc="-114">
                <a:latin typeface="Arial"/>
                <a:cs typeface="Arial"/>
              </a:rPr>
              <a:t>أ</a:t>
            </a:r>
            <a:r>
              <a:rPr dirty="0" smtClean="0" sz="1400" spc="0">
                <a:latin typeface="Arial"/>
                <a:cs typeface="Arial"/>
              </a:rPr>
              <a:t>ا</a:t>
            </a:r>
            <a:r>
              <a:rPr dirty="0" smtClean="0" sz="1400" spc="10">
                <a:latin typeface="Arial"/>
                <a:cs typeface="Arial"/>
              </a:rPr>
              <a:t> </a:t>
            </a:r>
            <a:r>
              <a:rPr dirty="0" smtClean="0" sz="1400" spc="-585">
                <a:latin typeface="Arial"/>
                <a:cs typeface="Arial"/>
              </a:rPr>
              <a:t>ي</a:t>
            </a:r>
            <a:r>
              <a:rPr dirty="0" smtClean="0" sz="1400" spc="-170">
                <a:latin typeface="Arial"/>
                <a:cs typeface="Arial"/>
              </a:rPr>
              <a:t>ا</a:t>
            </a:r>
            <a:r>
              <a:rPr dirty="0" smtClean="0" sz="1400" spc="-125">
                <a:latin typeface="Arial"/>
                <a:cs typeface="Arial"/>
              </a:rPr>
              <a:t>ا لةي 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ن</a:t>
            </a:r>
            <a:r>
              <a:rPr dirty="0" smtClean="0" sz="1400" spc="-160">
                <a:latin typeface="Arial"/>
                <a:cs typeface="Arial"/>
              </a:rPr>
              <a:t>ا</a:t>
            </a:r>
            <a:r>
              <a:rPr dirty="0" smtClean="0" sz="1400" spc="-175">
                <a:latin typeface="Arial"/>
                <a:cs typeface="Arial"/>
              </a:rPr>
              <a:t>اي</a:t>
            </a:r>
            <a:r>
              <a:rPr dirty="0" smtClean="0" sz="1400" spc="-175">
                <a:latin typeface="Arial"/>
                <a:cs typeface="Arial"/>
              </a:rPr>
              <a:t> </a:t>
            </a:r>
            <a:r>
              <a:rPr dirty="0" smtClean="0" sz="1400" spc="375">
                <a:latin typeface="Arial"/>
                <a:cs typeface="Arial"/>
              </a:rPr>
              <a:t>ن</a:t>
            </a:r>
            <a:r>
              <a:rPr dirty="0" smtClean="0" sz="1400" spc="229">
                <a:latin typeface="Arial"/>
                <a:cs typeface="Arial"/>
              </a:rPr>
              <a:t>د</a:t>
            </a:r>
            <a:r>
              <a:rPr dirty="0" smtClean="0" sz="1400" spc="-10">
                <a:latin typeface="Arial"/>
                <a:cs typeface="Arial"/>
              </a:rPr>
              <a:t> ل</a:t>
            </a:r>
            <a:r>
              <a:rPr dirty="0" smtClean="0" sz="1400" spc="-175">
                <a:latin typeface="Arial"/>
                <a:cs typeface="Arial"/>
              </a:rPr>
              <a:t>ا</a:t>
            </a:r>
            <a:r>
              <a:rPr dirty="0" smtClean="0" sz="1400" spc="-160">
                <a:latin typeface="Arial"/>
                <a:cs typeface="Arial"/>
              </a:rPr>
              <a:t>ا</a:t>
            </a:r>
            <a:r>
              <a:rPr dirty="0" smtClean="0" sz="1400" spc="-560">
                <a:latin typeface="Arial"/>
                <a:cs typeface="Arial"/>
              </a:rPr>
              <a:t>ب</a:t>
            </a:r>
            <a:r>
              <a:rPr dirty="0" smtClean="0" sz="1400" spc="0">
                <a:latin typeface="Arial"/>
                <a:cs typeface="Arial"/>
              </a:rPr>
              <a:t>ا </a:t>
            </a:r>
            <a:r>
              <a:rPr dirty="0" smtClean="0" sz="1400" spc="325">
                <a:latin typeface="Arial"/>
                <a:cs typeface="Arial"/>
              </a:rPr>
              <a:t>او</a:t>
            </a:r>
            <a:r>
              <a:rPr dirty="0" smtClean="0" sz="1400" spc="-175">
                <a:latin typeface="Arial"/>
                <a:cs typeface="Arial"/>
              </a:rPr>
              <a:t>ا</a:t>
            </a:r>
            <a:r>
              <a:rPr dirty="0" smtClean="0" sz="1400" spc="175">
                <a:latin typeface="Arial"/>
                <a:cs typeface="Arial"/>
              </a:rPr>
              <a:t>ا </a:t>
            </a:r>
            <a:r>
              <a:rPr dirty="0" smtClean="0" sz="1400" spc="175">
                <a:latin typeface="Arial"/>
                <a:cs typeface="Arial"/>
              </a:rPr>
              <a:t> </a:t>
            </a:r>
            <a:r>
              <a:rPr dirty="0" smtClean="0" sz="1400" spc="5">
                <a:latin typeface="Arial"/>
                <a:cs typeface="Arial"/>
              </a:rPr>
              <a:t>ن</a:t>
            </a:r>
            <a:r>
              <a:rPr dirty="0" smtClean="0" sz="1400" spc="-160">
                <a:latin typeface="Arial"/>
                <a:cs typeface="Arial"/>
              </a:rPr>
              <a:t>ا</a:t>
            </a:r>
            <a:r>
              <a:rPr dirty="0" smtClean="0" sz="1400" spc="-175">
                <a:latin typeface="Arial"/>
                <a:cs typeface="Arial"/>
              </a:rPr>
              <a:t>اي</a:t>
            </a:r>
            <a:r>
              <a:rPr dirty="0" smtClean="0" sz="1400" spc="-175">
                <a:latin typeface="Arial"/>
                <a:cs typeface="Arial"/>
              </a:rPr>
              <a:t> </a:t>
            </a:r>
            <a:r>
              <a:rPr dirty="0" smtClean="0" sz="1400" spc="229">
                <a:latin typeface="Arial"/>
                <a:cs typeface="Arial"/>
              </a:rPr>
              <a:t>ا</a:t>
            </a:r>
            <a:r>
              <a:rPr dirty="0" smtClean="0" sz="1400" spc="-170">
                <a:latin typeface="Arial"/>
                <a:cs typeface="Arial"/>
              </a:rPr>
              <a:t>ا</a:t>
            </a:r>
            <a:r>
              <a:rPr dirty="0" smtClean="0" sz="1400" spc="-25">
                <a:latin typeface="Arial"/>
                <a:cs typeface="Arial"/>
              </a:rPr>
              <a:t>اي</a:t>
            </a:r>
            <a:r>
              <a:rPr dirty="0" smtClean="0" sz="1400" spc="-30">
                <a:latin typeface="Arial"/>
                <a:cs typeface="Arial"/>
              </a:rPr>
              <a:t>ه</a:t>
            </a:r>
            <a:r>
              <a:rPr dirty="0" smtClean="0" sz="1400" spc="-120">
                <a:latin typeface="Arial"/>
                <a:cs typeface="Arial"/>
              </a:rPr>
              <a:t>لأ</a:t>
            </a:r>
            <a:r>
              <a:rPr dirty="0" smtClean="0" sz="1400" spc="-120">
                <a:latin typeface="Arial"/>
                <a:cs typeface="Arial"/>
              </a:rPr>
              <a:t>ا </a:t>
            </a:r>
            <a:r>
              <a:rPr dirty="0" smtClean="0" sz="1400" spc="5">
                <a:latin typeface="Arial"/>
                <a:cs typeface="Arial"/>
              </a:rPr>
              <a:t>ى</a:t>
            </a:r>
            <a:r>
              <a:rPr dirty="0" smtClean="0" sz="1400" spc="-200">
                <a:latin typeface="Arial"/>
                <a:cs typeface="Arial"/>
              </a:rPr>
              <a:t>لأ</a:t>
            </a:r>
            <a:r>
              <a:rPr dirty="0" smtClean="0" sz="1400" spc="-175">
                <a:latin typeface="Arial"/>
                <a:cs typeface="Arial"/>
              </a:rPr>
              <a:t>ا</a:t>
            </a:r>
            <a:r>
              <a:rPr dirty="0" smtClean="0" sz="1400" spc="-10">
                <a:latin typeface="Arial"/>
                <a:cs typeface="Arial"/>
              </a:rPr>
              <a:t>ا 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 يل</a:t>
            </a:r>
            <a:r>
              <a:rPr dirty="0" smtClean="0" sz="1400" spc="-165">
                <a:latin typeface="Arial"/>
                <a:cs typeface="Arial"/>
              </a:rPr>
              <a:t>ا</a:t>
            </a:r>
            <a:r>
              <a:rPr dirty="0" smtClean="0" sz="1400" spc="260">
                <a:latin typeface="Arial"/>
                <a:cs typeface="Arial"/>
              </a:rPr>
              <a:t>اهإ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-290">
                <a:latin typeface="Arial"/>
                <a:cs typeface="Arial"/>
              </a:rPr>
              <a:t>ف</a:t>
            </a:r>
            <a:r>
              <a:rPr dirty="0" smtClean="0" sz="1400" spc="-170">
                <a:latin typeface="Arial"/>
                <a:cs typeface="Arial"/>
              </a:rPr>
              <a:t>ا</a:t>
            </a:r>
            <a:r>
              <a:rPr dirty="0" smtClean="0" sz="1400" spc="-70">
                <a:latin typeface="Arial"/>
                <a:cs typeface="Arial"/>
              </a:rPr>
              <a:t>ا</a:t>
            </a:r>
            <a:r>
              <a:rPr dirty="0" smtClean="0" sz="1400" spc="-125">
                <a:latin typeface="Arial"/>
                <a:cs typeface="Arial"/>
              </a:rPr>
              <a:t>د</a:t>
            </a:r>
            <a:r>
              <a:rPr dirty="0" smtClean="0" sz="1400" spc="-415">
                <a:latin typeface="Arial"/>
                <a:cs typeface="Arial"/>
              </a:rPr>
              <a:t>س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285">
                <a:latin typeface="Arial"/>
                <a:cs typeface="Arial"/>
              </a:rPr>
              <a:t>ه</a:t>
            </a:r>
            <a:r>
              <a:rPr dirty="0" smtClean="0" sz="1400" spc="-175">
                <a:latin typeface="Arial"/>
                <a:cs typeface="Arial"/>
              </a:rPr>
              <a:t>ا</a:t>
            </a:r>
            <a:r>
              <a:rPr dirty="0" smtClean="0" sz="1400" spc="-150">
                <a:latin typeface="Arial"/>
                <a:cs typeface="Arial"/>
              </a:rPr>
              <a:t>ا للأل</a:t>
            </a:r>
            <a:r>
              <a:rPr dirty="0" smtClean="0" sz="1400" spc="-355">
                <a:latin typeface="Arial"/>
                <a:cs typeface="Arial"/>
              </a:rPr>
              <a:t>با</a:t>
            </a:r>
            <a:r>
              <a:rPr dirty="0" smtClean="0" sz="1400" spc="30">
                <a:latin typeface="Arial"/>
                <a:cs typeface="Arial"/>
              </a:rPr>
              <a:t> </a:t>
            </a:r>
            <a:r>
              <a:rPr dirty="0" smtClean="0" sz="1400" spc="605">
                <a:latin typeface="Arial"/>
                <a:cs typeface="Arial"/>
              </a:rPr>
              <a:t>ا</a:t>
            </a:r>
            <a:r>
              <a:rPr dirty="0" smtClean="0" sz="1400" spc="-160">
                <a:latin typeface="Arial"/>
                <a:cs typeface="Arial"/>
              </a:rPr>
              <a:t>لأ</a:t>
            </a:r>
            <a:r>
              <a:rPr dirty="0" smtClean="0" sz="1400" spc="-175">
                <a:latin typeface="Arial"/>
                <a:cs typeface="Arial"/>
              </a:rPr>
              <a:t>ا</a:t>
            </a:r>
            <a:r>
              <a:rPr dirty="0" smtClean="0" sz="1400" spc="95">
                <a:latin typeface="Arial"/>
                <a:cs typeface="Arial"/>
              </a:rPr>
              <a:t>ا  </a:t>
            </a:r>
            <a:endParaRPr sz="1400">
              <a:latin typeface="Arial"/>
              <a:cs typeface="Arial"/>
            </a:endParaRPr>
          </a:p>
          <a:p>
            <a:pPr algn="just" marL="12700" marR="12700">
              <a:lnSpc>
                <a:spcPts val="1930"/>
              </a:lnSpc>
              <a:spcBef>
                <a:spcPts val="60"/>
              </a:spcBef>
            </a:pPr>
            <a:r>
              <a:rPr dirty="0" smtClean="0" sz="1400">
                <a:latin typeface="Arial"/>
                <a:cs typeface="Arial"/>
              </a:rPr>
              <a:t>، </a:t>
            </a:r>
            <a:r>
              <a:rPr dirty="0" smtClean="0" sz="1400" spc="229">
                <a:latin typeface="Arial"/>
                <a:cs typeface="Arial"/>
              </a:rPr>
              <a:t>ا</a:t>
            </a:r>
            <a:r>
              <a:rPr dirty="0" smtClean="0" sz="1400" spc="-180">
                <a:latin typeface="Arial"/>
                <a:cs typeface="Arial"/>
              </a:rPr>
              <a:t>ا</a:t>
            </a:r>
            <a:r>
              <a:rPr dirty="0" smtClean="0" sz="1400" spc="-25">
                <a:latin typeface="Arial"/>
                <a:cs typeface="Arial"/>
              </a:rPr>
              <a:t>اي</a:t>
            </a:r>
            <a:r>
              <a:rPr dirty="0" smtClean="0" sz="1400" spc="-30">
                <a:latin typeface="Arial"/>
                <a:cs typeface="Arial"/>
              </a:rPr>
              <a:t>ه</a:t>
            </a:r>
            <a:r>
              <a:rPr dirty="0" smtClean="0" sz="1400" spc="-120">
                <a:latin typeface="Arial"/>
                <a:cs typeface="Arial"/>
              </a:rPr>
              <a:t>لا</a:t>
            </a:r>
            <a:r>
              <a:rPr dirty="0" smtClean="0" sz="1400" spc="-120">
                <a:latin typeface="Arial"/>
                <a:cs typeface="Arial"/>
              </a:rPr>
              <a:t>ا </a:t>
            </a:r>
            <a:r>
              <a:rPr dirty="0" smtClean="0" sz="1400" spc="5">
                <a:latin typeface="Arial"/>
                <a:cs typeface="Arial"/>
              </a:rPr>
              <a:t>ى</a:t>
            </a:r>
            <a:r>
              <a:rPr dirty="0" smtClean="0" sz="1400" spc="-200">
                <a:latin typeface="Arial"/>
                <a:cs typeface="Arial"/>
              </a:rPr>
              <a:t>لأ</a:t>
            </a:r>
            <a:r>
              <a:rPr dirty="0" smtClean="0" sz="1400" spc="-200">
                <a:latin typeface="Arial"/>
                <a:cs typeface="Arial"/>
              </a:rPr>
              <a:t>ا</a:t>
            </a:r>
            <a:r>
              <a:rPr dirty="0" smtClean="0" sz="1400" spc="-10">
                <a:latin typeface="Arial"/>
                <a:cs typeface="Arial"/>
              </a:rPr>
              <a:t>ا 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700">
                <a:latin typeface="Arial"/>
                <a:cs typeface="Arial"/>
              </a:rPr>
              <a:t>ا</a:t>
            </a:r>
            <a:r>
              <a:rPr dirty="0" smtClean="0" sz="1400" spc="-200">
                <a:latin typeface="Arial"/>
                <a:cs typeface="Arial"/>
              </a:rPr>
              <a:t>ا</a:t>
            </a:r>
            <a:r>
              <a:rPr dirty="0" smtClean="0" sz="1400" spc="-160">
                <a:latin typeface="Arial"/>
                <a:cs typeface="Arial"/>
              </a:rPr>
              <a:t>ا</a:t>
            </a:r>
            <a:r>
              <a:rPr dirty="0" smtClean="0" sz="1400" spc="-560">
                <a:latin typeface="Arial"/>
                <a:cs typeface="Arial"/>
              </a:rPr>
              <a:t>ب</a:t>
            </a:r>
            <a:r>
              <a:rPr dirty="0" smtClean="0" sz="1400" spc="-305">
                <a:latin typeface="Arial"/>
                <a:cs typeface="Arial"/>
              </a:rPr>
              <a:t>ي يب</a:t>
            </a:r>
            <a:r>
              <a:rPr dirty="0" smtClean="0" sz="1400" spc="-305">
                <a:latin typeface="Arial"/>
                <a:cs typeface="Arial"/>
              </a:rPr>
              <a:t> </a:t>
            </a:r>
            <a:r>
              <a:rPr dirty="0" smtClean="0" sz="1400" spc="229">
                <a:latin typeface="Arial"/>
                <a:cs typeface="Arial"/>
              </a:rPr>
              <a:t>ا</a:t>
            </a:r>
            <a:r>
              <a:rPr dirty="0" smtClean="0" sz="1400" spc="-50">
                <a:latin typeface="Arial"/>
                <a:cs typeface="Arial"/>
              </a:rPr>
              <a:t> </a:t>
            </a:r>
            <a:r>
              <a:rPr dirty="0" smtClean="0" sz="1400" spc="-195">
                <a:latin typeface="Arial"/>
                <a:cs typeface="Arial"/>
              </a:rPr>
              <a:t>ي </a:t>
            </a:r>
            <a:r>
              <a:rPr dirty="0" smtClean="0" sz="1400" spc="-210">
                <a:latin typeface="Arial"/>
                <a:cs typeface="Arial"/>
              </a:rPr>
              <a:t>ل</a:t>
            </a:r>
            <a:r>
              <a:rPr dirty="0" smtClean="0" sz="1400" spc="-200">
                <a:latin typeface="Arial"/>
                <a:cs typeface="Arial"/>
              </a:rPr>
              <a:t>ا</a:t>
            </a:r>
            <a:r>
              <a:rPr dirty="0" smtClean="0" sz="1400" spc="-140">
                <a:latin typeface="Arial"/>
                <a:cs typeface="Arial"/>
              </a:rPr>
              <a:t>اسا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229">
                <a:latin typeface="Arial"/>
                <a:cs typeface="Arial"/>
              </a:rPr>
              <a:t>ا</a:t>
            </a:r>
            <a:r>
              <a:rPr dirty="0" smtClean="0" sz="1400" spc="-195">
                <a:latin typeface="Arial"/>
                <a:cs typeface="Arial"/>
              </a:rPr>
              <a:t>ا</a:t>
            </a:r>
            <a:r>
              <a:rPr dirty="0" smtClean="0" sz="1400" spc="-20">
                <a:latin typeface="Arial"/>
                <a:cs typeface="Arial"/>
              </a:rPr>
              <a:t>ا ا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-275">
                <a:latin typeface="Arial"/>
                <a:cs typeface="Arial"/>
              </a:rPr>
              <a:t>قي</a:t>
            </a:r>
            <a:r>
              <a:rPr dirty="0" smtClean="0" sz="1400" spc="-200">
                <a:latin typeface="Arial"/>
                <a:cs typeface="Arial"/>
              </a:rPr>
              <a:t>ا</a:t>
            </a:r>
            <a:r>
              <a:rPr dirty="0" smtClean="0" sz="1400" spc="-10">
                <a:latin typeface="Arial"/>
                <a:cs typeface="Arial"/>
              </a:rPr>
              <a:t>ا و</a:t>
            </a:r>
            <a:r>
              <a:rPr dirty="0" smtClean="0" sz="1400" spc="10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ن</a:t>
            </a:r>
            <a:r>
              <a:rPr dirty="0" smtClean="0" sz="1400" spc="-200">
                <a:latin typeface="Arial"/>
                <a:cs typeface="Arial"/>
              </a:rPr>
              <a:t>لأ</a:t>
            </a:r>
            <a:r>
              <a:rPr dirty="0" smtClean="0" sz="1400" spc="-200">
                <a:latin typeface="Arial"/>
                <a:cs typeface="Arial"/>
              </a:rPr>
              <a:t>ا</a:t>
            </a:r>
            <a:r>
              <a:rPr dirty="0" smtClean="0" sz="1400" spc="-95">
                <a:latin typeface="Arial"/>
                <a:cs typeface="Arial"/>
              </a:rPr>
              <a:t>ال لا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135">
                <a:latin typeface="Arial"/>
                <a:cs typeface="Arial"/>
              </a:rPr>
              <a:t> </a:t>
            </a:r>
            <a:r>
              <a:rPr dirty="0" smtClean="0" sz="1400" spc="-195">
                <a:latin typeface="Arial"/>
                <a:cs typeface="Arial"/>
              </a:rPr>
              <a:t>ا</a:t>
            </a:r>
            <a:r>
              <a:rPr dirty="0" smtClean="0" sz="1400" spc="-210">
                <a:latin typeface="Arial"/>
                <a:cs typeface="Arial"/>
              </a:rPr>
              <a:t>ا ي</a:t>
            </a:r>
            <a:r>
              <a:rPr dirty="0" smtClean="0" sz="1400" spc="-20">
                <a:latin typeface="Arial"/>
                <a:cs typeface="Arial"/>
              </a:rPr>
              <a:t> </a:t>
            </a:r>
            <a:r>
              <a:rPr dirty="0" smtClean="0" sz="1400" spc="-20">
                <a:latin typeface="Arial"/>
                <a:cs typeface="Arial"/>
              </a:rPr>
              <a:t> </a:t>
            </a:r>
            <a:r>
              <a:rPr dirty="0" smtClean="0" sz="1400" spc="700">
                <a:latin typeface="Arial"/>
                <a:cs typeface="Arial"/>
              </a:rPr>
              <a:t>ا</a:t>
            </a:r>
            <a:r>
              <a:rPr dirty="0" smtClean="0" sz="1400" spc="-200">
                <a:latin typeface="Arial"/>
                <a:cs typeface="Arial"/>
              </a:rPr>
              <a:t>لأ</a:t>
            </a:r>
            <a:r>
              <a:rPr dirty="0" smtClean="0" sz="1400" spc="-185">
                <a:latin typeface="Arial"/>
                <a:cs typeface="Arial"/>
              </a:rPr>
              <a:t>د</a:t>
            </a:r>
            <a:r>
              <a:rPr dirty="0" smtClean="0" sz="1400" spc="-200">
                <a:latin typeface="Arial"/>
                <a:cs typeface="Arial"/>
              </a:rPr>
              <a:t>ا</a:t>
            </a:r>
            <a:r>
              <a:rPr dirty="0" smtClean="0" sz="1400" spc="-135">
                <a:latin typeface="Arial"/>
                <a:cs typeface="Arial"/>
              </a:rPr>
              <a:t>اسلاا</a:t>
            </a:r>
            <a:r>
              <a:rPr dirty="0" smtClean="0" sz="1400" spc="-135">
                <a:latin typeface="Arial"/>
                <a:cs typeface="Arial"/>
              </a:rPr>
              <a:t> </a:t>
            </a:r>
            <a:r>
              <a:rPr dirty="0" smtClean="0" sz="1400" spc="-90">
                <a:latin typeface="Arial"/>
                <a:cs typeface="Arial"/>
              </a:rPr>
              <a:t>ا</a:t>
            </a:r>
            <a:r>
              <a:rPr dirty="0" smtClean="0" sz="1400" spc="-260">
                <a:latin typeface="Arial"/>
                <a:cs typeface="Arial"/>
              </a:rPr>
              <a:t>ط</a:t>
            </a:r>
            <a:r>
              <a:rPr dirty="0" smtClean="0" sz="1400" spc="-200">
                <a:latin typeface="Arial"/>
                <a:cs typeface="Arial"/>
              </a:rPr>
              <a:t>ا</a:t>
            </a:r>
            <a:r>
              <a:rPr dirty="0" smtClean="0" sz="1400" spc="10">
                <a:latin typeface="Arial"/>
                <a:cs typeface="Arial"/>
              </a:rPr>
              <a:t>او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80">
                <a:latin typeface="Arial"/>
                <a:cs typeface="Arial"/>
              </a:rPr>
              <a:t> </a:t>
            </a:r>
            <a:r>
              <a:rPr dirty="0" smtClean="0" sz="1400" spc="30">
                <a:latin typeface="Arial"/>
                <a:cs typeface="Arial"/>
              </a:rPr>
              <a:t>ا</a:t>
            </a:r>
            <a:r>
              <a:rPr dirty="0" smtClean="0" sz="1400" spc="30">
                <a:latin typeface="Arial"/>
                <a:cs typeface="Arial"/>
              </a:rPr>
              <a:t>ة</a:t>
            </a:r>
            <a:r>
              <a:rPr dirty="0" smtClean="0" sz="1400" spc="-10">
                <a:latin typeface="Arial"/>
                <a:cs typeface="Arial"/>
              </a:rPr>
              <a:t> ل</a:t>
            </a:r>
            <a:r>
              <a:rPr dirty="0" smtClean="0" sz="1400" spc="-200">
                <a:latin typeface="Arial"/>
                <a:cs typeface="Arial"/>
              </a:rPr>
              <a:t>ا</a:t>
            </a:r>
            <a:r>
              <a:rPr dirty="0" smtClean="0" sz="1400" spc="-140">
                <a:latin typeface="Arial"/>
                <a:cs typeface="Arial"/>
              </a:rPr>
              <a:t>اسا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65">
                <a:latin typeface="Arial"/>
                <a:cs typeface="Arial"/>
              </a:rPr>
              <a:t>ة</a:t>
            </a:r>
            <a:r>
              <a:rPr dirty="0" smtClean="0" sz="1400" spc="-200">
                <a:latin typeface="Arial"/>
                <a:cs typeface="Arial"/>
              </a:rPr>
              <a:t>ا</a:t>
            </a:r>
            <a:r>
              <a:rPr dirty="0" smtClean="0" sz="1400" spc="-85">
                <a:latin typeface="Arial"/>
                <a:cs typeface="Arial"/>
              </a:rPr>
              <a:t>ا </a:t>
            </a:r>
            <a:r>
              <a:rPr dirty="0" smtClean="0" sz="1400" spc="-285">
                <a:latin typeface="Arial"/>
                <a:cs typeface="Arial"/>
              </a:rPr>
              <a:t>س</a:t>
            </a:r>
            <a:r>
              <a:rPr dirty="0" smtClean="0" sz="1400" spc="-200">
                <a:latin typeface="Arial"/>
                <a:cs typeface="Arial"/>
              </a:rPr>
              <a:t>لأ</a:t>
            </a:r>
            <a:r>
              <a:rPr dirty="0" smtClean="0" sz="1400" spc="60">
                <a:latin typeface="Arial"/>
                <a:cs typeface="Arial"/>
              </a:rPr>
              <a:t> </a:t>
            </a:r>
            <a:r>
              <a:rPr dirty="0" smtClean="0" sz="1400" spc="0">
                <a:latin typeface="Calibri"/>
                <a:cs typeface="Calibri"/>
              </a:rPr>
              <a:t>.</a:t>
            </a:r>
            <a:r>
              <a:rPr dirty="0" smtClean="0" sz="1400" spc="85">
                <a:latin typeface="Calibri"/>
                <a:cs typeface="Calibri"/>
              </a:rPr>
              <a:t> </a:t>
            </a:r>
            <a:r>
              <a:rPr dirty="0" smtClean="0" sz="1400" spc="-15">
                <a:latin typeface="Arial"/>
                <a:cs typeface="Arial"/>
              </a:rPr>
              <a:t>هل</a:t>
            </a:r>
            <a:r>
              <a:rPr dirty="0" smtClean="0" sz="1400" spc="-20">
                <a:latin typeface="Arial"/>
                <a:cs typeface="Arial"/>
              </a:rPr>
              <a:t>أ</a:t>
            </a:r>
            <a:r>
              <a:rPr dirty="0" smtClean="0" sz="1400" spc="-200">
                <a:latin typeface="Arial"/>
                <a:cs typeface="Arial"/>
              </a:rPr>
              <a:t>ا</a:t>
            </a:r>
            <a:r>
              <a:rPr dirty="0" smtClean="0" sz="1400" spc="-140">
                <a:latin typeface="Arial"/>
                <a:cs typeface="Arial"/>
              </a:rPr>
              <a:t>ا ل</a:t>
            </a:r>
            <a:r>
              <a:rPr dirty="0" smtClean="0" sz="1400" spc="10">
                <a:latin typeface="Arial"/>
                <a:cs typeface="Arial"/>
              </a:rPr>
              <a:t> </a:t>
            </a:r>
            <a:r>
              <a:rPr dirty="0" smtClean="0" sz="1400" spc="65">
                <a:latin typeface="Arial"/>
                <a:cs typeface="Arial"/>
              </a:rPr>
              <a:t>ة</a:t>
            </a:r>
            <a:r>
              <a:rPr dirty="0" smtClean="0" sz="1400" spc="-200">
                <a:latin typeface="Arial"/>
                <a:cs typeface="Arial"/>
              </a:rPr>
              <a:t>ا</a:t>
            </a:r>
            <a:r>
              <a:rPr dirty="0" smtClean="0" sz="1400" spc="-10">
                <a:latin typeface="Arial"/>
                <a:cs typeface="Arial"/>
              </a:rPr>
              <a:t>ا </a:t>
            </a:r>
            <a:r>
              <a:rPr dirty="0" smtClean="0" sz="1400" spc="114">
                <a:latin typeface="Arial"/>
                <a:cs typeface="Arial"/>
              </a:rPr>
              <a:t>ا</a:t>
            </a:r>
            <a:r>
              <a:rPr dirty="0" smtClean="0" sz="1400" spc="85">
                <a:latin typeface="Arial"/>
                <a:cs typeface="Arial"/>
              </a:rPr>
              <a:t>ا</a:t>
            </a:r>
            <a:r>
              <a:rPr dirty="0" smtClean="0" sz="1400" spc="-25">
                <a:latin typeface="Arial"/>
                <a:cs typeface="Arial"/>
              </a:rPr>
              <a:t>اي</a:t>
            </a:r>
            <a:r>
              <a:rPr dirty="0" smtClean="0" sz="1400" spc="-30">
                <a:latin typeface="Arial"/>
                <a:cs typeface="Arial"/>
              </a:rPr>
              <a:t>ه</a:t>
            </a:r>
            <a:r>
              <a:rPr dirty="0" smtClean="0" sz="1400" spc="-120">
                <a:latin typeface="Arial"/>
                <a:cs typeface="Arial"/>
              </a:rPr>
              <a:t>لا</a:t>
            </a:r>
            <a:r>
              <a:rPr dirty="0" smtClean="0" sz="1400" spc="-120">
                <a:latin typeface="Arial"/>
                <a:cs typeface="Arial"/>
              </a:rPr>
              <a:t>ا </a:t>
            </a:r>
            <a:r>
              <a:rPr dirty="0" smtClean="0" sz="1400" spc="25">
                <a:latin typeface="Arial"/>
                <a:cs typeface="Arial"/>
              </a:rPr>
              <a:t>اي </a:t>
            </a:r>
            <a:r>
              <a:rPr dirty="0" smtClean="0" sz="1400" spc="-30">
                <a:latin typeface="Arial"/>
                <a:cs typeface="Arial"/>
              </a:rPr>
              <a:t>ا</a:t>
            </a:r>
            <a:r>
              <a:rPr dirty="0" smtClean="0" sz="1400" spc="-140">
                <a:latin typeface="Arial"/>
                <a:cs typeface="Arial"/>
              </a:rPr>
              <a:t>اسا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-225">
                <a:latin typeface="Arial"/>
                <a:cs typeface="Arial"/>
              </a:rPr>
              <a:t>ف</a:t>
            </a:r>
            <a:r>
              <a:rPr dirty="0" smtClean="0" sz="1400" spc="-100">
                <a:latin typeface="Arial"/>
                <a:cs typeface="Arial"/>
              </a:rPr>
              <a:t>ا</a:t>
            </a:r>
            <a:r>
              <a:rPr dirty="0" smtClean="0" sz="1400" spc="-70">
                <a:latin typeface="Arial"/>
                <a:cs typeface="Arial"/>
              </a:rPr>
              <a:t>ا</a:t>
            </a:r>
            <a:r>
              <a:rPr dirty="0" smtClean="0" sz="1400" spc="-125">
                <a:latin typeface="Arial"/>
                <a:cs typeface="Arial"/>
              </a:rPr>
              <a:t>د</a:t>
            </a:r>
            <a:r>
              <a:rPr dirty="0" smtClean="0" sz="1400" spc="-415">
                <a:latin typeface="Arial"/>
                <a:cs typeface="Arial"/>
              </a:rPr>
              <a:t>س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-245">
                <a:latin typeface="Arial"/>
                <a:cs typeface="Arial"/>
              </a:rPr>
              <a:t>ءي</a:t>
            </a:r>
            <a:r>
              <a:rPr dirty="0" smtClean="0" sz="1400" spc="-130">
                <a:latin typeface="Arial"/>
                <a:cs typeface="Arial"/>
              </a:rPr>
              <a:t>ا</a:t>
            </a:r>
            <a:r>
              <a:rPr dirty="0" smtClean="0" sz="1400" spc="-130">
                <a:latin typeface="Arial"/>
                <a:cs typeface="Arial"/>
              </a:rPr>
              <a:t>اهيدب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114">
                <a:latin typeface="Arial"/>
                <a:cs typeface="Arial"/>
              </a:rPr>
              <a:t>ا</a:t>
            </a:r>
            <a:r>
              <a:rPr dirty="0" smtClean="0" sz="1400" spc="85">
                <a:latin typeface="Arial"/>
                <a:cs typeface="Arial"/>
              </a:rPr>
              <a:t>ا</a:t>
            </a:r>
            <a:r>
              <a:rPr dirty="0" smtClean="0" sz="1400" spc="-50">
                <a:latin typeface="Arial"/>
                <a:cs typeface="Arial"/>
              </a:rPr>
              <a:t>ا لأا</a:t>
            </a:r>
            <a:r>
              <a:rPr dirty="0" smtClean="0" sz="1400" spc="-60">
                <a:latin typeface="Arial"/>
                <a:cs typeface="Arial"/>
              </a:rPr>
              <a:t>ة</a:t>
            </a:r>
            <a:r>
              <a:rPr dirty="0" smtClean="0" sz="1400" spc="-120">
                <a:latin typeface="Arial"/>
                <a:cs typeface="Arial"/>
              </a:rPr>
              <a:t>لا</a:t>
            </a:r>
            <a:r>
              <a:rPr dirty="0" smtClean="0" sz="1400" spc="-120">
                <a:latin typeface="Arial"/>
                <a:cs typeface="Arial"/>
              </a:rPr>
              <a:t>ا </a:t>
            </a:r>
            <a:r>
              <a:rPr dirty="0" smtClean="0" sz="1400" spc="-125">
                <a:latin typeface="Arial"/>
                <a:cs typeface="Arial"/>
              </a:rPr>
              <a:t>لأ</a:t>
            </a:r>
            <a:r>
              <a:rPr dirty="0" smtClean="0" sz="1400" spc="-114">
                <a:latin typeface="Arial"/>
                <a:cs typeface="Arial"/>
              </a:rPr>
              <a:t>ا</a:t>
            </a:r>
            <a:r>
              <a:rPr dirty="0" smtClean="0" sz="1400" spc="-20">
                <a:latin typeface="Arial"/>
                <a:cs typeface="Arial"/>
              </a:rPr>
              <a:t>ا </a:t>
            </a:r>
            <a:r>
              <a:rPr dirty="0" smtClean="0" sz="1400" spc="-35">
                <a:latin typeface="Arial"/>
                <a:cs typeface="Arial"/>
              </a:rPr>
              <a:t>غ</a:t>
            </a:r>
            <a:r>
              <a:rPr dirty="0" smtClean="0" sz="1400" spc="-200">
                <a:latin typeface="Arial"/>
                <a:cs typeface="Arial"/>
              </a:rPr>
              <a:t>لأ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114">
                <a:latin typeface="Arial"/>
                <a:cs typeface="Arial"/>
              </a:rPr>
              <a:t>ا</a:t>
            </a:r>
            <a:r>
              <a:rPr dirty="0" smtClean="0" sz="1400" spc="85">
                <a:latin typeface="Arial"/>
                <a:cs typeface="Arial"/>
              </a:rPr>
              <a:t>ا</a:t>
            </a:r>
            <a:r>
              <a:rPr dirty="0" smtClean="0" sz="1400" spc="-50">
                <a:latin typeface="Arial"/>
                <a:cs typeface="Arial"/>
              </a:rPr>
              <a:t>ا لأا</a:t>
            </a:r>
            <a:r>
              <a:rPr dirty="0" smtClean="0" sz="1400" spc="-60">
                <a:latin typeface="Arial"/>
                <a:cs typeface="Arial"/>
              </a:rPr>
              <a:t>ة</a:t>
            </a:r>
            <a:r>
              <a:rPr dirty="0" smtClean="0" sz="1400" spc="-120">
                <a:latin typeface="Arial"/>
                <a:cs typeface="Arial"/>
              </a:rPr>
              <a:t>لا</a:t>
            </a:r>
            <a:r>
              <a:rPr dirty="0" smtClean="0" sz="1400" spc="-120">
                <a:latin typeface="Arial"/>
                <a:cs typeface="Arial"/>
              </a:rPr>
              <a:t>ا </a:t>
            </a:r>
            <a:r>
              <a:rPr dirty="0" smtClean="0" sz="1400" spc="10">
                <a:latin typeface="Arial"/>
                <a:cs typeface="Arial"/>
              </a:rPr>
              <a:t> ي</a:t>
            </a:r>
            <a:r>
              <a:rPr dirty="0" smtClean="0" sz="1400" spc="-25">
                <a:latin typeface="Arial"/>
                <a:cs typeface="Arial"/>
              </a:rPr>
              <a:t>ا</a:t>
            </a:r>
            <a:r>
              <a:rPr dirty="0" smtClean="0" sz="1400" spc="-215">
                <a:latin typeface="Arial"/>
                <a:cs typeface="Arial"/>
              </a:rPr>
              <a:t>اسل</a:t>
            </a:r>
            <a:r>
              <a:rPr dirty="0" smtClean="0" sz="1400" spc="-100">
                <a:latin typeface="Arial"/>
                <a:cs typeface="Arial"/>
              </a:rPr>
              <a:t>أ</a:t>
            </a:r>
            <a:r>
              <a:rPr dirty="0" smtClean="0" sz="1400" spc="-430">
                <a:latin typeface="Arial"/>
                <a:cs typeface="Arial"/>
              </a:rPr>
              <a:t>يييبي 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80">
                <a:latin typeface="Arial"/>
                <a:cs typeface="Arial"/>
              </a:rPr>
              <a:t> </a:t>
            </a:r>
            <a:r>
              <a:rPr dirty="0" smtClean="0" sz="1400" spc="-200">
                <a:latin typeface="Arial"/>
                <a:cs typeface="Arial"/>
              </a:rPr>
              <a:t>لأ</a:t>
            </a:r>
            <a:r>
              <a:rPr dirty="0" smtClean="0" sz="1400" spc="-40">
                <a:latin typeface="Arial"/>
                <a:cs typeface="Arial"/>
              </a:rPr>
              <a:t>ا</a:t>
            </a:r>
            <a:r>
              <a:rPr dirty="0" smtClean="0" sz="1400" spc="-300">
                <a:latin typeface="Arial"/>
                <a:cs typeface="Arial"/>
              </a:rPr>
              <a:t>ايل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114">
                <a:latin typeface="Arial"/>
                <a:cs typeface="Arial"/>
              </a:rPr>
              <a:t>ا</a:t>
            </a:r>
            <a:r>
              <a:rPr dirty="0" smtClean="0" sz="1400" spc="85">
                <a:latin typeface="Arial"/>
                <a:cs typeface="Arial"/>
              </a:rPr>
              <a:t>ا</a:t>
            </a:r>
            <a:r>
              <a:rPr dirty="0" smtClean="0" sz="1400" spc="25">
                <a:latin typeface="Arial"/>
                <a:cs typeface="Arial"/>
              </a:rPr>
              <a:t>اي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-50">
                <a:latin typeface="Arial"/>
                <a:cs typeface="Arial"/>
              </a:rPr>
              <a:t> </a:t>
            </a:r>
            <a:r>
              <a:rPr dirty="0" smtClean="0" sz="1400" spc="-350">
                <a:latin typeface="Arial"/>
                <a:cs typeface="Arial"/>
              </a:rPr>
              <a:t>يبا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-175">
                <a:latin typeface="Arial"/>
                <a:cs typeface="Arial"/>
              </a:rPr>
              <a:t>زلأ</a:t>
            </a:r>
            <a:r>
              <a:rPr dirty="0" smtClean="0" sz="1400" spc="-100">
                <a:latin typeface="Arial"/>
                <a:cs typeface="Arial"/>
              </a:rPr>
              <a:t>ا</a:t>
            </a:r>
            <a:r>
              <a:rPr dirty="0" smtClean="0" sz="1400" spc="65">
                <a:latin typeface="Arial"/>
                <a:cs typeface="Arial"/>
              </a:rPr>
              <a:t>ة</a:t>
            </a:r>
            <a:r>
              <a:rPr dirty="0" smtClean="0" sz="1400" spc="0">
                <a:latin typeface="Arial"/>
                <a:cs typeface="Arial"/>
              </a:rPr>
              <a:t>ا </a:t>
            </a:r>
            <a:r>
              <a:rPr dirty="0" smtClean="0" sz="1400" spc="5">
                <a:latin typeface="Arial"/>
                <a:cs typeface="Arial"/>
              </a:rPr>
              <a:t>ن</a:t>
            </a:r>
            <a:r>
              <a:rPr dirty="0" smtClean="0" sz="1400" spc="0">
                <a:latin typeface="Arial"/>
                <a:cs typeface="Arial"/>
              </a:rPr>
              <a:t>ا </a:t>
            </a:r>
            <a:r>
              <a:rPr dirty="0" smtClean="0" sz="1400" spc="204">
                <a:latin typeface="Arial"/>
                <a:cs typeface="Arial"/>
              </a:rPr>
              <a:t>ا</a:t>
            </a:r>
            <a:r>
              <a:rPr dirty="0" smtClean="0" sz="1400" spc="165">
                <a:latin typeface="Arial"/>
                <a:cs typeface="Arial"/>
              </a:rPr>
              <a:t>ا</a:t>
            </a:r>
            <a:r>
              <a:rPr dirty="0" smtClean="0" sz="1400" spc="-25">
                <a:latin typeface="Arial"/>
                <a:cs typeface="Arial"/>
              </a:rPr>
              <a:t>ا </a:t>
            </a:r>
            <a:endParaRPr sz="1400">
              <a:latin typeface="Arial"/>
              <a:cs typeface="Arial"/>
            </a:endParaRPr>
          </a:p>
          <a:p>
            <a:pPr algn="r" marR="13970">
              <a:lnSpc>
                <a:spcPct val="100000"/>
              </a:lnSpc>
              <a:spcBef>
                <a:spcPts val="60"/>
              </a:spcBef>
            </a:pPr>
            <a:r>
              <a:rPr dirty="0" smtClean="0" sz="1400" spc="-35">
                <a:latin typeface="Arial"/>
                <a:cs typeface="Arial"/>
              </a:rPr>
              <a:t>زلألأ  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65">
                <a:latin typeface="Arial"/>
                <a:cs typeface="Arial"/>
              </a:rPr>
              <a:t>ة</a:t>
            </a:r>
            <a:r>
              <a:rPr dirty="0" smtClean="0" sz="1400" spc="-210">
                <a:latin typeface="Arial"/>
                <a:cs typeface="Arial"/>
              </a:rPr>
              <a:t>شا</a:t>
            </a:r>
            <a:r>
              <a:rPr dirty="0" smtClean="0" sz="1400" spc="-210">
                <a:latin typeface="Arial"/>
                <a:cs typeface="Arial"/>
              </a:rPr>
              <a:t> </a:t>
            </a:r>
            <a:r>
              <a:rPr dirty="0" smtClean="0" sz="1400" spc="5">
                <a:latin typeface="Arial"/>
                <a:cs typeface="Arial"/>
              </a:rPr>
              <a:t>ن</a:t>
            </a:r>
            <a:r>
              <a:rPr dirty="0" smtClean="0" sz="1400" spc="-200">
                <a:latin typeface="Arial"/>
                <a:cs typeface="Arial"/>
              </a:rPr>
              <a:t>لأ</a:t>
            </a:r>
            <a:r>
              <a:rPr dirty="0" smtClean="0" sz="1400" spc="-265">
                <a:latin typeface="Arial"/>
                <a:cs typeface="Arial"/>
              </a:rPr>
              <a:t>لل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65">
                <a:latin typeface="Arial"/>
                <a:cs typeface="Arial"/>
              </a:rPr>
              <a:t>ة</a:t>
            </a:r>
            <a:r>
              <a:rPr dirty="0" smtClean="0" sz="1400" spc="-20">
                <a:latin typeface="Arial"/>
                <a:cs typeface="Arial"/>
              </a:rPr>
              <a:t> </a:t>
            </a:r>
            <a:r>
              <a:rPr dirty="0" smtClean="0" sz="1400" spc="-20">
                <a:latin typeface="Arial"/>
                <a:cs typeface="Arial"/>
              </a:rPr>
              <a:t> </a:t>
            </a:r>
            <a:r>
              <a:rPr dirty="0" smtClean="0" sz="1400" spc="-140">
                <a:latin typeface="Arial"/>
                <a:cs typeface="Arial"/>
              </a:rPr>
              <a:t>ز</a:t>
            </a:r>
            <a:r>
              <a:rPr dirty="0" smtClean="0" sz="1400" spc="-90">
                <a:latin typeface="Arial"/>
                <a:cs typeface="Arial"/>
              </a:rPr>
              <a:t>ة</a:t>
            </a:r>
            <a:r>
              <a:rPr dirty="0" smtClean="0" sz="1400" spc="-50">
                <a:latin typeface="Arial"/>
                <a:cs typeface="Arial"/>
              </a:rPr>
              <a:t> </a:t>
            </a:r>
            <a:r>
              <a:rPr dirty="0" smtClean="0" sz="1400" spc="65">
                <a:latin typeface="Arial"/>
                <a:cs typeface="Arial"/>
              </a:rPr>
              <a:t>ة</a:t>
            </a:r>
            <a:r>
              <a:rPr dirty="0" smtClean="0" sz="1400" spc="350">
                <a:latin typeface="Arial"/>
                <a:cs typeface="Arial"/>
              </a:rPr>
              <a:t> 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-150">
                <a:latin typeface="Arial"/>
                <a:cs typeface="Arial"/>
              </a:rPr>
              <a:t>ايلشا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-355">
                <a:latin typeface="Arial"/>
                <a:cs typeface="Arial"/>
              </a:rPr>
              <a:t>ط</a:t>
            </a:r>
            <a:r>
              <a:rPr dirty="0" smtClean="0" sz="1400" spc="0">
                <a:latin typeface="Arial"/>
                <a:cs typeface="Arial"/>
              </a:rPr>
              <a:t> و </a:t>
            </a:r>
            <a:r>
              <a:rPr dirty="0" smtClean="0" sz="1400" spc="10">
                <a:latin typeface="Arial"/>
                <a:cs typeface="Arial"/>
              </a:rPr>
              <a:t> </a:t>
            </a:r>
            <a:r>
              <a:rPr dirty="0" smtClean="0" sz="1400" spc="65">
                <a:latin typeface="Arial"/>
                <a:cs typeface="Arial"/>
              </a:rPr>
              <a:t>ة</a:t>
            </a:r>
            <a:r>
              <a:rPr dirty="0" smtClean="0" sz="1400" spc="-20">
                <a:latin typeface="Arial"/>
                <a:cs typeface="Arial"/>
              </a:rPr>
              <a:t> </a:t>
            </a:r>
            <a:r>
              <a:rPr dirty="0" smtClean="0" sz="1400" spc="-20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ايهلأا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-25">
                <a:latin typeface="Arial"/>
                <a:cs typeface="Arial"/>
              </a:rPr>
              <a:t>لألأ  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105">
                <a:latin typeface="Arial"/>
                <a:cs typeface="Arial"/>
              </a:rPr>
              <a:t>ا  و</a:t>
            </a:r>
            <a:r>
              <a:rPr dirty="0" smtClean="0" sz="1400" spc="-370">
                <a:latin typeface="Arial"/>
                <a:cs typeface="Arial"/>
              </a:rPr>
              <a:t>ل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ن</a:t>
            </a:r>
            <a:r>
              <a:rPr dirty="0" smtClean="0" sz="1400" spc="-135">
                <a:latin typeface="Arial"/>
                <a:cs typeface="Arial"/>
              </a:rPr>
              <a:t>إلأ</a:t>
            </a:r>
            <a:r>
              <a:rPr dirty="0" smtClean="0" sz="1400" spc="45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.</a:t>
            </a:r>
            <a:r>
              <a:rPr dirty="0" smtClean="0" sz="1400" spc="-175">
                <a:latin typeface="Arial"/>
                <a:cs typeface="Arial"/>
              </a:rPr>
              <a:t>ي  </a:t>
            </a:r>
            <a:r>
              <a:rPr dirty="0" smtClean="0" sz="1400" spc="-355">
                <a:latin typeface="Arial"/>
                <a:cs typeface="Arial"/>
              </a:rPr>
              <a:t>س</a:t>
            </a:r>
            <a:r>
              <a:rPr dirty="0" smtClean="0" sz="1400" spc="-530">
                <a:latin typeface="Arial"/>
                <a:cs typeface="Arial"/>
              </a:rPr>
              <a:t>ي</a:t>
            </a:r>
            <a:r>
              <a:rPr dirty="0" smtClean="0" sz="1400" spc="-415">
                <a:latin typeface="Arial"/>
                <a:cs typeface="Arial"/>
              </a:rPr>
              <a:t>ل</a:t>
            </a:r>
            <a:r>
              <a:rPr dirty="0" smtClean="0" sz="1400" spc="-50">
                <a:latin typeface="Arial"/>
                <a:cs typeface="Arial"/>
              </a:rPr>
              <a:t> </a:t>
            </a:r>
            <a:r>
              <a:rPr dirty="0" smtClean="0" sz="1400" spc="-200">
                <a:latin typeface="Arial"/>
                <a:cs typeface="Arial"/>
              </a:rPr>
              <a:t>لأ</a:t>
            </a:r>
            <a:endParaRPr sz="1400">
              <a:latin typeface="Arial"/>
              <a:cs typeface="Arial"/>
            </a:endParaRPr>
          </a:p>
          <a:p>
            <a:pPr>
              <a:lnSpc>
                <a:spcPts val="1100"/>
              </a:lnSpc>
              <a:spcBef>
                <a:spcPts val="75"/>
              </a:spcBef>
            </a:pPr>
            <a:endParaRPr sz="1100"/>
          </a:p>
          <a:p>
            <a:pPr algn="r" marR="14604">
              <a:lnSpc>
                <a:spcPct val="100000"/>
              </a:lnSpc>
            </a:pPr>
            <a:r>
              <a:rPr dirty="0" smtClean="0" sz="1400" spc="10" b="1" u="heavy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mtClean="0" sz="1400" spc="100" b="1" u="heavy">
                <a:solidFill>
                  <a:srgbClr val="FF0000"/>
                </a:solidFill>
                <a:latin typeface="Arial"/>
                <a:cs typeface="Arial"/>
              </a:rPr>
              <a:t>ة</a:t>
            </a:r>
            <a:r>
              <a:rPr dirty="0" smtClean="0" sz="1400" spc="100" b="1" u="heavy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mtClean="0" sz="1400" spc="75" b="1" u="heavy">
                <a:solidFill>
                  <a:srgbClr val="FF0000"/>
                </a:solidFill>
                <a:latin typeface="Arial"/>
                <a:cs typeface="Arial"/>
              </a:rPr>
              <a:t>م</a:t>
            </a:r>
            <a:r>
              <a:rPr dirty="0" smtClean="0" sz="1400" spc="75" b="1" u="heavy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mtClean="0" sz="1400" spc="-90" b="1" u="heavy">
                <a:solidFill>
                  <a:srgbClr val="FF0000"/>
                </a:solidFill>
                <a:latin typeface="Arial"/>
                <a:cs typeface="Arial"/>
              </a:rPr>
              <a:t>زلأ</a:t>
            </a:r>
            <a:r>
              <a:rPr dirty="0" smtClean="0" sz="1400" spc="-90" b="1" u="heavy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mtClean="0" sz="1400" spc="-90" b="1" u="heavy">
                <a:solidFill>
                  <a:srgbClr val="FF0000"/>
                </a:solidFill>
                <a:latin typeface="Arial"/>
                <a:cs typeface="Arial"/>
              </a:rPr>
              <a:t>ا</a:t>
            </a:r>
            <a:r>
              <a:rPr dirty="0" smtClean="0" sz="1400" spc="-90" b="1" u="heavy">
                <a:solidFill>
                  <a:srgbClr val="FF0000"/>
                </a:solidFill>
                <a:latin typeface="Arial"/>
                <a:cs typeface="Arial"/>
              </a:rPr>
              <a:t>  </a:t>
            </a:r>
            <a:r>
              <a:rPr dirty="0" smtClean="0" sz="1400" spc="-55" b="1" u="heavy">
                <a:solidFill>
                  <a:srgbClr val="FF0000"/>
                </a:solidFill>
                <a:latin typeface="Arial"/>
                <a:cs typeface="Arial"/>
              </a:rPr>
              <a:t>س</a:t>
            </a:r>
            <a:r>
              <a:rPr dirty="0" smtClean="0" sz="1400" spc="-40" b="1" u="heavy">
                <a:solidFill>
                  <a:srgbClr val="FF0000"/>
                </a:solidFill>
                <a:latin typeface="Arial"/>
                <a:cs typeface="Arial"/>
              </a:rPr>
              <a:t>خ</a:t>
            </a:r>
            <a:r>
              <a:rPr dirty="0" smtClean="0" sz="1400" spc="-540" b="1" u="heavy">
                <a:solidFill>
                  <a:srgbClr val="FF0000"/>
                </a:solidFill>
                <a:latin typeface="Arial"/>
                <a:cs typeface="Arial"/>
              </a:rPr>
              <a:t>ب</a:t>
            </a:r>
            <a:r>
              <a:rPr dirty="0" smtClean="0" sz="1400" spc="-540" b="1" u="heavy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mtClean="0" sz="1400" spc="5" b="1" u="heavy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mtClean="0" sz="1400" spc="-145" b="1" u="heavy">
                <a:solidFill>
                  <a:srgbClr val="FF0000"/>
                </a:solidFill>
                <a:latin typeface="Arial"/>
                <a:cs typeface="Arial"/>
              </a:rPr>
              <a:t>بولسأ</a:t>
            </a:r>
            <a:r>
              <a:rPr dirty="0" smtClean="0" sz="1400" spc="-145" b="1" u="heavy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mtClean="0" sz="1400" spc="-5" b="1" u="heavy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mtClean="0" sz="1400" spc="0" b="1" u="heavy">
                <a:solidFill>
                  <a:srgbClr val="FF0000"/>
                </a:solidFill>
                <a:latin typeface="Arial"/>
                <a:cs typeface="Arial"/>
              </a:rPr>
              <a:t>:</a:t>
            </a:r>
            <a:r>
              <a:rPr dirty="0" smtClean="0" sz="1400" spc="0" b="1" u="heavy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mtClean="0" sz="1400" spc="-10" b="1" u="heavy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mtClean="0" sz="1400" spc="15" b="1" u="heavy">
                <a:solidFill>
                  <a:srgbClr val="FF0000"/>
                </a:solidFill>
                <a:latin typeface="Arial"/>
                <a:cs typeface="Arial"/>
              </a:rPr>
              <a:t>ا</a:t>
            </a:r>
            <a:r>
              <a:rPr dirty="0" smtClean="0" sz="1400" spc="-340" b="1" u="heavy">
                <a:solidFill>
                  <a:srgbClr val="FF0000"/>
                </a:solidFill>
                <a:latin typeface="Arial"/>
                <a:cs typeface="Arial"/>
              </a:rPr>
              <a:t>ثل</a:t>
            </a:r>
            <a:r>
              <a:rPr dirty="0" smtClean="0" sz="1400" spc="-145" b="1" u="heavy">
                <a:solidFill>
                  <a:srgbClr val="FF0000"/>
                </a:solidFill>
                <a:latin typeface="Arial"/>
                <a:cs typeface="Arial"/>
              </a:rPr>
              <a:t>ا</a:t>
            </a:r>
            <a:r>
              <a:rPr dirty="0" smtClean="0" sz="1400" spc="-540" b="1" u="heavy">
                <a:solidFill>
                  <a:srgbClr val="FF0000"/>
                </a:solidFill>
                <a:latin typeface="Arial"/>
                <a:cs typeface="Arial"/>
              </a:rPr>
              <a:t>ث</a:t>
            </a:r>
            <a:r>
              <a:rPr dirty="0" smtClean="0" sz="1400" spc="-540" b="1" u="heavy">
                <a:solidFill>
                  <a:srgbClr val="FF0000"/>
                </a:solidFill>
                <a:latin typeface="Arial"/>
                <a:cs typeface="Arial"/>
              </a:rPr>
              <a:t> </a:t>
            </a:r>
            <a:endParaRPr sz="1400">
              <a:latin typeface="Arial"/>
              <a:cs typeface="Arial"/>
            </a:endParaRPr>
          </a:p>
          <a:p>
            <a:pPr>
              <a:lnSpc>
                <a:spcPts val="1100"/>
              </a:lnSpc>
              <a:spcBef>
                <a:spcPts val="64"/>
              </a:spcBef>
            </a:pPr>
            <a:endParaRPr sz="1100"/>
          </a:p>
          <a:p>
            <a:pPr algn="just" marL="12700" marR="12700">
              <a:lnSpc>
                <a:spcPct val="100000"/>
              </a:lnSpc>
            </a:pPr>
            <a:r>
              <a:rPr dirty="0" smtClean="0" sz="1400" spc="20">
                <a:latin typeface="Arial"/>
                <a:cs typeface="Arial"/>
              </a:rPr>
              <a:t>ق</a:t>
            </a:r>
            <a:r>
              <a:rPr dirty="0" smtClean="0" sz="1400" spc="-140">
                <a:latin typeface="Arial"/>
                <a:cs typeface="Arial"/>
              </a:rPr>
              <a:t>ا</a:t>
            </a:r>
            <a:r>
              <a:rPr dirty="0" smtClean="0" sz="1400" spc="-160">
                <a:latin typeface="Arial"/>
                <a:cs typeface="Arial"/>
              </a:rPr>
              <a:t>ا</a:t>
            </a:r>
            <a:r>
              <a:rPr dirty="0" smtClean="0" sz="1400" spc="-560">
                <a:latin typeface="Arial"/>
                <a:cs typeface="Arial"/>
              </a:rPr>
              <a:t>ب</a:t>
            </a:r>
            <a:r>
              <a:rPr dirty="0" smtClean="0" sz="1400" spc="-355">
                <a:latin typeface="Arial"/>
                <a:cs typeface="Arial"/>
              </a:rPr>
              <a:t>ط</a:t>
            </a:r>
            <a:r>
              <a:rPr dirty="0" smtClean="0" sz="1400" spc="-200">
                <a:latin typeface="Arial"/>
                <a:cs typeface="Arial"/>
              </a:rPr>
              <a:t>لأ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-250">
                <a:latin typeface="Arial"/>
                <a:cs typeface="Arial"/>
              </a:rPr>
              <a:t>ي </a:t>
            </a:r>
            <a:r>
              <a:rPr dirty="0" smtClean="0" sz="1400" spc="-275">
                <a:latin typeface="Arial"/>
                <a:cs typeface="Arial"/>
              </a:rPr>
              <a:t>ل</a:t>
            </a:r>
            <a:r>
              <a:rPr dirty="0" smtClean="0" sz="1400" spc="-585">
                <a:latin typeface="Arial"/>
                <a:cs typeface="Arial"/>
              </a:rPr>
              <a:t>ي</a:t>
            </a:r>
            <a:r>
              <a:rPr dirty="0" smtClean="0" sz="1400" spc="-135">
                <a:latin typeface="Arial"/>
                <a:cs typeface="Arial"/>
              </a:rPr>
              <a:t>ا</a:t>
            </a:r>
            <a:r>
              <a:rPr dirty="0" smtClean="0" sz="1400" spc="-204">
                <a:latin typeface="Arial"/>
                <a:cs typeface="Arial"/>
              </a:rPr>
              <a:t>اسيل إلأ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-585">
                <a:latin typeface="Arial"/>
                <a:cs typeface="Arial"/>
              </a:rPr>
              <a:t>ي</a:t>
            </a:r>
            <a:r>
              <a:rPr dirty="0" smtClean="0" sz="1400" spc="-145">
                <a:latin typeface="Arial"/>
                <a:cs typeface="Arial"/>
              </a:rPr>
              <a:t>ا</a:t>
            </a:r>
            <a:r>
              <a:rPr dirty="0" smtClean="0" sz="1400" spc="-210">
                <a:latin typeface="Arial"/>
                <a:cs typeface="Arial"/>
              </a:rPr>
              <a:t>ا  سي</a:t>
            </a:r>
            <a:r>
              <a:rPr dirty="0" smtClean="0" sz="1400" spc="-229">
                <a:latin typeface="Arial"/>
                <a:cs typeface="Arial"/>
              </a:rPr>
              <a:t>ل</a:t>
            </a:r>
            <a:r>
              <a:rPr dirty="0" smtClean="0" sz="1400" spc="-50">
                <a:latin typeface="Arial"/>
                <a:cs typeface="Arial"/>
              </a:rPr>
              <a:t> </a:t>
            </a:r>
            <a:r>
              <a:rPr dirty="0" smtClean="0" sz="1400" spc="-200">
                <a:latin typeface="Arial"/>
                <a:cs typeface="Arial"/>
              </a:rPr>
              <a:t>لأ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-585">
                <a:latin typeface="Arial"/>
                <a:cs typeface="Arial"/>
              </a:rPr>
              <a:t>ي</a:t>
            </a:r>
            <a:r>
              <a:rPr dirty="0" smtClean="0" sz="1400" spc="-135">
                <a:latin typeface="Arial"/>
                <a:cs typeface="Arial"/>
              </a:rPr>
              <a:t>ا</a:t>
            </a:r>
            <a:r>
              <a:rPr dirty="0" smtClean="0" sz="1400" spc="-135">
                <a:latin typeface="Arial"/>
                <a:cs typeface="Arial"/>
              </a:rPr>
              <a:t>ا لالأ </a:t>
            </a:r>
            <a:r>
              <a:rPr dirty="0" smtClean="0" sz="1400" spc="-295">
                <a:latin typeface="Arial"/>
                <a:cs typeface="Arial"/>
              </a:rPr>
              <a:t>ث</a:t>
            </a:r>
            <a:r>
              <a:rPr dirty="0" smtClean="0" sz="1400" spc="-305">
                <a:latin typeface="Arial"/>
                <a:cs typeface="Arial"/>
              </a:rPr>
              <a:t>و</a:t>
            </a:r>
            <a:r>
              <a:rPr dirty="0" smtClean="0" sz="1400" spc="-350">
                <a:latin typeface="Arial"/>
                <a:cs typeface="Arial"/>
              </a:rPr>
              <a:t>ل</a:t>
            </a:r>
            <a:r>
              <a:rPr dirty="0" smtClean="0" sz="1400" spc="-200">
                <a:latin typeface="Arial"/>
                <a:cs typeface="Arial"/>
              </a:rPr>
              <a:t>لأ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-180">
                <a:latin typeface="Arial"/>
                <a:cs typeface="Arial"/>
              </a:rPr>
              <a:t>ي </a:t>
            </a:r>
            <a:r>
              <a:rPr dirty="0" smtClean="0" sz="1400" spc="-105">
                <a:latin typeface="Arial"/>
                <a:cs typeface="Arial"/>
              </a:rPr>
              <a:t> </a:t>
            </a:r>
            <a:r>
              <a:rPr dirty="0" smtClean="0" sz="1400" spc="-440">
                <a:latin typeface="Arial"/>
                <a:cs typeface="Arial"/>
              </a:rPr>
              <a:t>ي</a:t>
            </a:r>
            <a:r>
              <a:rPr dirty="0" smtClean="0" sz="1400" spc="-190">
                <a:latin typeface="Arial"/>
                <a:cs typeface="Arial"/>
              </a:rPr>
              <a:t> </a:t>
            </a:r>
            <a:r>
              <a:rPr dirty="0" smtClean="0" sz="1400" spc="-135">
                <a:latin typeface="Arial"/>
                <a:cs typeface="Arial"/>
              </a:rPr>
              <a:t>ا</a:t>
            </a:r>
            <a:r>
              <a:rPr dirty="0" smtClean="0" sz="1400" spc="-175">
                <a:latin typeface="Arial"/>
                <a:cs typeface="Arial"/>
              </a:rPr>
              <a:t>اس</a:t>
            </a:r>
            <a:r>
              <a:rPr dirty="0" smtClean="0" sz="1400" spc="-80">
                <a:latin typeface="Arial"/>
                <a:cs typeface="Arial"/>
              </a:rPr>
              <a:t>ا</a:t>
            </a:r>
            <a:r>
              <a:rPr dirty="0" smtClean="0" sz="1400" spc="-200">
                <a:latin typeface="Arial"/>
                <a:cs typeface="Arial"/>
              </a:rPr>
              <a:t>لأ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-585">
                <a:latin typeface="Arial"/>
                <a:cs typeface="Arial"/>
              </a:rPr>
              <a:t>ي</a:t>
            </a:r>
            <a:r>
              <a:rPr dirty="0" smtClean="0" sz="1400" spc="-145">
                <a:latin typeface="Arial"/>
                <a:cs typeface="Arial"/>
              </a:rPr>
              <a:t>ا</a:t>
            </a:r>
            <a:r>
              <a:rPr dirty="0" smtClean="0" sz="1400" spc="-65">
                <a:latin typeface="Arial"/>
                <a:cs typeface="Arial"/>
              </a:rPr>
              <a:t>ا ل</a:t>
            </a:r>
            <a:r>
              <a:rPr dirty="0" smtClean="0" sz="1400" spc="-50">
                <a:latin typeface="Arial"/>
                <a:cs typeface="Arial"/>
              </a:rPr>
              <a:t> </a:t>
            </a:r>
            <a:r>
              <a:rPr dirty="0" smtClean="0" sz="1400" spc="-145">
                <a:latin typeface="Arial"/>
                <a:cs typeface="Arial"/>
              </a:rPr>
              <a:t>يوالأ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229">
                <a:latin typeface="Arial"/>
                <a:cs typeface="Arial"/>
              </a:rPr>
              <a:t>ا</a:t>
            </a:r>
            <a:r>
              <a:rPr dirty="0" smtClean="0" sz="1400" spc="-135">
                <a:latin typeface="Arial"/>
                <a:cs typeface="Arial"/>
              </a:rPr>
              <a:t>ا</a:t>
            </a:r>
            <a:r>
              <a:rPr dirty="0" smtClean="0" sz="1400" spc="-25">
                <a:latin typeface="Arial"/>
                <a:cs typeface="Arial"/>
              </a:rPr>
              <a:t>اي</a:t>
            </a:r>
            <a:r>
              <a:rPr dirty="0" smtClean="0" sz="1400" spc="-30">
                <a:latin typeface="Arial"/>
                <a:cs typeface="Arial"/>
              </a:rPr>
              <a:t>ه</a:t>
            </a:r>
            <a:r>
              <a:rPr dirty="0" smtClean="0" sz="1400" spc="-120">
                <a:latin typeface="Arial"/>
                <a:cs typeface="Arial"/>
              </a:rPr>
              <a:t>لأ</a:t>
            </a:r>
            <a:r>
              <a:rPr dirty="0" smtClean="0" sz="1400" spc="-120">
                <a:latin typeface="Arial"/>
                <a:cs typeface="Arial"/>
              </a:rPr>
              <a:t>ا </a:t>
            </a:r>
            <a:r>
              <a:rPr dirty="0" smtClean="0" sz="1400" spc="5">
                <a:latin typeface="Arial"/>
                <a:cs typeface="Arial"/>
              </a:rPr>
              <a:t>ن</a:t>
            </a:r>
            <a:r>
              <a:rPr dirty="0" smtClean="0" sz="1400" spc="-285">
                <a:latin typeface="Arial"/>
                <a:cs typeface="Arial"/>
              </a:rPr>
              <a:t>و</a:t>
            </a:r>
            <a:r>
              <a:rPr dirty="0" smtClean="0" sz="1400" spc="-135">
                <a:latin typeface="Arial"/>
                <a:cs typeface="Arial"/>
              </a:rPr>
              <a:t>ا</a:t>
            </a:r>
            <a:r>
              <a:rPr dirty="0" smtClean="0" sz="1400" spc="-210">
                <a:latin typeface="Arial"/>
                <a:cs typeface="Arial"/>
              </a:rPr>
              <a:t>اش</a:t>
            </a:r>
            <a:r>
              <a:rPr dirty="0" smtClean="0" sz="1400" spc="-210">
                <a:latin typeface="Arial"/>
                <a:cs typeface="Arial"/>
              </a:rPr>
              <a:t> </a:t>
            </a:r>
            <a:r>
              <a:rPr dirty="0" smtClean="0" sz="1400" spc="5">
                <a:latin typeface="Arial"/>
                <a:cs typeface="Arial"/>
              </a:rPr>
              <a:t>ن</a:t>
            </a:r>
            <a:r>
              <a:rPr dirty="0" smtClean="0" sz="1400" spc="-150">
                <a:latin typeface="Arial"/>
                <a:cs typeface="Arial"/>
              </a:rPr>
              <a:t>ا</a:t>
            </a:r>
            <a:r>
              <a:rPr dirty="0" smtClean="0" sz="1400" spc="-175">
                <a:latin typeface="Arial"/>
                <a:cs typeface="Arial"/>
              </a:rPr>
              <a:t>اي</a:t>
            </a:r>
            <a:r>
              <a:rPr dirty="0" smtClean="0" sz="1400" spc="-175">
                <a:latin typeface="Arial"/>
                <a:cs typeface="Arial"/>
              </a:rPr>
              <a:t> </a:t>
            </a:r>
            <a:r>
              <a:rPr dirty="0" smtClean="0" sz="1400" spc="420">
                <a:latin typeface="Arial"/>
                <a:cs typeface="Arial"/>
              </a:rPr>
              <a:t>ا</a:t>
            </a:r>
            <a:r>
              <a:rPr dirty="0" smtClean="0" sz="1400" spc="-135">
                <a:latin typeface="Arial"/>
                <a:cs typeface="Arial"/>
              </a:rPr>
              <a:t>ا</a:t>
            </a:r>
            <a:r>
              <a:rPr dirty="0" smtClean="0" sz="1400" spc="-210">
                <a:latin typeface="Arial"/>
                <a:cs typeface="Arial"/>
              </a:rPr>
              <a:t>ا دي</a:t>
            </a:r>
            <a:r>
              <a:rPr dirty="0" smtClean="0" sz="1400" spc="-290">
                <a:latin typeface="Arial"/>
                <a:cs typeface="Arial"/>
              </a:rPr>
              <a:t>ل</a:t>
            </a:r>
            <a:r>
              <a:rPr dirty="0" smtClean="0" sz="1400" spc="-355">
                <a:latin typeface="Arial"/>
                <a:cs typeface="Arial"/>
              </a:rPr>
              <a:t>با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-290">
                <a:latin typeface="Arial"/>
                <a:cs typeface="Arial"/>
              </a:rPr>
              <a:t>ف</a:t>
            </a:r>
            <a:r>
              <a:rPr dirty="0" smtClean="0" sz="1400" spc="-135">
                <a:latin typeface="Arial"/>
                <a:cs typeface="Arial"/>
              </a:rPr>
              <a:t>ا</a:t>
            </a:r>
            <a:r>
              <a:rPr dirty="0" smtClean="0" sz="1400" spc="-70">
                <a:latin typeface="Arial"/>
                <a:cs typeface="Arial"/>
              </a:rPr>
              <a:t>ا</a:t>
            </a:r>
            <a:r>
              <a:rPr dirty="0" smtClean="0" sz="1400" spc="-125">
                <a:latin typeface="Arial"/>
                <a:cs typeface="Arial"/>
              </a:rPr>
              <a:t>د</a:t>
            </a:r>
            <a:r>
              <a:rPr dirty="0" smtClean="0" sz="1400" spc="-415">
                <a:latin typeface="Arial"/>
                <a:cs typeface="Arial"/>
              </a:rPr>
              <a:t>س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285">
                <a:latin typeface="Arial"/>
                <a:cs typeface="Arial"/>
              </a:rPr>
              <a:t>ه</a:t>
            </a:r>
            <a:r>
              <a:rPr dirty="0" smtClean="0" sz="1400" spc="-150">
                <a:latin typeface="Arial"/>
                <a:cs typeface="Arial"/>
              </a:rPr>
              <a:t>ا</a:t>
            </a:r>
            <a:r>
              <a:rPr dirty="0" smtClean="0" sz="1400" spc="-150">
                <a:latin typeface="Arial"/>
                <a:cs typeface="Arial"/>
              </a:rPr>
              <a:t>ا للأل</a:t>
            </a:r>
            <a:r>
              <a:rPr dirty="0" smtClean="0" sz="1400" spc="-665">
                <a:latin typeface="Arial"/>
                <a:cs typeface="Arial"/>
              </a:rPr>
              <a:t>ب</a:t>
            </a:r>
            <a:r>
              <a:rPr dirty="0" smtClean="0" sz="1400" spc="0">
                <a:latin typeface="Arial"/>
                <a:cs typeface="Arial"/>
              </a:rPr>
              <a:t>ا</a:t>
            </a:r>
            <a:endParaRPr sz="1400">
              <a:latin typeface="Arial"/>
              <a:cs typeface="Arial"/>
            </a:endParaRPr>
          </a:p>
          <a:p>
            <a:pPr algn="just" marL="12700" marR="18415">
              <a:lnSpc>
                <a:spcPts val="1860"/>
              </a:lnSpc>
              <a:spcBef>
                <a:spcPts val="80"/>
              </a:spcBef>
            </a:pPr>
            <a:r>
              <a:rPr dirty="0" smtClean="0" sz="1400" spc="80">
                <a:latin typeface="Arial"/>
                <a:cs typeface="Arial"/>
              </a:rPr>
              <a:t> </a:t>
            </a:r>
            <a:r>
              <a:rPr dirty="0" smtClean="0" sz="1400" spc="-65">
                <a:latin typeface="Arial"/>
                <a:cs typeface="Arial"/>
              </a:rPr>
              <a:t>ا</a:t>
            </a:r>
            <a:r>
              <a:rPr dirty="0" smtClean="0" sz="1400" spc="-65">
                <a:latin typeface="Arial"/>
                <a:cs typeface="Arial"/>
              </a:rPr>
              <a:t>ا ي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-125">
                <a:latin typeface="Arial"/>
                <a:cs typeface="Arial"/>
              </a:rPr>
              <a:t>لأ</a:t>
            </a:r>
            <a:r>
              <a:rPr dirty="0" smtClean="0" sz="1400" spc="-155">
                <a:latin typeface="Arial"/>
                <a:cs typeface="Arial"/>
              </a:rPr>
              <a:t>ا</a:t>
            </a:r>
            <a:r>
              <a:rPr dirty="0" smtClean="0" sz="1400" spc="-20">
                <a:latin typeface="Arial"/>
                <a:cs typeface="Arial"/>
              </a:rPr>
              <a:t>ا </a:t>
            </a:r>
            <a:r>
              <a:rPr dirty="0" smtClean="0" sz="1400" spc="-35">
                <a:latin typeface="Arial"/>
                <a:cs typeface="Arial"/>
              </a:rPr>
              <a:t>غ</a:t>
            </a:r>
            <a:r>
              <a:rPr dirty="0" smtClean="0" sz="1400" spc="-200">
                <a:latin typeface="Arial"/>
                <a:cs typeface="Arial"/>
              </a:rPr>
              <a:t>لأ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-235">
                <a:latin typeface="Arial"/>
                <a:cs typeface="Arial"/>
              </a:rPr>
              <a:t>لأ ي</a:t>
            </a:r>
            <a:r>
              <a:rPr dirty="0" smtClean="0" sz="1400" spc="-75">
                <a:latin typeface="Arial"/>
                <a:cs typeface="Arial"/>
              </a:rPr>
              <a:t>ا</a:t>
            </a:r>
            <a:r>
              <a:rPr dirty="0" smtClean="0" sz="1400" spc="-210">
                <a:latin typeface="Arial"/>
                <a:cs typeface="Arial"/>
              </a:rPr>
              <a:t>اس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600">
                <a:latin typeface="Arial"/>
                <a:cs typeface="Arial"/>
              </a:rPr>
              <a:t> </a:t>
            </a:r>
            <a:r>
              <a:rPr dirty="0" smtClean="0" sz="1400" spc="65">
                <a:latin typeface="Arial"/>
                <a:cs typeface="Arial"/>
              </a:rPr>
              <a:t>ة</a:t>
            </a:r>
            <a:r>
              <a:rPr dirty="0" smtClean="0" sz="1400" spc="-75">
                <a:latin typeface="Arial"/>
                <a:cs typeface="Arial"/>
              </a:rPr>
              <a:t>ا</a:t>
            </a:r>
            <a:r>
              <a:rPr dirty="0" smtClean="0" sz="1400" spc="65">
                <a:latin typeface="Arial"/>
                <a:cs typeface="Arial"/>
              </a:rPr>
              <a:t>او</a:t>
            </a:r>
            <a:r>
              <a:rPr dirty="0" smtClean="0" sz="1400" spc="65">
                <a:latin typeface="Arial"/>
                <a:cs typeface="Arial"/>
              </a:rPr>
              <a:t> </a:t>
            </a:r>
            <a:r>
              <a:rPr dirty="0" smtClean="0" sz="1400" spc="-95">
                <a:latin typeface="Arial"/>
                <a:cs typeface="Arial"/>
              </a:rPr>
              <a:t>ةل</a:t>
            </a:r>
            <a:r>
              <a:rPr dirty="0" smtClean="0" sz="1400" spc="-55">
                <a:latin typeface="Arial"/>
                <a:cs typeface="Arial"/>
              </a:rPr>
              <a:t>أ</a:t>
            </a:r>
            <a:r>
              <a:rPr dirty="0" smtClean="0" sz="1400" spc="-65">
                <a:latin typeface="Arial"/>
                <a:cs typeface="Arial"/>
              </a:rPr>
              <a:t>ا</a:t>
            </a:r>
            <a:r>
              <a:rPr dirty="0" smtClean="0" sz="1400" spc="5">
                <a:latin typeface="Arial"/>
                <a:cs typeface="Arial"/>
              </a:rPr>
              <a:t>ا ي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75">
                <a:latin typeface="Arial"/>
                <a:cs typeface="Arial"/>
              </a:rPr>
              <a:t> </a:t>
            </a:r>
            <a:r>
              <a:rPr dirty="0" smtClean="0" sz="1400" spc="-20">
                <a:latin typeface="Arial"/>
                <a:cs typeface="Arial"/>
              </a:rPr>
              <a:t>ا</a:t>
            </a:r>
            <a:r>
              <a:rPr dirty="0" smtClean="0" sz="1400" spc="-114">
                <a:latin typeface="Arial"/>
                <a:cs typeface="Arial"/>
              </a:rPr>
              <a:t>ا و</a:t>
            </a:r>
            <a:r>
              <a:rPr dirty="0" smtClean="0" sz="1400" spc="-50">
                <a:latin typeface="Arial"/>
                <a:cs typeface="Arial"/>
              </a:rPr>
              <a:t> 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-35">
                <a:latin typeface="Arial"/>
                <a:cs typeface="Arial"/>
              </a:rPr>
              <a:t>غ</a:t>
            </a:r>
            <a:r>
              <a:rPr dirty="0" smtClean="0" sz="1400" spc="-75">
                <a:latin typeface="Arial"/>
                <a:cs typeface="Arial"/>
              </a:rPr>
              <a:t>ا</a:t>
            </a:r>
            <a:r>
              <a:rPr dirty="0" smtClean="0" sz="1400" spc="0">
                <a:latin typeface="Arial"/>
                <a:cs typeface="Arial"/>
              </a:rPr>
              <a:t>اهلأل</a:t>
            </a:r>
            <a:r>
              <a:rPr dirty="0" smtClean="0" sz="1400" spc="10">
                <a:latin typeface="Arial"/>
                <a:cs typeface="Arial"/>
              </a:rPr>
              <a:t> </a:t>
            </a:r>
            <a:r>
              <a:rPr dirty="0" smtClean="0" sz="1400" spc="80">
                <a:latin typeface="Arial"/>
                <a:cs typeface="Arial"/>
              </a:rPr>
              <a:t> </a:t>
            </a:r>
            <a:r>
              <a:rPr dirty="0" smtClean="0" sz="1400" spc="-75">
                <a:latin typeface="Arial"/>
                <a:cs typeface="Arial"/>
              </a:rPr>
              <a:t>ا</a:t>
            </a:r>
            <a:r>
              <a:rPr dirty="0" smtClean="0" sz="1400" spc="-330">
                <a:latin typeface="Arial"/>
                <a:cs typeface="Arial"/>
              </a:rPr>
              <a:t>اث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ن</a:t>
            </a:r>
            <a:r>
              <a:rPr dirty="0" smtClean="0" sz="1400" spc="-65">
                <a:latin typeface="Arial"/>
                <a:cs typeface="Arial"/>
              </a:rPr>
              <a:t>ا</a:t>
            </a:r>
            <a:r>
              <a:rPr dirty="0" smtClean="0" sz="1400" spc="-190">
                <a:latin typeface="Arial"/>
                <a:cs typeface="Arial"/>
              </a:rPr>
              <a:t>ايلأ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-120">
                <a:latin typeface="Arial"/>
                <a:cs typeface="Arial"/>
              </a:rPr>
              <a:t>لا</a:t>
            </a:r>
            <a:r>
              <a:rPr dirty="0" smtClean="0" sz="1400" spc="-200">
                <a:latin typeface="Arial"/>
                <a:cs typeface="Arial"/>
              </a:rPr>
              <a:t>لأ</a:t>
            </a:r>
            <a:r>
              <a:rPr dirty="0" smtClean="0" sz="1400" spc="-200">
                <a:latin typeface="Arial"/>
                <a:cs typeface="Arial"/>
              </a:rPr>
              <a:t>ا </a:t>
            </a:r>
            <a:r>
              <a:rPr dirty="0" smtClean="0" sz="1400" spc="229">
                <a:latin typeface="Arial"/>
                <a:cs typeface="Arial"/>
              </a:rPr>
              <a:t>ا</a:t>
            </a:r>
            <a:r>
              <a:rPr dirty="0" smtClean="0" sz="1400" spc="-75">
                <a:latin typeface="Arial"/>
                <a:cs typeface="Arial"/>
              </a:rPr>
              <a:t>ا</a:t>
            </a:r>
            <a:r>
              <a:rPr dirty="0" smtClean="0" sz="1400" spc="-25">
                <a:latin typeface="Arial"/>
                <a:cs typeface="Arial"/>
              </a:rPr>
              <a:t>اي</a:t>
            </a:r>
            <a:r>
              <a:rPr dirty="0" smtClean="0" sz="1400" spc="-30">
                <a:latin typeface="Arial"/>
                <a:cs typeface="Arial"/>
              </a:rPr>
              <a:t>ه</a:t>
            </a:r>
            <a:r>
              <a:rPr dirty="0" smtClean="0" sz="1400" spc="-120">
                <a:latin typeface="Arial"/>
                <a:cs typeface="Arial"/>
              </a:rPr>
              <a:t>لأ</a:t>
            </a:r>
            <a:r>
              <a:rPr dirty="0" smtClean="0" sz="1400" spc="-315">
                <a:latin typeface="Arial"/>
                <a:cs typeface="Arial"/>
              </a:rPr>
              <a:t>ي </a:t>
            </a:r>
            <a:r>
              <a:rPr dirty="0" smtClean="0" sz="1400" spc="10">
                <a:latin typeface="Arial"/>
                <a:cs typeface="Arial"/>
              </a:rPr>
              <a:t> </a:t>
            </a:r>
            <a:r>
              <a:rPr dirty="0" smtClean="0" sz="1400" spc="114">
                <a:latin typeface="Arial"/>
                <a:cs typeface="Arial"/>
              </a:rPr>
              <a:t>ا</a:t>
            </a:r>
            <a:r>
              <a:rPr dirty="0" smtClean="0" sz="1400" spc="40">
                <a:latin typeface="Arial"/>
                <a:cs typeface="Arial"/>
              </a:rPr>
              <a:t>ا</a:t>
            </a:r>
            <a:r>
              <a:rPr dirty="0" smtClean="0" sz="1400" spc="25">
                <a:latin typeface="Arial"/>
                <a:cs typeface="Arial"/>
              </a:rPr>
              <a:t>اي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-50">
                <a:latin typeface="Arial"/>
                <a:cs typeface="Arial"/>
              </a:rPr>
              <a:t> </a:t>
            </a:r>
            <a:r>
              <a:rPr dirty="0" smtClean="0" sz="1400" spc="-350">
                <a:latin typeface="Arial"/>
                <a:cs typeface="Arial"/>
              </a:rPr>
              <a:t>يبا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-175">
                <a:latin typeface="Arial"/>
                <a:cs typeface="Arial"/>
              </a:rPr>
              <a:t>زلأ</a:t>
            </a:r>
            <a:r>
              <a:rPr dirty="0" smtClean="0" sz="1400" spc="-100">
                <a:latin typeface="Arial"/>
                <a:cs typeface="Arial"/>
              </a:rPr>
              <a:t>ا</a:t>
            </a:r>
            <a:r>
              <a:rPr dirty="0" smtClean="0" sz="1400" spc="65">
                <a:latin typeface="Arial"/>
                <a:cs typeface="Arial"/>
              </a:rPr>
              <a:t>ة</a:t>
            </a:r>
            <a:r>
              <a:rPr dirty="0" smtClean="0" sz="1400" spc="0">
                <a:latin typeface="Arial"/>
                <a:cs typeface="Arial"/>
              </a:rPr>
              <a:t>إ </a:t>
            </a:r>
            <a:r>
              <a:rPr dirty="0" smtClean="0" sz="1400" spc="110">
                <a:latin typeface="Arial"/>
                <a:cs typeface="Arial"/>
              </a:rPr>
              <a:t> لأ</a:t>
            </a:r>
            <a:r>
              <a:rPr dirty="0" smtClean="0" sz="1400" spc="-15">
                <a:latin typeface="Arial"/>
                <a:cs typeface="Arial"/>
              </a:rPr>
              <a:t>ا</a:t>
            </a:r>
            <a:r>
              <a:rPr dirty="0" smtClean="0" sz="1400" spc="-225">
                <a:latin typeface="Arial"/>
                <a:cs typeface="Arial"/>
              </a:rPr>
              <a:t>اللل</a:t>
            </a:r>
            <a:r>
              <a:rPr dirty="0" smtClean="0" sz="1400" spc="10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ن</a:t>
            </a:r>
            <a:r>
              <a:rPr dirty="0" smtClean="0" sz="1400" spc="-195">
                <a:latin typeface="Arial"/>
                <a:cs typeface="Arial"/>
              </a:rPr>
              <a:t>و</a:t>
            </a:r>
            <a:r>
              <a:rPr dirty="0" smtClean="0" sz="1400" spc="-170">
                <a:latin typeface="Arial"/>
                <a:cs typeface="Arial"/>
              </a:rPr>
              <a:t>ا</a:t>
            </a:r>
            <a:r>
              <a:rPr dirty="0" smtClean="0" sz="1400" spc="-25">
                <a:latin typeface="Arial"/>
                <a:cs typeface="Arial"/>
              </a:rPr>
              <a:t>ا </a:t>
            </a:r>
            <a:r>
              <a:rPr dirty="0" smtClean="0" sz="1400" spc="114">
                <a:latin typeface="Arial"/>
                <a:cs typeface="Arial"/>
              </a:rPr>
              <a:t>ا</a:t>
            </a:r>
            <a:r>
              <a:rPr dirty="0" smtClean="0" sz="1400" spc="65">
                <a:latin typeface="Arial"/>
                <a:cs typeface="Arial"/>
              </a:rPr>
              <a:t>ا</a:t>
            </a:r>
            <a:r>
              <a:rPr dirty="0" smtClean="0" sz="1400" spc="170">
                <a:latin typeface="Arial"/>
                <a:cs typeface="Arial"/>
              </a:rPr>
              <a:t>ا  </a:t>
            </a:r>
            <a:r>
              <a:rPr dirty="0" smtClean="0" sz="1400" spc="170">
                <a:latin typeface="Arial"/>
                <a:cs typeface="Arial"/>
              </a:rPr>
              <a:t> </a:t>
            </a:r>
            <a:r>
              <a:rPr dirty="0" smtClean="0" sz="1400" spc="5">
                <a:latin typeface="Arial"/>
                <a:cs typeface="Arial"/>
              </a:rPr>
              <a:t>ن</a:t>
            </a:r>
            <a:r>
              <a:rPr dirty="0" smtClean="0" sz="1400" spc="-55">
                <a:latin typeface="Arial"/>
                <a:cs typeface="Arial"/>
              </a:rPr>
              <a:t>ا</a:t>
            </a:r>
            <a:r>
              <a:rPr dirty="0" smtClean="0" sz="1400" spc="-175">
                <a:latin typeface="Arial"/>
                <a:cs typeface="Arial"/>
              </a:rPr>
              <a:t>اي</a:t>
            </a:r>
            <a:r>
              <a:rPr dirty="0" smtClean="0" sz="1400" spc="-175">
                <a:latin typeface="Arial"/>
                <a:cs typeface="Arial"/>
              </a:rPr>
              <a:t> </a:t>
            </a:r>
            <a:r>
              <a:rPr dirty="0" smtClean="0" sz="1400" spc="-70">
                <a:latin typeface="Arial"/>
                <a:cs typeface="Arial"/>
              </a:rPr>
              <a:t>اي ي</a:t>
            </a:r>
            <a:r>
              <a:rPr dirty="0" smtClean="0" sz="1400" spc="-75">
                <a:latin typeface="Arial"/>
                <a:cs typeface="Arial"/>
              </a:rPr>
              <a:t>ل</a:t>
            </a:r>
            <a:r>
              <a:rPr dirty="0" smtClean="0" sz="1400" spc="-55">
                <a:latin typeface="Arial"/>
                <a:cs typeface="Arial"/>
              </a:rPr>
              <a:t>ا</a:t>
            </a:r>
            <a:r>
              <a:rPr dirty="0" smtClean="0" sz="1400" spc="-150">
                <a:latin typeface="Arial"/>
                <a:cs typeface="Arial"/>
              </a:rPr>
              <a:t>اسلاالأ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ء</a:t>
            </a:r>
            <a:r>
              <a:rPr dirty="0" smtClean="0" sz="1400" spc="-10">
                <a:latin typeface="Arial"/>
                <a:cs typeface="Arial"/>
              </a:rPr>
              <a:t>ا</a:t>
            </a:r>
            <a:r>
              <a:rPr dirty="0" smtClean="0" sz="1400" spc="-125">
                <a:latin typeface="Arial"/>
                <a:cs typeface="Arial"/>
              </a:rPr>
              <a:t>لأ</a:t>
            </a:r>
            <a:r>
              <a:rPr dirty="0" smtClean="0" sz="1400" spc="-130">
                <a:latin typeface="Arial"/>
                <a:cs typeface="Arial"/>
              </a:rPr>
              <a:t>ا</a:t>
            </a:r>
            <a:r>
              <a:rPr dirty="0" smtClean="0" sz="1400" spc="-80">
                <a:latin typeface="Arial"/>
                <a:cs typeface="Arial"/>
              </a:rPr>
              <a:t>اغل</a:t>
            </a:r>
            <a:r>
              <a:rPr dirty="0" smtClean="0" sz="1400" spc="-35">
                <a:latin typeface="Arial"/>
                <a:cs typeface="Arial"/>
              </a:rPr>
              <a:t>ا</a:t>
            </a:r>
            <a:r>
              <a:rPr dirty="0" smtClean="0" sz="1400" spc="-135">
                <a:latin typeface="Arial"/>
                <a:cs typeface="Arial"/>
              </a:rPr>
              <a:t>الأ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700">
                <a:latin typeface="Arial"/>
                <a:cs typeface="Arial"/>
              </a:rPr>
              <a:t>ا</a:t>
            </a:r>
            <a:r>
              <a:rPr dirty="0" smtClean="0" sz="1400" spc="-65">
                <a:latin typeface="Arial"/>
                <a:cs typeface="Arial"/>
              </a:rPr>
              <a:t>ا</a:t>
            </a:r>
            <a:r>
              <a:rPr dirty="0" smtClean="0" sz="1400" spc="-20">
                <a:latin typeface="Arial"/>
                <a:cs typeface="Arial"/>
              </a:rPr>
              <a:t>ا </a:t>
            </a:r>
            <a:r>
              <a:rPr dirty="0" smtClean="0" sz="1400" spc="-35">
                <a:latin typeface="Arial"/>
                <a:cs typeface="Arial"/>
              </a:rPr>
              <a:t>غ</a:t>
            </a:r>
            <a:r>
              <a:rPr dirty="0" smtClean="0" sz="1400" spc="-235">
                <a:latin typeface="Arial"/>
                <a:cs typeface="Arial"/>
              </a:rPr>
              <a:t>لألبا(</a:t>
            </a:r>
            <a:r>
              <a:rPr dirty="0" smtClean="0" sz="1400" spc="-235">
                <a:latin typeface="Arial"/>
                <a:cs typeface="Arial"/>
              </a:rPr>
              <a:t> </a:t>
            </a:r>
            <a:r>
              <a:rPr dirty="0" smtClean="0" sz="1400" spc="229">
                <a:latin typeface="Arial"/>
                <a:cs typeface="Arial"/>
              </a:rPr>
              <a:t>ا</a:t>
            </a:r>
            <a:r>
              <a:rPr dirty="0" smtClean="0" sz="1400" spc="-50">
                <a:latin typeface="Arial"/>
                <a:cs typeface="Arial"/>
              </a:rPr>
              <a:t> </a:t>
            </a:r>
            <a:r>
              <a:rPr dirty="0" smtClean="0" sz="1400" spc="-55">
                <a:latin typeface="Arial"/>
                <a:cs typeface="Arial"/>
              </a:rPr>
              <a:t>ا</a:t>
            </a:r>
            <a:r>
              <a:rPr dirty="0" smtClean="0" sz="1400" spc="-305">
                <a:latin typeface="Arial"/>
                <a:cs typeface="Arial"/>
              </a:rPr>
              <a:t>اسي يبا</a:t>
            </a:r>
            <a:r>
              <a:rPr dirty="0" smtClean="0" sz="1400" spc="-305">
                <a:latin typeface="Arial"/>
                <a:cs typeface="Arial"/>
              </a:rPr>
              <a:t> </a:t>
            </a:r>
            <a:r>
              <a:rPr dirty="0" smtClean="0" sz="1400" spc="350">
                <a:latin typeface="Arial"/>
                <a:cs typeface="Arial"/>
              </a:rPr>
              <a:t> </a:t>
            </a:r>
            <a:r>
              <a:rPr dirty="0" smtClean="0" sz="1400" spc="254">
                <a:latin typeface="Arial"/>
                <a:cs typeface="Arial"/>
              </a:rPr>
              <a:t>ا</a:t>
            </a:r>
            <a:r>
              <a:rPr dirty="0" smtClean="0" sz="1400" spc="-200">
                <a:latin typeface="Arial"/>
                <a:cs typeface="Arial"/>
              </a:rPr>
              <a:t>لأ</a:t>
            </a:r>
            <a:r>
              <a:rPr dirty="0" smtClean="0" sz="1400" spc="65">
                <a:latin typeface="Arial"/>
                <a:cs typeface="Arial"/>
              </a:rPr>
              <a:t>ة</a:t>
            </a:r>
            <a:r>
              <a:rPr dirty="0" smtClean="0" sz="1400" spc="-120">
                <a:latin typeface="Arial"/>
                <a:cs typeface="Arial"/>
              </a:rPr>
              <a:t>لا</a:t>
            </a:r>
            <a:r>
              <a:rPr dirty="0" smtClean="0" sz="1400" spc="-135">
                <a:latin typeface="Arial"/>
                <a:cs typeface="Arial"/>
              </a:rPr>
              <a:t>الأ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-330">
                <a:latin typeface="Arial"/>
                <a:cs typeface="Arial"/>
              </a:rPr>
              <a:t>اسي</a:t>
            </a:r>
            <a:r>
              <a:rPr dirty="0" smtClean="0" sz="1400" spc="-55">
                <a:latin typeface="Arial"/>
                <a:cs typeface="Arial"/>
              </a:rPr>
              <a:t>ا</a:t>
            </a:r>
            <a:r>
              <a:rPr dirty="0" smtClean="0" sz="1400" spc="-305">
                <a:latin typeface="Arial"/>
                <a:cs typeface="Arial"/>
              </a:rPr>
              <a:t>اسلأبي </a:t>
            </a:r>
            <a:r>
              <a:rPr dirty="0" smtClean="0" sz="1400" spc="10">
                <a:latin typeface="Arial"/>
                <a:cs typeface="Arial"/>
              </a:rPr>
              <a:t> </a:t>
            </a:r>
            <a:r>
              <a:rPr dirty="0" smtClean="0" sz="1400" spc="75">
                <a:latin typeface="Arial"/>
                <a:cs typeface="Arial"/>
              </a:rPr>
              <a:t> </a:t>
            </a:r>
            <a:r>
              <a:rPr dirty="0" smtClean="0" sz="1400" spc="5">
                <a:latin typeface="Arial"/>
                <a:cs typeface="Arial"/>
              </a:rPr>
              <a:t>ا</a:t>
            </a:r>
            <a:r>
              <a:rPr dirty="0" smtClean="0" sz="1400" spc="-175">
                <a:latin typeface="Arial"/>
                <a:cs typeface="Arial"/>
              </a:rPr>
              <a:t>الي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204">
                <a:latin typeface="Arial"/>
                <a:cs typeface="Arial"/>
              </a:rPr>
              <a:t>ا</a:t>
            </a:r>
            <a:r>
              <a:rPr dirty="0" smtClean="0" sz="1400" spc="150">
                <a:latin typeface="Arial"/>
                <a:cs typeface="Arial"/>
              </a:rPr>
              <a:t>ا</a:t>
            </a:r>
            <a:r>
              <a:rPr dirty="0" smtClean="0" sz="1400" spc="-310">
                <a:latin typeface="Arial"/>
                <a:cs typeface="Arial"/>
              </a:rPr>
              <a:t>اييللبا</a:t>
            </a:r>
            <a:r>
              <a:rPr dirty="0" smtClean="0" sz="1400" spc="-310">
                <a:latin typeface="Arial"/>
                <a:cs typeface="Arial"/>
              </a:rPr>
              <a:t> </a:t>
            </a:r>
            <a:r>
              <a:rPr dirty="0" smtClean="0" sz="1400" spc="610">
                <a:latin typeface="Arial"/>
                <a:cs typeface="Arial"/>
              </a:rPr>
              <a:t>ا</a:t>
            </a:r>
            <a:r>
              <a:rPr dirty="0" smtClean="0" sz="1400" spc="-125">
                <a:latin typeface="Arial"/>
                <a:cs typeface="Arial"/>
              </a:rPr>
              <a:t>لأ</a:t>
            </a:r>
            <a:r>
              <a:rPr dirty="0" smtClean="0" sz="1400" spc="-140">
                <a:latin typeface="Arial"/>
                <a:cs typeface="Arial"/>
              </a:rPr>
              <a:t>ا</a:t>
            </a:r>
            <a:r>
              <a:rPr dirty="0" smtClean="0" sz="1400" spc="-20">
                <a:latin typeface="Arial"/>
                <a:cs typeface="Arial"/>
              </a:rPr>
              <a:t>ا  لأ</a:t>
            </a:r>
            <a:endParaRPr sz="1400">
              <a:latin typeface="Arial"/>
              <a:cs typeface="Arial"/>
            </a:endParaRPr>
          </a:p>
          <a:p>
            <a:pPr algn="just" marL="12700" marR="13335">
              <a:lnSpc>
                <a:spcPct val="100000"/>
              </a:lnSpc>
              <a:spcBef>
                <a:spcPts val="75"/>
              </a:spcBef>
            </a:pPr>
            <a:r>
              <a:rPr dirty="0" smtClean="0" sz="1400" spc="-25">
                <a:latin typeface="Arial"/>
                <a:cs typeface="Arial"/>
              </a:rPr>
              <a:t>ق </a:t>
            </a:r>
            <a:r>
              <a:rPr dirty="0" smtClean="0" sz="1400" spc="-585">
                <a:latin typeface="Arial"/>
                <a:cs typeface="Arial"/>
              </a:rPr>
              <a:t>ي</a:t>
            </a:r>
            <a:r>
              <a:rPr dirty="0" smtClean="0" sz="1400" spc="-110">
                <a:latin typeface="Arial"/>
                <a:cs typeface="Arial"/>
              </a:rPr>
              <a:t>ا</a:t>
            </a:r>
            <a:r>
              <a:rPr dirty="0" smtClean="0" sz="1400" spc="-204">
                <a:latin typeface="Arial"/>
                <a:cs typeface="Arial"/>
              </a:rPr>
              <a:t>اسلأ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-585">
                <a:latin typeface="Arial"/>
                <a:cs typeface="Arial"/>
              </a:rPr>
              <a:t>ي</a:t>
            </a:r>
            <a:r>
              <a:rPr dirty="0" smtClean="0" sz="1400" spc="-125">
                <a:latin typeface="Arial"/>
                <a:cs typeface="Arial"/>
              </a:rPr>
              <a:t>ا</a:t>
            </a:r>
            <a:r>
              <a:rPr dirty="0" smtClean="0" sz="1400" spc="-50">
                <a:latin typeface="Arial"/>
                <a:cs typeface="Arial"/>
              </a:rPr>
              <a:t>ا  هالأل</a:t>
            </a:r>
            <a:r>
              <a:rPr dirty="0" smtClean="0" sz="1400" spc="10">
                <a:latin typeface="Arial"/>
                <a:cs typeface="Arial"/>
              </a:rPr>
              <a:t> </a:t>
            </a:r>
            <a:r>
              <a:rPr dirty="0" smtClean="0" sz="1400" spc="-290">
                <a:latin typeface="Arial"/>
                <a:cs typeface="Arial"/>
              </a:rPr>
              <a:t>ف</a:t>
            </a:r>
            <a:r>
              <a:rPr dirty="0" smtClean="0" sz="1400" spc="-125">
                <a:latin typeface="Arial"/>
                <a:cs typeface="Arial"/>
              </a:rPr>
              <a:t>ا</a:t>
            </a:r>
            <a:r>
              <a:rPr dirty="0" smtClean="0" sz="1400" spc="-160">
                <a:latin typeface="Arial"/>
                <a:cs typeface="Arial"/>
              </a:rPr>
              <a:t>ا</a:t>
            </a:r>
            <a:r>
              <a:rPr dirty="0" smtClean="0" sz="1400" spc="-560">
                <a:latin typeface="Arial"/>
                <a:cs typeface="Arial"/>
              </a:rPr>
              <a:t>ب</a:t>
            </a:r>
            <a:r>
              <a:rPr dirty="0" smtClean="0" sz="1400" spc="0">
                <a:latin typeface="Arial"/>
                <a:cs typeface="Arial"/>
              </a:rPr>
              <a:t>إ </a:t>
            </a:r>
            <a:r>
              <a:rPr dirty="0" smtClean="0" sz="1400" spc="-585">
                <a:latin typeface="Arial"/>
                <a:cs typeface="Arial"/>
              </a:rPr>
              <a:t>ي</a:t>
            </a:r>
            <a:r>
              <a:rPr dirty="0" smtClean="0" sz="1400" spc="-105">
                <a:latin typeface="Arial"/>
                <a:cs typeface="Arial"/>
              </a:rPr>
              <a:t>ل </a:t>
            </a:r>
            <a:r>
              <a:rPr dirty="0" smtClean="0" sz="1400" spc="-160">
                <a:latin typeface="Arial"/>
                <a:cs typeface="Arial"/>
              </a:rPr>
              <a:t>لأ</a:t>
            </a:r>
            <a:r>
              <a:rPr dirty="0" smtClean="0" sz="1400" spc="-125">
                <a:latin typeface="Arial"/>
                <a:cs typeface="Arial"/>
              </a:rPr>
              <a:t>ا</a:t>
            </a:r>
            <a:r>
              <a:rPr dirty="0" smtClean="0" sz="1400" spc="-210">
                <a:latin typeface="Arial"/>
                <a:cs typeface="Arial"/>
              </a:rPr>
              <a:t>اس</a:t>
            </a:r>
            <a:r>
              <a:rPr dirty="0" smtClean="0" sz="1400" spc="-210">
                <a:latin typeface="Arial"/>
                <a:cs typeface="Arial"/>
              </a:rPr>
              <a:t> </a:t>
            </a:r>
            <a:r>
              <a:rPr dirty="0" smtClean="0" sz="1400" spc="229">
                <a:latin typeface="Arial"/>
                <a:cs typeface="Arial"/>
              </a:rPr>
              <a:t>ا</a:t>
            </a:r>
            <a:r>
              <a:rPr dirty="0" smtClean="0" sz="1400" spc="-110">
                <a:latin typeface="Arial"/>
                <a:cs typeface="Arial"/>
              </a:rPr>
              <a:t>ا</a:t>
            </a:r>
            <a:r>
              <a:rPr dirty="0" smtClean="0" sz="1400" spc="25">
                <a:latin typeface="Arial"/>
                <a:cs typeface="Arial"/>
              </a:rPr>
              <a:t>اي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-50">
                <a:latin typeface="Arial"/>
                <a:cs typeface="Arial"/>
              </a:rPr>
              <a:t> </a:t>
            </a:r>
            <a:r>
              <a:rPr dirty="0" smtClean="0" sz="1400" spc="-350">
                <a:latin typeface="Arial"/>
                <a:cs typeface="Arial"/>
              </a:rPr>
              <a:t>يبا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65">
                <a:latin typeface="Arial"/>
                <a:cs typeface="Arial"/>
              </a:rPr>
              <a:t>ة</a:t>
            </a:r>
            <a:r>
              <a:rPr dirty="0" smtClean="0" sz="1400" spc="-200">
                <a:latin typeface="Arial"/>
                <a:cs typeface="Arial"/>
              </a:rPr>
              <a:t>لأ</a:t>
            </a:r>
            <a:r>
              <a:rPr dirty="0" smtClean="0" sz="1400" spc="-125">
                <a:latin typeface="Arial"/>
                <a:cs typeface="Arial"/>
              </a:rPr>
              <a:t>ا</a:t>
            </a:r>
            <a:r>
              <a:rPr dirty="0" smtClean="0" sz="1400" spc="-180">
                <a:latin typeface="Arial"/>
                <a:cs typeface="Arial"/>
              </a:rPr>
              <a:t>الل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105">
                <a:latin typeface="Arial"/>
                <a:cs typeface="Arial"/>
              </a:rPr>
              <a:t> لأ</a:t>
            </a:r>
            <a:r>
              <a:rPr dirty="0" smtClean="0" sz="1400" spc="-125">
                <a:latin typeface="Arial"/>
                <a:cs typeface="Arial"/>
              </a:rPr>
              <a:t>ا</a:t>
            </a:r>
            <a:r>
              <a:rPr dirty="0" smtClean="0" sz="1400" spc="-210">
                <a:latin typeface="Arial"/>
                <a:cs typeface="Arial"/>
              </a:rPr>
              <a:t>اس</a:t>
            </a:r>
            <a:r>
              <a:rPr dirty="0" smtClean="0" sz="1400" spc="25">
                <a:latin typeface="Arial"/>
                <a:cs typeface="Arial"/>
              </a:rPr>
              <a:t> </a:t>
            </a:r>
            <a:r>
              <a:rPr dirty="0" smtClean="0" sz="1400" spc="135">
                <a:latin typeface="Arial"/>
                <a:cs typeface="Arial"/>
              </a:rPr>
              <a:t> </a:t>
            </a:r>
            <a:r>
              <a:rPr dirty="0" smtClean="0" sz="1400" spc="-125">
                <a:latin typeface="Arial"/>
                <a:cs typeface="Arial"/>
              </a:rPr>
              <a:t>ا</a:t>
            </a:r>
            <a:r>
              <a:rPr dirty="0" smtClean="0" sz="1400" spc="-20">
                <a:latin typeface="Arial"/>
                <a:cs typeface="Arial"/>
              </a:rPr>
              <a:t>ا ا</a:t>
            </a:r>
            <a:r>
              <a:rPr dirty="0" smtClean="0" sz="1400" spc="-200">
                <a:latin typeface="Arial"/>
                <a:cs typeface="Arial"/>
              </a:rPr>
              <a:t>لأ</a:t>
            </a:r>
            <a:r>
              <a:rPr dirty="0" smtClean="0" sz="1400" spc="10">
                <a:latin typeface="Arial"/>
                <a:cs typeface="Arial"/>
              </a:rPr>
              <a:t> </a:t>
            </a:r>
            <a:r>
              <a:rPr dirty="0" smtClean="0" sz="1400" spc="-65">
                <a:latin typeface="Arial"/>
                <a:cs typeface="Arial"/>
              </a:rPr>
              <a:t>،)ىلأ</a:t>
            </a:r>
            <a:r>
              <a:rPr dirty="0" smtClean="0" sz="1400" spc="-114">
                <a:latin typeface="Arial"/>
                <a:cs typeface="Arial"/>
              </a:rPr>
              <a:t>ا</a:t>
            </a:r>
            <a:r>
              <a:rPr dirty="0" smtClean="0" sz="1400" spc="114">
                <a:latin typeface="Arial"/>
                <a:cs typeface="Arial"/>
              </a:rPr>
              <a:t>ا ا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229">
                <a:latin typeface="Arial"/>
                <a:cs typeface="Arial"/>
              </a:rPr>
              <a:t>ا</a:t>
            </a:r>
            <a:r>
              <a:rPr dirty="0" smtClean="0" sz="1400" spc="-125">
                <a:latin typeface="Arial"/>
                <a:cs typeface="Arial"/>
              </a:rPr>
              <a:t>ا</a:t>
            </a:r>
            <a:r>
              <a:rPr dirty="0" smtClean="0" sz="1400" spc="170">
                <a:latin typeface="Arial"/>
                <a:cs typeface="Arial"/>
              </a:rPr>
              <a:t>ا  </a:t>
            </a:r>
            <a:r>
              <a:rPr dirty="0" smtClean="0" sz="1400" spc="170">
                <a:latin typeface="Arial"/>
                <a:cs typeface="Arial"/>
              </a:rPr>
              <a:t> </a:t>
            </a:r>
            <a:r>
              <a:rPr dirty="0" smtClean="0" sz="1400" spc="5">
                <a:latin typeface="Arial"/>
                <a:cs typeface="Arial"/>
              </a:rPr>
              <a:t>ن</a:t>
            </a:r>
            <a:r>
              <a:rPr dirty="0" smtClean="0" sz="1400" spc="-125">
                <a:latin typeface="Arial"/>
                <a:cs typeface="Arial"/>
              </a:rPr>
              <a:t>ا</a:t>
            </a:r>
            <a:r>
              <a:rPr dirty="0" smtClean="0" sz="1400" spc="-175">
                <a:latin typeface="Arial"/>
                <a:cs typeface="Arial"/>
              </a:rPr>
              <a:t>اي</a:t>
            </a:r>
            <a:r>
              <a:rPr dirty="0" smtClean="0" sz="1400" spc="-175">
                <a:latin typeface="Arial"/>
                <a:cs typeface="Arial"/>
              </a:rPr>
              <a:t> </a:t>
            </a:r>
            <a:r>
              <a:rPr dirty="0" smtClean="0" sz="1400" spc="105">
                <a:latin typeface="Arial"/>
                <a:cs typeface="Arial"/>
              </a:rPr>
              <a:t> لأ</a:t>
            </a:r>
            <a:r>
              <a:rPr dirty="0" smtClean="0" sz="1400" spc="-120">
                <a:latin typeface="Arial"/>
                <a:cs typeface="Arial"/>
              </a:rPr>
              <a:t>ا</a:t>
            </a:r>
            <a:r>
              <a:rPr dirty="0" smtClean="0" sz="1400" spc="-120">
                <a:latin typeface="Arial"/>
                <a:cs typeface="Arial"/>
              </a:rPr>
              <a:t>ا ب</a:t>
            </a:r>
            <a:r>
              <a:rPr dirty="0" smtClean="0" sz="1400" spc="-135">
                <a:latin typeface="Arial"/>
                <a:cs typeface="Arial"/>
              </a:rPr>
              <a:t>الأ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700">
                <a:latin typeface="Arial"/>
                <a:cs typeface="Arial"/>
              </a:rPr>
              <a:t>ا</a:t>
            </a:r>
            <a:r>
              <a:rPr dirty="0" smtClean="0" sz="1400" spc="-125">
                <a:latin typeface="Arial"/>
                <a:cs typeface="Arial"/>
              </a:rPr>
              <a:t>ا</a:t>
            </a:r>
            <a:r>
              <a:rPr dirty="0" smtClean="0" sz="1400" spc="-10">
                <a:latin typeface="Arial"/>
                <a:cs typeface="Arial"/>
              </a:rPr>
              <a:t>ا </a:t>
            </a:r>
            <a:r>
              <a:rPr dirty="0" smtClean="0" sz="1400" spc="-10">
                <a:latin typeface="Arial"/>
                <a:cs typeface="Arial"/>
              </a:rPr>
              <a:t>و</a:t>
            </a:r>
            <a:r>
              <a:rPr dirty="0" smtClean="0" sz="1400" spc="-260">
                <a:latin typeface="Arial"/>
                <a:cs typeface="Arial"/>
              </a:rPr>
              <a:t>لألبالأ</a:t>
            </a:r>
            <a:endParaRPr sz="1400">
              <a:latin typeface="Arial"/>
              <a:cs typeface="Arial"/>
            </a:endParaRPr>
          </a:p>
          <a:p>
            <a:pPr algn="r" marR="13970">
              <a:lnSpc>
                <a:spcPct val="100000"/>
              </a:lnSpc>
              <a:spcBef>
                <a:spcPts val="170"/>
              </a:spcBef>
            </a:pPr>
            <a:r>
              <a:rPr dirty="0" smtClean="0" sz="1400" spc="5">
                <a:latin typeface="Arial"/>
                <a:cs typeface="Arial"/>
              </a:rPr>
              <a:t>.</a:t>
            </a:r>
            <a:r>
              <a:rPr dirty="0" smtClean="0" sz="1400" spc="229">
                <a:latin typeface="Arial"/>
                <a:cs typeface="Arial"/>
              </a:rPr>
              <a:t>ا</a:t>
            </a:r>
            <a:r>
              <a:rPr dirty="0" smtClean="0" sz="1400" spc="-355">
                <a:latin typeface="Arial"/>
                <a:cs typeface="Arial"/>
              </a:rPr>
              <a:t>ي</a:t>
            </a:r>
            <a:r>
              <a:rPr dirty="0" smtClean="0" sz="1400" spc="280">
                <a:latin typeface="Arial"/>
                <a:cs typeface="Arial"/>
              </a:rPr>
              <a:t>ه</a:t>
            </a:r>
            <a:r>
              <a:rPr dirty="0" smtClean="0" sz="1400" spc="-120">
                <a:latin typeface="Arial"/>
                <a:cs typeface="Arial"/>
              </a:rPr>
              <a:t>لا</a:t>
            </a:r>
            <a:r>
              <a:rPr dirty="0" smtClean="0" sz="1400" spc="-120">
                <a:latin typeface="Arial"/>
                <a:cs typeface="Arial"/>
              </a:rPr>
              <a:t>ا </a:t>
            </a:r>
            <a:r>
              <a:rPr dirty="0" smtClean="0" sz="1400" spc="-290">
                <a:latin typeface="Arial"/>
                <a:cs typeface="Arial"/>
              </a:rPr>
              <a:t>ف</a:t>
            </a:r>
            <a:r>
              <a:rPr dirty="0" smtClean="0" sz="1400" spc="-190">
                <a:latin typeface="Arial"/>
                <a:cs typeface="Arial"/>
              </a:rPr>
              <a:t>د</a:t>
            </a:r>
            <a:r>
              <a:rPr dirty="0" smtClean="0" sz="1400" spc="-415">
                <a:latin typeface="Arial"/>
                <a:cs typeface="Arial"/>
              </a:rPr>
              <a:t>س</a:t>
            </a:r>
            <a:r>
              <a:rPr dirty="0" smtClean="0" sz="1400" spc="-50">
                <a:latin typeface="Arial"/>
                <a:cs typeface="Arial"/>
              </a:rPr>
              <a:t> </a:t>
            </a:r>
            <a:r>
              <a:rPr dirty="0" smtClean="0" baseline="7936" sz="2100" spc="67">
                <a:latin typeface="Arial"/>
                <a:cs typeface="Arial"/>
              </a:rPr>
              <a:t> </a:t>
            </a:r>
            <a:r>
              <a:rPr dirty="0" smtClean="0" sz="1400" spc="-585">
                <a:latin typeface="Arial"/>
                <a:cs typeface="Arial"/>
              </a:rPr>
              <a:t>ي</a:t>
            </a:r>
            <a:r>
              <a:rPr dirty="0" smtClean="0" sz="1400" spc="-45">
                <a:latin typeface="Arial"/>
                <a:cs typeface="Arial"/>
              </a:rPr>
              <a:t> </a:t>
            </a:r>
            <a:r>
              <a:rPr dirty="0" smtClean="0" sz="1400" spc="-190">
                <a:latin typeface="Arial"/>
                <a:cs typeface="Arial"/>
              </a:rPr>
              <a:t>د</a:t>
            </a:r>
            <a:r>
              <a:rPr dirty="0" smtClean="0" sz="1400" spc="-160">
                <a:latin typeface="Arial"/>
                <a:cs typeface="Arial"/>
              </a:rPr>
              <a:t>ل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-5">
                <a:latin typeface="Arial"/>
                <a:cs typeface="Arial"/>
              </a:rPr>
              <a:t>ء</a:t>
            </a:r>
            <a:r>
              <a:rPr dirty="0" smtClean="0" sz="1400" spc="-585">
                <a:latin typeface="Arial"/>
                <a:cs typeface="Arial"/>
              </a:rPr>
              <a:t>ي</a:t>
            </a:r>
            <a:r>
              <a:rPr dirty="0" smtClean="0" sz="1400" spc="785">
                <a:latin typeface="Arial"/>
                <a:cs typeface="Arial"/>
              </a:rPr>
              <a:t>ه</a:t>
            </a:r>
            <a:r>
              <a:rPr dirty="0" smtClean="0" sz="1400" spc="-530">
                <a:latin typeface="Arial"/>
                <a:cs typeface="Arial"/>
              </a:rPr>
              <a:t>ي</a:t>
            </a:r>
            <a:r>
              <a:rPr dirty="0" smtClean="0" sz="1400" spc="-715">
                <a:latin typeface="Arial"/>
                <a:cs typeface="Arial"/>
              </a:rPr>
              <a:t>ب</a:t>
            </a:r>
            <a:r>
              <a:rPr dirty="0" smtClean="0" sz="1400" spc="0">
                <a:latin typeface="Arial"/>
                <a:cs typeface="Arial"/>
              </a:rPr>
              <a:t>ا </a:t>
            </a:r>
            <a:r>
              <a:rPr dirty="0" smtClean="0" sz="1400" spc="434">
                <a:latin typeface="Arial"/>
                <a:cs typeface="Arial"/>
              </a:rPr>
              <a:t> </a:t>
            </a:r>
            <a:r>
              <a:rPr dirty="0" smtClean="0" sz="1400" spc="-20">
                <a:latin typeface="Arial"/>
                <a:cs typeface="Arial"/>
              </a:rPr>
              <a:t> </a:t>
            </a:r>
            <a:r>
              <a:rPr dirty="0" smtClean="0" sz="1400" spc="-20">
                <a:latin typeface="Arial"/>
                <a:cs typeface="Arial"/>
              </a:rPr>
              <a:t> </a:t>
            </a:r>
            <a:r>
              <a:rPr dirty="0" smtClean="0" sz="1400" spc="755">
                <a:latin typeface="Arial"/>
                <a:cs typeface="Arial"/>
              </a:rPr>
              <a:t> </a:t>
            </a:r>
            <a:r>
              <a:rPr dirty="0" smtClean="0" sz="1400" spc="-45">
                <a:latin typeface="Arial"/>
                <a:cs typeface="Arial"/>
              </a:rPr>
              <a:t> </a:t>
            </a:r>
            <a:r>
              <a:rPr dirty="0" smtClean="0" sz="1400" spc="-715">
                <a:latin typeface="Arial"/>
                <a:cs typeface="Arial"/>
              </a:rPr>
              <a:t>ب</a:t>
            </a:r>
            <a:r>
              <a:rPr dirty="0" smtClean="0" sz="1400" spc="-200">
                <a:latin typeface="Arial"/>
                <a:cs typeface="Arial"/>
              </a:rPr>
              <a:t>لأ</a:t>
            </a:r>
            <a:r>
              <a:rPr dirty="0" smtClean="0" sz="1400" spc="10">
                <a:latin typeface="Arial"/>
                <a:cs typeface="Arial"/>
              </a:rPr>
              <a:t> </a:t>
            </a:r>
            <a:r>
              <a:rPr dirty="0" smtClean="0" sz="1400" spc="605">
                <a:latin typeface="Arial"/>
                <a:cs typeface="Arial"/>
              </a:rPr>
              <a:t> </a:t>
            </a:r>
            <a:r>
              <a:rPr dirty="0" smtClean="0" sz="1400" spc="-25">
                <a:latin typeface="Arial"/>
                <a:cs typeface="Arial"/>
              </a:rPr>
              <a:t> </a:t>
            </a:r>
            <a:r>
              <a:rPr dirty="0" smtClean="0" sz="1400" spc="5">
                <a:latin typeface="Arial"/>
                <a:cs typeface="Arial"/>
              </a:rPr>
              <a:t>ؤ</a:t>
            </a:r>
            <a:r>
              <a:rPr dirty="0" smtClean="0" sz="1400" spc="-355">
                <a:latin typeface="Arial"/>
                <a:cs typeface="Arial"/>
              </a:rPr>
              <a:t>ي</a:t>
            </a:r>
            <a:r>
              <a:rPr dirty="0" smtClean="0" sz="1400" spc="-715">
                <a:latin typeface="Arial"/>
                <a:cs typeface="Arial"/>
              </a:rPr>
              <a:t>ب</a:t>
            </a:r>
            <a:r>
              <a:rPr dirty="0" smtClean="0" sz="1400" spc="0">
                <a:latin typeface="Arial"/>
                <a:cs typeface="Arial"/>
              </a:rPr>
              <a:t>ا </a:t>
            </a:r>
            <a:r>
              <a:rPr dirty="0" smtClean="0" sz="1400" spc="415">
                <a:latin typeface="Arial"/>
                <a:cs typeface="Arial"/>
              </a:rPr>
              <a:t>ا</a:t>
            </a:r>
            <a:r>
              <a:rPr dirty="0" smtClean="0" sz="1400" spc="-355">
                <a:latin typeface="Arial"/>
                <a:cs typeface="Arial"/>
              </a:rPr>
              <a:t>ي</a:t>
            </a:r>
            <a:r>
              <a:rPr dirty="0" smtClean="0" sz="1400" spc="-585">
                <a:latin typeface="Arial"/>
                <a:cs typeface="Arial"/>
              </a:rPr>
              <a:t>ي</a:t>
            </a:r>
            <a:r>
              <a:rPr dirty="0" smtClean="0" sz="1400" spc="-165">
                <a:latin typeface="Arial"/>
                <a:cs typeface="Arial"/>
              </a:rPr>
              <a:t>ل</a:t>
            </a:r>
            <a:r>
              <a:rPr dirty="0" smtClean="0" sz="1400" spc="-365">
                <a:latin typeface="Arial"/>
                <a:cs typeface="Arial"/>
              </a:rPr>
              <a:t>ل</a:t>
            </a:r>
            <a:r>
              <a:rPr dirty="0" smtClean="0" sz="1400" spc="-715">
                <a:latin typeface="Arial"/>
                <a:cs typeface="Arial"/>
              </a:rPr>
              <a:t>ب</a:t>
            </a:r>
            <a:r>
              <a:rPr dirty="0" smtClean="0" sz="1400" spc="0">
                <a:latin typeface="Arial"/>
                <a:cs typeface="Arial"/>
              </a:rPr>
              <a:t>ا </a:t>
            </a:r>
            <a:r>
              <a:rPr dirty="0" smtClean="0" sz="1400" spc="434">
                <a:latin typeface="Arial"/>
                <a:cs typeface="Arial"/>
              </a:rPr>
              <a:t> </a:t>
            </a:r>
            <a:r>
              <a:rPr dirty="0" smtClean="0" sz="1400" spc="-20">
                <a:latin typeface="Arial"/>
                <a:cs typeface="Arial"/>
              </a:rPr>
              <a:t> </a:t>
            </a:r>
            <a:r>
              <a:rPr dirty="0" smtClean="0" sz="1400" spc="-20">
                <a:latin typeface="Arial"/>
                <a:cs typeface="Arial"/>
              </a:rPr>
              <a:t> </a:t>
            </a:r>
            <a:r>
              <a:rPr dirty="0" smtClean="0" sz="1400" spc="-30">
                <a:latin typeface="Arial"/>
                <a:cs typeface="Arial"/>
              </a:rPr>
              <a:t>غ</a:t>
            </a:r>
            <a:r>
              <a:rPr dirty="0" smtClean="0" sz="1400" spc="345">
                <a:latin typeface="Arial"/>
                <a:cs typeface="Arial"/>
              </a:rPr>
              <a:t> </a:t>
            </a:r>
            <a:r>
              <a:rPr dirty="0" smtClean="0" sz="1400" spc="-45">
                <a:latin typeface="Arial"/>
                <a:cs typeface="Arial"/>
              </a:rPr>
              <a:t> </a:t>
            </a:r>
            <a:r>
              <a:rPr dirty="0" smtClean="0" sz="1400" spc="-50">
                <a:latin typeface="Arial"/>
                <a:cs typeface="Arial"/>
              </a:rPr>
              <a:t> </a:t>
            </a:r>
            <a:r>
              <a:rPr dirty="0" smtClean="0" sz="1400" spc="10">
                <a:latin typeface="Arial"/>
                <a:cs typeface="Arial"/>
              </a:rPr>
              <a:t> </a:t>
            </a:r>
            <a:r>
              <a:rPr dirty="0" smtClean="0" sz="1400" spc="65">
                <a:latin typeface="Arial"/>
                <a:cs typeface="Arial"/>
              </a:rPr>
              <a:t>ة</a:t>
            </a:r>
            <a:r>
              <a:rPr dirty="0" smtClean="0" sz="1400" spc="-20">
                <a:latin typeface="Arial"/>
                <a:cs typeface="Arial"/>
              </a:rPr>
              <a:t> </a:t>
            </a:r>
            <a:r>
              <a:rPr dirty="0" smtClean="0" sz="1400" spc="-20">
                <a:latin typeface="Arial"/>
                <a:cs typeface="Arial"/>
              </a:rPr>
              <a:t> </a:t>
            </a:r>
            <a:r>
              <a:rPr dirty="0" smtClean="0" sz="1400" spc="705">
                <a:latin typeface="Arial"/>
                <a:cs typeface="Arial"/>
              </a:rPr>
              <a:t>ا</a:t>
            </a:r>
            <a:r>
              <a:rPr dirty="0" smtClean="0" sz="1400" spc="-285">
                <a:latin typeface="Arial"/>
                <a:cs typeface="Arial"/>
              </a:rPr>
              <a:t>ل</a:t>
            </a:r>
            <a:r>
              <a:rPr dirty="0" smtClean="0" sz="1400" spc="-114">
                <a:latin typeface="Arial"/>
                <a:cs typeface="Arial"/>
              </a:rPr>
              <a:t>أ</a:t>
            </a:r>
            <a:r>
              <a:rPr dirty="0" smtClean="0" sz="1400" spc="-190">
                <a:latin typeface="Arial"/>
                <a:cs typeface="Arial"/>
              </a:rPr>
              <a:t>د</a:t>
            </a:r>
            <a:r>
              <a:rPr dirty="0" smtClean="0" sz="1400" spc="-420">
                <a:latin typeface="Arial"/>
                <a:cs typeface="Arial"/>
              </a:rPr>
              <a:t>س</a:t>
            </a:r>
            <a:r>
              <a:rPr dirty="0" smtClean="0" sz="1400" spc="-120">
                <a:latin typeface="Arial"/>
                <a:cs typeface="Arial"/>
              </a:rPr>
              <a:t>لا</a:t>
            </a:r>
            <a:r>
              <a:rPr dirty="0" smtClean="0" sz="1400" spc="-120">
                <a:latin typeface="Arial"/>
                <a:cs typeface="Arial"/>
              </a:rPr>
              <a:t>ا </a:t>
            </a:r>
            <a:r>
              <a:rPr dirty="0" smtClean="0" sz="1400" spc="-5">
                <a:latin typeface="Arial"/>
                <a:cs typeface="Arial"/>
              </a:rPr>
              <a:t>ا</a:t>
            </a:r>
            <a:r>
              <a:rPr dirty="0" smtClean="0" sz="1400" spc="-355">
                <a:latin typeface="Arial"/>
                <a:cs typeface="Arial"/>
              </a:rPr>
              <a:t>ط</a:t>
            </a:r>
            <a:r>
              <a:rPr dirty="0" smtClean="0" sz="1400" spc="20">
                <a:latin typeface="Arial"/>
                <a:cs typeface="Arial"/>
              </a:rPr>
              <a:t>و</a:t>
            </a:r>
            <a:r>
              <a:rPr dirty="0" smtClean="0" sz="1400" spc="-200">
                <a:latin typeface="Arial"/>
                <a:cs typeface="Arial"/>
              </a:rPr>
              <a:t>لأ</a:t>
            </a:r>
            <a:r>
              <a:rPr dirty="0" smtClean="0" sz="1400" spc="10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.</a:t>
            </a:r>
            <a:r>
              <a:rPr dirty="0" smtClean="0" sz="1400" spc="15">
                <a:latin typeface="Arial"/>
                <a:cs typeface="Arial"/>
              </a:rPr>
              <a:t> </a:t>
            </a:r>
            <a:r>
              <a:rPr dirty="0" smtClean="0" sz="1400" spc="-440">
                <a:latin typeface="Arial"/>
                <a:cs typeface="Arial"/>
              </a:rPr>
              <a:t>ي</a:t>
            </a:r>
            <a:r>
              <a:rPr dirty="0" smtClean="0" sz="1400" spc="-190">
                <a:latin typeface="Arial"/>
                <a:cs typeface="Arial"/>
              </a:rPr>
              <a:t> </a:t>
            </a:r>
            <a:r>
              <a:rPr dirty="0" smtClean="0" sz="1400" spc="-50">
                <a:latin typeface="Arial"/>
                <a:cs typeface="Arial"/>
              </a:rPr>
              <a:t> </a:t>
            </a:r>
            <a:r>
              <a:rPr dirty="0" smtClean="0" sz="1400" spc="-114">
                <a:latin typeface="Arial"/>
                <a:cs typeface="Arial"/>
              </a:rPr>
              <a:t>لأ 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-335">
                <a:latin typeface="Arial"/>
                <a:cs typeface="Arial"/>
              </a:rPr>
              <a:t>ي</a:t>
            </a:r>
            <a:r>
              <a:rPr dirty="0" smtClean="0" sz="1400" spc="-220">
                <a:latin typeface="Arial"/>
                <a:cs typeface="Arial"/>
              </a:rPr>
              <a:t>و</a:t>
            </a:r>
            <a:r>
              <a:rPr dirty="0" smtClean="0" sz="1400" spc="65">
                <a:latin typeface="Arial"/>
                <a:cs typeface="Arial"/>
              </a:rPr>
              <a:t>ة</a:t>
            </a:r>
            <a:r>
              <a:rPr dirty="0" smtClean="0" sz="1400" spc="-135">
                <a:latin typeface="Arial"/>
                <a:cs typeface="Arial"/>
              </a:rPr>
              <a:t> س</a:t>
            </a:r>
            <a:endParaRPr sz="1400">
              <a:latin typeface="Arial"/>
              <a:cs typeface="Arial"/>
            </a:endParaRPr>
          </a:p>
          <a:p>
            <a:pPr>
              <a:lnSpc>
                <a:spcPts val="1100"/>
              </a:lnSpc>
              <a:spcBef>
                <a:spcPts val="75"/>
              </a:spcBef>
            </a:pPr>
            <a:endParaRPr sz="1100"/>
          </a:p>
          <a:p>
            <a:pPr algn="r" marR="14604">
              <a:lnSpc>
                <a:spcPct val="100000"/>
              </a:lnSpc>
            </a:pPr>
            <a:r>
              <a:rPr dirty="0" smtClean="0" sz="1400" spc="10" b="1" u="heavy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mtClean="0" sz="1400" spc="100" b="1" u="heavy">
                <a:solidFill>
                  <a:srgbClr val="FF0000"/>
                </a:solidFill>
                <a:latin typeface="Arial"/>
                <a:cs typeface="Arial"/>
              </a:rPr>
              <a:t>ة</a:t>
            </a:r>
            <a:r>
              <a:rPr dirty="0" smtClean="0" sz="1400" spc="100" b="1" u="heavy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mtClean="0" sz="1400" spc="75" b="1" u="heavy">
                <a:solidFill>
                  <a:srgbClr val="FF0000"/>
                </a:solidFill>
                <a:latin typeface="Arial"/>
                <a:cs typeface="Arial"/>
              </a:rPr>
              <a:t>م</a:t>
            </a:r>
            <a:r>
              <a:rPr dirty="0" smtClean="0" sz="1400" spc="75" b="1" u="heavy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mtClean="0" sz="1400" spc="-90" b="1" u="heavy">
                <a:solidFill>
                  <a:srgbClr val="FF0000"/>
                </a:solidFill>
                <a:latin typeface="Arial"/>
                <a:cs typeface="Arial"/>
              </a:rPr>
              <a:t>زلأ</a:t>
            </a:r>
            <a:r>
              <a:rPr dirty="0" smtClean="0" sz="1400" spc="-90" b="1" u="heavy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mtClean="0" sz="1400" spc="-90" b="1" u="heavy">
                <a:solidFill>
                  <a:srgbClr val="FF0000"/>
                </a:solidFill>
                <a:latin typeface="Arial"/>
                <a:cs typeface="Arial"/>
              </a:rPr>
              <a:t>ا</a:t>
            </a:r>
            <a:r>
              <a:rPr dirty="0" smtClean="0" sz="1400" spc="-90" b="1" u="heavy">
                <a:solidFill>
                  <a:srgbClr val="FF0000"/>
                </a:solidFill>
                <a:latin typeface="Arial"/>
                <a:cs typeface="Arial"/>
              </a:rPr>
              <a:t>  </a:t>
            </a:r>
            <a:r>
              <a:rPr dirty="0" smtClean="0" sz="1400" spc="-380" b="1" u="heavy">
                <a:solidFill>
                  <a:srgbClr val="FF0000"/>
                </a:solidFill>
                <a:latin typeface="Arial"/>
                <a:cs typeface="Arial"/>
              </a:rPr>
              <a:t>سيفن</a:t>
            </a:r>
            <a:r>
              <a:rPr dirty="0" smtClean="0" sz="1400" spc="-380" b="1" u="heavy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mtClean="0" sz="1400" spc="-540" b="1" u="heavy">
                <a:solidFill>
                  <a:srgbClr val="FF0000"/>
                </a:solidFill>
                <a:latin typeface="Arial"/>
                <a:cs typeface="Arial"/>
              </a:rPr>
              <a:t>ت</a:t>
            </a:r>
            <a:r>
              <a:rPr dirty="0" smtClean="0" sz="1400" spc="-540" b="1" u="heavy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mtClean="0" sz="1400" spc="5" b="1" u="heavy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mtClean="0" sz="1400" spc="-145" b="1" u="heavy">
                <a:solidFill>
                  <a:srgbClr val="FF0000"/>
                </a:solidFill>
                <a:latin typeface="Arial"/>
                <a:cs typeface="Arial"/>
              </a:rPr>
              <a:t>بولسأ</a:t>
            </a:r>
            <a:r>
              <a:rPr dirty="0" smtClean="0" sz="1400" spc="-145" b="1" u="heavy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mtClean="0" sz="1400" spc="-5" b="1" u="heavy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mtClean="0" sz="1400" spc="0" b="1" u="heavy">
                <a:solidFill>
                  <a:srgbClr val="FF0000"/>
                </a:solidFill>
                <a:latin typeface="Arial"/>
                <a:cs typeface="Arial"/>
              </a:rPr>
              <a:t>:</a:t>
            </a:r>
            <a:r>
              <a:rPr dirty="0" smtClean="0" sz="1400" spc="0" b="1" u="heavy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mtClean="0" sz="1400" spc="-10" b="1" u="heavy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mtClean="0" sz="1400" spc="15" b="1" u="heavy">
                <a:solidFill>
                  <a:srgbClr val="FF0000"/>
                </a:solidFill>
                <a:latin typeface="Arial"/>
                <a:cs typeface="Arial"/>
              </a:rPr>
              <a:t>ا</a:t>
            </a:r>
            <a:r>
              <a:rPr dirty="0" smtClean="0" sz="1400" spc="-200" b="1" u="heavy">
                <a:solidFill>
                  <a:srgbClr val="FF0000"/>
                </a:solidFill>
                <a:latin typeface="Arial"/>
                <a:cs typeface="Arial"/>
              </a:rPr>
              <a:t>عبار</a:t>
            </a:r>
            <a:r>
              <a:rPr dirty="0" smtClean="0" sz="1400" spc="-200" b="1" u="heavy">
                <a:solidFill>
                  <a:srgbClr val="FF0000"/>
                </a:solidFill>
                <a:latin typeface="Arial"/>
                <a:cs typeface="Arial"/>
              </a:rPr>
              <a:t> </a:t>
            </a:r>
            <a:endParaRPr sz="1400">
              <a:latin typeface="Arial"/>
              <a:cs typeface="Arial"/>
            </a:endParaRPr>
          </a:p>
          <a:p>
            <a:pPr>
              <a:lnSpc>
                <a:spcPts val="950"/>
              </a:lnSpc>
              <a:spcBef>
                <a:spcPts val="39"/>
              </a:spcBef>
            </a:pPr>
            <a:endParaRPr sz="950"/>
          </a:p>
          <a:p>
            <a:pPr algn="just" marL="12700" marR="13335" indent="0">
              <a:lnSpc>
                <a:spcPct val="110400"/>
              </a:lnSpc>
            </a:pPr>
            <a:r>
              <a:rPr dirty="0" smtClean="0" sz="1400" spc="-295">
                <a:latin typeface="Arial"/>
                <a:cs typeface="Arial"/>
              </a:rPr>
              <a:t>ز</a:t>
            </a:r>
            <a:r>
              <a:rPr dirty="0" smtClean="0" sz="1400" spc="-229">
                <a:latin typeface="Arial"/>
                <a:cs typeface="Arial"/>
              </a:rPr>
              <a:t>ل</a:t>
            </a:r>
            <a:r>
              <a:rPr dirty="0" smtClean="0" sz="1400" spc="-100">
                <a:latin typeface="Arial"/>
                <a:cs typeface="Arial"/>
              </a:rPr>
              <a:t>أ</a:t>
            </a:r>
            <a:r>
              <a:rPr dirty="0" smtClean="0" sz="1400" spc="-5">
                <a:latin typeface="Arial"/>
                <a:cs typeface="Arial"/>
              </a:rPr>
              <a:t>ا</a:t>
            </a:r>
            <a:r>
              <a:rPr dirty="0" smtClean="0" sz="1400" spc="65">
                <a:latin typeface="Arial"/>
                <a:cs typeface="Arial"/>
              </a:rPr>
              <a:t>ة</a:t>
            </a:r>
            <a:r>
              <a:rPr dirty="0" smtClean="0" sz="1400" spc="0">
                <a:latin typeface="Arial"/>
                <a:cs typeface="Arial"/>
              </a:rPr>
              <a:t>ا </a:t>
            </a:r>
            <a:r>
              <a:rPr dirty="0" smtClean="0" sz="1400" spc="-235">
                <a:latin typeface="Arial"/>
                <a:cs typeface="Arial"/>
              </a:rPr>
              <a:t>و</a:t>
            </a:r>
            <a:r>
              <a:rPr dirty="0" smtClean="0" sz="1400" spc="-5">
                <a:latin typeface="Arial"/>
                <a:cs typeface="Arial"/>
              </a:rPr>
              <a:t>ا</a:t>
            </a:r>
            <a:r>
              <a:rPr dirty="0" smtClean="0" sz="1400" spc="345">
                <a:latin typeface="Arial"/>
                <a:cs typeface="Arial"/>
              </a:rPr>
              <a:t> </a:t>
            </a:r>
            <a:r>
              <a:rPr dirty="0" smtClean="0" sz="1400" spc="-190">
                <a:latin typeface="Arial"/>
                <a:cs typeface="Arial"/>
              </a:rPr>
              <a:t>د</a:t>
            </a:r>
            <a:r>
              <a:rPr dirty="0" smtClean="0" sz="1400" spc="-370">
                <a:latin typeface="Arial"/>
                <a:cs typeface="Arial"/>
              </a:rPr>
              <a:t>ل</a:t>
            </a:r>
            <a:r>
              <a:rPr dirty="0" smtClean="0" sz="1400" spc="10">
                <a:latin typeface="Arial"/>
                <a:cs typeface="Arial"/>
              </a:rPr>
              <a:t> </a:t>
            </a:r>
            <a:r>
              <a:rPr dirty="0" smtClean="0" sz="1400" spc="-5">
                <a:latin typeface="Arial"/>
                <a:cs typeface="Arial"/>
              </a:rPr>
              <a:t>ا</a:t>
            </a:r>
            <a:r>
              <a:rPr dirty="0" smtClean="0" sz="1400" spc="-315">
                <a:latin typeface="Arial"/>
                <a:cs typeface="Arial"/>
              </a:rPr>
              <a:t>ط</a:t>
            </a:r>
            <a:r>
              <a:rPr dirty="0" smtClean="0" sz="1400" spc="-5">
                <a:latin typeface="Arial"/>
                <a:cs typeface="Arial"/>
              </a:rPr>
              <a:t>ا</a:t>
            </a:r>
            <a:r>
              <a:rPr dirty="0" smtClean="0" sz="1400" spc="-710">
                <a:latin typeface="Arial"/>
                <a:cs typeface="Arial"/>
              </a:rPr>
              <a:t>ب</a:t>
            </a:r>
            <a:r>
              <a:rPr dirty="0" smtClean="0" sz="1400" spc="-10">
                <a:latin typeface="Arial"/>
                <a:cs typeface="Arial"/>
              </a:rPr>
              <a:t> </a:t>
            </a:r>
            <a:r>
              <a:rPr dirty="0" smtClean="0" baseline="7936" sz="2100" spc="-7">
                <a:latin typeface="Arial"/>
                <a:cs typeface="Arial"/>
              </a:rPr>
              <a:t> </a:t>
            </a:r>
            <a:r>
              <a:rPr dirty="0" smtClean="0" sz="1400" spc="-5">
                <a:latin typeface="Arial"/>
                <a:cs typeface="Arial"/>
              </a:rPr>
              <a:t>ا</a:t>
            </a:r>
            <a:r>
              <a:rPr dirty="0" smtClean="0" sz="1400" spc="105">
                <a:latin typeface="Arial"/>
                <a:cs typeface="Arial"/>
              </a:rPr>
              <a:t>ة</a:t>
            </a:r>
            <a:r>
              <a:rPr dirty="0" smtClean="0" sz="1400" spc="-5">
                <a:latin typeface="Arial"/>
                <a:cs typeface="Arial"/>
              </a:rPr>
              <a:t>ا</a:t>
            </a:r>
            <a:r>
              <a:rPr dirty="0" smtClean="0" sz="1400" spc="350">
                <a:latin typeface="Arial"/>
                <a:cs typeface="Arial"/>
              </a:rPr>
              <a:t> </a:t>
            </a:r>
            <a:r>
              <a:rPr dirty="0" smtClean="0" sz="1400" spc="-55">
                <a:latin typeface="Arial"/>
                <a:cs typeface="Arial"/>
              </a:rPr>
              <a:t> </a:t>
            </a:r>
            <a:r>
              <a:rPr dirty="0" smtClean="0" baseline="7936" sz="2100" spc="67">
                <a:latin typeface="Arial"/>
                <a:cs typeface="Arial"/>
              </a:rPr>
              <a:t> </a:t>
            </a:r>
            <a:r>
              <a:rPr dirty="0" smtClean="0" sz="1400" spc="-550">
                <a:latin typeface="Arial"/>
                <a:cs typeface="Arial"/>
              </a:rPr>
              <a:t>ي</a:t>
            </a:r>
            <a:r>
              <a:rPr dirty="0" smtClean="0" sz="1400" spc="-5">
                <a:latin typeface="Arial"/>
                <a:cs typeface="Arial"/>
              </a:rPr>
              <a:t>ا</a:t>
            </a:r>
            <a:r>
              <a:rPr dirty="0" smtClean="0" sz="1400" spc="-45">
                <a:latin typeface="Arial"/>
                <a:cs typeface="Arial"/>
              </a:rPr>
              <a:t> </a:t>
            </a:r>
            <a:r>
              <a:rPr dirty="0" smtClean="0" sz="1400" spc="-285">
                <a:latin typeface="Arial"/>
                <a:cs typeface="Arial"/>
              </a:rPr>
              <a:t>ل</a:t>
            </a:r>
            <a:r>
              <a:rPr dirty="0" smtClean="0" sz="1400" spc="-114">
                <a:latin typeface="Arial"/>
                <a:cs typeface="Arial"/>
              </a:rPr>
              <a:t>أ</a:t>
            </a:r>
            <a:r>
              <a:rPr dirty="0" smtClean="0" sz="1400" spc="-20">
                <a:latin typeface="Arial"/>
                <a:cs typeface="Arial"/>
              </a:rPr>
              <a:t> </a:t>
            </a:r>
            <a:r>
              <a:rPr dirty="0" smtClean="0" sz="1400" spc="-20">
                <a:latin typeface="Arial"/>
                <a:cs typeface="Arial"/>
              </a:rPr>
              <a:t> </a:t>
            </a:r>
            <a:r>
              <a:rPr dirty="0" smtClean="0" sz="1400" spc="-200">
                <a:latin typeface="Arial"/>
                <a:cs typeface="Arial"/>
              </a:rPr>
              <a:t>لأ</a:t>
            </a:r>
            <a:r>
              <a:rPr dirty="0" smtClean="0" sz="1400" spc="10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ع</a:t>
            </a:r>
            <a:r>
              <a:rPr dirty="0" smtClean="0" sz="1400" spc="-285">
                <a:latin typeface="Arial"/>
                <a:cs typeface="Arial"/>
              </a:rPr>
              <a:t>ل</a:t>
            </a:r>
            <a:r>
              <a:rPr dirty="0" smtClean="0" sz="1400" spc="-114">
                <a:latin typeface="Arial"/>
                <a:cs typeface="Arial"/>
              </a:rPr>
              <a:t>أ</a:t>
            </a:r>
            <a:r>
              <a:rPr dirty="0" smtClean="0" sz="1400" spc="-229">
                <a:latin typeface="Arial"/>
                <a:cs typeface="Arial"/>
              </a:rPr>
              <a:t>ل</a:t>
            </a:r>
            <a:r>
              <a:rPr dirty="0" smtClean="0" sz="1400" spc="-65">
                <a:latin typeface="Arial"/>
                <a:cs typeface="Arial"/>
              </a:rPr>
              <a:t>أ</a:t>
            </a:r>
            <a:r>
              <a:rPr dirty="0" smtClean="0" sz="1400" spc="-5">
                <a:latin typeface="Arial"/>
                <a:cs typeface="Arial"/>
              </a:rPr>
              <a:t>ا</a:t>
            </a:r>
            <a:r>
              <a:rPr dirty="0" smtClean="0" sz="1400" spc="-350">
                <a:latin typeface="Arial"/>
                <a:cs typeface="Arial"/>
              </a:rPr>
              <a:t>ي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-229">
                <a:latin typeface="Arial"/>
                <a:cs typeface="Arial"/>
              </a:rPr>
              <a:t>ل</a:t>
            </a:r>
            <a:r>
              <a:rPr dirty="0" smtClean="0" sz="1400" spc="-100">
                <a:latin typeface="Arial"/>
                <a:cs typeface="Arial"/>
              </a:rPr>
              <a:t>أ</a:t>
            </a:r>
            <a:r>
              <a:rPr dirty="0" smtClean="0" sz="1400" spc="-550">
                <a:latin typeface="Arial"/>
                <a:cs typeface="Arial"/>
              </a:rPr>
              <a:t>ي</a:t>
            </a:r>
            <a:r>
              <a:rPr dirty="0" smtClean="0" sz="1400" spc="-5">
                <a:latin typeface="Arial"/>
                <a:cs typeface="Arial"/>
              </a:rPr>
              <a:t>ا</a:t>
            </a:r>
            <a:r>
              <a:rPr dirty="0" smtClean="0" sz="1400" spc="345">
                <a:latin typeface="Arial"/>
                <a:cs typeface="Arial"/>
              </a:rPr>
              <a:t> </a:t>
            </a:r>
            <a:r>
              <a:rPr dirty="0" smtClean="0" sz="1400" spc="-105">
                <a:latin typeface="Arial"/>
                <a:cs typeface="Arial"/>
              </a:rPr>
              <a:t>م</a:t>
            </a:r>
            <a:r>
              <a:rPr dirty="0" smtClean="0" sz="1400" spc="-45">
                <a:latin typeface="Arial"/>
                <a:cs typeface="Arial"/>
              </a:rPr>
              <a:t> </a:t>
            </a:r>
            <a:r>
              <a:rPr dirty="0" smtClean="0" sz="1400" spc="-585">
                <a:latin typeface="Arial"/>
                <a:cs typeface="Arial"/>
              </a:rPr>
              <a:t>ي</a:t>
            </a:r>
            <a:r>
              <a:rPr dirty="0" smtClean="0" sz="1400" spc="-50">
                <a:latin typeface="Arial"/>
                <a:cs typeface="Arial"/>
              </a:rPr>
              <a:t> </a:t>
            </a:r>
            <a:r>
              <a:rPr dirty="0" smtClean="0" sz="1400" spc="10">
                <a:latin typeface="Arial"/>
                <a:cs typeface="Arial"/>
              </a:rPr>
              <a:t> </a:t>
            </a:r>
            <a:r>
              <a:rPr dirty="0" smtClean="0" sz="1400" spc="-229">
                <a:latin typeface="Arial"/>
                <a:cs typeface="Arial"/>
              </a:rPr>
              <a:t>ل</a:t>
            </a:r>
            <a:r>
              <a:rPr dirty="0" smtClean="0" sz="1400" spc="-100">
                <a:latin typeface="Arial"/>
                <a:cs typeface="Arial"/>
              </a:rPr>
              <a:t>أ</a:t>
            </a:r>
            <a:r>
              <a:rPr dirty="0" smtClean="0" sz="1400" spc="-315">
                <a:latin typeface="Arial"/>
                <a:cs typeface="Arial"/>
              </a:rPr>
              <a:t>ط</a:t>
            </a:r>
            <a:r>
              <a:rPr dirty="0" smtClean="0" sz="1400" spc="-5">
                <a:latin typeface="Arial"/>
                <a:cs typeface="Arial"/>
              </a:rPr>
              <a:t>ا</a:t>
            </a:r>
            <a:r>
              <a:rPr dirty="0" smtClean="0" sz="1400" spc="-45">
                <a:latin typeface="Arial"/>
                <a:cs typeface="Arial"/>
              </a:rPr>
              <a:t> </a:t>
            </a:r>
            <a:r>
              <a:rPr dirty="0" smtClean="0" sz="1400" spc="-365">
                <a:latin typeface="Arial"/>
                <a:cs typeface="Arial"/>
              </a:rPr>
              <a:t>ل</a:t>
            </a:r>
            <a:r>
              <a:rPr dirty="0" smtClean="0" sz="1400" spc="-200">
                <a:latin typeface="Arial"/>
                <a:cs typeface="Arial"/>
              </a:rPr>
              <a:t>لأ</a:t>
            </a:r>
            <a:r>
              <a:rPr dirty="0" smtClean="0" sz="1400" spc="10">
                <a:latin typeface="Arial"/>
                <a:cs typeface="Arial"/>
              </a:rPr>
              <a:t> </a:t>
            </a:r>
            <a:r>
              <a:rPr dirty="0" smtClean="0" sz="1400" spc="-550">
                <a:latin typeface="Arial"/>
                <a:cs typeface="Arial"/>
              </a:rPr>
              <a:t>ي</a:t>
            </a:r>
            <a:r>
              <a:rPr dirty="0" smtClean="0" sz="1400" spc="-5">
                <a:latin typeface="Arial"/>
                <a:cs typeface="Arial"/>
              </a:rPr>
              <a:t>ا</a:t>
            </a:r>
            <a:r>
              <a:rPr dirty="0" smtClean="0" sz="1400" spc="20">
                <a:latin typeface="Arial"/>
                <a:cs typeface="Arial"/>
              </a:rPr>
              <a:t>و</a:t>
            </a:r>
            <a:r>
              <a:rPr dirty="0" smtClean="0" sz="1400" spc="-229">
                <a:latin typeface="Arial"/>
                <a:cs typeface="Arial"/>
              </a:rPr>
              <a:t>ل</a:t>
            </a:r>
            <a:r>
              <a:rPr dirty="0" smtClean="0" sz="1400" spc="-100">
                <a:latin typeface="Arial"/>
                <a:cs typeface="Arial"/>
              </a:rPr>
              <a:t>أ</a:t>
            </a:r>
            <a:r>
              <a:rPr dirty="0" smtClean="0" sz="1400" spc="-585">
                <a:latin typeface="Arial"/>
                <a:cs typeface="Arial"/>
              </a:rPr>
              <a:t>ي</a:t>
            </a:r>
            <a:r>
              <a:rPr dirty="0" smtClean="0" sz="1400" spc="345">
                <a:latin typeface="Arial"/>
                <a:cs typeface="Arial"/>
              </a:rPr>
              <a:t> </a:t>
            </a:r>
            <a:r>
              <a:rPr dirty="0" smtClean="0" sz="1400" spc="-105">
                <a:latin typeface="Arial"/>
                <a:cs typeface="Arial"/>
              </a:rPr>
              <a:t>م</a:t>
            </a:r>
            <a:r>
              <a:rPr dirty="0" smtClean="0" sz="1400" spc="-45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ا </a:t>
            </a:r>
            <a:r>
              <a:rPr dirty="0" smtClean="0" sz="1400" spc="-229">
                <a:latin typeface="Arial"/>
                <a:cs typeface="Arial"/>
              </a:rPr>
              <a:t>ل</a:t>
            </a:r>
            <a:r>
              <a:rPr dirty="0" smtClean="0" sz="1400" spc="-100">
                <a:latin typeface="Arial"/>
                <a:cs typeface="Arial"/>
              </a:rPr>
              <a:t>أ</a:t>
            </a:r>
            <a:r>
              <a:rPr dirty="0" smtClean="0" sz="1400" spc="345">
                <a:latin typeface="Arial"/>
                <a:cs typeface="Arial"/>
              </a:rPr>
              <a:t> </a:t>
            </a:r>
            <a:r>
              <a:rPr dirty="0" smtClean="0" sz="1400" spc="-250">
                <a:latin typeface="Arial"/>
                <a:cs typeface="Arial"/>
              </a:rPr>
              <a:t>و</a:t>
            </a:r>
            <a:r>
              <a:rPr dirty="0" smtClean="0" sz="1400" spc="-5">
                <a:latin typeface="Arial"/>
                <a:cs typeface="Arial"/>
              </a:rPr>
              <a:t>ا</a:t>
            </a:r>
            <a:r>
              <a:rPr dirty="0" smtClean="0" sz="1400" spc="-365">
                <a:latin typeface="Arial"/>
                <a:cs typeface="Arial"/>
              </a:rPr>
              <a:t>ل</a:t>
            </a:r>
            <a:r>
              <a:rPr dirty="0" smtClean="0" sz="1400" spc="-50">
                <a:latin typeface="Arial"/>
                <a:cs typeface="Arial"/>
              </a:rPr>
              <a:t> </a:t>
            </a:r>
            <a:r>
              <a:rPr dirty="0" smtClean="0" sz="1400" spc="10">
                <a:latin typeface="Arial"/>
                <a:cs typeface="Arial"/>
              </a:rPr>
              <a:t> </a:t>
            </a:r>
            <a:r>
              <a:rPr dirty="0" smtClean="0" sz="1400" spc="105">
                <a:latin typeface="Arial"/>
                <a:cs typeface="Arial"/>
              </a:rPr>
              <a:t>ة</a:t>
            </a:r>
            <a:r>
              <a:rPr dirty="0" smtClean="0" sz="1400" spc="-5">
                <a:latin typeface="Arial"/>
                <a:cs typeface="Arial"/>
              </a:rPr>
              <a:t>ا</a:t>
            </a:r>
            <a:r>
              <a:rPr dirty="0" smtClean="0" sz="1400" spc="-20">
                <a:latin typeface="Arial"/>
                <a:cs typeface="Arial"/>
              </a:rPr>
              <a:t> </a:t>
            </a:r>
            <a:r>
              <a:rPr dirty="0" smtClean="0" sz="1400" spc="-20">
                <a:latin typeface="Arial"/>
                <a:cs typeface="Arial"/>
              </a:rPr>
              <a:t> </a:t>
            </a:r>
            <a:r>
              <a:rPr dirty="0" smtClean="0" sz="1400" spc="605">
                <a:latin typeface="Arial"/>
                <a:cs typeface="Arial"/>
              </a:rPr>
              <a:t> </a:t>
            </a:r>
            <a:r>
              <a:rPr dirty="0" smtClean="0" sz="1400" spc="-550">
                <a:latin typeface="Arial"/>
                <a:cs typeface="Arial"/>
              </a:rPr>
              <a:t>ي</a:t>
            </a:r>
            <a:r>
              <a:rPr dirty="0" smtClean="0" sz="1400" spc="-5">
                <a:latin typeface="Arial"/>
                <a:cs typeface="Arial"/>
              </a:rPr>
              <a:t>ا</a:t>
            </a:r>
            <a:r>
              <a:rPr dirty="0" smtClean="0" sz="1400" spc="-355">
                <a:latin typeface="Arial"/>
                <a:cs typeface="Arial"/>
              </a:rPr>
              <a:t>ي</a:t>
            </a:r>
            <a:r>
              <a:rPr dirty="0" smtClean="0" sz="1400" spc="280">
                <a:latin typeface="Arial"/>
                <a:cs typeface="Arial"/>
              </a:rPr>
              <a:t>ه</a:t>
            </a:r>
            <a:r>
              <a:rPr dirty="0" smtClean="0" sz="1400" spc="-120">
                <a:latin typeface="Arial"/>
                <a:cs typeface="Arial"/>
              </a:rPr>
              <a:t>لا</a:t>
            </a:r>
            <a:r>
              <a:rPr dirty="0" smtClean="0" sz="1400" spc="-120">
                <a:latin typeface="Arial"/>
                <a:cs typeface="Arial"/>
              </a:rPr>
              <a:t>ا ع</a:t>
            </a:r>
            <a:r>
              <a:rPr dirty="0" smtClean="0" sz="1400" spc="-5">
                <a:latin typeface="Arial"/>
                <a:cs typeface="Arial"/>
              </a:rPr>
              <a:t>ا</a:t>
            </a:r>
            <a:r>
              <a:rPr dirty="0" smtClean="0" sz="1400" spc="-285">
                <a:latin typeface="Arial"/>
                <a:cs typeface="Arial"/>
              </a:rPr>
              <a:t>ل</a:t>
            </a:r>
            <a:r>
              <a:rPr dirty="0" smtClean="0" sz="1400" spc="-80">
                <a:latin typeface="Arial"/>
                <a:cs typeface="Arial"/>
              </a:rPr>
              <a:t>أ</a:t>
            </a:r>
            <a:r>
              <a:rPr dirty="0" smtClean="0" sz="1400" spc="-5">
                <a:latin typeface="Arial"/>
                <a:cs typeface="Arial"/>
              </a:rPr>
              <a:t>ا</a:t>
            </a:r>
            <a:r>
              <a:rPr dirty="0" smtClean="0" sz="1400" spc="-45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ا </a:t>
            </a:r>
            <a:r>
              <a:rPr dirty="0" smtClean="0" sz="1400" spc="30">
                <a:latin typeface="Arial"/>
                <a:cs typeface="Arial"/>
              </a:rPr>
              <a:t>ض</a:t>
            </a:r>
            <a:r>
              <a:rPr dirty="0" smtClean="0" sz="1400" spc="-5">
                <a:latin typeface="Arial"/>
                <a:cs typeface="Arial"/>
              </a:rPr>
              <a:t>ا</a:t>
            </a:r>
            <a:r>
              <a:rPr dirty="0" smtClean="0" sz="1400" spc="-165">
                <a:latin typeface="Arial"/>
                <a:cs typeface="Arial"/>
              </a:rPr>
              <a:t>ل</a:t>
            </a:r>
            <a:r>
              <a:rPr dirty="0" smtClean="0" sz="1400" spc="-50">
                <a:latin typeface="Arial"/>
                <a:cs typeface="Arial"/>
              </a:rPr>
              <a:t> </a:t>
            </a:r>
            <a:r>
              <a:rPr dirty="0" smtClean="0" sz="1400" spc="10">
                <a:latin typeface="Arial"/>
                <a:cs typeface="Arial"/>
              </a:rPr>
              <a:t> </a:t>
            </a:r>
            <a:r>
              <a:rPr dirty="0" smtClean="0" sz="1400" spc="15">
                <a:latin typeface="Arial"/>
                <a:cs typeface="Arial"/>
              </a:rPr>
              <a:t>ق</a:t>
            </a:r>
            <a:r>
              <a:rPr dirty="0" smtClean="0" sz="1400" spc="-550">
                <a:latin typeface="Arial"/>
                <a:cs typeface="Arial"/>
              </a:rPr>
              <a:t>ي</a:t>
            </a:r>
            <a:r>
              <a:rPr dirty="0" smtClean="0" sz="1400" spc="-5">
                <a:latin typeface="Arial"/>
                <a:cs typeface="Arial"/>
              </a:rPr>
              <a:t>ا</a:t>
            </a:r>
            <a:r>
              <a:rPr dirty="0" smtClean="0" sz="1400" spc="-45">
                <a:latin typeface="Arial"/>
                <a:cs typeface="Arial"/>
              </a:rPr>
              <a:t> </a:t>
            </a:r>
            <a:r>
              <a:rPr dirty="0" smtClean="0" sz="1400" spc="20">
                <a:latin typeface="Arial"/>
                <a:cs typeface="Arial"/>
              </a:rPr>
              <a:t>و</a:t>
            </a:r>
            <a:r>
              <a:rPr dirty="0" smtClean="0" sz="1400" spc="15">
                <a:latin typeface="Arial"/>
                <a:cs typeface="Arial"/>
              </a:rPr>
              <a:t> </a:t>
            </a:r>
            <a:r>
              <a:rPr dirty="0" smtClean="0" sz="1400" spc="114">
                <a:latin typeface="Arial"/>
                <a:cs typeface="Arial"/>
              </a:rPr>
              <a:t>ا</a:t>
            </a:r>
            <a:r>
              <a:rPr dirty="0" smtClean="0" sz="1400" spc="25">
                <a:latin typeface="Arial"/>
                <a:cs typeface="Arial"/>
              </a:rPr>
              <a:t>ا</a:t>
            </a:r>
            <a:r>
              <a:rPr dirty="0" smtClean="0" sz="1400" spc="-25">
                <a:latin typeface="Arial"/>
                <a:cs typeface="Arial"/>
              </a:rPr>
              <a:t>اي</a:t>
            </a:r>
            <a:r>
              <a:rPr dirty="0" smtClean="0" sz="1400" spc="-30">
                <a:latin typeface="Arial"/>
                <a:cs typeface="Arial"/>
              </a:rPr>
              <a:t>ه</a:t>
            </a:r>
            <a:r>
              <a:rPr dirty="0" smtClean="0" sz="1400" spc="-120">
                <a:latin typeface="Arial"/>
                <a:cs typeface="Arial"/>
              </a:rPr>
              <a:t>لأ</a:t>
            </a:r>
            <a:r>
              <a:rPr dirty="0" smtClean="0" sz="1400" spc="-120">
                <a:latin typeface="Arial"/>
                <a:cs typeface="Arial"/>
              </a:rPr>
              <a:t>ا </a:t>
            </a:r>
            <a:r>
              <a:rPr dirty="0" smtClean="0" sz="1400" spc="-265">
                <a:latin typeface="Arial"/>
                <a:cs typeface="Arial"/>
              </a:rPr>
              <a:t>ي</a:t>
            </a:r>
            <a:r>
              <a:rPr dirty="0" smtClean="0" sz="1400" spc="-100">
                <a:latin typeface="Arial"/>
                <a:cs typeface="Arial"/>
              </a:rPr>
              <a:t>ا</a:t>
            </a:r>
            <a:r>
              <a:rPr dirty="0" smtClean="0" sz="1400" spc="-10">
                <a:latin typeface="Arial"/>
                <a:cs typeface="Arial"/>
              </a:rPr>
              <a:t>ا</a:t>
            </a:r>
            <a:r>
              <a:rPr dirty="0" smtClean="0" sz="1400" spc="-20">
                <a:latin typeface="Arial"/>
                <a:cs typeface="Arial"/>
              </a:rPr>
              <a:t> </a:t>
            </a:r>
            <a:r>
              <a:rPr dirty="0" smtClean="0" sz="1400" spc="-125">
                <a:latin typeface="Arial"/>
                <a:cs typeface="Arial"/>
              </a:rPr>
              <a:t>الأةلأ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700">
                <a:latin typeface="Arial"/>
                <a:cs typeface="Arial"/>
              </a:rPr>
              <a:t>ا</a:t>
            </a:r>
            <a:r>
              <a:rPr dirty="0" smtClean="0" sz="1400" spc="-440">
                <a:latin typeface="Arial"/>
                <a:cs typeface="Arial"/>
              </a:rPr>
              <a:t>ي</a:t>
            </a:r>
            <a:r>
              <a:rPr dirty="0" smtClean="0" sz="1400" spc="-190">
                <a:latin typeface="Arial"/>
                <a:cs typeface="Arial"/>
              </a:rPr>
              <a:t> </a:t>
            </a:r>
            <a:r>
              <a:rPr dirty="0" smtClean="0" sz="1400" spc="-100">
                <a:latin typeface="Arial"/>
                <a:cs typeface="Arial"/>
              </a:rPr>
              <a:t>ا</a:t>
            </a:r>
            <a:r>
              <a:rPr dirty="0" smtClean="0" sz="1400" spc="-190">
                <a:latin typeface="Arial"/>
                <a:cs typeface="Arial"/>
              </a:rPr>
              <a:t>اسو 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ق</a:t>
            </a:r>
            <a:r>
              <a:rPr dirty="0" smtClean="0" sz="1400" spc="-100">
                <a:latin typeface="Arial"/>
                <a:cs typeface="Arial"/>
              </a:rPr>
              <a:t>ا</a:t>
            </a:r>
            <a:r>
              <a:rPr dirty="0" smtClean="0" sz="1400" spc="-70">
                <a:latin typeface="Arial"/>
                <a:cs typeface="Arial"/>
              </a:rPr>
              <a:t>ا</a:t>
            </a:r>
            <a:r>
              <a:rPr dirty="0" smtClean="0" sz="1400" spc="-125">
                <a:latin typeface="Arial"/>
                <a:cs typeface="Arial"/>
              </a:rPr>
              <a:t>د</a:t>
            </a:r>
            <a:r>
              <a:rPr dirty="0" smtClean="0" sz="1400" spc="-265">
                <a:latin typeface="Arial"/>
                <a:cs typeface="Arial"/>
              </a:rPr>
              <a:t>لل</a:t>
            </a:r>
            <a:r>
              <a:rPr dirty="0" smtClean="0" sz="1400" spc="-370">
                <a:latin typeface="Arial"/>
                <a:cs typeface="Arial"/>
              </a:rPr>
              <a:t>ل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114">
                <a:latin typeface="Arial"/>
                <a:cs typeface="Arial"/>
              </a:rPr>
              <a:t>ا</a:t>
            </a:r>
            <a:r>
              <a:rPr dirty="0" smtClean="0" sz="1400" spc="15">
                <a:latin typeface="Arial"/>
                <a:cs typeface="Arial"/>
              </a:rPr>
              <a:t>ا</a:t>
            </a:r>
            <a:r>
              <a:rPr dirty="0" smtClean="0" sz="1400" spc="-160">
                <a:latin typeface="Arial"/>
                <a:cs typeface="Arial"/>
              </a:rPr>
              <a:t>ا </a:t>
            </a:r>
            <a:r>
              <a:rPr dirty="0" smtClean="0" sz="1400" spc="-540">
                <a:latin typeface="Arial"/>
                <a:cs typeface="Arial"/>
              </a:rPr>
              <a:t>س</a:t>
            </a:r>
            <a:r>
              <a:rPr dirty="0" smtClean="0" sz="1400" spc="60">
                <a:latin typeface="Arial"/>
                <a:cs typeface="Arial"/>
              </a:rPr>
              <a:t>ه لأ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114">
                <a:latin typeface="Arial"/>
                <a:cs typeface="Arial"/>
              </a:rPr>
              <a:t>ا</a:t>
            </a:r>
            <a:r>
              <a:rPr dirty="0" smtClean="0" sz="1400" spc="15">
                <a:latin typeface="Arial"/>
                <a:cs typeface="Arial"/>
              </a:rPr>
              <a:t>ا</a:t>
            </a:r>
            <a:r>
              <a:rPr dirty="0" smtClean="0" sz="1400" spc="-85">
                <a:latin typeface="Arial"/>
                <a:cs typeface="Arial"/>
              </a:rPr>
              <a:t>ا </a:t>
            </a:r>
            <a:r>
              <a:rPr dirty="0" smtClean="0" sz="1400" spc="-285">
                <a:latin typeface="Arial"/>
                <a:cs typeface="Arial"/>
              </a:rPr>
              <a:t>س</a:t>
            </a:r>
            <a:r>
              <a:rPr dirty="0" smtClean="0" sz="1400" spc="-114">
                <a:latin typeface="Arial"/>
                <a:cs typeface="Arial"/>
              </a:rPr>
              <a:t>لأ 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-440">
                <a:latin typeface="Arial"/>
                <a:cs typeface="Arial"/>
              </a:rPr>
              <a:t>ي</a:t>
            </a:r>
            <a:r>
              <a:rPr dirty="0" smtClean="0" sz="1400" spc="-190">
                <a:latin typeface="Arial"/>
                <a:cs typeface="Arial"/>
              </a:rPr>
              <a:t> </a:t>
            </a:r>
            <a:r>
              <a:rPr dirty="0" smtClean="0" sz="1400" spc="-440">
                <a:latin typeface="Arial"/>
                <a:cs typeface="Arial"/>
              </a:rPr>
              <a:t>ي</a:t>
            </a:r>
            <a:r>
              <a:rPr dirty="0" smtClean="0" sz="1400" spc="-245">
                <a:latin typeface="Arial"/>
                <a:cs typeface="Arial"/>
              </a:rPr>
              <a:t>ا</a:t>
            </a:r>
            <a:r>
              <a:rPr dirty="0" smtClean="0" sz="1400" spc="254">
                <a:latin typeface="Arial"/>
                <a:cs typeface="Arial"/>
              </a:rPr>
              <a:t>اه 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65">
                <a:latin typeface="Arial"/>
                <a:cs typeface="Arial"/>
              </a:rPr>
              <a:t>ة</a:t>
            </a:r>
            <a:r>
              <a:rPr dirty="0" smtClean="0" sz="1400" spc="-440">
                <a:latin typeface="Arial"/>
                <a:cs typeface="Arial"/>
              </a:rPr>
              <a:t>ي</a:t>
            </a:r>
            <a:r>
              <a:rPr dirty="0" smtClean="0" sz="1400" spc="-245">
                <a:latin typeface="Arial"/>
                <a:cs typeface="Arial"/>
              </a:rPr>
              <a:t>ا</a:t>
            </a:r>
            <a:r>
              <a:rPr dirty="0" smtClean="0" sz="1400" spc="70">
                <a:latin typeface="Arial"/>
                <a:cs typeface="Arial"/>
              </a:rPr>
              <a:t>ا  إ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245">
                <a:latin typeface="Arial"/>
                <a:cs typeface="Arial"/>
              </a:rPr>
              <a:t> </a:t>
            </a:r>
            <a:r>
              <a:rPr dirty="0" smtClean="0" sz="1400" spc="85">
                <a:latin typeface="Arial"/>
                <a:cs typeface="Arial"/>
              </a:rPr>
              <a:t>ا</a:t>
            </a:r>
            <a:r>
              <a:rPr dirty="0" smtClean="0" sz="1400" spc="-95">
                <a:latin typeface="Arial"/>
                <a:cs typeface="Arial"/>
              </a:rPr>
              <a:t>اولأ</a:t>
            </a:r>
            <a:r>
              <a:rPr dirty="0" smtClean="0" sz="1400" spc="40">
                <a:latin typeface="Arial"/>
                <a:cs typeface="Arial"/>
              </a:rPr>
              <a:t> </a:t>
            </a:r>
            <a:r>
              <a:rPr dirty="0" smtClean="0" sz="1400" spc="700">
                <a:latin typeface="Arial"/>
                <a:cs typeface="Arial"/>
              </a:rPr>
              <a:t>ا</a:t>
            </a:r>
            <a:r>
              <a:rPr dirty="0" smtClean="0" sz="1400" spc="-200">
                <a:latin typeface="Arial"/>
                <a:cs typeface="Arial"/>
              </a:rPr>
              <a:t>لأ</a:t>
            </a:r>
            <a:r>
              <a:rPr dirty="0" smtClean="0" sz="1400" spc="-185">
                <a:latin typeface="Arial"/>
                <a:cs typeface="Arial"/>
              </a:rPr>
              <a:t>د</a:t>
            </a:r>
            <a:r>
              <a:rPr dirty="0" smtClean="0" sz="1400" spc="-105">
                <a:latin typeface="Arial"/>
                <a:cs typeface="Arial"/>
              </a:rPr>
              <a:t>ا</a:t>
            </a:r>
            <a:r>
              <a:rPr dirty="0" smtClean="0" sz="1400" spc="-135">
                <a:latin typeface="Arial"/>
                <a:cs typeface="Arial"/>
              </a:rPr>
              <a:t>اسلاا</a:t>
            </a:r>
            <a:r>
              <a:rPr dirty="0" smtClean="0" sz="1400" spc="-135">
                <a:latin typeface="Arial"/>
                <a:cs typeface="Arial"/>
              </a:rPr>
              <a:t> </a:t>
            </a:r>
            <a:r>
              <a:rPr dirty="0" smtClean="0" sz="1400" spc="-90">
                <a:latin typeface="Arial"/>
                <a:cs typeface="Arial"/>
              </a:rPr>
              <a:t>ا</a:t>
            </a:r>
            <a:r>
              <a:rPr dirty="0" smtClean="0" sz="1400" spc="-260">
                <a:latin typeface="Arial"/>
                <a:cs typeface="Arial"/>
              </a:rPr>
              <a:t>ط</a:t>
            </a:r>
            <a:r>
              <a:rPr dirty="0" smtClean="0" sz="1400" spc="-100">
                <a:latin typeface="Arial"/>
                <a:cs typeface="Arial"/>
              </a:rPr>
              <a:t>ا</a:t>
            </a:r>
            <a:r>
              <a:rPr dirty="0" smtClean="0" sz="1400" spc="10">
                <a:latin typeface="Arial"/>
                <a:cs typeface="Arial"/>
              </a:rPr>
              <a:t>او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-225">
                <a:latin typeface="Arial"/>
                <a:cs typeface="Arial"/>
              </a:rPr>
              <a:t>ف</a:t>
            </a:r>
            <a:r>
              <a:rPr dirty="0" smtClean="0" sz="1400" spc="-160">
                <a:latin typeface="Arial"/>
                <a:cs typeface="Arial"/>
              </a:rPr>
              <a:t>ا</a:t>
            </a:r>
            <a:r>
              <a:rPr dirty="0" smtClean="0" sz="1400" spc="-160">
                <a:latin typeface="Arial"/>
                <a:cs typeface="Arial"/>
              </a:rPr>
              <a:t>ا</a:t>
            </a:r>
            <a:r>
              <a:rPr dirty="0" smtClean="0" sz="1400" spc="-560">
                <a:latin typeface="Arial"/>
                <a:cs typeface="Arial"/>
              </a:rPr>
              <a:t>ب</a:t>
            </a:r>
            <a:r>
              <a:rPr dirty="0" smtClean="0" sz="1400" spc="0">
                <a:latin typeface="Arial"/>
                <a:cs typeface="Arial"/>
              </a:rPr>
              <a:t>ا </a:t>
            </a:r>
            <a:r>
              <a:rPr dirty="0" smtClean="0" sz="1400" spc="229">
                <a:latin typeface="Arial"/>
                <a:cs typeface="Arial"/>
              </a:rPr>
              <a:t>ا</a:t>
            </a:r>
            <a:r>
              <a:rPr dirty="0" smtClean="0" sz="1400" spc="-100">
                <a:latin typeface="Arial"/>
                <a:cs typeface="Arial"/>
              </a:rPr>
              <a:t>ا</a:t>
            </a:r>
            <a:r>
              <a:rPr dirty="0" smtClean="0" sz="1400" spc="25">
                <a:latin typeface="Arial"/>
                <a:cs typeface="Arial"/>
              </a:rPr>
              <a:t>اي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-50">
                <a:latin typeface="Arial"/>
                <a:cs typeface="Arial"/>
              </a:rPr>
              <a:t> </a:t>
            </a:r>
            <a:r>
              <a:rPr dirty="0" smtClean="0" sz="1400" spc="-350">
                <a:latin typeface="Arial"/>
                <a:cs typeface="Arial"/>
              </a:rPr>
              <a:t>يبا</a:t>
            </a:r>
            <a:r>
              <a:rPr dirty="0" smtClean="0" sz="1400" spc="-190">
                <a:latin typeface="Arial"/>
                <a:cs typeface="Arial"/>
              </a:rPr>
              <a:t> </a:t>
            </a:r>
            <a:r>
              <a:rPr dirty="0" smtClean="0" sz="1400" spc="-190">
                <a:latin typeface="Arial"/>
                <a:cs typeface="Arial"/>
              </a:rPr>
              <a:t>ن</a:t>
            </a:r>
            <a:r>
              <a:rPr dirty="0" smtClean="0" sz="1400" spc="-210">
                <a:latin typeface="Arial"/>
                <a:cs typeface="Arial"/>
              </a:rPr>
              <a:t>ا</a:t>
            </a:r>
            <a:r>
              <a:rPr dirty="0" smtClean="0" sz="1400" spc="-175">
                <a:latin typeface="Arial"/>
                <a:cs typeface="Arial"/>
              </a:rPr>
              <a:t>اي</a:t>
            </a:r>
            <a:r>
              <a:rPr dirty="0" smtClean="0" sz="1400" spc="-175">
                <a:latin typeface="Arial"/>
                <a:cs typeface="Arial"/>
              </a:rPr>
              <a:t> </a:t>
            </a:r>
            <a:r>
              <a:rPr dirty="0" smtClean="0" sz="1400" spc="710">
                <a:latin typeface="Arial"/>
                <a:cs typeface="Arial"/>
              </a:rPr>
              <a:t>ا</a:t>
            </a:r>
            <a:r>
              <a:rPr dirty="0" smtClean="0" sz="1400" spc="-210">
                <a:latin typeface="Arial"/>
                <a:cs typeface="Arial"/>
              </a:rPr>
              <a:t>ا</a:t>
            </a:r>
            <a:r>
              <a:rPr dirty="0" smtClean="0" sz="1400" spc="-210">
                <a:latin typeface="Arial"/>
                <a:cs typeface="Arial"/>
              </a:rPr>
              <a:t>ا ي</a:t>
            </a:r>
            <a:r>
              <a:rPr dirty="0" smtClean="0" sz="1400" spc="350">
                <a:latin typeface="Arial"/>
                <a:cs typeface="Arial"/>
              </a:rPr>
              <a:t> 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405">
                <a:latin typeface="Arial"/>
                <a:cs typeface="Arial"/>
              </a:rPr>
              <a:t> </a:t>
            </a:r>
            <a:r>
              <a:rPr dirty="0" smtClean="0" sz="1400" spc="290">
                <a:latin typeface="Arial"/>
                <a:cs typeface="Arial"/>
              </a:rPr>
              <a:t>ا</a:t>
            </a:r>
            <a:r>
              <a:rPr dirty="0" smtClean="0" sz="1400" spc="-40">
                <a:latin typeface="Arial"/>
                <a:cs typeface="Arial"/>
              </a:rPr>
              <a:t>هل</a:t>
            </a:r>
            <a:r>
              <a:rPr dirty="0" smtClean="0" sz="1400" spc="-220">
                <a:latin typeface="Arial"/>
                <a:cs typeface="Arial"/>
              </a:rPr>
              <a:t>ا</a:t>
            </a:r>
            <a:r>
              <a:rPr dirty="0" smtClean="0" sz="1400" spc="-175">
                <a:latin typeface="Arial"/>
                <a:cs typeface="Arial"/>
              </a:rPr>
              <a:t>اس</a:t>
            </a:r>
            <a:r>
              <a:rPr dirty="0" smtClean="0" sz="1400" spc="-80">
                <a:latin typeface="Arial"/>
                <a:cs typeface="Arial"/>
              </a:rPr>
              <a:t>إ</a:t>
            </a:r>
            <a:r>
              <a:rPr dirty="0" smtClean="0" sz="1400" spc="-200">
                <a:latin typeface="Arial"/>
                <a:cs typeface="Arial"/>
              </a:rPr>
              <a:t>لأ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-440">
                <a:latin typeface="Arial"/>
                <a:cs typeface="Arial"/>
              </a:rPr>
              <a:t>ي</a:t>
            </a:r>
            <a:r>
              <a:rPr dirty="0" smtClean="0" sz="1400" spc="-190">
                <a:latin typeface="Arial"/>
                <a:cs typeface="Arial"/>
              </a:rPr>
              <a:t> </a:t>
            </a:r>
            <a:r>
              <a:rPr dirty="0" smtClean="0" sz="1400" spc="-585">
                <a:latin typeface="Arial"/>
                <a:cs typeface="Arial"/>
              </a:rPr>
              <a:t>ي</a:t>
            </a:r>
            <a:r>
              <a:rPr dirty="0" smtClean="0" sz="1400" spc="-204">
                <a:latin typeface="Arial"/>
                <a:cs typeface="Arial"/>
              </a:rPr>
              <a:t>ا</a:t>
            </a:r>
            <a:r>
              <a:rPr dirty="0" smtClean="0" sz="1400" spc="-95">
                <a:latin typeface="Arial"/>
                <a:cs typeface="Arial"/>
              </a:rPr>
              <a:t>اهيبا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-65">
                <a:latin typeface="Arial"/>
                <a:cs typeface="Arial"/>
              </a:rPr>
              <a:t>ا</a:t>
            </a:r>
            <a:r>
              <a:rPr dirty="0" smtClean="0" sz="1400" spc="-190">
                <a:latin typeface="Arial"/>
                <a:cs typeface="Arial"/>
              </a:rPr>
              <a:t>ط</a:t>
            </a:r>
            <a:r>
              <a:rPr dirty="0" smtClean="0" sz="1400" spc="-220">
                <a:latin typeface="Arial"/>
                <a:cs typeface="Arial"/>
              </a:rPr>
              <a:t>ا</a:t>
            </a:r>
            <a:r>
              <a:rPr dirty="0" smtClean="0" sz="1400" spc="10">
                <a:latin typeface="Arial"/>
                <a:cs typeface="Arial"/>
              </a:rPr>
              <a:t>او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434">
                <a:latin typeface="Arial"/>
                <a:cs typeface="Arial"/>
              </a:rPr>
              <a:t> </a:t>
            </a:r>
            <a:r>
              <a:rPr dirty="0" smtClean="0" sz="1400" spc="-204">
                <a:latin typeface="Arial"/>
                <a:cs typeface="Arial"/>
              </a:rPr>
              <a:t>ا</a:t>
            </a:r>
            <a:r>
              <a:rPr dirty="0" smtClean="0" sz="1400" spc="-10">
                <a:latin typeface="Arial"/>
                <a:cs typeface="Arial"/>
              </a:rPr>
              <a:t>ا 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229">
                <a:latin typeface="Arial"/>
                <a:cs typeface="Arial"/>
              </a:rPr>
              <a:t>ا</a:t>
            </a:r>
            <a:r>
              <a:rPr dirty="0" smtClean="0" sz="1400" spc="-220">
                <a:latin typeface="Arial"/>
                <a:cs typeface="Arial"/>
              </a:rPr>
              <a:t>ا</a:t>
            </a:r>
            <a:r>
              <a:rPr dirty="0" smtClean="0" sz="1400" spc="-25">
                <a:latin typeface="Arial"/>
                <a:cs typeface="Arial"/>
              </a:rPr>
              <a:t>اي</a:t>
            </a:r>
            <a:r>
              <a:rPr dirty="0" smtClean="0" sz="1400" spc="-30">
                <a:latin typeface="Arial"/>
                <a:cs typeface="Arial"/>
              </a:rPr>
              <a:t>ه</a:t>
            </a:r>
            <a:r>
              <a:rPr dirty="0" smtClean="0" sz="1400" spc="-120">
                <a:latin typeface="Arial"/>
                <a:cs typeface="Arial"/>
              </a:rPr>
              <a:t>لأ</a:t>
            </a:r>
            <a:r>
              <a:rPr dirty="0" smtClean="0" sz="1400" spc="-120">
                <a:latin typeface="Arial"/>
                <a:cs typeface="Arial"/>
              </a:rPr>
              <a:t>ا </a:t>
            </a:r>
            <a:r>
              <a:rPr dirty="0" smtClean="0" sz="1400" spc="5">
                <a:latin typeface="Arial"/>
                <a:cs typeface="Arial"/>
              </a:rPr>
              <a:t>ى</a:t>
            </a:r>
            <a:r>
              <a:rPr dirty="0" smtClean="0" sz="1400" spc="-200">
                <a:latin typeface="Arial"/>
                <a:cs typeface="Arial"/>
              </a:rPr>
              <a:t>لأ</a:t>
            </a:r>
            <a:r>
              <a:rPr dirty="0" smtClean="0" sz="1400" spc="-210">
                <a:latin typeface="Arial"/>
                <a:cs typeface="Arial"/>
              </a:rPr>
              <a:t>ا</a:t>
            </a:r>
            <a:r>
              <a:rPr dirty="0" smtClean="0" sz="1400" spc="-10">
                <a:latin typeface="Arial"/>
                <a:cs typeface="Arial"/>
              </a:rPr>
              <a:t>ا 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-240">
                <a:latin typeface="Arial"/>
                <a:cs typeface="Arial"/>
              </a:rPr>
              <a:t>ايف</a:t>
            </a:r>
            <a:r>
              <a:rPr dirty="0" smtClean="0" sz="1400" spc="-225">
                <a:latin typeface="Arial"/>
                <a:cs typeface="Arial"/>
              </a:rPr>
              <a:t>ا</a:t>
            </a:r>
            <a:r>
              <a:rPr dirty="0" smtClean="0" sz="1400" spc="-140">
                <a:latin typeface="Arial"/>
                <a:cs typeface="Arial"/>
              </a:rPr>
              <a:t>اشإ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-290">
                <a:latin typeface="Arial"/>
                <a:cs typeface="Arial"/>
              </a:rPr>
              <a:t>ف</a:t>
            </a:r>
            <a:r>
              <a:rPr dirty="0" smtClean="0" sz="1400" spc="-204">
                <a:latin typeface="Arial"/>
                <a:cs typeface="Arial"/>
              </a:rPr>
              <a:t>ا</a:t>
            </a:r>
            <a:r>
              <a:rPr dirty="0" smtClean="0" sz="1400" spc="-160">
                <a:latin typeface="Arial"/>
                <a:cs typeface="Arial"/>
              </a:rPr>
              <a:t>ا</a:t>
            </a:r>
            <a:r>
              <a:rPr dirty="0" smtClean="0" sz="1400" spc="-560">
                <a:latin typeface="Arial"/>
                <a:cs typeface="Arial"/>
              </a:rPr>
              <a:t>ب</a:t>
            </a:r>
            <a:r>
              <a:rPr dirty="0" smtClean="0" sz="1400" spc="0">
                <a:latin typeface="Arial"/>
                <a:cs typeface="Arial"/>
              </a:rPr>
              <a:t>إ </a:t>
            </a:r>
            <a:r>
              <a:rPr dirty="0" smtClean="0" sz="1400" spc="610">
                <a:latin typeface="Arial"/>
                <a:cs typeface="Arial"/>
              </a:rPr>
              <a:t>ا</a:t>
            </a:r>
            <a:r>
              <a:rPr dirty="0" smtClean="0" sz="1400" spc="65">
                <a:latin typeface="Arial"/>
                <a:cs typeface="Arial"/>
              </a:rPr>
              <a:t>ة</a:t>
            </a:r>
            <a:r>
              <a:rPr dirty="0" smtClean="0" sz="1400" spc="0">
                <a:latin typeface="Arial"/>
                <a:cs typeface="Arial"/>
              </a:rPr>
              <a:t>ؤ</a:t>
            </a:r>
            <a:r>
              <a:rPr dirty="0" smtClean="0" sz="1400" spc="-220">
                <a:latin typeface="Arial"/>
                <a:cs typeface="Arial"/>
              </a:rPr>
              <a:t>ا</a:t>
            </a:r>
            <a:r>
              <a:rPr dirty="0" smtClean="0" sz="1400" spc="-25">
                <a:latin typeface="Arial"/>
                <a:cs typeface="Arial"/>
              </a:rPr>
              <a:t>ا 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-585">
                <a:latin typeface="Arial"/>
                <a:cs typeface="Arial"/>
              </a:rPr>
              <a:t>ي</a:t>
            </a:r>
            <a:r>
              <a:rPr dirty="0" smtClean="0" sz="1400" spc="-204">
                <a:latin typeface="Arial"/>
                <a:cs typeface="Arial"/>
              </a:rPr>
              <a:t>ا</a:t>
            </a:r>
            <a:r>
              <a:rPr dirty="0" smtClean="0" sz="1400" spc="-229">
                <a:latin typeface="Arial"/>
                <a:cs typeface="Arial"/>
              </a:rPr>
              <a:t>ايي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-585">
                <a:latin typeface="Arial"/>
                <a:cs typeface="Arial"/>
              </a:rPr>
              <a:t>ي</a:t>
            </a:r>
            <a:r>
              <a:rPr dirty="0" smtClean="0" sz="1400" spc="-220">
                <a:latin typeface="Arial"/>
                <a:cs typeface="Arial"/>
              </a:rPr>
              <a:t>ا</a:t>
            </a:r>
            <a:r>
              <a:rPr dirty="0" smtClean="0" sz="1400" spc="-225">
                <a:latin typeface="Arial"/>
                <a:cs typeface="Arial"/>
              </a:rPr>
              <a:t>ا للأي</a:t>
            </a:r>
            <a:r>
              <a:rPr dirty="0" smtClean="0" sz="1400" spc="-405">
                <a:latin typeface="Arial"/>
                <a:cs typeface="Arial"/>
              </a:rPr>
              <a:t>ث</a:t>
            </a:r>
            <a:r>
              <a:rPr dirty="0" smtClean="0" sz="1400" spc="0">
                <a:latin typeface="Arial"/>
                <a:cs typeface="Arial"/>
              </a:rPr>
              <a:t>إ </a:t>
            </a:r>
            <a:r>
              <a:rPr dirty="0" smtClean="0" sz="1400" spc="-290">
                <a:latin typeface="Arial"/>
                <a:cs typeface="Arial"/>
              </a:rPr>
              <a:t>ف</a:t>
            </a:r>
            <a:r>
              <a:rPr dirty="0" smtClean="0" sz="1400" spc="-210">
                <a:latin typeface="Arial"/>
                <a:cs typeface="Arial"/>
              </a:rPr>
              <a:t>ا</a:t>
            </a:r>
            <a:r>
              <a:rPr dirty="0" smtClean="0" sz="1400" spc="-70">
                <a:latin typeface="Arial"/>
                <a:cs typeface="Arial"/>
              </a:rPr>
              <a:t>ا</a:t>
            </a:r>
            <a:r>
              <a:rPr dirty="0" smtClean="0" sz="1400" spc="-125">
                <a:latin typeface="Arial"/>
                <a:cs typeface="Arial"/>
              </a:rPr>
              <a:t>د</a:t>
            </a:r>
            <a:r>
              <a:rPr dirty="0" smtClean="0" sz="1400" spc="-415">
                <a:latin typeface="Arial"/>
                <a:cs typeface="Arial"/>
              </a:rPr>
              <a:t>س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420">
                <a:latin typeface="Arial"/>
                <a:cs typeface="Arial"/>
              </a:rPr>
              <a:t>ا</a:t>
            </a:r>
            <a:r>
              <a:rPr dirty="0" smtClean="0" sz="1400" spc="-225">
                <a:latin typeface="Arial"/>
                <a:cs typeface="Arial"/>
              </a:rPr>
              <a:t>ا</a:t>
            </a:r>
            <a:r>
              <a:rPr dirty="0" smtClean="0" sz="1400" spc="-160">
                <a:latin typeface="Arial"/>
                <a:cs typeface="Arial"/>
              </a:rPr>
              <a:t>اي</a:t>
            </a:r>
            <a:r>
              <a:rPr dirty="0" smtClean="0" sz="1400" spc="-204">
                <a:latin typeface="Arial"/>
                <a:cs typeface="Arial"/>
              </a:rPr>
              <a:t>ل</a:t>
            </a:r>
            <a:r>
              <a:rPr dirty="0" smtClean="0" sz="1400" spc="-550">
                <a:latin typeface="Arial"/>
                <a:cs typeface="Arial"/>
              </a:rPr>
              <a:t>ب</a:t>
            </a:r>
            <a:r>
              <a:rPr dirty="0" smtClean="0" sz="1400" spc="-170">
                <a:latin typeface="Arial"/>
                <a:cs typeface="Arial"/>
              </a:rPr>
              <a:t>ا</a:t>
            </a:r>
            <a:r>
              <a:rPr dirty="0" smtClean="0" sz="1400" spc="-200">
                <a:latin typeface="Arial"/>
                <a:cs typeface="Arial"/>
              </a:rPr>
              <a:t>لأ</a:t>
            </a:r>
            <a:endParaRPr sz="1400">
              <a:latin typeface="Arial"/>
              <a:cs typeface="Arial"/>
            </a:endParaRPr>
          </a:p>
          <a:p>
            <a:pPr algn="r" marR="12700">
              <a:lnSpc>
                <a:spcPct val="100000"/>
              </a:lnSpc>
              <a:spcBef>
                <a:spcPts val="165"/>
              </a:spcBef>
            </a:pPr>
            <a:r>
              <a:rPr dirty="0" smtClean="0" sz="1400">
                <a:latin typeface="Arial"/>
                <a:cs typeface="Arial"/>
              </a:rPr>
              <a:t>.</a:t>
            </a:r>
            <a:r>
              <a:rPr dirty="0" smtClean="0" sz="1400" spc="-180">
                <a:latin typeface="Arial"/>
                <a:cs typeface="Arial"/>
              </a:rPr>
              <a:t>ي </a:t>
            </a:r>
            <a:r>
              <a:rPr dirty="0" smtClean="0" sz="1400" spc="-105">
                <a:latin typeface="Arial"/>
                <a:cs typeface="Arial"/>
              </a:rPr>
              <a:t> </a:t>
            </a:r>
            <a:r>
              <a:rPr dirty="0" smtClean="0" sz="1400" spc="-300">
                <a:latin typeface="Arial"/>
                <a:cs typeface="Arial"/>
              </a:rPr>
              <a:t>دس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-175">
                <a:latin typeface="Arial"/>
                <a:cs typeface="Arial"/>
              </a:rPr>
              <a:t>زلأ  سبا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30">
                <a:latin typeface="Arial"/>
                <a:cs typeface="Arial"/>
              </a:rPr>
              <a:t>ا </a:t>
            </a:r>
            <a:r>
              <a:rPr dirty="0" smtClean="0" sz="1400" spc="90">
                <a:latin typeface="Arial"/>
                <a:cs typeface="Arial"/>
              </a:rPr>
              <a:t>س</a:t>
            </a:r>
            <a:r>
              <a:rPr dirty="0" smtClean="0" sz="1400" spc="-50">
                <a:latin typeface="Arial"/>
                <a:cs typeface="Arial"/>
              </a:rPr>
              <a:t> 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60">
                <a:latin typeface="Arial"/>
                <a:cs typeface="Arial"/>
              </a:rPr>
              <a:t>ام</a:t>
            </a:r>
            <a:r>
              <a:rPr dirty="0" smtClean="0" sz="1400" spc="-50">
                <a:latin typeface="Arial"/>
                <a:cs typeface="Arial"/>
              </a:rPr>
              <a:t> </a:t>
            </a:r>
            <a:r>
              <a:rPr dirty="0" smtClean="0" sz="1400" spc="310">
                <a:latin typeface="Arial"/>
                <a:cs typeface="Arial"/>
              </a:rPr>
              <a:t>له</a:t>
            </a:r>
            <a:r>
              <a:rPr dirty="0" smtClean="0" sz="1400" spc="310">
                <a:latin typeface="Arial"/>
                <a:cs typeface="Arial"/>
              </a:rPr>
              <a:t> </a:t>
            </a:r>
            <a:r>
              <a:rPr dirty="0" smtClean="0" sz="1400" spc="-140">
                <a:latin typeface="Arial"/>
                <a:cs typeface="Arial"/>
              </a:rPr>
              <a:t>زلألأف </a:t>
            </a:r>
            <a:r>
              <a:rPr dirty="0" smtClean="0" sz="1400" spc="10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ن</a:t>
            </a:r>
            <a:r>
              <a:rPr dirty="0" smtClean="0" sz="1400" spc="-200">
                <a:latin typeface="Arial"/>
                <a:cs typeface="Arial"/>
              </a:rPr>
              <a:t>لأ</a:t>
            </a:r>
            <a:r>
              <a:rPr dirty="0" smtClean="0" sz="1400" spc="-265">
                <a:latin typeface="Arial"/>
                <a:cs typeface="Arial"/>
              </a:rPr>
              <a:t>لل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600">
                <a:latin typeface="Arial"/>
                <a:cs typeface="Arial"/>
              </a:rPr>
              <a:t> </a:t>
            </a:r>
            <a:r>
              <a:rPr dirty="0" smtClean="0" sz="1400" spc="-114">
                <a:latin typeface="Arial"/>
                <a:cs typeface="Arial"/>
              </a:rPr>
              <a:t>ل</a:t>
            </a:r>
            <a:r>
              <a:rPr dirty="0" smtClean="0" sz="1400" spc="-75">
                <a:latin typeface="Arial"/>
                <a:cs typeface="Arial"/>
              </a:rPr>
              <a:t> </a:t>
            </a:r>
            <a:r>
              <a:rPr dirty="0" smtClean="0" sz="1400" spc="-200">
                <a:latin typeface="Arial"/>
                <a:cs typeface="Arial"/>
              </a:rPr>
              <a:t>لأ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-90">
                <a:latin typeface="Arial"/>
                <a:cs typeface="Arial"/>
              </a:rPr>
              <a:t>ا</a:t>
            </a:r>
            <a:r>
              <a:rPr dirty="0" smtClean="0" sz="1400" spc="-265">
                <a:latin typeface="Arial"/>
                <a:cs typeface="Arial"/>
              </a:rPr>
              <a:t>ط</a:t>
            </a:r>
            <a:r>
              <a:rPr dirty="0" smtClean="0" sz="1400" spc="-135">
                <a:latin typeface="Arial"/>
                <a:cs typeface="Arial"/>
              </a:rPr>
              <a:t>الأ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ايهلاا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-140">
                <a:latin typeface="Arial"/>
                <a:cs typeface="Arial"/>
              </a:rPr>
              <a:t>ز</a:t>
            </a:r>
            <a:r>
              <a:rPr dirty="0" smtClean="0" sz="1400" spc="-90">
                <a:latin typeface="Arial"/>
                <a:cs typeface="Arial"/>
              </a:rPr>
              <a:t>ة</a:t>
            </a:r>
            <a:r>
              <a:rPr dirty="0" smtClean="0" sz="1400" spc="135">
                <a:latin typeface="Arial"/>
                <a:cs typeface="Arial"/>
              </a:rPr>
              <a:t>و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-160">
                <a:latin typeface="Arial"/>
                <a:cs typeface="Arial"/>
              </a:rPr>
              <a:t>ايل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-335">
                <a:latin typeface="Arial"/>
                <a:cs typeface="Arial"/>
              </a:rPr>
              <a:t>ي</a:t>
            </a:r>
            <a:r>
              <a:rPr dirty="0" smtClean="0" sz="1400" spc="-220">
                <a:latin typeface="Arial"/>
                <a:cs typeface="Arial"/>
              </a:rPr>
              <a:t>و</a:t>
            </a:r>
            <a:r>
              <a:rPr dirty="0" smtClean="0" sz="1400" spc="65">
                <a:latin typeface="Arial"/>
                <a:cs typeface="Arial"/>
              </a:rPr>
              <a:t>ة</a:t>
            </a:r>
            <a:r>
              <a:rPr dirty="0" smtClean="0" sz="1400" spc="-50">
                <a:latin typeface="Arial"/>
                <a:cs typeface="Arial"/>
              </a:rPr>
              <a:t> </a:t>
            </a:r>
            <a:r>
              <a:rPr dirty="0" smtClean="0" sz="1400" spc="-415">
                <a:latin typeface="Arial"/>
                <a:cs typeface="Arial"/>
              </a:rPr>
              <a:t>س</a:t>
            </a:r>
            <a:r>
              <a:rPr dirty="0" smtClean="0" sz="1400" spc="-200">
                <a:latin typeface="Arial"/>
                <a:cs typeface="Arial"/>
              </a:rPr>
              <a:t>لأ</a:t>
            </a:r>
            <a:r>
              <a:rPr dirty="0" smtClean="0" sz="1400" spc="55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.</a:t>
            </a:r>
            <a:r>
              <a:rPr dirty="0" smtClean="0" sz="1400" spc="10">
                <a:latin typeface="Arial"/>
                <a:cs typeface="Arial"/>
              </a:rPr>
              <a:t> </a:t>
            </a:r>
            <a:r>
              <a:rPr dirty="0" smtClean="0" sz="1400" spc="-250">
                <a:latin typeface="Arial"/>
                <a:cs typeface="Arial"/>
              </a:rPr>
              <a:t>ي </a:t>
            </a:r>
            <a:r>
              <a:rPr dirty="0" smtClean="0" sz="1400" spc="-275">
                <a:latin typeface="Arial"/>
                <a:cs typeface="Arial"/>
              </a:rPr>
              <a:t>ل</a:t>
            </a:r>
            <a:r>
              <a:rPr dirty="0" smtClean="0" sz="1400" spc="-200">
                <a:latin typeface="Arial"/>
                <a:cs typeface="Arial"/>
              </a:rPr>
              <a:t>لأ</a:t>
            </a:r>
            <a:r>
              <a:rPr dirty="0" smtClean="0" sz="1400" spc="-20">
                <a:latin typeface="Arial"/>
                <a:cs typeface="Arial"/>
              </a:rPr>
              <a:t> </a:t>
            </a:r>
            <a:endParaRPr sz="14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48995" y="10134600"/>
            <a:ext cx="64922" cy="143865"/>
          </a:xfrm>
          <a:custGeom>
            <a:avLst/>
            <a:gdLst/>
            <a:ahLst/>
            <a:cxnLst/>
            <a:rect l="l" t="t" r="r" b="b"/>
            <a:pathLst>
              <a:path w="64922" h="143865">
                <a:moveTo>
                  <a:pt x="0" y="143865"/>
                </a:moveTo>
                <a:lnTo>
                  <a:pt x="64922" y="143865"/>
                </a:lnTo>
                <a:lnTo>
                  <a:pt x="64922" y="0"/>
                </a:lnTo>
                <a:lnTo>
                  <a:pt x="0" y="0"/>
                </a:lnTo>
                <a:lnTo>
                  <a:pt x="0" y="143865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" name="object 4"/>
          <p:cNvSpPr/>
          <p:nvPr/>
        </p:nvSpPr>
        <p:spPr>
          <a:xfrm>
            <a:off x="348995" y="10278465"/>
            <a:ext cx="209092" cy="64922"/>
          </a:xfrm>
          <a:custGeom>
            <a:avLst/>
            <a:gdLst/>
            <a:ahLst/>
            <a:cxnLst/>
            <a:rect l="l" t="t" r="r" b="b"/>
            <a:pathLst>
              <a:path w="209092" h="64922">
                <a:moveTo>
                  <a:pt x="0" y="64922"/>
                </a:moveTo>
                <a:lnTo>
                  <a:pt x="209092" y="64922"/>
                </a:lnTo>
                <a:lnTo>
                  <a:pt x="209092" y="0"/>
                </a:lnTo>
                <a:lnTo>
                  <a:pt x="0" y="0"/>
                </a:lnTo>
                <a:lnTo>
                  <a:pt x="0" y="64922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" name="object 5"/>
          <p:cNvSpPr/>
          <p:nvPr/>
        </p:nvSpPr>
        <p:spPr>
          <a:xfrm>
            <a:off x="304800" y="10172547"/>
            <a:ext cx="153619" cy="0"/>
          </a:xfrm>
          <a:custGeom>
            <a:avLst/>
            <a:gdLst/>
            <a:ahLst/>
            <a:cxnLst/>
            <a:rect l="l" t="t" r="r" b="b"/>
            <a:pathLst>
              <a:path w="153619" h="0">
                <a:moveTo>
                  <a:pt x="0" y="0"/>
                </a:moveTo>
                <a:lnTo>
                  <a:pt x="153619" y="0"/>
                </a:lnTo>
              </a:path>
            </a:pathLst>
          </a:custGeom>
          <a:ln w="10718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" name="object 6"/>
          <p:cNvSpPr/>
          <p:nvPr/>
        </p:nvSpPr>
        <p:spPr>
          <a:xfrm>
            <a:off x="464667" y="10167822"/>
            <a:ext cx="0" cy="219760"/>
          </a:xfrm>
          <a:custGeom>
            <a:avLst/>
            <a:gdLst/>
            <a:ahLst/>
            <a:cxnLst/>
            <a:rect l="l" t="t" r="r" b="b"/>
            <a:pathLst>
              <a:path w="0" h="219760">
                <a:moveTo>
                  <a:pt x="0" y="0"/>
                </a:moveTo>
                <a:lnTo>
                  <a:pt x="0" y="219760"/>
                </a:lnTo>
              </a:path>
            </a:pathLst>
          </a:custGeom>
          <a:ln w="10718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" name="object 7"/>
          <p:cNvSpPr/>
          <p:nvPr/>
        </p:nvSpPr>
        <p:spPr>
          <a:xfrm>
            <a:off x="304800" y="10382859"/>
            <a:ext cx="153619" cy="0"/>
          </a:xfrm>
          <a:custGeom>
            <a:avLst/>
            <a:gdLst/>
            <a:ahLst/>
            <a:cxnLst/>
            <a:rect l="l" t="t" r="r" b="b"/>
            <a:pathLst>
              <a:path w="153619" h="0">
                <a:moveTo>
                  <a:pt x="0" y="0"/>
                </a:moveTo>
                <a:lnTo>
                  <a:pt x="153619" y="0"/>
                </a:lnTo>
              </a:path>
            </a:pathLst>
          </a:custGeom>
          <a:ln w="10718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" name="object 8"/>
          <p:cNvSpPr/>
          <p:nvPr/>
        </p:nvSpPr>
        <p:spPr>
          <a:xfrm>
            <a:off x="309676" y="10222991"/>
            <a:ext cx="0" cy="164592"/>
          </a:xfrm>
          <a:custGeom>
            <a:avLst/>
            <a:gdLst/>
            <a:ahLst/>
            <a:cxnLst/>
            <a:rect l="l" t="t" r="r" b="b"/>
            <a:pathLst>
              <a:path w="0" h="164592">
                <a:moveTo>
                  <a:pt x="0" y="0"/>
                </a:moveTo>
                <a:lnTo>
                  <a:pt x="0" y="164592"/>
                </a:lnTo>
              </a:path>
            </a:pathLst>
          </a:custGeom>
          <a:ln w="1102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" name="object 9"/>
          <p:cNvSpPr/>
          <p:nvPr/>
        </p:nvSpPr>
        <p:spPr>
          <a:xfrm>
            <a:off x="304800" y="10227868"/>
            <a:ext cx="208787" cy="0"/>
          </a:xfrm>
          <a:custGeom>
            <a:avLst/>
            <a:gdLst/>
            <a:ahLst/>
            <a:cxnLst/>
            <a:rect l="l" t="t" r="r" b="b"/>
            <a:pathLst>
              <a:path w="208787" h="0">
                <a:moveTo>
                  <a:pt x="0" y="0"/>
                </a:moveTo>
                <a:lnTo>
                  <a:pt x="208787" y="0"/>
                </a:lnTo>
              </a:path>
            </a:pathLst>
          </a:custGeom>
          <a:ln w="1102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" name="object 10"/>
          <p:cNvSpPr/>
          <p:nvPr/>
        </p:nvSpPr>
        <p:spPr>
          <a:xfrm>
            <a:off x="508863" y="10222991"/>
            <a:ext cx="0" cy="164592"/>
          </a:xfrm>
          <a:custGeom>
            <a:avLst/>
            <a:gdLst/>
            <a:ahLst/>
            <a:cxnLst/>
            <a:rect l="l" t="t" r="r" b="b"/>
            <a:pathLst>
              <a:path w="0" h="164592">
                <a:moveTo>
                  <a:pt x="0" y="0"/>
                </a:moveTo>
                <a:lnTo>
                  <a:pt x="0" y="164592"/>
                </a:lnTo>
              </a:path>
            </a:pathLst>
          </a:custGeom>
          <a:ln w="10718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" name="object 11"/>
          <p:cNvSpPr/>
          <p:nvPr/>
        </p:nvSpPr>
        <p:spPr>
          <a:xfrm>
            <a:off x="504139" y="10382859"/>
            <a:ext cx="6541363" cy="0"/>
          </a:xfrm>
          <a:custGeom>
            <a:avLst/>
            <a:gdLst/>
            <a:ahLst/>
            <a:cxnLst/>
            <a:rect l="l" t="t" r="r" b="b"/>
            <a:pathLst>
              <a:path w="6541363" h="0">
                <a:moveTo>
                  <a:pt x="0" y="0"/>
                </a:moveTo>
                <a:lnTo>
                  <a:pt x="6541363" y="0"/>
                </a:lnTo>
              </a:path>
            </a:pathLst>
          </a:custGeom>
          <a:ln w="10718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" name="object 12"/>
          <p:cNvSpPr/>
          <p:nvPr/>
        </p:nvSpPr>
        <p:spPr>
          <a:xfrm>
            <a:off x="413918" y="348970"/>
            <a:ext cx="144170" cy="64922"/>
          </a:xfrm>
          <a:custGeom>
            <a:avLst/>
            <a:gdLst/>
            <a:ahLst/>
            <a:cxnLst/>
            <a:rect l="l" t="t" r="r" b="b"/>
            <a:pathLst>
              <a:path w="144170" h="64922">
                <a:moveTo>
                  <a:pt x="0" y="64922"/>
                </a:moveTo>
                <a:lnTo>
                  <a:pt x="144170" y="64922"/>
                </a:lnTo>
                <a:lnTo>
                  <a:pt x="144170" y="0"/>
                </a:lnTo>
                <a:lnTo>
                  <a:pt x="0" y="0"/>
                </a:lnTo>
                <a:lnTo>
                  <a:pt x="0" y="64922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" name="object 13"/>
          <p:cNvSpPr/>
          <p:nvPr/>
        </p:nvSpPr>
        <p:spPr>
          <a:xfrm>
            <a:off x="348995" y="348995"/>
            <a:ext cx="64922" cy="208788"/>
          </a:xfrm>
          <a:custGeom>
            <a:avLst/>
            <a:gdLst/>
            <a:ahLst/>
            <a:cxnLst/>
            <a:rect l="l" t="t" r="r" b="b"/>
            <a:pathLst>
              <a:path w="64922" h="208788">
                <a:moveTo>
                  <a:pt x="0" y="208788"/>
                </a:moveTo>
                <a:lnTo>
                  <a:pt x="64922" y="208788"/>
                </a:lnTo>
                <a:lnTo>
                  <a:pt x="64922" y="0"/>
                </a:lnTo>
                <a:lnTo>
                  <a:pt x="0" y="0"/>
                </a:lnTo>
                <a:lnTo>
                  <a:pt x="0" y="208788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" name="object 14"/>
          <p:cNvSpPr/>
          <p:nvPr/>
        </p:nvSpPr>
        <p:spPr>
          <a:xfrm>
            <a:off x="515112" y="309701"/>
            <a:ext cx="6541363" cy="0"/>
          </a:xfrm>
          <a:custGeom>
            <a:avLst/>
            <a:gdLst/>
            <a:ahLst/>
            <a:cxnLst/>
            <a:rect l="l" t="t" r="r" b="b"/>
            <a:pathLst>
              <a:path w="6541363" h="0">
                <a:moveTo>
                  <a:pt x="0" y="0"/>
                </a:moveTo>
                <a:lnTo>
                  <a:pt x="6541363" y="0"/>
                </a:lnTo>
              </a:path>
            </a:pathLst>
          </a:custGeom>
          <a:ln w="1102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" name="object 15"/>
          <p:cNvSpPr/>
          <p:nvPr/>
        </p:nvSpPr>
        <p:spPr>
          <a:xfrm>
            <a:off x="519988" y="304850"/>
            <a:ext cx="0" cy="153619"/>
          </a:xfrm>
          <a:custGeom>
            <a:avLst/>
            <a:gdLst/>
            <a:ahLst/>
            <a:cxnLst/>
            <a:rect l="l" t="t" r="r" b="b"/>
            <a:pathLst>
              <a:path w="0" h="153619">
                <a:moveTo>
                  <a:pt x="0" y="0"/>
                </a:moveTo>
                <a:lnTo>
                  <a:pt x="0" y="153619"/>
                </a:lnTo>
              </a:path>
            </a:pathLst>
          </a:custGeom>
          <a:ln w="1102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" name="object 16"/>
          <p:cNvSpPr/>
          <p:nvPr/>
        </p:nvSpPr>
        <p:spPr>
          <a:xfrm>
            <a:off x="304800" y="464514"/>
            <a:ext cx="220065" cy="0"/>
          </a:xfrm>
          <a:custGeom>
            <a:avLst/>
            <a:gdLst/>
            <a:ahLst/>
            <a:cxnLst/>
            <a:rect l="l" t="t" r="r" b="b"/>
            <a:pathLst>
              <a:path w="220065" h="0">
                <a:moveTo>
                  <a:pt x="0" y="0"/>
                </a:moveTo>
                <a:lnTo>
                  <a:pt x="220065" y="0"/>
                </a:lnTo>
              </a:path>
            </a:pathLst>
          </a:custGeom>
          <a:ln w="1102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7" name="object 17"/>
          <p:cNvSpPr/>
          <p:nvPr/>
        </p:nvSpPr>
        <p:spPr>
          <a:xfrm>
            <a:off x="309676" y="304850"/>
            <a:ext cx="0" cy="153619"/>
          </a:xfrm>
          <a:custGeom>
            <a:avLst/>
            <a:gdLst/>
            <a:ahLst/>
            <a:cxnLst/>
            <a:rect l="l" t="t" r="r" b="b"/>
            <a:pathLst>
              <a:path w="0" h="153619">
                <a:moveTo>
                  <a:pt x="0" y="0"/>
                </a:moveTo>
                <a:lnTo>
                  <a:pt x="0" y="153619"/>
                </a:lnTo>
              </a:path>
            </a:pathLst>
          </a:custGeom>
          <a:ln w="1102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8" name="object 18"/>
          <p:cNvSpPr/>
          <p:nvPr/>
        </p:nvSpPr>
        <p:spPr>
          <a:xfrm>
            <a:off x="304800" y="309701"/>
            <a:ext cx="164592" cy="0"/>
          </a:xfrm>
          <a:custGeom>
            <a:avLst/>
            <a:gdLst/>
            <a:ahLst/>
            <a:cxnLst/>
            <a:rect l="l" t="t" r="r" b="b"/>
            <a:pathLst>
              <a:path w="164592" h="0">
                <a:moveTo>
                  <a:pt x="0" y="0"/>
                </a:moveTo>
                <a:lnTo>
                  <a:pt x="164592" y="0"/>
                </a:lnTo>
              </a:path>
            </a:pathLst>
          </a:custGeom>
          <a:ln w="1102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9" name="object 19"/>
          <p:cNvSpPr/>
          <p:nvPr/>
        </p:nvSpPr>
        <p:spPr>
          <a:xfrm>
            <a:off x="464667" y="304799"/>
            <a:ext cx="0" cy="208788"/>
          </a:xfrm>
          <a:custGeom>
            <a:avLst/>
            <a:gdLst/>
            <a:ahLst/>
            <a:cxnLst/>
            <a:rect l="l" t="t" r="r" b="b"/>
            <a:pathLst>
              <a:path w="0" h="208788">
                <a:moveTo>
                  <a:pt x="0" y="0"/>
                </a:moveTo>
                <a:lnTo>
                  <a:pt x="0" y="208788"/>
                </a:lnTo>
              </a:path>
            </a:pathLst>
          </a:custGeom>
          <a:ln w="10718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0" name="object 20"/>
          <p:cNvSpPr/>
          <p:nvPr/>
        </p:nvSpPr>
        <p:spPr>
          <a:xfrm>
            <a:off x="304800" y="508863"/>
            <a:ext cx="164592" cy="0"/>
          </a:xfrm>
          <a:custGeom>
            <a:avLst/>
            <a:gdLst/>
            <a:ahLst/>
            <a:cxnLst/>
            <a:rect l="l" t="t" r="r" b="b"/>
            <a:pathLst>
              <a:path w="164592" h="0">
                <a:moveTo>
                  <a:pt x="0" y="0"/>
                </a:moveTo>
                <a:lnTo>
                  <a:pt x="164592" y="0"/>
                </a:lnTo>
              </a:path>
            </a:pathLst>
          </a:custGeom>
          <a:ln w="10718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1" name="object 21"/>
          <p:cNvSpPr/>
          <p:nvPr/>
        </p:nvSpPr>
        <p:spPr>
          <a:xfrm>
            <a:off x="559308" y="10278465"/>
            <a:ext cx="256336" cy="64922"/>
          </a:xfrm>
          <a:custGeom>
            <a:avLst/>
            <a:gdLst/>
            <a:ahLst/>
            <a:cxnLst/>
            <a:rect l="l" t="t" r="r" b="b"/>
            <a:pathLst>
              <a:path w="256336" h="64922">
                <a:moveTo>
                  <a:pt x="0" y="64922"/>
                </a:moveTo>
                <a:lnTo>
                  <a:pt x="256336" y="64922"/>
                </a:lnTo>
                <a:lnTo>
                  <a:pt x="256336" y="0"/>
                </a:lnTo>
                <a:lnTo>
                  <a:pt x="0" y="0"/>
                </a:lnTo>
                <a:lnTo>
                  <a:pt x="0" y="64922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2" name="object 22"/>
          <p:cNvSpPr/>
          <p:nvPr/>
        </p:nvSpPr>
        <p:spPr>
          <a:xfrm>
            <a:off x="817168" y="10278465"/>
            <a:ext cx="256031" cy="64922"/>
          </a:xfrm>
          <a:custGeom>
            <a:avLst/>
            <a:gdLst/>
            <a:ahLst/>
            <a:cxnLst/>
            <a:rect l="l" t="t" r="r" b="b"/>
            <a:pathLst>
              <a:path w="256031" h="64922">
                <a:moveTo>
                  <a:pt x="0" y="64922"/>
                </a:moveTo>
                <a:lnTo>
                  <a:pt x="256031" y="64922"/>
                </a:lnTo>
                <a:lnTo>
                  <a:pt x="256031" y="0"/>
                </a:lnTo>
                <a:lnTo>
                  <a:pt x="0" y="0"/>
                </a:lnTo>
                <a:lnTo>
                  <a:pt x="0" y="64922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3" name="object 23"/>
          <p:cNvSpPr/>
          <p:nvPr/>
        </p:nvSpPr>
        <p:spPr>
          <a:xfrm>
            <a:off x="1074724" y="10278465"/>
            <a:ext cx="256031" cy="64922"/>
          </a:xfrm>
          <a:custGeom>
            <a:avLst/>
            <a:gdLst/>
            <a:ahLst/>
            <a:cxnLst/>
            <a:rect l="l" t="t" r="r" b="b"/>
            <a:pathLst>
              <a:path w="256031" h="64922">
                <a:moveTo>
                  <a:pt x="0" y="64922"/>
                </a:moveTo>
                <a:lnTo>
                  <a:pt x="256031" y="64922"/>
                </a:lnTo>
                <a:lnTo>
                  <a:pt x="256031" y="0"/>
                </a:lnTo>
                <a:lnTo>
                  <a:pt x="0" y="0"/>
                </a:lnTo>
                <a:lnTo>
                  <a:pt x="0" y="64922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4" name="object 24"/>
          <p:cNvSpPr/>
          <p:nvPr/>
        </p:nvSpPr>
        <p:spPr>
          <a:xfrm>
            <a:off x="1332230" y="10278465"/>
            <a:ext cx="256031" cy="64922"/>
          </a:xfrm>
          <a:custGeom>
            <a:avLst/>
            <a:gdLst/>
            <a:ahLst/>
            <a:cxnLst/>
            <a:rect l="l" t="t" r="r" b="b"/>
            <a:pathLst>
              <a:path w="256031" h="64922">
                <a:moveTo>
                  <a:pt x="0" y="64922"/>
                </a:moveTo>
                <a:lnTo>
                  <a:pt x="256031" y="64922"/>
                </a:lnTo>
                <a:lnTo>
                  <a:pt x="256031" y="0"/>
                </a:lnTo>
                <a:lnTo>
                  <a:pt x="0" y="0"/>
                </a:lnTo>
                <a:lnTo>
                  <a:pt x="0" y="64922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5" name="object 25"/>
          <p:cNvSpPr/>
          <p:nvPr/>
        </p:nvSpPr>
        <p:spPr>
          <a:xfrm>
            <a:off x="1589786" y="10278465"/>
            <a:ext cx="256031" cy="64922"/>
          </a:xfrm>
          <a:custGeom>
            <a:avLst/>
            <a:gdLst/>
            <a:ahLst/>
            <a:cxnLst/>
            <a:rect l="l" t="t" r="r" b="b"/>
            <a:pathLst>
              <a:path w="256031" h="64922">
                <a:moveTo>
                  <a:pt x="0" y="64922"/>
                </a:moveTo>
                <a:lnTo>
                  <a:pt x="256031" y="64922"/>
                </a:lnTo>
                <a:lnTo>
                  <a:pt x="256031" y="0"/>
                </a:lnTo>
                <a:lnTo>
                  <a:pt x="0" y="0"/>
                </a:lnTo>
                <a:lnTo>
                  <a:pt x="0" y="64922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6" name="object 26"/>
          <p:cNvSpPr/>
          <p:nvPr/>
        </p:nvSpPr>
        <p:spPr>
          <a:xfrm>
            <a:off x="1847342" y="10278465"/>
            <a:ext cx="256031" cy="64922"/>
          </a:xfrm>
          <a:custGeom>
            <a:avLst/>
            <a:gdLst/>
            <a:ahLst/>
            <a:cxnLst/>
            <a:rect l="l" t="t" r="r" b="b"/>
            <a:pathLst>
              <a:path w="256031" h="64922">
                <a:moveTo>
                  <a:pt x="0" y="64922"/>
                </a:moveTo>
                <a:lnTo>
                  <a:pt x="256031" y="64922"/>
                </a:lnTo>
                <a:lnTo>
                  <a:pt x="256031" y="0"/>
                </a:lnTo>
                <a:lnTo>
                  <a:pt x="0" y="0"/>
                </a:lnTo>
                <a:lnTo>
                  <a:pt x="0" y="64922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7" name="object 27"/>
          <p:cNvSpPr/>
          <p:nvPr/>
        </p:nvSpPr>
        <p:spPr>
          <a:xfrm>
            <a:off x="2104898" y="10278465"/>
            <a:ext cx="256336" cy="64922"/>
          </a:xfrm>
          <a:custGeom>
            <a:avLst/>
            <a:gdLst/>
            <a:ahLst/>
            <a:cxnLst/>
            <a:rect l="l" t="t" r="r" b="b"/>
            <a:pathLst>
              <a:path w="256336" h="64922">
                <a:moveTo>
                  <a:pt x="0" y="64922"/>
                </a:moveTo>
                <a:lnTo>
                  <a:pt x="256336" y="64922"/>
                </a:lnTo>
                <a:lnTo>
                  <a:pt x="256336" y="0"/>
                </a:lnTo>
                <a:lnTo>
                  <a:pt x="0" y="0"/>
                </a:lnTo>
                <a:lnTo>
                  <a:pt x="0" y="64922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8" name="object 28"/>
          <p:cNvSpPr/>
          <p:nvPr/>
        </p:nvSpPr>
        <p:spPr>
          <a:xfrm>
            <a:off x="2362454" y="10278465"/>
            <a:ext cx="256336" cy="64922"/>
          </a:xfrm>
          <a:custGeom>
            <a:avLst/>
            <a:gdLst/>
            <a:ahLst/>
            <a:cxnLst/>
            <a:rect l="l" t="t" r="r" b="b"/>
            <a:pathLst>
              <a:path w="256336" h="64922">
                <a:moveTo>
                  <a:pt x="0" y="64922"/>
                </a:moveTo>
                <a:lnTo>
                  <a:pt x="256336" y="64922"/>
                </a:lnTo>
                <a:lnTo>
                  <a:pt x="256336" y="0"/>
                </a:lnTo>
                <a:lnTo>
                  <a:pt x="0" y="0"/>
                </a:lnTo>
                <a:lnTo>
                  <a:pt x="0" y="64922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9" name="object 29"/>
          <p:cNvSpPr/>
          <p:nvPr/>
        </p:nvSpPr>
        <p:spPr>
          <a:xfrm>
            <a:off x="2620391" y="10278465"/>
            <a:ext cx="256031" cy="64922"/>
          </a:xfrm>
          <a:custGeom>
            <a:avLst/>
            <a:gdLst/>
            <a:ahLst/>
            <a:cxnLst/>
            <a:rect l="l" t="t" r="r" b="b"/>
            <a:pathLst>
              <a:path w="256031" h="64922">
                <a:moveTo>
                  <a:pt x="0" y="64922"/>
                </a:moveTo>
                <a:lnTo>
                  <a:pt x="256031" y="64922"/>
                </a:lnTo>
                <a:lnTo>
                  <a:pt x="256031" y="0"/>
                </a:lnTo>
                <a:lnTo>
                  <a:pt x="0" y="0"/>
                </a:lnTo>
                <a:lnTo>
                  <a:pt x="0" y="64922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0" name="object 30"/>
          <p:cNvSpPr/>
          <p:nvPr/>
        </p:nvSpPr>
        <p:spPr>
          <a:xfrm>
            <a:off x="2877947" y="10278465"/>
            <a:ext cx="256031" cy="64922"/>
          </a:xfrm>
          <a:custGeom>
            <a:avLst/>
            <a:gdLst/>
            <a:ahLst/>
            <a:cxnLst/>
            <a:rect l="l" t="t" r="r" b="b"/>
            <a:pathLst>
              <a:path w="256031" h="64922">
                <a:moveTo>
                  <a:pt x="0" y="64922"/>
                </a:moveTo>
                <a:lnTo>
                  <a:pt x="256031" y="64922"/>
                </a:lnTo>
                <a:lnTo>
                  <a:pt x="256031" y="0"/>
                </a:lnTo>
                <a:lnTo>
                  <a:pt x="0" y="0"/>
                </a:lnTo>
                <a:lnTo>
                  <a:pt x="0" y="64922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1" name="object 31"/>
          <p:cNvSpPr/>
          <p:nvPr/>
        </p:nvSpPr>
        <p:spPr>
          <a:xfrm>
            <a:off x="3135502" y="10278465"/>
            <a:ext cx="256032" cy="64922"/>
          </a:xfrm>
          <a:custGeom>
            <a:avLst/>
            <a:gdLst/>
            <a:ahLst/>
            <a:cxnLst/>
            <a:rect l="l" t="t" r="r" b="b"/>
            <a:pathLst>
              <a:path w="256032" h="64922">
                <a:moveTo>
                  <a:pt x="0" y="64922"/>
                </a:moveTo>
                <a:lnTo>
                  <a:pt x="256032" y="64922"/>
                </a:lnTo>
                <a:lnTo>
                  <a:pt x="256032" y="0"/>
                </a:lnTo>
                <a:lnTo>
                  <a:pt x="0" y="0"/>
                </a:lnTo>
                <a:lnTo>
                  <a:pt x="0" y="64922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2" name="object 32"/>
          <p:cNvSpPr/>
          <p:nvPr/>
        </p:nvSpPr>
        <p:spPr>
          <a:xfrm>
            <a:off x="3393059" y="10278465"/>
            <a:ext cx="256032" cy="64922"/>
          </a:xfrm>
          <a:custGeom>
            <a:avLst/>
            <a:gdLst/>
            <a:ahLst/>
            <a:cxnLst/>
            <a:rect l="l" t="t" r="r" b="b"/>
            <a:pathLst>
              <a:path w="256032" h="64922">
                <a:moveTo>
                  <a:pt x="0" y="64922"/>
                </a:moveTo>
                <a:lnTo>
                  <a:pt x="256032" y="64922"/>
                </a:lnTo>
                <a:lnTo>
                  <a:pt x="256032" y="0"/>
                </a:lnTo>
                <a:lnTo>
                  <a:pt x="0" y="0"/>
                </a:lnTo>
                <a:lnTo>
                  <a:pt x="0" y="64922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3" name="object 33"/>
          <p:cNvSpPr/>
          <p:nvPr/>
        </p:nvSpPr>
        <p:spPr>
          <a:xfrm>
            <a:off x="3650615" y="10278465"/>
            <a:ext cx="256336" cy="64922"/>
          </a:xfrm>
          <a:custGeom>
            <a:avLst/>
            <a:gdLst/>
            <a:ahLst/>
            <a:cxnLst/>
            <a:rect l="l" t="t" r="r" b="b"/>
            <a:pathLst>
              <a:path w="256336" h="64922">
                <a:moveTo>
                  <a:pt x="0" y="64922"/>
                </a:moveTo>
                <a:lnTo>
                  <a:pt x="256336" y="64922"/>
                </a:lnTo>
                <a:lnTo>
                  <a:pt x="256336" y="0"/>
                </a:lnTo>
                <a:lnTo>
                  <a:pt x="0" y="0"/>
                </a:lnTo>
                <a:lnTo>
                  <a:pt x="0" y="64922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4" name="object 34"/>
          <p:cNvSpPr/>
          <p:nvPr/>
        </p:nvSpPr>
        <p:spPr>
          <a:xfrm>
            <a:off x="3908171" y="10278465"/>
            <a:ext cx="256336" cy="64922"/>
          </a:xfrm>
          <a:custGeom>
            <a:avLst/>
            <a:gdLst/>
            <a:ahLst/>
            <a:cxnLst/>
            <a:rect l="l" t="t" r="r" b="b"/>
            <a:pathLst>
              <a:path w="256336" h="64922">
                <a:moveTo>
                  <a:pt x="0" y="64922"/>
                </a:moveTo>
                <a:lnTo>
                  <a:pt x="256336" y="64922"/>
                </a:lnTo>
                <a:lnTo>
                  <a:pt x="256336" y="0"/>
                </a:lnTo>
                <a:lnTo>
                  <a:pt x="0" y="0"/>
                </a:lnTo>
                <a:lnTo>
                  <a:pt x="0" y="64922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5" name="object 35"/>
          <p:cNvSpPr/>
          <p:nvPr/>
        </p:nvSpPr>
        <p:spPr>
          <a:xfrm>
            <a:off x="4165980" y="10278465"/>
            <a:ext cx="256032" cy="64922"/>
          </a:xfrm>
          <a:custGeom>
            <a:avLst/>
            <a:gdLst/>
            <a:ahLst/>
            <a:cxnLst/>
            <a:rect l="l" t="t" r="r" b="b"/>
            <a:pathLst>
              <a:path w="256032" h="64922">
                <a:moveTo>
                  <a:pt x="0" y="64922"/>
                </a:moveTo>
                <a:lnTo>
                  <a:pt x="256032" y="64922"/>
                </a:lnTo>
                <a:lnTo>
                  <a:pt x="256032" y="0"/>
                </a:lnTo>
                <a:lnTo>
                  <a:pt x="0" y="0"/>
                </a:lnTo>
                <a:lnTo>
                  <a:pt x="0" y="64922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6" name="object 36"/>
          <p:cNvSpPr/>
          <p:nvPr/>
        </p:nvSpPr>
        <p:spPr>
          <a:xfrm>
            <a:off x="4423536" y="10278465"/>
            <a:ext cx="256032" cy="64922"/>
          </a:xfrm>
          <a:custGeom>
            <a:avLst/>
            <a:gdLst/>
            <a:ahLst/>
            <a:cxnLst/>
            <a:rect l="l" t="t" r="r" b="b"/>
            <a:pathLst>
              <a:path w="256032" h="64922">
                <a:moveTo>
                  <a:pt x="0" y="64922"/>
                </a:moveTo>
                <a:lnTo>
                  <a:pt x="256032" y="64922"/>
                </a:lnTo>
                <a:lnTo>
                  <a:pt x="256032" y="0"/>
                </a:lnTo>
                <a:lnTo>
                  <a:pt x="0" y="0"/>
                </a:lnTo>
                <a:lnTo>
                  <a:pt x="0" y="64922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7" name="object 37"/>
          <p:cNvSpPr/>
          <p:nvPr/>
        </p:nvSpPr>
        <p:spPr>
          <a:xfrm>
            <a:off x="4681092" y="10278465"/>
            <a:ext cx="256032" cy="64922"/>
          </a:xfrm>
          <a:custGeom>
            <a:avLst/>
            <a:gdLst/>
            <a:ahLst/>
            <a:cxnLst/>
            <a:rect l="l" t="t" r="r" b="b"/>
            <a:pathLst>
              <a:path w="256032" h="64922">
                <a:moveTo>
                  <a:pt x="0" y="64922"/>
                </a:moveTo>
                <a:lnTo>
                  <a:pt x="256032" y="64922"/>
                </a:lnTo>
                <a:lnTo>
                  <a:pt x="256032" y="0"/>
                </a:lnTo>
                <a:lnTo>
                  <a:pt x="0" y="0"/>
                </a:lnTo>
                <a:lnTo>
                  <a:pt x="0" y="64922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8" name="object 38"/>
          <p:cNvSpPr/>
          <p:nvPr/>
        </p:nvSpPr>
        <p:spPr>
          <a:xfrm>
            <a:off x="4938648" y="10278465"/>
            <a:ext cx="256032" cy="64922"/>
          </a:xfrm>
          <a:custGeom>
            <a:avLst/>
            <a:gdLst/>
            <a:ahLst/>
            <a:cxnLst/>
            <a:rect l="l" t="t" r="r" b="b"/>
            <a:pathLst>
              <a:path w="256032" h="64922">
                <a:moveTo>
                  <a:pt x="0" y="64922"/>
                </a:moveTo>
                <a:lnTo>
                  <a:pt x="256032" y="64922"/>
                </a:lnTo>
                <a:lnTo>
                  <a:pt x="256032" y="0"/>
                </a:lnTo>
                <a:lnTo>
                  <a:pt x="0" y="0"/>
                </a:lnTo>
                <a:lnTo>
                  <a:pt x="0" y="64922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9" name="object 39"/>
          <p:cNvSpPr/>
          <p:nvPr/>
        </p:nvSpPr>
        <p:spPr>
          <a:xfrm>
            <a:off x="5196204" y="10278465"/>
            <a:ext cx="256336" cy="64922"/>
          </a:xfrm>
          <a:custGeom>
            <a:avLst/>
            <a:gdLst/>
            <a:ahLst/>
            <a:cxnLst/>
            <a:rect l="l" t="t" r="r" b="b"/>
            <a:pathLst>
              <a:path w="256336" h="64922">
                <a:moveTo>
                  <a:pt x="0" y="64922"/>
                </a:moveTo>
                <a:lnTo>
                  <a:pt x="256336" y="64922"/>
                </a:lnTo>
                <a:lnTo>
                  <a:pt x="256336" y="0"/>
                </a:lnTo>
                <a:lnTo>
                  <a:pt x="0" y="0"/>
                </a:lnTo>
                <a:lnTo>
                  <a:pt x="0" y="64922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0" name="object 40"/>
          <p:cNvSpPr/>
          <p:nvPr/>
        </p:nvSpPr>
        <p:spPr>
          <a:xfrm>
            <a:off x="5453760" y="10278465"/>
            <a:ext cx="256336" cy="64922"/>
          </a:xfrm>
          <a:custGeom>
            <a:avLst/>
            <a:gdLst/>
            <a:ahLst/>
            <a:cxnLst/>
            <a:rect l="l" t="t" r="r" b="b"/>
            <a:pathLst>
              <a:path w="256336" h="64922">
                <a:moveTo>
                  <a:pt x="0" y="64922"/>
                </a:moveTo>
                <a:lnTo>
                  <a:pt x="256336" y="64922"/>
                </a:lnTo>
                <a:lnTo>
                  <a:pt x="256336" y="0"/>
                </a:lnTo>
                <a:lnTo>
                  <a:pt x="0" y="0"/>
                </a:lnTo>
                <a:lnTo>
                  <a:pt x="0" y="64922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1" name="object 41"/>
          <p:cNvSpPr/>
          <p:nvPr/>
        </p:nvSpPr>
        <p:spPr>
          <a:xfrm>
            <a:off x="5711697" y="10278465"/>
            <a:ext cx="256032" cy="64922"/>
          </a:xfrm>
          <a:custGeom>
            <a:avLst/>
            <a:gdLst/>
            <a:ahLst/>
            <a:cxnLst/>
            <a:rect l="l" t="t" r="r" b="b"/>
            <a:pathLst>
              <a:path w="256032" h="64922">
                <a:moveTo>
                  <a:pt x="0" y="64922"/>
                </a:moveTo>
                <a:lnTo>
                  <a:pt x="256032" y="64922"/>
                </a:lnTo>
                <a:lnTo>
                  <a:pt x="256032" y="0"/>
                </a:lnTo>
                <a:lnTo>
                  <a:pt x="0" y="0"/>
                </a:lnTo>
                <a:lnTo>
                  <a:pt x="0" y="64922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2" name="object 42"/>
          <p:cNvSpPr/>
          <p:nvPr/>
        </p:nvSpPr>
        <p:spPr>
          <a:xfrm>
            <a:off x="5969253" y="10278465"/>
            <a:ext cx="256032" cy="64922"/>
          </a:xfrm>
          <a:custGeom>
            <a:avLst/>
            <a:gdLst/>
            <a:ahLst/>
            <a:cxnLst/>
            <a:rect l="l" t="t" r="r" b="b"/>
            <a:pathLst>
              <a:path w="256032" h="64922">
                <a:moveTo>
                  <a:pt x="0" y="64922"/>
                </a:moveTo>
                <a:lnTo>
                  <a:pt x="256032" y="64922"/>
                </a:lnTo>
                <a:lnTo>
                  <a:pt x="256032" y="0"/>
                </a:lnTo>
                <a:lnTo>
                  <a:pt x="0" y="0"/>
                </a:lnTo>
                <a:lnTo>
                  <a:pt x="0" y="64922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3" name="object 43"/>
          <p:cNvSpPr/>
          <p:nvPr/>
        </p:nvSpPr>
        <p:spPr>
          <a:xfrm>
            <a:off x="6226809" y="10278465"/>
            <a:ext cx="256032" cy="64922"/>
          </a:xfrm>
          <a:custGeom>
            <a:avLst/>
            <a:gdLst/>
            <a:ahLst/>
            <a:cxnLst/>
            <a:rect l="l" t="t" r="r" b="b"/>
            <a:pathLst>
              <a:path w="256032" h="64922">
                <a:moveTo>
                  <a:pt x="0" y="64922"/>
                </a:moveTo>
                <a:lnTo>
                  <a:pt x="256032" y="64922"/>
                </a:lnTo>
                <a:lnTo>
                  <a:pt x="256032" y="0"/>
                </a:lnTo>
                <a:lnTo>
                  <a:pt x="0" y="0"/>
                </a:lnTo>
                <a:lnTo>
                  <a:pt x="0" y="64922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4" name="object 44"/>
          <p:cNvSpPr/>
          <p:nvPr/>
        </p:nvSpPr>
        <p:spPr>
          <a:xfrm>
            <a:off x="6484365" y="10278465"/>
            <a:ext cx="257556" cy="64922"/>
          </a:xfrm>
          <a:custGeom>
            <a:avLst/>
            <a:gdLst/>
            <a:ahLst/>
            <a:cxnLst/>
            <a:rect l="l" t="t" r="r" b="b"/>
            <a:pathLst>
              <a:path w="257555" h="64922">
                <a:moveTo>
                  <a:pt x="0" y="64922"/>
                </a:moveTo>
                <a:lnTo>
                  <a:pt x="257556" y="64922"/>
                </a:lnTo>
                <a:lnTo>
                  <a:pt x="257556" y="0"/>
                </a:lnTo>
                <a:lnTo>
                  <a:pt x="0" y="0"/>
                </a:lnTo>
                <a:lnTo>
                  <a:pt x="0" y="64922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5" name="object 45"/>
          <p:cNvSpPr/>
          <p:nvPr/>
        </p:nvSpPr>
        <p:spPr>
          <a:xfrm>
            <a:off x="6743445" y="10278465"/>
            <a:ext cx="257555" cy="64922"/>
          </a:xfrm>
          <a:custGeom>
            <a:avLst/>
            <a:gdLst/>
            <a:ahLst/>
            <a:cxnLst/>
            <a:rect l="l" t="t" r="r" b="b"/>
            <a:pathLst>
              <a:path w="257555" h="64922">
                <a:moveTo>
                  <a:pt x="0" y="64922"/>
                </a:moveTo>
                <a:lnTo>
                  <a:pt x="257555" y="64922"/>
                </a:lnTo>
                <a:lnTo>
                  <a:pt x="257555" y="0"/>
                </a:lnTo>
                <a:lnTo>
                  <a:pt x="0" y="0"/>
                </a:lnTo>
                <a:lnTo>
                  <a:pt x="0" y="64922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6" name="object 46"/>
          <p:cNvSpPr/>
          <p:nvPr/>
        </p:nvSpPr>
        <p:spPr>
          <a:xfrm>
            <a:off x="559308" y="348970"/>
            <a:ext cx="256336" cy="64922"/>
          </a:xfrm>
          <a:custGeom>
            <a:avLst/>
            <a:gdLst/>
            <a:ahLst/>
            <a:cxnLst/>
            <a:rect l="l" t="t" r="r" b="b"/>
            <a:pathLst>
              <a:path w="256336" h="64922">
                <a:moveTo>
                  <a:pt x="0" y="64922"/>
                </a:moveTo>
                <a:lnTo>
                  <a:pt x="256336" y="64922"/>
                </a:lnTo>
                <a:lnTo>
                  <a:pt x="256336" y="0"/>
                </a:lnTo>
                <a:lnTo>
                  <a:pt x="0" y="0"/>
                </a:lnTo>
                <a:lnTo>
                  <a:pt x="0" y="64922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7" name="object 47"/>
          <p:cNvSpPr/>
          <p:nvPr/>
        </p:nvSpPr>
        <p:spPr>
          <a:xfrm>
            <a:off x="817168" y="348970"/>
            <a:ext cx="256031" cy="64922"/>
          </a:xfrm>
          <a:custGeom>
            <a:avLst/>
            <a:gdLst/>
            <a:ahLst/>
            <a:cxnLst/>
            <a:rect l="l" t="t" r="r" b="b"/>
            <a:pathLst>
              <a:path w="256031" h="64922">
                <a:moveTo>
                  <a:pt x="0" y="64922"/>
                </a:moveTo>
                <a:lnTo>
                  <a:pt x="256031" y="64922"/>
                </a:lnTo>
                <a:lnTo>
                  <a:pt x="256031" y="0"/>
                </a:lnTo>
                <a:lnTo>
                  <a:pt x="0" y="0"/>
                </a:lnTo>
                <a:lnTo>
                  <a:pt x="0" y="64922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8" name="object 48"/>
          <p:cNvSpPr/>
          <p:nvPr/>
        </p:nvSpPr>
        <p:spPr>
          <a:xfrm>
            <a:off x="1074724" y="348970"/>
            <a:ext cx="256031" cy="64922"/>
          </a:xfrm>
          <a:custGeom>
            <a:avLst/>
            <a:gdLst/>
            <a:ahLst/>
            <a:cxnLst/>
            <a:rect l="l" t="t" r="r" b="b"/>
            <a:pathLst>
              <a:path w="256031" h="64922">
                <a:moveTo>
                  <a:pt x="0" y="64922"/>
                </a:moveTo>
                <a:lnTo>
                  <a:pt x="256031" y="64922"/>
                </a:lnTo>
                <a:lnTo>
                  <a:pt x="256031" y="0"/>
                </a:lnTo>
                <a:lnTo>
                  <a:pt x="0" y="0"/>
                </a:lnTo>
                <a:lnTo>
                  <a:pt x="0" y="64922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9" name="object 49"/>
          <p:cNvSpPr/>
          <p:nvPr/>
        </p:nvSpPr>
        <p:spPr>
          <a:xfrm>
            <a:off x="1332230" y="348970"/>
            <a:ext cx="256031" cy="64922"/>
          </a:xfrm>
          <a:custGeom>
            <a:avLst/>
            <a:gdLst/>
            <a:ahLst/>
            <a:cxnLst/>
            <a:rect l="l" t="t" r="r" b="b"/>
            <a:pathLst>
              <a:path w="256031" h="64922">
                <a:moveTo>
                  <a:pt x="0" y="64922"/>
                </a:moveTo>
                <a:lnTo>
                  <a:pt x="256031" y="64922"/>
                </a:lnTo>
                <a:lnTo>
                  <a:pt x="256031" y="0"/>
                </a:lnTo>
                <a:lnTo>
                  <a:pt x="0" y="0"/>
                </a:lnTo>
                <a:lnTo>
                  <a:pt x="0" y="64922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0" name="object 50"/>
          <p:cNvSpPr/>
          <p:nvPr/>
        </p:nvSpPr>
        <p:spPr>
          <a:xfrm>
            <a:off x="1589786" y="348970"/>
            <a:ext cx="256031" cy="64922"/>
          </a:xfrm>
          <a:custGeom>
            <a:avLst/>
            <a:gdLst/>
            <a:ahLst/>
            <a:cxnLst/>
            <a:rect l="l" t="t" r="r" b="b"/>
            <a:pathLst>
              <a:path w="256031" h="64922">
                <a:moveTo>
                  <a:pt x="0" y="64922"/>
                </a:moveTo>
                <a:lnTo>
                  <a:pt x="256031" y="64922"/>
                </a:lnTo>
                <a:lnTo>
                  <a:pt x="256031" y="0"/>
                </a:lnTo>
                <a:lnTo>
                  <a:pt x="0" y="0"/>
                </a:lnTo>
                <a:lnTo>
                  <a:pt x="0" y="64922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1" name="object 51"/>
          <p:cNvSpPr/>
          <p:nvPr/>
        </p:nvSpPr>
        <p:spPr>
          <a:xfrm>
            <a:off x="1847342" y="348970"/>
            <a:ext cx="256031" cy="64922"/>
          </a:xfrm>
          <a:custGeom>
            <a:avLst/>
            <a:gdLst/>
            <a:ahLst/>
            <a:cxnLst/>
            <a:rect l="l" t="t" r="r" b="b"/>
            <a:pathLst>
              <a:path w="256031" h="64922">
                <a:moveTo>
                  <a:pt x="0" y="64922"/>
                </a:moveTo>
                <a:lnTo>
                  <a:pt x="256031" y="64922"/>
                </a:lnTo>
                <a:lnTo>
                  <a:pt x="256031" y="0"/>
                </a:lnTo>
                <a:lnTo>
                  <a:pt x="0" y="0"/>
                </a:lnTo>
                <a:lnTo>
                  <a:pt x="0" y="64922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2" name="object 52"/>
          <p:cNvSpPr/>
          <p:nvPr/>
        </p:nvSpPr>
        <p:spPr>
          <a:xfrm>
            <a:off x="2104898" y="348970"/>
            <a:ext cx="256336" cy="64922"/>
          </a:xfrm>
          <a:custGeom>
            <a:avLst/>
            <a:gdLst/>
            <a:ahLst/>
            <a:cxnLst/>
            <a:rect l="l" t="t" r="r" b="b"/>
            <a:pathLst>
              <a:path w="256336" h="64922">
                <a:moveTo>
                  <a:pt x="0" y="64922"/>
                </a:moveTo>
                <a:lnTo>
                  <a:pt x="256336" y="64922"/>
                </a:lnTo>
                <a:lnTo>
                  <a:pt x="256336" y="0"/>
                </a:lnTo>
                <a:lnTo>
                  <a:pt x="0" y="0"/>
                </a:lnTo>
                <a:lnTo>
                  <a:pt x="0" y="64922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3" name="object 53"/>
          <p:cNvSpPr/>
          <p:nvPr/>
        </p:nvSpPr>
        <p:spPr>
          <a:xfrm>
            <a:off x="2362454" y="348970"/>
            <a:ext cx="256336" cy="64922"/>
          </a:xfrm>
          <a:custGeom>
            <a:avLst/>
            <a:gdLst/>
            <a:ahLst/>
            <a:cxnLst/>
            <a:rect l="l" t="t" r="r" b="b"/>
            <a:pathLst>
              <a:path w="256336" h="64922">
                <a:moveTo>
                  <a:pt x="0" y="64922"/>
                </a:moveTo>
                <a:lnTo>
                  <a:pt x="256336" y="64922"/>
                </a:lnTo>
                <a:lnTo>
                  <a:pt x="256336" y="0"/>
                </a:lnTo>
                <a:lnTo>
                  <a:pt x="0" y="0"/>
                </a:lnTo>
                <a:lnTo>
                  <a:pt x="0" y="64922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4" name="object 54"/>
          <p:cNvSpPr/>
          <p:nvPr/>
        </p:nvSpPr>
        <p:spPr>
          <a:xfrm>
            <a:off x="2620391" y="348970"/>
            <a:ext cx="256031" cy="64922"/>
          </a:xfrm>
          <a:custGeom>
            <a:avLst/>
            <a:gdLst/>
            <a:ahLst/>
            <a:cxnLst/>
            <a:rect l="l" t="t" r="r" b="b"/>
            <a:pathLst>
              <a:path w="256031" h="64922">
                <a:moveTo>
                  <a:pt x="0" y="64922"/>
                </a:moveTo>
                <a:lnTo>
                  <a:pt x="256031" y="64922"/>
                </a:lnTo>
                <a:lnTo>
                  <a:pt x="256031" y="0"/>
                </a:lnTo>
                <a:lnTo>
                  <a:pt x="0" y="0"/>
                </a:lnTo>
                <a:lnTo>
                  <a:pt x="0" y="64922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5" name="object 55"/>
          <p:cNvSpPr/>
          <p:nvPr/>
        </p:nvSpPr>
        <p:spPr>
          <a:xfrm>
            <a:off x="2877947" y="348970"/>
            <a:ext cx="256031" cy="64922"/>
          </a:xfrm>
          <a:custGeom>
            <a:avLst/>
            <a:gdLst/>
            <a:ahLst/>
            <a:cxnLst/>
            <a:rect l="l" t="t" r="r" b="b"/>
            <a:pathLst>
              <a:path w="256031" h="64922">
                <a:moveTo>
                  <a:pt x="0" y="64922"/>
                </a:moveTo>
                <a:lnTo>
                  <a:pt x="256031" y="64922"/>
                </a:lnTo>
                <a:lnTo>
                  <a:pt x="256031" y="0"/>
                </a:lnTo>
                <a:lnTo>
                  <a:pt x="0" y="0"/>
                </a:lnTo>
                <a:lnTo>
                  <a:pt x="0" y="64922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6" name="object 56"/>
          <p:cNvSpPr/>
          <p:nvPr/>
        </p:nvSpPr>
        <p:spPr>
          <a:xfrm>
            <a:off x="3135502" y="348970"/>
            <a:ext cx="256032" cy="64922"/>
          </a:xfrm>
          <a:custGeom>
            <a:avLst/>
            <a:gdLst/>
            <a:ahLst/>
            <a:cxnLst/>
            <a:rect l="l" t="t" r="r" b="b"/>
            <a:pathLst>
              <a:path w="256032" h="64922">
                <a:moveTo>
                  <a:pt x="0" y="64922"/>
                </a:moveTo>
                <a:lnTo>
                  <a:pt x="256032" y="64922"/>
                </a:lnTo>
                <a:lnTo>
                  <a:pt x="256032" y="0"/>
                </a:lnTo>
                <a:lnTo>
                  <a:pt x="0" y="0"/>
                </a:lnTo>
                <a:lnTo>
                  <a:pt x="0" y="64922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7" name="object 57"/>
          <p:cNvSpPr/>
          <p:nvPr/>
        </p:nvSpPr>
        <p:spPr>
          <a:xfrm>
            <a:off x="3393059" y="348970"/>
            <a:ext cx="256032" cy="64922"/>
          </a:xfrm>
          <a:custGeom>
            <a:avLst/>
            <a:gdLst/>
            <a:ahLst/>
            <a:cxnLst/>
            <a:rect l="l" t="t" r="r" b="b"/>
            <a:pathLst>
              <a:path w="256032" h="64922">
                <a:moveTo>
                  <a:pt x="0" y="64922"/>
                </a:moveTo>
                <a:lnTo>
                  <a:pt x="256032" y="64922"/>
                </a:lnTo>
                <a:lnTo>
                  <a:pt x="256032" y="0"/>
                </a:lnTo>
                <a:lnTo>
                  <a:pt x="0" y="0"/>
                </a:lnTo>
                <a:lnTo>
                  <a:pt x="0" y="64922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8" name="object 58"/>
          <p:cNvSpPr/>
          <p:nvPr/>
        </p:nvSpPr>
        <p:spPr>
          <a:xfrm>
            <a:off x="3650615" y="348970"/>
            <a:ext cx="256336" cy="64922"/>
          </a:xfrm>
          <a:custGeom>
            <a:avLst/>
            <a:gdLst/>
            <a:ahLst/>
            <a:cxnLst/>
            <a:rect l="l" t="t" r="r" b="b"/>
            <a:pathLst>
              <a:path w="256336" h="64922">
                <a:moveTo>
                  <a:pt x="0" y="64922"/>
                </a:moveTo>
                <a:lnTo>
                  <a:pt x="256336" y="64922"/>
                </a:lnTo>
                <a:lnTo>
                  <a:pt x="256336" y="0"/>
                </a:lnTo>
                <a:lnTo>
                  <a:pt x="0" y="0"/>
                </a:lnTo>
                <a:lnTo>
                  <a:pt x="0" y="64922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9" name="object 59"/>
          <p:cNvSpPr/>
          <p:nvPr/>
        </p:nvSpPr>
        <p:spPr>
          <a:xfrm>
            <a:off x="3908171" y="348970"/>
            <a:ext cx="256336" cy="64922"/>
          </a:xfrm>
          <a:custGeom>
            <a:avLst/>
            <a:gdLst/>
            <a:ahLst/>
            <a:cxnLst/>
            <a:rect l="l" t="t" r="r" b="b"/>
            <a:pathLst>
              <a:path w="256336" h="64922">
                <a:moveTo>
                  <a:pt x="0" y="64922"/>
                </a:moveTo>
                <a:lnTo>
                  <a:pt x="256336" y="64922"/>
                </a:lnTo>
                <a:lnTo>
                  <a:pt x="256336" y="0"/>
                </a:lnTo>
                <a:lnTo>
                  <a:pt x="0" y="0"/>
                </a:lnTo>
                <a:lnTo>
                  <a:pt x="0" y="64922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0" name="object 60"/>
          <p:cNvSpPr/>
          <p:nvPr/>
        </p:nvSpPr>
        <p:spPr>
          <a:xfrm>
            <a:off x="4165980" y="348970"/>
            <a:ext cx="256032" cy="64922"/>
          </a:xfrm>
          <a:custGeom>
            <a:avLst/>
            <a:gdLst/>
            <a:ahLst/>
            <a:cxnLst/>
            <a:rect l="l" t="t" r="r" b="b"/>
            <a:pathLst>
              <a:path w="256032" h="64922">
                <a:moveTo>
                  <a:pt x="0" y="64922"/>
                </a:moveTo>
                <a:lnTo>
                  <a:pt x="256032" y="64922"/>
                </a:lnTo>
                <a:lnTo>
                  <a:pt x="256032" y="0"/>
                </a:lnTo>
                <a:lnTo>
                  <a:pt x="0" y="0"/>
                </a:lnTo>
                <a:lnTo>
                  <a:pt x="0" y="64922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1" name="object 61"/>
          <p:cNvSpPr/>
          <p:nvPr/>
        </p:nvSpPr>
        <p:spPr>
          <a:xfrm>
            <a:off x="4423536" y="348970"/>
            <a:ext cx="256032" cy="64922"/>
          </a:xfrm>
          <a:custGeom>
            <a:avLst/>
            <a:gdLst/>
            <a:ahLst/>
            <a:cxnLst/>
            <a:rect l="l" t="t" r="r" b="b"/>
            <a:pathLst>
              <a:path w="256032" h="64922">
                <a:moveTo>
                  <a:pt x="0" y="64922"/>
                </a:moveTo>
                <a:lnTo>
                  <a:pt x="256032" y="64922"/>
                </a:lnTo>
                <a:lnTo>
                  <a:pt x="256032" y="0"/>
                </a:lnTo>
                <a:lnTo>
                  <a:pt x="0" y="0"/>
                </a:lnTo>
                <a:lnTo>
                  <a:pt x="0" y="64922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2" name="object 62"/>
          <p:cNvSpPr/>
          <p:nvPr/>
        </p:nvSpPr>
        <p:spPr>
          <a:xfrm>
            <a:off x="4681092" y="348970"/>
            <a:ext cx="256032" cy="64922"/>
          </a:xfrm>
          <a:custGeom>
            <a:avLst/>
            <a:gdLst/>
            <a:ahLst/>
            <a:cxnLst/>
            <a:rect l="l" t="t" r="r" b="b"/>
            <a:pathLst>
              <a:path w="256032" h="64922">
                <a:moveTo>
                  <a:pt x="0" y="64922"/>
                </a:moveTo>
                <a:lnTo>
                  <a:pt x="256032" y="64922"/>
                </a:lnTo>
                <a:lnTo>
                  <a:pt x="256032" y="0"/>
                </a:lnTo>
                <a:lnTo>
                  <a:pt x="0" y="0"/>
                </a:lnTo>
                <a:lnTo>
                  <a:pt x="0" y="64922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3" name="object 63"/>
          <p:cNvSpPr/>
          <p:nvPr/>
        </p:nvSpPr>
        <p:spPr>
          <a:xfrm>
            <a:off x="4938648" y="348970"/>
            <a:ext cx="256032" cy="64922"/>
          </a:xfrm>
          <a:custGeom>
            <a:avLst/>
            <a:gdLst/>
            <a:ahLst/>
            <a:cxnLst/>
            <a:rect l="l" t="t" r="r" b="b"/>
            <a:pathLst>
              <a:path w="256032" h="64922">
                <a:moveTo>
                  <a:pt x="0" y="64922"/>
                </a:moveTo>
                <a:lnTo>
                  <a:pt x="256032" y="64922"/>
                </a:lnTo>
                <a:lnTo>
                  <a:pt x="256032" y="0"/>
                </a:lnTo>
                <a:lnTo>
                  <a:pt x="0" y="0"/>
                </a:lnTo>
                <a:lnTo>
                  <a:pt x="0" y="64922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4" name="object 64"/>
          <p:cNvSpPr/>
          <p:nvPr/>
        </p:nvSpPr>
        <p:spPr>
          <a:xfrm>
            <a:off x="5196204" y="348970"/>
            <a:ext cx="256336" cy="64922"/>
          </a:xfrm>
          <a:custGeom>
            <a:avLst/>
            <a:gdLst/>
            <a:ahLst/>
            <a:cxnLst/>
            <a:rect l="l" t="t" r="r" b="b"/>
            <a:pathLst>
              <a:path w="256336" h="64922">
                <a:moveTo>
                  <a:pt x="0" y="64922"/>
                </a:moveTo>
                <a:lnTo>
                  <a:pt x="256336" y="64922"/>
                </a:lnTo>
                <a:lnTo>
                  <a:pt x="256336" y="0"/>
                </a:lnTo>
                <a:lnTo>
                  <a:pt x="0" y="0"/>
                </a:lnTo>
                <a:lnTo>
                  <a:pt x="0" y="64922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5" name="object 65"/>
          <p:cNvSpPr/>
          <p:nvPr/>
        </p:nvSpPr>
        <p:spPr>
          <a:xfrm>
            <a:off x="5453760" y="348970"/>
            <a:ext cx="256336" cy="64922"/>
          </a:xfrm>
          <a:custGeom>
            <a:avLst/>
            <a:gdLst/>
            <a:ahLst/>
            <a:cxnLst/>
            <a:rect l="l" t="t" r="r" b="b"/>
            <a:pathLst>
              <a:path w="256336" h="64922">
                <a:moveTo>
                  <a:pt x="0" y="64922"/>
                </a:moveTo>
                <a:lnTo>
                  <a:pt x="256336" y="64922"/>
                </a:lnTo>
                <a:lnTo>
                  <a:pt x="256336" y="0"/>
                </a:lnTo>
                <a:lnTo>
                  <a:pt x="0" y="0"/>
                </a:lnTo>
                <a:lnTo>
                  <a:pt x="0" y="64922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6" name="object 66"/>
          <p:cNvSpPr/>
          <p:nvPr/>
        </p:nvSpPr>
        <p:spPr>
          <a:xfrm>
            <a:off x="5711697" y="348970"/>
            <a:ext cx="256032" cy="64922"/>
          </a:xfrm>
          <a:custGeom>
            <a:avLst/>
            <a:gdLst/>
            <a:ahLst/>
            <a:cxnLst/>
            <a:rect l="l" t="t" r="r" b="b"/>
            <a:pathLst>
              <a:path w="256032" h="64922">
                <a:moveTo>
                  <a:pt x="0" y="64922"/>
                </a:moveTo>
                <a:lnTo>
                  <a:pt x="256032" y="64922"/>
                </a:lnTo>
                <a:lnTo>
                  <a:pt x="256032" y="0"/>
                </a:lnTo>
                <a:lnTo>
                  <a:pt x="0" y="0"/>
                </a:lnTo>
                <a:lnTo>
                  <a:pt x="0" y="64922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7" name="object 67"/>
          <p:cNvSpPr/>
          <p:nvPr/>
        </p:nvSpPr>
        <p:spPr>
          <a:xfrm>
            <a:off x="5969253" y="348970"/>
            <a:ext cx="256032" cy="64922"/>
          </a:xfrm>
          <a:custGeom>
            <a:avLst/>
            <a:gdLst/>
            <a:ahLst/>
            <a:cxnLst/>
            <a:rect l="l" t="t" r="r" b="b"/>
            <a:pathLst>
              <a:path w="256032" h="64922">
                <a:moveTo>
                  <a:pt x="0" y="64922"/>
                </a:moveTo>
                <a:lnTo>
                  <a:pt x="256032" y="64922"/>
                </a:lnTo>
                <a:lnTo>
                  <a:pt x="256032" y="0"/>
                </a:lnTo>
                <a:lnTo>
                  <a:pt x="0" y="0"/>
                </a:lnTo>
                <a:lnTo>
                  <a:pt x="0" y="64922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8" name="object 68"/>
          <p:cNvSpPr/>
          <p:nvPr/>
        </p:nvSpPr>
        <p:spPr>
          <a:xfrm>
            <a:off x="6226809" y="348970"/>
            <a:ext cx="256032" cy="64922"/>
          </a:xfrm>
          <a:custGeom>
            <a:avLst/>
            <a:gdLst/>
            <a:ahLst/>
            <a:cxnLst/>
            <a:rect l="l" t="t" r="r" b="b"/>
            <a:pathLst>
              <a:path w="256032" h="64922">
                <a:moveTo>
                  <a:pt x="0" y="64922"/>
                </a:moveTo>
                <a:lnTo>
                  <a:pt x="256032" y="64922"/>
                </a:lnTo>
                <a:lnTo>
                  <a:pt x="256032" y="0"/>
                </a:lnTo>
                <a:lnTo>
                  <a:pt x="0" y="0"/>
                </a:lnTo>
                <a:lnTo>
                  <a:pt x="0" y="64922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9" name="object 69"/>
          <p:cNvSpPr/>
          <p:nvPr/>
        </p:nvSpPr>
        <p:spPr>
          <a:xfrm>
            <a:off x="6484365" y="348970"/>
            <a:ext cx="257556" cy="64922"/>
          </a:xfrm>
          <a:custGeom>
            <a:avLst/>
            <a:gdLst/>
            <a:ahLst/>
            <a:cxnLst/>
            <a:rect l="l" t="t" r="r" b="b"/>
            <a:pathLst>
              <a:path w="257555" h="64922">
                <a:moveTo>
                  <a:pt x="0" y="64922"/>
                </a:moveTo>
                <a:lnTo>
                  <a:pt x="257556" y="64922"/>
                </a:lnTo>
                <a:lnTo>
                  <a:pt x="257556" y="0"/>
                </a:lnTo>
                <a:lnTo>
                  <a:pt x="0" y="0"/>
                </a:lnTo>
                <a:lnTo>
                  <a:pt x="0" y="64922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0" name="object 70"/>
          <p:cNvSpPr/>
          <p:nvPr/>
        </p:nvSpPr>
        <p:spPr>
          <a:xfrm>
            <a:off x="6743445" y="348970"/>
            <a:ext cx="257555" cy="64922"/>
          </a:xfrm>
          <a:custGeom>
            <a:avLst/>
            <a:gdLst/>
            <a:ahLst/>
            <a:cxnLst/>
            <a:rect l="l" t="t" r="r" b="b"/>
            <a:pathLst>
              <a:path w="257555" h="64922">
                <a:moveTo>
                  <a:pt x="0" y="64922"/>
                </a:moveTo>
                <a:lnTo>
                  <a:pt x="257555" y="64922"/>
                </a:lnTo>
                <a:lnTo>
                  <a:pt x="257555" y="0"/>
                </a:lnTo>
                <a:lnTo>
                  <a:pt x="0" y="0"/>
                </a:lnTo>
                <a:lnTo>
                  <a:pt x="0" y="64922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1" name="object 71"/>
          <p:cNvSpPr/>
          <p:nvPr/>
        </p:nvSpPr>
        <p:spPr>
          <a:xfrm>
            <a:off x="7002526" y="10278465"/>
            <a:ext cx="143764" cy="64922"/>
          </a:xfrm>
          <a:custGeom>
            <a:avLst/>
            <a:gdLst/>
            <a:ahLst/>
            <a:cxnLst/>
            <a:rect l="l" t="t" r="r" b="b"/>
            <a:pathLst>
              <a:path w="143764" h="64922">
                <a:moveTo>
                  <a:pt x="0" y="64922"/>
                </a:moveTo>
                <a:lnTo>
                  <a:pt x="143764" y="64922"/>
                </a:lnTo>
                <a:lnTo>
                  <a:pt x="143764" y="0"/>
                </a:lnTo>
                <a:lnTo>
                  <a:pt x="0" y="0"/>
                </a:lnTo>
                <a:lnTo>
                  <a:pt x="0" y="64922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2" name="object 72"/>
          <p:cNvSpPr/>
          <p:nvPr/>
        </p:nvSpPr>
        <p:spPr>
          <a:xfrm>
            <a:off x="7146290" y="10134600"/>
            <a:ext cx="64312" cy="208788"/>
          </a:xfrm>
          <a:custGeom>
            <a:avLst/>
            <a:gdLst/>
            <a:ahLst/>
            <a:cxnLst/>
            <a:rect l="l" t="t" r="r" b="b"/>
            <a:pathLst>
              <a:path w="64312" h="208788">
                <a:moveTo>
                  <a:pt x="0" y="208787"/>
                </a:moveTo>
                <a:lnTo>
                  <a:pt x="64312" y="208787"/>
                </a:lnTo>
                <a:lnTo>
                  <a:pt x="64312" y="0"/>
                </a:lnTo>
                <a:lnTo>
                  <a:pt x="0" y="0"/>
                </a:lnTo>
                <a:lnTo>
                  <a:pt x="0" y="208787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3" name="object 73"/>
          <p:cNvSpPr/>
          <p:nvPr/>
        </p:nvSpPr>
        <p:spPr>
          <a:xfrm>
            <a:off x="7040550" y="10234269"/>
            <a:ext cx="0" cy="153314"/>
          </a:xfrm>
          <a:custGeom>
            <a:avLst/>
            <a:gdLst/>
            <a:ahLst/>
            <a:cxnLst/>
            <a:rect l="l" t="t" r="r" b="b"/>
            <a:pathLst>
              <a:path w="0" h="153314">
                <a:moveTo>
                  <a:pt x="0" y="0"/>
                </a:moveTo>
                <a:lnTo>
                  <a:pt x="0" y="153314"/>
                </a:lnTo>
              </a:path>
            </a:pathLst>
          </a:custGeom>
          <a:ln w="1102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4" name="object 74"/>
          <p:cNvSpPr/>
          <p:nvPr/>
        </p:nvSpPr>
        <p:spPr>
          <a:xfrm>
            <a:off x="7035672" y="10227868"/>
            <a:ext cx="220065" cy="0"/>
          </a:xfrm>
          <a:custGeom>
            <a:avLst/>
            <a:gdLst/>
            <a:ahLst/>
            <a:cxnLst/>
            <a:rect l="l" t="t" r="r" b="b"/>
            <a:pathLst>
              <a:path w="220065" h="0">
                <a:moveTo>
                  <a:pt x="0" y="0"/>
                </a:moveTo>
                <a:lnTo>
                  <a:pt x="220065" y="0"/>
                </a:lnTo>
              </a:path>
            </a:pathLst>
          </a:custGeom>
          <a:ln w="1102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5" name="object 75"/>
          <p:cNvSpPr/>
          <p:nvPr/>
        </p:nvSpPr>
        <p:spPr>
          <a:xfrm>
            <a:off x="7250862" y="10234269"/>
            <a:ext cx="0" cy="153314"/>
          </a:xfrm>
          <a:custGeom>
            <a:avLst/>
            <a:gdLst/>
            <a:ahLst/>
            <a:cxnLst/>
            <a:rect l="l" t="t" r="r" b="b"/>
            <a:pathLst>
              <a:path w="0" h="153314">
                <a:moveTo>
                  <a:pt x="0" y="0"/>
                </a:moveTo>
                <a:lnTo>
                  <a:pt x="0" y="153314"/>
                </a:lnTo>
              </a:path>
            </a:pathLst>
          </a:custGeom>
          <a:ln w="1102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6" name="object 76"/>
          <p:cNvSpPr/>
          <p:nvPr/>
        </p:nvSpPr>
        <p:spPr>
          <a:xfrm>
            <a:off x="7091171" y="10382859"/>
            <a:ext cx="164592" cy="0"/>
          </a:xfrm>
          <a:custGeom>
            <a:avLst/>
            <a:gdLst/>
            <a:ahLst/>
            <a:cxnLst/>
            <a:rect l="l" t="t" r="r" b="b"/>
            <a:pathLst>
              <a:path w="164592" h="0">
                <a:moveTo>
                  <a:pt x="0" y="0"/>
                </a:moveTo>
                <a:lnTo>
                  <a:pt x="164592" y="0"/>
                </a:lnTo>
              </a:path>
            </a:pathLst>
          </a:custGeom>
          <a:ln w="10718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7" name="object 77"/>
          <p:cNvSpPr/>
          <p:nvPr/>
        </p:nvSpPr>
        <p:spPr>
          <a:xfrm>
            <a:off x="7095896" y="10178795"/>
            <a:ext cx="0" cy="208787"/>
          </a:xfrm>
          <a:custGeom>
            <a:avLst/>
            <a:gdLst/>
            <a:ahLst/>
            <a:cxnLst/>
            <a:rect l="l" t="t" r="r" b="b"/>
            <a:pathLst>
              <a:path w="0" h="208788">
                <a:moveTo>
                  <a:pt x="0" y="0"/>
                </a:moveTo>
                <a:lnTo>
                  <a:pt x="0" y="208788"/>
                </a:lnTo>
              </a:path>
            </a:pathLst>
          </a:custGeom>
          <a:ln w="1071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8" name="object 78"/>
          <p:cNvSpPr/>
          <p:nvPr/>
        </p:nvSpPr>
        <p:spPr>
          <a:xfrm>
            <a:off x="7091171" y="10183672"/>
            <a:ext cx="164592" cy="0"/>
          </a:xfrm>
          <a:custGeom>
            <a:avLst/>
            <a:gdLst/>
            <a:ahLst/>
            <a:cxnLst/>
            <a:rect l="l" t="t" r="r" b="b"/>
            <a:pathLst>
              <a:path w="164592" h="0">
                <a:moveTo>
                  <a:pt x="0" y="0"/>
                </a:moveTo>
                <a:lnTo>
                  <a:pt x="164592" y="0"/>
                </a:lnTo>
              </a:path>
            </a:pathLst>
          </a:custGeom>
          <a:ln w="1102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9" name="object 79"/>
          <p:cNvSpPr/>
          <p:nvPr/>
        </p:nvSpPr>
        <p:spPr>
          <a:xfrm>
            <a:off x="7146290" y="413892"/>
            <a:ext cx="64312" cy="143891"/>
          </a:xfrm>
          <a:custGeom>
            <a:avLst/>
            <a:gdLst/>
            <a:ahLst/>
            <a:cxnLst/>
            <a:rect l="l" t="t" r="r" b="b"/>
            <a:pathLst>
              <a:path w="64312" h="143891">
                <a:moveTo>
                  <a:pt x="0" y="143891"/>
                </a:moveTo>
                <a:lnTo>
                  <a:pt x="64312" y="143891"/>
                </a:lnTo>
                <a:lnTo>
                  <a:pt x="64312" y="0"/>
                </a:lnTo>
                <a:lnTo>
                  <a:pt x="0" y="0"/>
                </a:lnTo>
                <a:lnTo>
                  <a:pt x="0" y="143891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0" name="object 80"/>
          <p:cNvSpPr/>
          <p:nvPr/>
        </p:nvSpPr>
        <p:spPr>
          <a:xfrm>
            <a:off x="7002526" y="348970"/>
            <a:ext cx="208178" cy="64922"/>
          </a:xfrm>
          <a:custGeom>
            <a:avLst/>
            <a:gdLst/>
            <a:ahLst/>
            <a:cxnLst/>
            <a:rect l="l" t="t" r="r" b="b"/>
            <a:pathLst>
              <a:path w="208178" h="64922">
                <a:moveTo>
                  <a:pt x="0" y="64922"/>
                </a:moveTo>
                <a:lnTo>
                  <a:pt x="208178" y="64922"/>
                </a:lnTo>
                <a:lnTo>
                  <a:pt x="208178" y="0"/>
                </a:lnTo>
                <a:lnTo>
                  <a:pt x="0" y="0"/>
                </a:lnTo>
                <a:lnTo>
                  <a:pt x="0" y="64922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1" name="object 81"/>
          <p:cNvSpPr/>
          <p:nvPr/>
        </p:nvSpPr>
        <p:spPr>
          <a:xfrm>
            <a:off x="7102093" y="520013"/>
            <a:ext cx="153619" cy="0"/>
          </a:xfrm>
          <a:custGeom>
            <a:avLst/>
            <a:gdLst/>
            <a:ahLst/>
            <a:cxnLst/>
            <a:rect l="l" t="t" r="r" b="b"/>
            <a:pathLst>
              <a:path w="153619" h="0">
                <a:moveTo>
                  <a:pt x="0" y="0"/>
                </a:moveTo>
                <a:lnTo>
                  <a:pt x="153619" y="0"/>
                </a:lnTo>
              </a:path>
            </a:pathLst>
          </a:custGeom>
          <a:ln w="1102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2" name="object 82"/>
          <p:cNvSpPr/>
          <p:nvPr/>
        </p:nvSpPr>
        <p:spPr>
          <a:xfrm>
            <a:off x="7095896" y="304825"/>
            <a:ext cx="0" cy="220065"/>
          </a:xfrm>
          <a:custGeom>
            <a:avLst/>
            <a:gdLst/>
            <a:ahLst/>
            <a:cxnLst/>
            <a:rect l="l" t="t" r="r" b="b"/>
            <a:pathLst>
              <a:path w="0" h="220065">
                <a:moveTo>
                  <a:pt x="0" y="0"/>
                </a:moveTo>
                <a:lnTo>
                  <a:pt x="0" y="220065"/>
                </a:lnTo>
              </a:path>
            </a:pathLst>
          </a:custGeom>
          <a:ln w="1071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3" name="object 83"/>
          <p:cNvSpPr/>
          <p:nvPr/>
        </p:nvSpPr>
        <p:spPr>
          <a:xfrm>
            <a:off x="7102093" y="309701"/>
            <a:ext cx="153619" cy="0"/>
          </a:xfrm>
          <a:custGeom>
            <a:avLst/>
            <a:gdLst/>
            <a:ahLst/>
            <a:cxnLst/>
            <a:rect l="l" t="t" r="r" b="b"/>
            <a:pathLst>
              <a:path w="153619" h="0">
                <a:moveTo>
                  <a:pt x="0" y="0"/>
                </a:moveTo>
                <a:lnTo>
                  <a:pt x="153619" y="0"/>
                </a:lnTo>
              </a:path>
            </a:pathLst>
          </a:custGeom>
          <a:ln w="1102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4" name="object 84"/>
          <p:cNvSpPr/>
          <p:nvPr/>
        </p:nvSpPr>
        <p:spPr>
          <a:xfrm>
            <a:off x="7250862" y="304799"/>
            <a:ext cx="0" cy="164592"/>
          </a:xfrm>
          <a:custGeom>
            <a:avLst/>
            <a:gdLst/>
            <a:ahLst/>
            <a:cxnLst/>
            <a:rect l="l" t="t" r="r" b="b"/>
            <a:pathLst>
              <a:path w="0" h="164592">
                <a:moveTo>
                  <a:pt x="0" y="0"/>
                </a:moveTo>
                <a:lnTo>
                  <a:pt x="0" y="164592"/>
                </a:lnTo>
              </a:path>
            </a:pathLst>
          </a:custGeom>
          <a:ln w="1102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5" name="object 85"/>
          <p:cNvSpPr/>
          <p:nvPr/>
        </p:nvSpPr>
        <p:spPr>
          <a:xfrm>
            <a:off x="7046976" y="464514"/>
            <a:ext cx="208788" cy="0"/>
          </a:xfrm>
          <a:custGeom>
            <a:avLst/>
            <a:gdLst/>
            <a:ahLst/>
            <a:cxnLst/>
            <a:rect l="l" t="t" r="r" b="b"/>
            <a:pathLst>
              <a:path w="208788" h="0">
                <a:moveTo>
                  <a:pt x="0" y="0"/>
                </a:moveTo>
                <a:lnTo>
                  <a:pt x="208788" y="0"/>
                </a:lnTo>
              </a:path>
            </a:pathLst>
          </a:custGeom>
          <a:ln w="1102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6" name="object 86"/>
          <p:cNvSpPr/>
          <p:nvPr/>
        </p:nvSpPr>
        <p:spPr>
          <a:xfrm>
            <a:off x="7051700" y="304799"/>
            <a:ext cx="0" cy="164592"/>
          </a:xfrm>
          <a:custGeom>
            <a:avLst/>
            <a:gdLst/>
            <a:ahLst/>
            <a:cxnLst/>
            <a:rect l="l" t="t" r="r" b="b"/>
            <a:pathLst>
              <a:path w="0" h="164592">
                <a:moveTo>
                  <a:pt x="0" y="0"/>
                </a:moveTo>
                <a:lnTo>
                  <a:pt x="0" y="164592"/>
                </a:lnTo>
              </a:path>
            </a:pathLst>
          </a:custGeom>
          <a:ln w="1071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7" name="object 87"/>
          <p:cNvSpPr/>
          <p:nvPr/>
        </p:nvSpPr>
        <p:spPr>
          <a:xfrm>
            <a:off x="7210602" y="559256"/>
            <a:ext cx="45211" cy="256336"/>
          </a:xfrm>
          <a:custGeom>
            <a:avLst/>
            <a:gdLst/>
            <a:ahLst/>
            <a:cxnLst/>
            <a:rect l="l" t="t" r="r" b="b"/>
            <a:pathLst>
              <a:path w="45211" h="256336">
                <a:moveTo>
                  <a:pt x="0" y="256336"/>
                </a:moveTo>
                <a:lnTo>
                  <a:pt x="45211" y="256336"/>
                </a:lnTo>
                <a:lnTo>
                  <a:pt x="45211" y="0"/>
                </a:lnTo>
                <a:lnTo>
                  <a:pt x="0" y="0"/>
                </a:lnTo>
                <a:lnTo>
                  <a:pt x="0" y="256336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8" name="object 88"/>
          <p:cNvSpPr/>
          <p:nvPr/>
        </p:nvSpPr>
        <p:spPr>
          <a:xfrm>
            <a:off x="7002526" y="559256"/>
            <a:ext cx="143764" cy="256336"/>
          </a:xfrm>
          <a:custGeom>
            <a:avLst/>
            <a:gdLst/>
            <a:ahLst/>
            <a:cxnLst/>
            <a:rect l="l" t="t" r="r" b="b"/>
            <a:pathLst>
              <a:path w="143764" h="256336">
                <a:moveTo>
                  <a:pt x="0" y="256336"/>
                </a:moveTo>
                <a:lnTo>
                  <a:pt x="143764" y="256336"/>
                </a:lnTo>
                <a:lnTo>
                  <a:pt x="143764" y="0"/>
                </a:lnTo>
                <a:lnTo>
                  <a:pt x="0" y="0"/>
                </a:lnTo>
                <a:lnTo>
                  <a:pt x="0" y="256336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9" name="object 89"/>
          <p:cNvSpPr/>
          <p:nvPr/>
        </p:nvSpPr>
        <p:spPr>
          <a:xfrm>
            <a:off x="7146290" y="559256"/>
            <a:ext cx="64312" cy="256336"/>
          </a:xfrm>
          <a:custGeom>
            <a:avLst/>
            <a:gdLst/>
            <a:ahLst/>
            <a:cxnLst/>
            <a:rect l="l" t="t" r="r" b="b"/>
            <a:pathLst>
              <a:path w="64312" h="256336">
                <a:moveTo>
                  <a:pt x="0" y="256336"/>
                </a:moveTo>
                <a:lnTo>
                  <a:pt x="64312" y="256336"/>
                </a:lnTo>
                <a:lnTo>
                  <a:pt x="64312" y="0"/>
                </a:lnTo>
                <a:lnTo>
                  <a:pt x="0" y="0"/>
                </a:lnTo>
                <a:lnTo>
                  <a:pt x="0" y="256336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0" name="object 90"/>
          <p:cNvSpPr/>
          <p:nvPr/>
        </p:nvSpPr>
        <p:spPr>
          <a:xfrm>
            <a:off x="7250862" y="510234"/>
            <a:ext cx="0" cy="9683191"/>
          </a:xfrm>
          <a:custGeom>
            <a:avLst/>
            <a:gdLst/>
            <a:ahLst/>
            <a:cxnLst/>
            <a:rect l="l" t="t" r="r" b="b"/>
            <a:pathLst>
              <a:path w="0" h="9683191">
                <a:moveTo>
                  <a:pt x="0" y="0"/>
                </a:moveTo>
                <a:lnTo>
                  <a:pt x="0" y="9683191"/>
                </a:lnTo>
              </a:path>
            </a:pathLst>
          </a:custGeom>
          <a:ln w="1102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1" name="object 91"/>
          <p:cNvSpPr/>
          <p:nvPr/>
        </p:nvSpPr>
        <p:spPr>
          <a:xfrm>
            <a:off x="7146290" y="816813"/>
            <a:ext cx="64312" cy="256336"/>
          </a:xfrm>
          <a:custGeom>
            <a:avLst/>
            <a:gdLst/>
            <a:ahLst/>
            <a:cxnLst/>
            <a:rect l="l" t="t" r="r" b="b"/>
            <a:pathLst>
              <a:path w="64312" h="256336">
                <a:moveTo>
                  <a:pt x="0" y="256336"/>
                </a:moveTo>
                <a:lnTo>
                  <a:pt x="64312" y="256336"/>
                </a:lnTo>
                <a:lnTo>
                  <a:pt x="64312" y="0"/>
                </a:lnTo>
                <a:lnTo>
                  <a:pt x="0" y="0"/>
                </a:lnTo>
                <a:lnTo>
                  <a:pt x="0" y="256336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2" name="object 92"/>
          <p:cNvSpPr/>
          <p:nvPr/>
        </p:nvSpPr>
        <p:spPr>
          <a:xfrm>
            <a:off x="7146290" y="1074673"/>
            <a:ext cx="64312" cy="256031"/>
          </a:xfrm>
          <a:custGeom>
            <a:avLst/>
            <a:gdLst/>
            <a:ahLst/>
            <a:cxnLst/>
            <a:rect l="l" t="t" r="r" b="b"/>
            <a:pathLst>
              <a:path w="64312" h="256031">
                <a:moveTo>
                  <a:pt x="0" y="256031"/>
                </a:moveTo>
                <a:lnTo>
                  <a:pt x="64312" y="256031"/>
                </a:lnTo>
                <a:lnTo>
                  <a:pt x="64312" y="0"/>
                </a:lnTo>
                <a:lnTo>
                  <a:pt x="0" y="0"/>
                </a:lnTo>
                <a:lnTo>
                  <a:pt x="0" y="256031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3" name="object 93"/>
          <p:cNvSpPr/>
          <p:nvPr/>
        </p:nvSpPr>
        <p:spPr>
          <a:xfrm>
            <a:off x="7146290" y="1332229"/>
            <a:ext cx="64312" cy="256031"/>
          </a:xfrm>
          <a:custGeom>
            <a:avLst/>
            <a:gdLst/>
            <a:ahLst/>
            <a:cxnLst/>
            <a:rect l="l" t="t" r="r" b="b"/>
            <a:pathLst>
              <a:path w="64312" h="256031">
                <a:moveTo>
                  <a:pt x="0" y="256031"/>
                </a:moveTo>
                <a:lnTo>
                  <a:pt x="64312" y="256031"/>
                </a:lnTo>
                <a:lnTo>
                  <a:pt x="64312" y="0"/>
                </a:lnTo>
                <a:lnTo>
                  <a:pt x="0" y="0"/>
                </a:lnTo>
                <a:lnTo>
                  <a:pt x="0" y="256031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4" name="object 94"/>
          <p:cNvSpPr/>
          <p:nvPr/>
        </p:nvSpPr>
        <p:spPr>
          <a:xfrm>
            <a:off x="7146290" y="1589785"/>
            <a:ext cx="64312" cy="256031"/>
          </a:xfrm>
          <a:custGeom>
            <a:avLst/>
            <a:gdLst/>
            <a:ahLst/>
            <a:cxnLst/>
            <a:rect l="l" t="t" r="r" b="b"/>
            <a:pathLst>
              <a:path w="64312" h="256031">
                <a:moveTo>
                  <a:pt x="0" y="256031"/>
                </a:moveTo>
                <a:lnTo>
                  <a:pt x="64312" y="256031"/>
                </a:lnTo>
                <a:lnTo>
                  <a:pt x="64312" y="0"/>
                </a:lnTo>
                <a:lnTo>
                  <a:pt x="0" y="0"/>
                </a:lnTo>
                <a:lnTo>
                  <a:pt x="0" y="256031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5" name="object 95"/>
          <p:cNvSpPr/>
          <p:nvPr/>
        </p:nvSpPr>
        <p:spPr>
          <a:xfrm>
            <a:off x="7146290" y="1847341"/>
            <a:ext cx="64312" cy="256031"/>
          </a:xfrm>
          <a:custGeom>
            <a:avLst/>
            <a:gdLst/>
            <a:ahLst/>
            <a:cxnLst/>
            <a:rect l="l" t="t" r="r" b="b"/>
            <a:pathLst>
              <a:path w="64312" h="256031">
                <a:moveTo>
                  <a:pt x="0" y="256031"/>
                </a:moveTo>
                <a:lnTo>
                  <a:pt x="64312" y="256031"/>
                </a:lnTo>
                <a:lnTo>
                  <a:pt x="64312" y="0"/>
                </a:lnTo>
                <a:lnTo>
                  <a:pt x="0" y="0"/>
                </a:lnTo>
                <a:lnTo>
                  <a:pt x="0" y="256031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6" name="object 96"/>
          <p:cNvSpPr/>
          <p:nvPr/>
        </p:nvSpPr>
        <p:spPr>
          <a:xfrm>
            <a:off x="7146290" y="2104897"/>
            <a:ext cx="64312" cy="256031"/>
          </a:xfrm>
          <a:custGeom>
            <a:avLst/>
            <a:gdLst/>
            <a:ahLst/>
            <a:cxnLst/>
            <a:rect l="l" t="t" r="r" b="b"/>
            <a:pathLst>
              <a:path w="64312" h="256031">
                <a:moveTo>
                  <a:pt x="0" y="256031"/>
                </a:moveTo>
                <a:lnTo>
                  <a:pt x="64312" y="256031"/>
                </a:lnTo>
                <a:lnTo>
                  <a:pt x="64312" y="0"/>
                </a:lnTo>
                <a:lnTo>
                  <a:pt x="0" y="0"/>
                </a:lnTo>
                <a:lnTo>
                  <a:pt x="0" y="256031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7" name="object 97"/>
          <p:cNvSpPr/>
          <p:nvPr/>
        </p:nvSpPr>
        <p:spPr>
          <a:xfrm>
            <a:off x="7146290" y="2362453"/>
            <a:ext cx="64312" cy="256031"/>
          </a:xfrm>
          <a:custGeom>
            <a:avLst/>
            <a:gdLst/>
            <a:ahLst/>
            <a:cxnLst/>
            <a:rect l="l" t="t" r="r" b="b"/>
            <a:pathLst>
              <a:path w="64312" h="256031">
                <a:moveTo>
                  <a:pt x="0" y="256031"/>
                </a:moveTo>
                <a:lnTo>
                  <a:pt x="64312" y="256031"/>
                </a:lnTo>
                <a:lnTo>
                  <a:pt x="64312" y="0"/>
                </a:lnTo>
                <a:lnTo>
                  <a:pt x="0" y="0"/>
                </a:lnTo>
                <a:lnTo>
                  <a:pt x="0" y="256031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8" name="object 98"/>
          <p:cNvSpPr/>
          <p:nvPr/>
        </p:nvSpPr>
        <p:spPr>
          <a:xfrm>
            <a:off x="7146290" y="2620009"/>
            <a:ext cx="64312" cy="257555"/>
          </a:xfrm>
          <a:custGeom>
            <a:avLst/>
            <a:gdLst/>
            <a:ahLst/>
            <a:cxnLst/>
            <a:rect l="l" t="t" r="r" b="b"/>
            <a:pathLst>
              <a:path w="64312" h="257555">
                <a:moveTo>
                  <a:pt x="0" y="257555"/>
                </a:moveTo>
                <a:lnTo>
                  <a:pt x="64312" y="257555"/>
                </a:lnTo>
                <a:lnTo>
                  <a:pt x="64312" y="0"/>
                </a:lnTo>
                <a:lnTo>
                  <a:pt x="0" y="0"/>
                </a:lnTo>
                <a:lnTo>
                  <a:pt x="0" y="257555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9" name="object 99"/>
          <p:cNvSpPr/>
          <p:nvPr/>
        </p:nvSpPr>
        <p:spPr>
          <a:xfrm>
            <a:off x="7146290" y="2879165"/>
            <a:ext cx="64312" cy="257860"/>
          </a:xfrm>
          <a:custGeom>
            <a:avLst/>
            <a:gdLst/>
            <a:ahLst/>
            <a:cxnLst/>
            <a:rect l="l" t="t" r="r" b="b"/>
            <a:pathLst>
              <a:path w="64312" h="257860">
                <a:moveTo>
                  <a:pt x="0" y="257860"/>
                </a:moveTo>
                <a:lnTo>
                  <a:pt x="64312" y="257860"/>
                </a:lnTo>
                <a:lnTo>
                  <a:pt x="64312" y="0"/>
                </a:lnTo>
                <a:lnTo>
                  <a:pt x="0" y="0"/>
                </a:lnTo>
                <a:lnTo>
                  <a:pt x="0" y="257860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0" name="object 100"/>
          <p:cNvSpPr/>
          <p:nvPr/>
        </p:nvSpPr>
        <p:spPr>
          <a:xfrm>
            <a:off x="7146290" y="3138550"/>
            <a:ext cx="64312" cy="257555"/>
          </a:xfrm>
          <a:custGeom>
            <a:avLst/>
            <a:gdLst/>
            <a:ahLst/>
            <a:cxnLst/>
            <a:rect l="l" t="t" r="r" b="b"/>
            <a:pathLst>
              <a:path w="64312" h="257555">
                <a:moveTo>
                  <a:pt x="0" y="257555"/>
                </a:moveTo>
                <a:lnTo>
                  <a:pt x="64312" y="257555"/>
                </a:lnTo>
                <a:lnTo>
                  <a:pt x="64312" y="0"/>
                </a:lnTo>
                <a:lnTo>
                  <a:pt x="0" y="0"/>
                </a:lnTo>
                <a:lnTo>
                  <a:pt x="0" y="257555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1" name="object 101"/>
          <p:cNvSpPr/>
          <p:nvPr/>
        </p:nvSpPr>
        <p:spPr>
          <a:xfrm>
            <a:off x="7146290" y="3397630"/>
            <a:ext cx="64312" cy="257555"/>
          </a:xfrm>
          <a:custGeom>
            <a:avLst/>
            <a:gdLst/>
            <a:ahLst/>
            <a:cxnLst/>
            <a:rect l="l" t="t" r="r" b="b"/>
            <a:pathLst>
              <a:path w="64312" h="257555">
                <a:moveTo>
                  <a:pt x="0" y="257555"/>
                </a:moveTo>
                <a:lnTo>
                  <a:pt x="64312" y="257555"/>
                </a:lnTo>
                <a:lnTo>
                  <a:pt x="64312" y="0"/>
                </a:lnTo>
                <a:lnTo>
                  <a:pt x="0" y="0"/>
                </a:lnTo>
                <a:lnTo>
                  <a:pt x="0" y="257555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2" name="object 102"/>
          <p:cNvSpPr/>
          <p:nvPr/>
        </p:nvSpPr>
        <p:spPr>
          <a:xfrm>
            <a:off x="7146290" y="3656710"/>
            <a:ext cx="64312" cy="257555"/>
          </a:xfrm>
          <a:custGeom>
            <a:avLst/>
            <a:gdLst/>
            <a:ahLst/>
            <a:cxnLst/>
            <a:rect l="l" t="t" r="r" b="b"/>
            <a:pathLst>
              <a:path w="64312" h="257555">
                <a:moveTo>
                  <a:pt x="0" y="257555"/>
                </a:moveTo>
                <a:lnTo>
                  <a:pt x="64312" y="257555"/>
                </a:lnTo>
                <a:lnTo>
                  <a:pt x="64312" y="0"/>
                </a:lnTo>
                <a:lnTo>
                  <a:pt x="0" y="0"/>
                </a:lnTo>
                <a:lnTo>
                  <a:pt x="0" y="257555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3" name="object 103"/>
          <p:cNvSpPr/>
          <p:nvPr/>
        </p:nvSpPr>
        <p:spPr>
          <a:xfrm>
            <a:off x="7146290" y="3915790"/>
            <a:ext cx="64312" cy="257555"/>
          </a:xfrm>
          <a:custGeom>
            <a:avLst/>
            <a:gdLst/>
            <a:ahLst/>
            <a:cxnLst/>
            <a:rect l="l" t="t" r="r" b="b"/>
            <a:pathLst>
              <a:path w="64312" h="257555">
                <a:moveTo>
                  <a:pt x="0" y="257555"/>
                </a:moveTo>
                <a:lnTo>
                  <a:pt x="64312" y="257555"/>
                </a:lnTo>
                <a:lnTo>
                  <a:pt x="64312" y="0"/>
                </a:lnTo>
                <a:lnTo>
                  <a:pt x="0" y="0"/>
                </a:lnTo>
                <a:lnTo>
                  <a:pt x="0" y="257555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4" name="object 104"/>
          <p:cNvSpPr/>
          <p:nvPr/>
        </p:nvSpPr>
        <p:spPr>
          <a:xfrm>
            <a:off x="7146290" y="4174870"/>
            <a:ext cx="64312" cy="257556"/>
          </a:xfrm>
          <a:custGeom>
            <a:avLst/>
            <a:gdLst/>
            <a:ahLst/>
            <a:cxnLst/>
            <a:rect l="l" t="t" r="r" b="b"/>
            <a:pathLst>
              <a:path w="64312" h="257556">
                <a:moveTo>
                  <a:pt x="0" y="257556"/>
                </a:moveTo>
                <a:lnTo>
                  <a:pt x="64312" y="257556"/>
                </a:lnTo>
                <a:lnTo>
                  <a:pt x="64312" y="0"/>
                </a:lnTo>
                <a:lnTo>
                  <a:pt x="0" y="0"/>
                </a:lnTo>
                <a:lnTo>
                  <a:pt x="0" y="257556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5" name="object 105"/>
          <p:cNvSpPr/>
          <p:nvPr/>
        </p:nvSpPr>
        <p:spPr>
          <a:xfrm>
            <a:off x="7146290" y="4433950"/>
            <a:ext cx="64312" cy="257555"/>
          </a:xfrm>
          <a:custGeom>
            <a:avLst/>
            <a:gdLst/>
            <a:ahLst/>
            <a:cxnLst/>
            <a:rect l="l" t="t" r="r" b="b"/>
            <a:pathLst>
              <a:path w="64312" h="257555">
                <a:moveTo>
                  <a:pt x="0" y="257555"/>
                </a:moveTo>
                <a:lnTo>
                  <a:pt x="64312" y="257555"/>
                </a:lnTo>
                <a:lnTo>
                  <a:pt x="64312" y="0"/>
                </a:lnTo>
                <a:lnTo>
                  <a:pt x="0" y="0"/>
                </a:lnTo>
                <a:lnTo>
                  <a:pt x="0" y="257555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6" name="object 106"/>
          <p:cNvSpPr/>
          <p:nvPr/>
        </p:nvSpPr>
        <p:spPr>
          <a:xfrm>
            <a:off x="7146290" y="4693030"/>
            <a:ext cx="64312" cy="257555"/>
          </a:xfrm>
          <a:custGeom>
            <a:avLst/>
            <a:gdLst/>
            <a:ahLst/>
            <a:cxnLst/>
            <a:rect l="l" t="t" r="r" b="b"/>
            <a:pathLst>
              <a:path w="64312" h="257555">
                <a:moveTo>
                  <a:pt x="0" y="257555"/>
                </a:moveTo>
                <a:lnTo>
                  <a:pt x="64312" y="257555"/>
                </a:lnTo>
                <a:lnTo>
                  <a:pt x="64312" y="0"/>
                </a:lnTo>
                <a:lnTo>
                  <a:pt x="0" y="0"/>
                </a:lnTo>
                <a:lnTo>
                  <a:pt x="0" y="257555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7" name="object 107"/>
          <p:cNvSpPr/>
          <p:nvPr/>
        </p:nvSpPr>
        <p:spPr>
          <a:xfrm>
            <a:off x="7146290" y="4952060"/>
            <a:ext cx="64312" cy="257860"/>
          </a:xfrm>
          <a:custGeom>
            <a:avLst/>
            <a:gdLst/>
            <a:ahLst/>
            <a:cxnLst/>
            <a:rect l="l" t="t" r="r" b="b"/>
            <a:pathLst>
              <a:path w="64312" h="257860">
                <a:moveTo>
                  <a:pt x="0" y="257860"/>
                </a:moveTo>
                <a:lnTo>
                  <a:pt x="64312" y="257860"/>
                </a:lnTo>
                <a:lnTo>
                  <a:pt x="64312" y="0"/>
                </a:lnTo>
                <a:lnTo>
                  <a:pt x="0" y="0"/>
                </a:lnTo>
                <a:lnTo>
                  <a:pt x="0" y="257860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8" name="object 108"/>
          <p:cNvSpPr/>
          <p:nvPr/>
        </p:nvSpPr>
        <p:spPr>
          <a:xfrm>
            <a:off x="7146290" y="5211444"/>
            <a:ext cx="64312" cy="257556"/>
          </a:xfrm>
          <a:custGeom>
            <a:avLst/>
            <a:gdLst/>
            <a:ahLst/>
            <a:cxnLst/>
            <a:rect l="l" t="t" r="r" b="b"/>
            <a:pathLst>
              <a:path w="64312" h="257556">
                <a:moveTo>
                  <a:pt x="0" y="257556"/>
                </a:moveTo>
                <a:lnTo>
                  <a:pt x="64312" y="257556"/>
                </a:lnTo>
                <a:lnTo>
                  <a:pt x="64312" y="0"/>
                </a:lnTo>
                <a:lnTo>
                  <a:pt x="0" y="0"/>
                </a:lnTo>
                <a:lnTo>
                  <a:pt x="0" y="257556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9" name="object 109"/>
          <p:cNvSpPr/>
          <p:nvPr/>
        </p:nvSpPr>
        <p:spPr>
          <a:xfrm>
            <a:off x="7146290" y="5470524"/>
            <a:ext cx="64312" cy="257555"/>
          </a:xfrm>
          <a:custGeom>
            <a:avLst/>
            <a:gdLst/>
            <a:ahLst/>
            <a:cxnLst/>
            <a:rect l="l" t="t" r="r" b="b"/>
            <a:pathLst>
              <a:path w="64312" h="257555">
                <a:moveTo>
                  <a:pt x="0" y="257555"/>
                </a:moveTo>
                <a:lnTo>
                  <a:pt x="64312" y="257555"/>
                </a:lnTo>
                <a:lnTo>
                  <a:pt x="64312" y="0"/>
                </a:lnTo>
                <a:lnTo>
                  <a:pt x="0" y="0"/>
                </a:lnTo>
                <a:lnTo>
                  <a:pt x="0" y="257555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0" name="object 110"/>
          <p:cNvSpPr/>
          <p:nvPr/>
        </p:nvSpPr>
        <p:spPr>
          <a:xfrm>
            <a:off x="7146290" y="5729604"/>
            <a:ext cx="64312" cy="257555"/>
          </a:xfrm>
          <a:custGeom>
            <a:avLst/>
            <a:gdLst/>
            <a:ahLst/>
            <a:cxnLst/>
            <a:rect l="l" t="t" r="r" b="b"/>
            <a:pathLst>
              <a:path w="64312" h="257555">
                <a:moveTo>
                  <a:pt x="0" y="257555"/>
                </a:moveTo>
                <a:lnTo>
                  <a:pt x="64312" y="257555"/>
                </a:lnTo>
                <a:lnTo>
                  <a:pt x="64312" y="0"/>
                </a:lnTo>
                <a:lnTo>
                  <a:pt x="0" y="0"/>
                </a:lnTo>
                <a:lnTo>
                  <a:pt x="0" y="257555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1" name="object 111"/>
          <p:cNvSpPr/>
          <p:nvPr/>
        </p:nvSpPr>
        <p:spPr>
          <a:xfrm>
            <a:off x="7146290" y="5988684"/>
            <a:ext cx="64312" cy="257556"/>
          </a:xfrm>
          <a:custGeom>
            <a:avLst/>
            <a:gdLst/>
            <a:ahLst/>
            <a:cxnLst/>
            <a:rect l="l" t="t" r="r" b="b"/>
            <a:pathLst>
              <a:path w="64312" h="257556">
                <a:moveTo>
                  <a:pt x="0" y="257556"/>
                </a:moveTo>
                <a:lnTo>
                  <a:pt x="64312" y="257556"/>
                </a:lnTo>
                <a:lnTo>
                  <a:pt x="64312" y="0"/>
                </a:lnTo>
                <a:lnTo>
                  <a:pt x="0" y="0"/>
                </a:lnTo>
                <a:lnTo>
                  <a:pt x="0" y="257556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2" name="object 112"/>
          <p:cNvSpPr/>
          <p:nvPr/>
        </p:nvSpPr>
        <p:spPr>
          <a:xfrm>
            <a:off x="7146290" y="6247764"/>
            <a:ext cx="64312" cy="257556"/>
          </a:xfrm>
          <a:custGeom>
            <a:avLst/>
            <a:gdLst/>
            <a:ahLst/>
            <a:cxnLst/>
            <a:rect l="l" t="t" r="r" b="b"/>
            <a:pathLst>
              <a:path w="64312" h="257555">
                <a:moveTo>
                  <a:pt x="0" y="257556"/>
                </a:moveTo>
                <a:lnTo>
                  <a:pt x="64312" y="257556"/>
                </a:lnTo>
                <a:lnTo>
                  <a:pt x="64312" y="0"/>
                </a:lnTo>
                <a:lnTo>
                  <a:pt x="0" y="0"/>
                </a:lnTo>
                <a:lnTo>
                  <a:pt x="0" y="257556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3" name="object 113"/>
          <p:cNvSpPr/>
          <p:nvPr/>
        </p:nvSpPr>
        <p:spPr>
          <a:xfrm>
            <a:off x="7146290" y="6506844"/>
            <a:ext cx="64312" cy="257556"/>
          </a:xfrm>
          <a:custGeom>
            <a:avLst/>
            <a:gdLst/>
            <a:ahLst/>
            <a:cxnLst/>
            <a:rect l="l" t="t" r="r" b="b"/>
            <a:pathLst>
              <a:path w="64312" h="257555">
                <a:moveTo>
                  <a:pt x="0" y="257556"/>
                </a:moveTo>
                <a:lnTo>
                  <a:pt x="64312" y="257556"/>
                </a:lnTo>
                <a:lnTo>
                  <a:pt x="64312" y="0"/>
                </a:lnTo>
                <a:lnTo>
                  <a:pt x="0" y="0"/>
                </a:lnTo>
                <a:lnTo>
                  <a:pt x="0" y="257556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4" name="object 114"/>
          <p:cNvSpPr/>
          <p:nvPr/>
        </p:nvSpPr>
        <p:spPr>
          <a:xfrm>
            <a:off x="7146290" y="6765925"/>
            <a:ext cx="64312" cy="257555"/>
          </a:xfrm>
          <a:custGeom>
            <a:avLst/>
            <a:gdLst/>
            <a:ahLst/>
            <a:cxnLst/>
            <a:rect l="l" t="t" r="r" b="b"/>
            <a:pathLst>
              <a:path w="64312" h="257555">
                <a:moveTo>
                  <a:pt x="0" y="257555"/>
                </a:moveTo>
                <a:lnTo>
                  <a:pt x="64312" y="257555"/>
                </a:lnTo>
                <a:lnTo>
                  <a:pt x="64312" y="0"/>
                </a:lnTo>
                <a:lnTo>
                  <a:pt x="0" y="0"/>
                </a:lnTo>
                <a:lnTo>
                  <a:pt x="0" y="257555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5" name="object 115"/>
          <p:cNvSpPr/>
          <p:nvPr/>
        </p:nvSpPr>
        <p:spPr>
          <a:xfrm>
            <a:off x="7146290" y="7025081"/>
            <a:ext cx="64312" cy="257860"/>
          </a:xfrm>
          <a:custGeom>
            <a:avLst/>
            <a:gdLst/>
            <a:ahLst/>
            <a:cxnLst/>
            <a:rect l="l" t="t" r="r" b="b"/>
            <a:pathLst>
              <a:path w="64312" h="257860">
                <a:moveTo>
                  <a:pt x="0" y="257860"/>
                </a:moveTo>
                <a:lnTo>
                  <a:pt x="64312" y="257860"/>
                </a:lnTo>
                <a:lnTo>
                  <a:pt x="64312" y="0"/>
                </a:lnTo>
                <a:lnTo>
                  <a:pt x="0" y="0"/>
                </a:lnTo>
                <a:lnTo>
                  <a:pt x="0" y="257860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6" name="object 116"/>
          <p:cNvSpPr/>
          <p:nvPr/>
        </p:nvSpPr>
        <p:spPr>
          <a:xfrm>
            <a:off x="7146290" y="7284465"/>
            <a:ext cx="64312" cy="257556"/>
          </a:xfrm>
          <a:custGeom>
            <a:avLst/>
            <a:gdLst/>
            <a:ahLst/>
            <a:cxnLst/>
            <a:rect l="l" t="t" r="r" b="b"/>
            <a:pathLst>
              <a:path w="64312" h="257555">
                <a:moveTo>
                  <a:pt x="0" y="257556"/>
                </a:moveTo>
                <a:lnTo>
                  <a:pt x="64312" y="257556"/>
                </a:lnTo>
                <a:lnTo>
                  <a:pt x="64312" y="0"/>
                </a:lnTo>
                <a:lnTo>
                  <a:pt x="0" y="0"/>
                </a:lnTo>
                <a:lnTo>
                  <a:pt x="0" y="257556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7" name="object 117"/>
          <p:cNvSpPr/>
          <p:nvPr/>
        </p:nvSpPr>
        <p:spPr>
          <a:xfrm>
            <a:off x="7146290" y="7543545"/>
            <a:ext cx="64312" cy="257556"/>
          </a:xfrm>
          <a:custGeom>
            <a:avLst/>
            <a:gdLst/>
            <a:ahLst/>
            <a:cxnLst/>
            <a:rect l="l" t="t" r="r" b="b"/>
            <a:pathLst>
              <a:path w="64312" h="257555">
                <a:moveTo>
                  <a:pt x="0" y="257556"/>
                </a:moveTo>
                <a:lnTo>
                  <a:pt x="64312" y="257556"/>
                </a:lnTo>
                <a:lnTo>
                  <a:pt x="64312" y="0"/>
                </a:lnTo>
                <a:lnTo>
                  <a:pt x="0" y="0"/>
                </a:lnTo>
                <a:lnTo>
                  <a:pt x="0" y="257556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8" name="object 118"/>
          <p:cNvSpPr/>
          <p:nvPr/>
        </p:nvSpPr>
        <p:spPr>
          <a:xfrm>
            <a:off x="7146290" y="7802626"/>
            <a:ext cx="64312" cy="257556"/>
          </a:xfrm>
          <a:custGeom>
            <a:avLst/>
            <a:gdLst/>
            <a:ahLst/>
            <a:cxnLst/>
            <a:rect l="l" t="t" r="r" b="b"/>
            <a:pathLst>
              <a:path w="64312" h="257555">
                <a:moveTo>
                  <a:pt x="0" y="257555"/>
                </a:moveTo>
                <a:lnTo>
                  <a:pt x="64312" y="257555"/>
                </a:lnTo>
                <a:lnTo>
                  <a:pt x="64312" y="0"/>
                </a:lnTo>
                <a:lnTo>
                  <a:pt x="0" y="0"/>
                </a:lnTo>
                <a:lnTo>
                  <a:pt x="0" y="257555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9" name="object 119"/>
          <p:cNvSpPr/>
          <p:nvPr/>
        </p:nvSpPr>
        <p:spPr>
          <a:xfrm>
            <a:off x="7146290" y="8061705"/>
            <a:ext cx="64312" cy="257556"/>
          </a:xfrm>
          <a:custGeom>
            <a:avLst/>
            <a:gdLst/>
            <a:ahLst/>
            <a:cxnLst/>
            <a:rect l="l" t="t" r="r" b="b"/>
            <a:pathLst>
              <a:path w="64312" h="257555">
                <a:moveTo>
                  <a:pt x="0" y="257555"/>
                </a:moveTo>
                <a:lnTo>
                  <a:pt x="64312" y="257555"/>
                </a:lnTo>
                <a:lnTo>
                  <a:pt x="64312" y="0"/>
                </a:lnTo>
                <a:lnTo>
                  <a:pt x="0" y="0"/>
                </a:lnTo>
                <a:lnTo>
                  <a:pt x="0" y="257555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0" name="object 120"/>
          <p:cNvSpPr/>
          <p:nvPr/>
        </p:nvSpPr>
        <p:spPr>
          <a:xfrm>
            <a:off x="7146290" y="8320785"/>
            <a:ext cx="64312" cy="257556"/>
          </a:xfrm>
          <a:custGeom>
            <a:avLst/>
            <a:gdLst/>
            <a:ahLst/>
            <a:cxnLst/>
            <a:rect l="l" t="t" r="r" b="b"/>
            <a:pathLst>
              <a:path w="64312" h="257555">
                <a:moveTo>
                  <a:pt x="0" y="257556"/>
                </a:moveTo>
                <a:lnTo>
                  <a:pt x="64312" y="257556"/>
                </a:lnTo>
                <a:lnTo>
                  <a:pt x="64312" y="0"/>
                </a:lnTo>
                <a:lnTo>
                  <a:pt x="0" y="0"/>
                </a:lnTo>
                <a:lnTo>
                  <a:pt x="0" y="257556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1" name="object 121"/>
          <p:cNvSpPr/>
          <p:nvPr/>
        </p:nvSpPr>
        <p:spPr>
          <a:xfrm>
            <a:off x="7146290" y="8579865"/>
            <a:ext cx="64312" cy="257556"/>
          </a:xfrm>
          <a:custGeom>
            <a:avLst/>
            <a:gdLst/>
            <a:ahLst/>
            <a:cxnLst/>
            <a:rect l="l" t="t" r="r" b="b"/>
            <a:pathLst>
              <a:path w="64312" h="257555">
                <a:moveTo>
                  <a:pt x="0" y="257556"/>
                </a:moveTo>
                <a:lnTo>
                  <a:pt x="64312" y="257556"/>
                </a:lnTo>
                <a:lnTo>
                  <a:pt x="64312" y="0"/>
                </a:lnTo>
                <a:lnTo>
                  <a:pt x="0" y="0"/>
                </a:lnTo>
                <a:lnTo>
                  <a:pt x="0" y="257556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2" name="object 122"/>
          <p:cNvSpPr/>
          <p:nvPr/>
        </p:nvSpPr>
        <p:spPr>
          <a:xfrm>
            <a:off x="7146290" y="8838945"/>
            <a:ext cx="64312" cy="257556"/>
          </a:xfrm>
          <a:custGeom>
            <a:avLst/>
            <a:gdLst/>
            <a:ahLst/>
            <a:cxnLst/>
            <a:rect l="l" t="t" r="r" b="b"/>
            <a:pathLst>
              <a:path w="64312" h="257555">
                <a:moveTo>
                  <a:pt x="0" y="257556"/>
                </a:moveTo>
                <a:lnTo>
                  <a:pt x="64312" y="257556"/>
                </a:lnTo>
                <a:lnTo>
                  <a:pt x="64312" y="0"/>
                </a:lnTo>
                <a:lnTo>
                  <a:pt x="0" y="0"/>
                </a:lnTo>
                <a:lnTo>
                  <a:pt x="0" y="257556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3" name="object 123"/>
          <p:cNvSpPr/>
          <p:nvPr/>
        </p:nvSpPr>
        <p:spPr>
          <a:xfrm>
            <a:off x="7146290" y="9097974"/>
            <a:ext cx="64312" cy="257860"/>
          </a:xfrm>
          <a:custGeom>
            <a:avLst/>
            <a:gdLst/>
            <a:ahLst/>
            <a:cxnLst/>
            <a:rect l="l" t="t" r="r" b="b"/>
            <a:pathLst>
              <a:path w="64312" h="257860">
                <a:moveTo>
                  <a:pt x="0" y="257860"/>
                </a:moveTo>
                <a:lnTo>
                  <a:pt x="64312" y="257860"/>
                </a:lnTo>
                <a:lnTo>
                  <a:pt x="64312" y="0"/>
                </a:lnTo>
                <a:lnTo>
                  <a:pt x="0" y="0"/>
                </a:lnTo>
                <a:lnTo>
                  <a:pt x="0" y="257860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4" name="object 124"/>
          <p:cNvSpPr/>
          <p:nvPr/>
        </p:nvSpPr>
        <p:spPr>
          <a:xfrm>
            <a:off x="7146290" y="9357359"/>
            <a:ext cx="64312" cy="257556"/>
          </a:xfrm>
          <a:custGeom>
            <a:avLst/>
            <a:gdLst/>
            <a:ahLst/>
            <a:cxnLst/>
            <a:rect l="l" t="t" r="r" b="b"/>
            <a:pathLst>
              <a:path w="64312" h="257555">
                <a:moveTo>
                  <a:pt x="0" y="257556"/>
                </a:moveTo>
                <a:lnTo>
                  <a:pt x="64312" y="257556"/>
                </a:lnTo>
                <a:lnTo>
                  <a:pt x="64312" y="0"/>
                </a:lnTo>
                <a:lnTo>
                  <a:pt x="0" y="0"/>
                </a:lnTo>
                <a:lnTo>
                  <a:pt x="0" y="257556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5" name="object 125"/>
          <p:cNvSpPr/>
          <p:nvPr/>
        </p:nvSpPr>
        <p:spPr>
          <a:xfrm>
            <a:off x="7146290" y="9616440"/>
            <a:ext cx="64312" cy="257556"/>
          </a:xfrm>
          <a:custGeom>
            <a:avLst/>
            <a:gdLst/>
            <a:ahLst/>
            <a:cxnLst/>
            <a:rect l="l" t="t" r="r" b="b"/>
            <a:pathLst>
              <a:path w="64312" h="257555">
                <a:moveTo>
                  <a:pt x="0" y="257556"/>
                </a:moveTo>
                <a:lnTo>
                  <a:pt x="64312" y="257556"/>
                </a:lnTo>
                <a:lnTo>
                  <a:pt x="64312" y="0"/>
                </a:lnTo>
                <a:lnTo>
                  <a:pt x="0" y="0"/>
                </a:lnTo>
                <a:lnTo>
                  <a:pt x="0" y="257556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6" name="object 126"/>
          <p:cNvSpPr/>
          <p:nvPr/>
        </p:nvSpPr>
        <p:spPr>
          <a:xfrm>
            <a:off x="7146290" y="9875519"/>
            <a:ext cx="64312" cy="257555"/>
          </a:xfrm>
          <a:custGeom>
            <a:avLst/>
            <a:gdLst/>
            <a:ahLst/>
            <a:cxnLst/>
            <a:rect l="l" t="t" r="r" b="b"/>
            <a:pathLst>
              <a:path w="64312" h="257555">
                <a:moveTo>
                  <a:pt x="0" y="257555"/>
                </a:moveTo>
                <a:lnTo>
                  <a:pt x="64312" y="257555"/>
                </a:lnTo>
                <a:lnTo>
                  <a:pt x="64312" y="0"/>
                </a:lnTo>
                <a:lnTo>
                  <a:pt x="0" y="0"/>
                </a:lnTo>
                <a:lnTo>
                  <a:pt x="0" y="257555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7" name="object 127"/>
          <p:cNvSpPr/>
          <p:nvPr/>
        </p:nvSpPr>
        <p:spPr>
          <a:xfrm>
            <a:off x="348995" y="559256"/>
            <a:ext cx="64922" cy="256336"/>
          </a:xfrm>
          <a:custGeom>
            <a:avLst/>
            <a:gdLst/>
            <a:ahLst/>
            <a:cxnLst/>
            <a:rect l="l" t="t" r="r" b="b"/>
            <a:pathLst>
              <a:path w="64922" h="256336">
                <a:moveTo>
                  <a:pt x="0" y="256336"/>
                </a:moveTo>
                <a:lnTo>
                  <a:pt x="64922" y="256336"/>
                </a:lnTo>
                <a:lnTo>
                  <a:pt x="64922" y="0"/>
                </a:lnTo>
                <a:lnTo>
                  <a:pt x="0" y="0"/>
                </a:lnTo>
                <a:lnTo>
                  <a:pt x="0" y="256336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8" name="object 128"/>
          <p:cNvSpPr/>
          <p:nvPr/>
        </p:nvSpPr>
        <p:spPr>
          <a:xfrm>
            <a:off x="309676" y="499262"/>
            <a:ext cx="0" cy="9682886"/>
          </a:xfrm>
          <a:custGeom>
            <a:avLst/>
            <a:gdLst/>
            <a:ahLst/>
            <a:cxnLst/>
            <a:rect l="l" t="t" r="r" b="b"/>
            <a:pathLst>
              <a:path w="0" h="9682886">
                <a:moveTo>
                  <a:pt x="0" y="0"/>
                </a:moveTo>
                <a:lnTo>
                  <a:pt x="0" y="9682886"/>
                </a:lnTo>
              </a:path>
            </a:pathLst>
          </a:custGeom>
          <a:ln w="1102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9" name="object 129"/>
          <p:cNvSpPr/>
          <p:nvPr/>
        </p:nvSpPr>
        <p:spPr>
          <a:xfrm>
            <a:off x="348995" y="816813"/>
            <a:ext cx="64922" cy="256336"/>
          </a:xfrm>
          <a:custGeom>
            <a:avLst/>
            <a:gdLst/>
            <a:ahLst/>
            <a:cxnLst/>
            <a:rect l="l" t="t" r="r" b="b"/>
            <a:pathLst>
              <a:path w="64922" h="256336">
                <a:moveTo>
                  <a:pt x="0" y="256336"/>
                </a:moveTo>
                <a:lnTo>
                  <a:pt x="64922" y="256336"/>
                </a:lnTo>
                <a:lnTo>
                  <a:pt x="64922" y="0"/>
                </a:lnTo>
                <a:lnTo>
                  <a:pt x="0" y="0"/>
                </a:lnTo>
                <a:lnTo>
                  <a:pt x="0" y="256336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0" name="object 130"/>
          <p:cNvSpPr/>
          <p:nvPr/>
        </p:nvSpPr>
        <p:spPr>
          <a:xfrm>
            <a:off x="348995" y="1074673"/>
            <a:ext cx="64922" cy="256031"/>
          </a:xfrm>
          <a:custGeom>
            <a:avLst/>
            <a:gdLst/>
            <a:ahLst/>
            <a:cxnLst/>
            <a:rect l="l" t="t" r="r" b="b"/>
            <a:pathLst>
              <a:path w="64922" h="256031">
                <a:moveTo>
                  <a:pt x="0" y="256031"/>
                </a:moveTo>
                <a:lnTo>
                  <a:pt x="64922" y="256031"/>
                </a:lnTo>
                <a:lnTo>
                  <a:pt x="64922" y="0"/>
                </a:lnTo>
                <a:lnTo>
                  <a:pt x="0" y="0"/>
                </a:lnTo>
                <a:lnTo>
                  <a:pt x="0" y="256031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1" name="object 131"/>
          <p:cNvSpPr/>
          <p:nvPr/>
        </p:nvSpPr>
        <p:spPr>
          <a:xfrm>
            <a:off x="348995" y="1332229"/>
            <a:ext cx="64922" cy="256031"/>
          </a:xfrm>
          <a:custGeom>
            <a:avLst/>
            <a:gdLst/>
            <a:ahLst/>
            <a:cxnLst/>
            <a:rect l="l" t="t" r="r" b="b"/>
            <a:pathLst>
              <a:path w="64922" h="256031">
                <a:moveTo>
                  <a:pt x="0" y="256031"/>
                </a:moveTo>
                <a:lnTo>
                  <a:pt x="64922" y="256031"/>
                </a:lnTo>
                <a:lnTo>
                  <a:pt x="64922" y="0"/>
                </a:lnTo>
                <a:lnTo>
                  <a:pt x="0" y="0"/>
                </a:lnTo>
                <a:lnTo>
                  <a:pt x="0" y="256031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2" name="object 132"/>
          <p:cNvSpPr/>
          <p:nvPr/>
        </p:nvSpPr>
        <p:spPr>
          <a:xfrm>
            <a:off x="348995" y="1589785"/>
            <a:ext cx="64922" cy="256031"/>
          </a:xfrm>
          <a:custGeom>
            <a:avLst/>
            <a:gdLst/>
            <a:ahLst/>
            <a:cxnLst/>
            <a:rect l="l" t="t" r="r" b="b"/>
            <a:pathLst>
              <a:path w="64922" h="256031">
                <a:moveTo>
                  <a:pt x="0" y="256031"/>
                </a:moveTo>
                <a:lnTo>
                  <a:pt x="64922" y="256031"/>
                </a:lnTo>
                <a:lnTo>
                  <a:pt x="64922" y="0"/>
                </a:lnTo>
                <a:lnTo>
                  <a:pt x="0" y="0"/>
                </a:lnTo>
                <a:lnTo>
                  <a:pt x="0" y="256031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3" name="object 133"/>
          <p:cNvSpPr/>
          <p:nvPr/>
        </p:nvSpPr>
        <p:spPr>
          <a:xfrm>
            <a:off x="348995" y="1847341"/>
            <a:ext cx="64922" cy="256031"/>
          </a:xfrm>
          <a:custGeom>
            <a:avLst/>
            <a:gdLst/>
            <a:ahLst/>
            <a:cxnLst/>
            <a:rect l="l" t="t" r="r" b="b"/>
            <a:pathLst>
              <a:path w="64922" h="256031">
                <a:moveTo>
                  <a:pt x="0" y="256031"/>
                </a:moveTo>
                <a:lnTo>
                  <a:pt x="64922" y="256031"/>
                </a:lnTo>
                <a:lnTo>
                  <a:pt x="64922" y="0"/>
                </a:lnTo>
                <a:lnTo>
                  <a:pt x="0" y="0"/>
                </a:lnTo>
                <a:lnTo>
                  <a:pt x="0" y="256031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4" name="object 134"/>
          <p:cNvSpPr/>
          <p:nvPr/>
        </p:nvSpPr>
        <p:spPr>
          <a:xfrm>
            <a:off x="348995" y="2104897"/>
            <a:ext cx="64922" cy="256031"/>
          </a:xfrm>
          <a:custGeom>
            <a:avLst/>
            <a:gdLst/>
            <a:ahLst/>
            <a:cxnLst/>
            <a:rect l="l" t="t" r="r" b="b"/>
            <a:pathLst>
              <a:path w="64922" h="256031">
                <a:moveTo>
                  <a:pt x="0" y="256031"/>
                </a:moveTo>
                <a:lnTo>
                  <a:pt x="64922" y="256031"/>
                </a:lnTo>
                <a:lnTo>
                  <a:pt x="64922" y="0"/>
                </a:lnTo>
                <a:lnTo>
                  <a:pt x="0" y="0"/>
                </a:lnTo>
                <a:lnTo>
                  <a:pt x="0" y="256031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5" name="object 135"/>
          <p:cNvSpPr/>
          <p:nvPr/>
        </p:nvSpPr>
        <p:spPr>
          <a:xfrm>
            <a:off x="348995" y="2362453"/>
            <a:ext cx="64922" cy="256031"/>
          </a:xfrm>
          <a:custGeom>
            <a:avLst/>
            <a:gdLst/>
            <a:ahLst/>
            <a:cxnLst/>
            <a:rect l="l" t="t" r="r" b="b"/>
            <a:pathLst>
              <a:path w="64922" h="256031">
                <a:moveTo>
                  <a:pt x="0" y="256031"/>
                </a:moveTo>
                <a:lnTo>
                  <a:pt x="64922" y="256031"/>
                </a:lnTo>
                <a:lnTo>
                  <a:pt x="64922" y="0"/>
                </a:lnTo>
                <a:lnTo>
                  <a:pt x="0" y="0"/>
                </a:lnTo>
                <a:lnTo>
                  <a:pt x="0" y="256031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6" name="object 136"/>
          <p:cNvSpPr/>
          <p:nvPr/>
        </p:nvSpPr>
        <p:spPr>
          <a:xfrm>
            <a:off x="348995" y="2620009"/>
            <a:ext cx="64922" cy="257555"/>
          </a:xfrm>
          <a:custGeom>
            <a:avLst/>
            <a:gdLst/>
            <a:ahLst/>
            <a:cxnLst/>
            <a:rect l="l" t="t" r="r" b="b"/>
            <a:pathLst>
              <a:path w="64922" h="257555">
                <a:moveTo>
                  <a:pt x="0" y="257555"/>
                </a:moveTo>
                <a:lnTo>
                  <a:pt x="64922" y="257555"/>
                </a:lnTo>
                <a:lnTo>
                  <a:pt x="64922" y="0"/>
                </a:lnTo>
                <a:lnTo>
                  <a:pt x="0" y="0"/>
                </a:lnTo>
                <a:lnTo>
                  <a:pt x="0" y="257555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7" name="object 137"/>
          <p:cNvSpPr/>
          <p:nvPr/>
        </p:nvSpPr>
        <p:spPr>
          <a:xfrm>
            <a:off x="348995" y="2879165"/>
            <a:ext cx="64922" cy="257860"/>
          </a:xfrm>
          <a:custGeom>
            <a:avLst/>
            <a:gdLst/>
            <a:ahLst/>
            <a:cxnLst/>
            <a:rect l="l" t="t" r="r" b="b"/>
            <a:pathLst>
              <a:path w="64922" h="257860">
                <a:moveTo>
                  <a:pt x="0" y="257860"/>
                </a:moveTo>
                <a:lnTo>
                  <a:pt x="64922" y="257860"/>
                </a:lnTo>
                <a:lnTo>
                  <a:pt x="64922" y="0"/>
                </a:lnTo>
                <a:lnTo>
                  <a:pt x="0" y="0"/>
                </a:lnTo>
                <a:lnTo>
                  <a:pt x="0" y="257860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8" name="object 138"/>
          <p:cNvSpPr/>
          <p:nvPr/>
        </p:nvSpPr>
        <p:spPr>
          <a:xfrm>
            <a:off x="348995" y="3138550"/>
            <a:ext cx="64922" cy="257555"/>
          </a:xfrm>
          <a:custGeom>
            <a:avLst/>
            <a:gdLst/>
            <a:ahLst/>
            <a:cxnLst/>
            <a:rect l="l" t="t" r="r" b="b"/>
            <a:pathLst>
              <a:path w="64922" h="257555">
                <a:moveTo>
                  <a:pt x="0" y="257555"/>
                </a:moveTo>
                <a:lnTo>
                  <a:pt x="64922" y="257555"/>
                </a:lnTo>
                <a:lnTo>
                  <a:pt x="64922" y="0"/>
                </a:lnTo>
                <a:lnTo>
                  <a:pt x="0" y="0"/>
                </a:lnTo>
                <a:lnTo>
                  <a:pt x="0" y="257555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9" name="object 139"/>
          <p:cNvSpPr/>
          <p:nvPr/>
        </p:nvSpPr>
        <p:spPr>
          <a:xfrm>
            <a:off x="348995" y="3397630"/>
            <a:ext cx="64922" cy="257555"/>
          </a:xfrm>
          <a:custGeom>
            <a:avLst/>
            <a:gdLst/>
            <a:ahLst/>
            <a:cxnLst/>
            <a:rect l="l" t="t" r="r" b="b"/>
            <a:pathLst>
              <a:path w="64922" h="257555">
                <a:moveTo>
                  <a:pt x="0" y="257555"/>
                </a:moveTo>
                <a:lnTo>
                  <a:pt x="64922" y="257555"/>
                </a:lnTo>
                <a:lnTo>
                  <a:pt x="64922" y="0"/>
                </a:lnTo>
                <a:lnTo>
                  <a:pt x="0" y="0"/>
                </a:lnTo>
                <a:lnTo>
                  <a:pt x="0" y="257555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0" name="object 140"/>
          <p:cNvSpPr/>
          <p:nvPr/>
        </p:nvSpPr>
        <p:spPr>
          <a:xfrm>
            <a:off x="348995" y="3656710"/>
            <a:ext cx="64922" cy="257555"/>
          </a:xfrm>
          <a:custGeom>
            <a:avLst/>
            <a:gdLst/>
            <a:ahLst/>
            <a:cxnLst/>
            <a:rect l="l" t="t" r="r" b="b"/>
            <a:pathLst>
              <a:path w="64922" h="257555">
                <a:moveTo>
                  <a:pt x="0" y="257555"/>
                </a:moveTo>
                <a:lnTo>
                  <a:pt x="64922" y="257555"/>
                </a:lnTo>
                <a:lnTo>
                  <a:pt x="64922" y="0"/>
                </a:lnTo>
                <a:lnTo>
                  <a:pt x="0" y="0"/>
                </a:lnTo>
                <a:lnTo>
                  <a:pt x="0" y="257555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1" name="object 141"/>
          <p:cNvSpPr/>
          <p:nvPr/>
        </p:nvSpPr>
        <p:spPr>
          <a:xfrm>
            <a:off x="348995" y="3915790"/>
            <a:ext cx="64922" cy="257555"/>
          </a:xfrm>
          <a:custGeom>
            <a:avLst/>
            <a:gdLst/>
            <a:ahLst/>
            <a:cxnLst/>
            <a:rect l="l" t="t" r="r" b="b"/>
            <a:pathLst>
              <a:path w="64922" h="257555">
                <a:moveTo>
                  <a:pt x="0" y="257555"/>
                </a:moveTo>
                <a:lnTo>
                  <a:pt x="64922" y="257555"/>
                </a:lnTo>
                <a:lnTo>
                  <a:pt x="64922" y="0"/>
                </a:lnTo>
                <a:lnTo>
                  <a:pt x="0" y="0"/>
                </a:lnTo>
                <a:lnTo>
                  <a:pt x="0" y="257555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2" name="object 142"/>
          <p:cNvSpPr/>
          <p:nvPr/>
        </p:nvSpPr>
        <p:spPr>
          <a:xfrm>
            <a:off x="348995" y="4174870"/>
            <a:ext cx="64922" cy="257556"/>
          </a:xfrm>
          <a:custGeom>
            <a:avLst/>
            <a:gdLst/>
            <a:ahLst/>
            <a:cxnLst/>
            <a:rect l="l" t="t" r="r" b="b"/>
            <a:pathLst>
              <a:path w="64922" h="257556">
                <a:moveTo>
                  <a:pt x="0" y="257556"/>
                </a:moveTo>
                <a:lnTo>
                  <a:pt x="64922" y="257556"/>
                </a:lnTo>
                <a:lnTo>
                  <a:pt x="64922" y="0"/>
                </a:lnTo>
                <a:lnTo>
                  <a:pt x="0" y="0"/>
                </a:lnTo>
                <a:lnTo>
                  <a:pt x="0" y="257556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3" name="object 143"/>
          <p:cNvSpPr/>
          <p:nvPr/>
        </p:nvSpPr>
        <p:spPr>
          <a:xfrm>
            <a:off x="348995" y="4433950"/>
            <a:ext cx="64922" cy="257555"/>
          </a:xfrm>
          <a:custGeom>
            <a:avLst/>
            <a:gdLst/>
            <a:ahLst/>
            <a:cxnLst/>
            <a:rect l="l" t="t" r="r" b="b"/>
            <a:pathLst>
              <a:path w="64922" h="257555">
                <a:moveTo>
                  <a:pt x="0" y="257555"/>
                </a:moveTo>
                <a:lnTo>
                  <a:pt x="64922" y="257555"/>
                </a:lnTo>
                <a:lnTo>
                  <a:pt x="64922" y="0"/>
                </a:lnTo>
                <a:lnTo>
                  <a:pt x="0" y="0"/>
                </a:lnTo>
                <a:lnTo>
                  <a:pt x="0" y="257555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4" name="object 144"/>
          <p:cNvSpPr/>
          <p:nvPr/>
        </p:nvSpPr>
        <p:spPr>
          <a:xfrm>
            <a:off x="348995" y="4693030"/>
            <a:ext cx="64922" cy="257555"/>
          </a:xfrm>
          <a:custGeom>
            <a:avLst/>
            <a:gdLst/>
            <a:ahLst/>
            <a:cxnLst/>
            <a:rect l="l" t="t" r="r" b="b"/>
            <a:pathLst>
              <a:path w="64922" h="257555">
                <a:moveTo>
                  <a:pt x="0" y="257555"/>
                </a:moveTo>
                <a:lnTo>
                  <a:pt x="64922" y="257555"/>
                </a:lnTo>
                <a:lnTo>
                  <a:pt x="64922" y="0"/>
                </a:lnTo>
                <a:lnTo>
                  <a:pt x="0" y="0"/>
                </a:lnTo>
                <a:lnTo>
                  <a:pt x="0" y="257555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5" name="object 145"/>
          <p:cNvSpPr/>
          <p:nvPr/>
        </p:nvSpPr>
        <p:spPr>
          <a:xfrm>
            <a:off x="348995" y="4952060"/>
            <a:ext cx="64922" cy="257860"/>
          </a:xfrm>
          <a:custGeom>
            <a:avLst/>
            <a:gdLst/>
            <a:ahLst/>
            <a:cxnLst/>
            <a:rect l="l" t="t" r="r" b="b"/>
            <a:pathLst>
              <a:path w="64922" h="257860">
                <a:moveTo>
                  <a:pt x="0" y="257860"/>
                </a:moveTo>
                <a:lnTo>
                  <a:pt x="64922" y="257860"/>
                </a:lnTo>
                <a:lnTo>
                  <a:pt x="64922" y="0"/>
                </a:lnTo>
                <a:lnTo>
                  <a:pt x="0" y="0"/>
                </a:lnTo>
                <a:lnTo>
                  <a:pt x="0" y="257860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6" name="object 146"/>
          <p:cNvSpPr/>
          <p:nvPr/>
        </p:nvSpPr>
        <p:spPr>
          <a:xfrm>
            <a:off x="348995" y="5211444"/>
            <a:ext cx="64922" cy="257556"/>
          </a:xfrm>
          <a:custGeom>
            <a:avLst/>
            <a:gdLst/>
            <a:ahLst/>
            <a:cxnLst/>
            <a:rect l="l" t="t" r="r" b="b"/>
            <a:pathLst>
              <a:path w="64922" h="257556">
                <a:moveTo>
                  <a:pt x="0" y="257556"/>
                </a:moveTo>
                <a:lnTo>
                  <a:pt x="64922" y="257556"/>
                </a:lnTo>
                <a:lnTo>
                  <a:pt x="64922" y="0"/>
                </a:lnTo>
                <a:lnTo>
                  <a:pt x="0" y="0"/>
                </a:lnTo>
                <a:lnTo>
                  <a:pt x="0" y="257556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7" name="object 147"/>
          <p:cNvSpPr/>
          <p:nvPr/>
        </p:nvSpPr>
        <p:spPr>
          <a:xfrm>
            <a:off x="348995" y="5470524"/>
            <a:ext cx="64922" cy="257555"/>
          </a:xfrm>
          <a:custGeom>
            <a:avLst/>
            <a:gdLst/>
            <a:ahLst/>
            <a:cxnLst/>
            <a:rect l="l" t="t" r="r" b="b"/>
            <a:pathLst>
              <a:path w="64922" h="257555">
                <a:moveTo>
                  <a:pt x="0" y="257555"/>
                </a:moveTo>
                <a:lnTo>
                  <a:pt x="64922" y="257555"/>
                </a:lnTo>
                <a:lnTo>
                  <a:pt x="64922" y="0"/>
                </a:lnTo>
                <a:lnTo>
                  <a:pt x="0" y="0"/>
                </a:lnTo>
                <a:lnTo>
                  <a:pt x="0" y="257555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8" name="object 148"/>
          <p:cNvSpPr/>
          <p:nvPr/>
        </p:nvSpPr>
        <p:spPr>
          <a:xfrm>
            <a:off x="348995" y="5729604"/>
            <a:ext cx="64922" cy="257555"/>
          </a:xfrm>
          <a:custGeom>
            <a:avLst/>
            <a:gdLst/>
            <a:ahLst/>
            <a:cxnLst/>
            <a:rect l="l" t="t" r="r" b="b"/>
            <a:pathLst>
              <a:path w="64922" h="257555">
                <a:moveTo>
                  <a:pt x="0" y="257555"/>
                </a:moveTo>
                <a:lnTo>
                  <a:pt x="64922" y="257555"/>
                </a:lnTo>
                <a:lnTo>
                  <a:pt x="64922" y="0"/>
                </a:lnTo>
                <a:lnTo>
                  <a:pt x="0" y="0"/>
                </a:lnTo>
                <a:lnTo>
                  <a:pt x="0" y="257555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9" name="object 149"/>
          <p:cNvSpPr/>
          <p:nvPr/>
        </p:nvSpPr>
        <p:spPr>
          <a:xfrm>
            <a:off x="348995" y="5988684"/>
            <a:ext cx="64922" cy="257556"/>
          </a:xfrm>
          <a:custGeom>
            <a:avLst/>
            <a:gdLst/>
            <a:ahLst/>
            <a:cxnLst/>
            <a:rect l="l" t="t" r="r" b="b"/>
            <a:pathLst>
              <a:path w="64922" h="257556">
                <a:moveTo>
                  <a:pt x="0" y="257556"/>
                </a:moveTo>
                <a:lnTo>
                  <a:pt x="64922" y="257556"/>
                </a:lnTo>
                <a:lnTo>
                  <a:pt x="64922" y="0"/>
                </a:lnTo>
                <a:lnTo>
                  <a:pt x="0" y="0"/>
                </a:lnTo>
                <a:lnTo>
                  <a:pt x="0" y="257556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0" name="object 150"/>
          <p:cNvSpPr/>
          <p:nvPr/>
        </p:nvSpPr>
        <p:spPr>
          <a:xfrm>
            <a:off x="348995" y="6247764"/>
            <a:ext cx="64922" cy="257556"/>
          </a:xfrm>
          <a:custGeom>
            <a:avLst/>
            <a:gdLst/>
            <a:ahLst/>
            <a:cxnLst/>
            <a:rect l="l" t="t" r="r" b="b"/>
            <a:pathLst>
              <a:path w="64922" h="257555">
                <a:moveTo>
                  <a:pt x="0" y="257556"/>
                </a:moveTo>
                <a:lnTo>
                  <a:pt x="64922" y="257556"/>
                </a:lnTo>
                <a:lnTo>
                  <a:pt x="64922" y="0"/>
                </a:lnTo>
                <a:lnTo>
                  <a:pt x="0" y="0"/>
                </a:lnTo>
                <a:lnTo>
                  <a:pt x="0" y="257556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1" name="object 151"/>
          <p:cNvSpPr/>
          <p:nvPr/>
        </p:nvSpPr>
        <p:spPr>
          <a:xfrm>
            <a:off x="348995" y="6506844"/>
            <a:ext cx="64922" cy="257556"/>
          </a:xfrm>
          <a:custGeom>
            <a:avLst/>
            <a:gdLst/>
            <a:ahLst/>
            <a:cxnLst/>
            <a:rect l="l" t="t" r="r" b="b"/>
            <a:pathLst>
              <a:path w="64922" h="257555">
                <a:moveTo>
                  <a:pt x="0" y="257556"/>
                </a:moveTo>
                <a:lnTo>
                  <a:pt x="64922" y="257556"/>
                </a:lnTo>
                <a:lnTo>
                  <a:pt x="64922" y="0"/>
                </a:lnTo>
                <a:lnTo>
                  <a:pt x="0" y="0"/>
                </a:lnTo>
                <a:lnTo>
                  <a:pt x="0" y="257556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2" name="object 152"/>
          <p:cNvSpPr/>
          <p:nvPr/>
        </p:nvSpPr>
        <p:spPr>
          <a:xfrm>
            <a:off x="348995" y="6765925"/>
            <a:ext cx="64922" cy="257555"/>
          </a:xfrm>
          <a:custGeom>
            <a:avLst/>
            <a:gdLst/>
            <a:ahLst/>
            <a:cxnLst/>
            <a:rect l="l" t="t" r="r" b="b"/>
            <a:pathLst>
              <a:path w="64922" h="257555">
                <a:moveTo>
                  <a:pt x="0" y="257555"/>
                </a:moveTo>
                <a:lnTo>
                  <a:pt x="64922" y="257555"/>
                </a:lnTo>
                <a:lnTo>
                  <a:pt x="64922" y="0"/>
                </a:lnTo>
                <a:lnTo>
                  <a:pt x="0" y="0"/>
                </a:lnTo>
                <a:lnTo>
                  <a:pt x="0" y="257555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3" name="object 153"/>
          <p:cNvSpPr/>
          <p:nvPr/>
        </p:nvSpPr>
        <p:spPr>
          <a:xfrm>
            <a:off x="348995" y="7025081"/>
            <a:ext cx="64922" cy="257860"/>
          </a:xfrm>
          <a:custGeom>
            <a:avLst/>
            <a:gdLst/>
            <a:ahLst/>
            <a:cxnLst/>
            <a:rect l="l" t="t" r="r" b="b"/>
            <a:pathLst>
              <a:path w="64922" h="257860">
                <a:moveTo>
                  <a:pt x="0" y="257860"/>
                </a:moveTo>
                <a:lnTo>
                  <a:pt x="64922" y="257860"/>
                </a:lnTo>
                <a:lnTo>
                  <a:pt x="64922" y="0"/>
                </a:lnTo>
                <a:lnTo>
                  <a:pt x="0" y="0"/>
                </a:lnTo>
                <a:lnTo>
                  <a:pt x="0" y="257860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4" name="object 154"/>
          <p:cNvSpPr/>
          <p:nvPr/>
        </p:nvSpPr>
        <p:spPr>
          <a:xfrm>
            <a:off x="348995" y="7284465"/>
            <a:ext cx="64922" cy="257556"/>
          </a:xfrm>
          <a:custGeom>
            <a:avLst/>
            <a:gdLst/>
            <a:ahLst/>
            <a:cxnLst/>
            <a:rect l="l" t="t" r="r" b="b"/>
            <a:pathLst>
              <a:path w="64922" h="257555">
                <a:moveTo>
                  <a:pt x="0" y="257556"/>
                </a:moveTo>
                <a:lnTo>
                  <a:pt x="64922" y="257556"/>
                </a:lnTo>
                <a:lnTo>
                  <a:pt x="64922" y="0"/>
                </a:lnTo>
                <a:lnTo>
                  <a:pt x="0" y="0"/>
                </a:lnTo>
                <a:lnTo>
                  <a:pt x="0" y="257556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5" name="object 155"/>
          <p:cNvSpPr/>
          <p:nvPr/>
        </p:nvSpPr>
        <p:spPr>
          <a:xfrm>
            <a:off x="348995" y="7543545"/>
            <a:ext cx="64922" cy="257556"/>
          </a:xfrm>
          <a:custGeom>
            <a:avLst/>
            <a:gdLst/>
            <a:ahLst/>
            <a:cxnLst/>
            <a:rect l="l" t="t" r="r" b="b"/>
            <a:pathLst>
              <a:path w="64922" h="257555">
                <a:moveTo>
                  <a:pt x="0" y="257556"/>
                </a:moveTo>
                <a:lnTo>
                  <a:pt x="64922" y="257556"/>
                </a:lnTo>
                <a:lnTo>
                  <a:pt x="64922" y="0"/>
                </a:lnTo>
                <a:lnTo>
                  <a:pt x="0" y="0"/>
                </a:lnTo>
                <a:lnTo>
                  <a:pt x="0" y="257556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6" name="object 156"/>
          <p:cNvSpPr/>
          <p:nvPr/>
        </p:nvSpPr>
        <p:spPr>
          <a:xfrm>
            <a:off x="348995" y="7802626"/>
            <a:ext cx="64922" cy="257556"/>
          </a:xfrm>
          <a:custGeom>
            <a:avLst/>
            <a:gdLst/>
            <a:ahLst/>
            <a:cxnLst/>
            <a:rect l="l" t="t" r="r" b="b"/>
            <a:pathLst>
              <a:path w="64922" h="257555">
                <a:moveTo>
                  <a:pt x="0" y="257555"/>
                </a:moveTo>
                <a:lnTo>
                  <a:pt x="64922" y="257555"/>
                </a:lnTo>
                <a:lnTo>
                  <a:pt x="64922" y="0"/>
                </a:lnTo>
                <a:lnTo>
                  <a:pt x="0" y="0"/>
                </a:lnTo>
                <a:lnTo>
                  <a:pt x="0" y="257555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7" name="object 157"/>
          <p:cNvSpPr/>
          <p:nvPr/>
        </p:nvSpPr>
        <p:spPr>
          <a:xfrm>
            <a:off x="348995" y="8061705"/>
            <a:ext cx="64922" cy="257556"/>
          </a:xfrm>
          <a:custGeom>
            <a:avLst/>
            <a:gdLst/>
            <a:ahLst/>
            <a:cxnLst/>
            <a:rect l="l" t="t" r="r" b="b"/>
            <a:pathLst>
              <a:path w="64922" h="257555">
                <a:moveTo>
                  <a:pt x="0" y="257555"/>
                </a:moveTo>
                <a:lnTo>
                  <a:pt x="64922" y="257555"/>
                </a:lnTo>
                <a:lnTo>
                  <a:pt x="64922" y="0"/>
                </a:lnTo>
                <a:lnTo>
                  <a:pt x="0" y="0"/>
                </a:lnTo>
                <a:lnTo>
                  <a:pt x="0" y="257555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8" name="object 158"/>
          <p:cNvSpPr/>
          <p:nvPr/>
        </p:nvSpPr>
        <p:spPr>
          <a:xfrm>
            <a:off x="348995" y="8320785"/>
            <a:ext cx="64922" cy="257556"/>
          </a:xfrm>
          <a:custGeom>
            <a:avLst/>
            <a:gdLst/>
            <a:ahLst/>
            <a:cxnLst/>
            <a:rect l="l" t="t" r="r" b="b"/>
            <a:pathLst>
              <a:path w="64922" h="257555">
                <a:moveTo>
                  <a:pt x="0" y="257556"/>
                </a:moveTo>
                <a:lnTo>
                  <a:pt x="64922" y="257556"/>
                </a:lnTo>
                <a:lnTo>
                  <a:pt x="64922" y="0"/>
                </a:lnTo>
                <a:lnTo>
                  <a:pt x="0" y="0"/>
                </a:lnTo>
                <a:lnTo>
                  <a:pt x="0" y="257556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9" name="object 159"/>
          <p:cNvSpPr/>
          <p:nvPr/>
        </p:nvSpPr>
        <p:spPr>
          <a:xfrm>
            <a:off x="348995" y="8579865"/>
            <a:ext cx="64922" cy="257556"/>
          </a:xfrm>
          <a:custGeom>
            <a:avLst/>
            <a:gdLst/>
            <a:ahLst/>
            <a:cxnLst/>
            <a:rect l="l" t="t" r="r" b="b"/>
            <a:pathLst>
              <a:path w="64922" h="257555">
                <a:moveTo>
                  <a:pt x="0" y="257556"/>
                </a:moveTo>
                <a:lnTo>
                  <a:pt x="64922" y="257556"/>
                </a:lnTo>
                <a:lnTo>
                  <a:pt x="64922" y="0"/>
                </a:lnTo>
                <a:lnTo>
                  <a:pt x="0" y="0"/>
                </a:lnTo>
                <a:lnTo>
                  <a:pt x="0" y="257556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0" name="object 160"/>
          <p:cNvSpPr/>
          <p:nvPr/>
        </p:nvSpPr>
        <p:spPr>
          <a:xfrm>
            <a:off x="348995" y="8838945"/>
            <a:ext cx="64922" cy="257556"/>
          </a:xfrm>
          <a:custGeom>
            <a:avLst/>
            <a:gdLst/>
            <a:ahLst/>
            <a:cxnLst/>
            <a:rect l="l" t="t" r="r" b="b"/>
            <a:pathLst>
              <a:path w="64922" h="257555">
                <a:moveTo>
                  <a:pt x="0" y="257556"/>
                </a:moveTo>
                <a:lnTo>
                  <a:pt x="64922" y="257556"/>
                </a:lnTo>
                <a:lnTo>
                  <a:pt x="64922" y="0"/>
                </a:lnTo>
                <a:lnTo>
                  <a:pt x="0" y="0"/>
                </a:lnTo>
                <a:lnTo>
                  <a:pt x="0" y="257556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1" name="object 161"/>
          <p:cNvSpPr/>
          <p:nvPr/>
        </p:nvSpPr>
        <p:spPr>
          <a:xfrm>
            <a:off x="348995" y="9097974"/>
            <a:ext cx="64922" cy="257860"/>
          </a:xfrm>
          <a:custGeom>
            <a:avLst/>
            <a:gdLst/>
            <a:ahLst/>
            <a:cxnLst/>
            <a:rect l="l" t="t" r="r" b="b"/>
            <a:pathLst>
              <a:path w="64922" h="257860">
                <a:moveTo>
                  <a:pt x="0" y="257860"/>
                </a:moveTo>
                <a:lnTo>
                  <a:pt x="64922" y="257860"/>
                </a:lnTo>
                <a:lnTo>
                  <a:pt x="64922" y="0"/>
                </a:lnTo>
                <a:lnTo>
                  <a:pt x="0" y="0"/>
                </a:lnTo>
                <a:lnTo>
                  <a:pt x="0" y="257860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2" name="object 162"/>
          <p:cNvSpPr/>
          <p:nvPr/>
        </p:nvSpPr>
        <p:spPr>
          <a:xfrm>
            <a:off x="348995" y="9357359"/>
            <a:ext cx="64922" cy="257556"/>
          </a:xfrm>
          <a:custGeom>
            <a:avLst/>
            <a:gdLst/>
            <a:ahLst/>
            <a:cxnLst/>
            <a:rect l="l" t="t" r="r" b="b"/>
            <a:pathLst>
              <a:path w="64922" h="257555">
                <a:moveTo>
                  <a:pt x="0" y="257556"/>
                </a:moveTo>
                <a:lnTo>
                  <a:pt x="64922" y="257556"/>
                </a:lnTo>
                <a:lnTo>
                  <a:pt x="64922" y="0"/>
                </a:lnTo>
                <a:lnTo>
                  <a:pt x="0" y="0"/>
                </a:lnTo>
                <a:lnTo>
                  <a:pt x="0" y="257556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3" name="object 163"/>
          <p:cNvSpPr/>
          <p:nvPr/>
        </p:nvSpPr>
        <p:spPr>
          <a:xfrm>
            <a:off x="348995" y="9616440"/>
            <a:ext cx="64922" cy="257556"/>
          </a:xfrm>
          <a:custGeom>
            <a:avLst/>
            <a:gdLst/>
            <a:ahLst/>
            <a:cxnLst/>
            <a:rect l="l" t="t" r="r" b="b"/>
            <a:pathLst>
              <a:path w="64922" h="257555">
                <a:moveTo>
                  <a:pt x="0" y="257556"/>
                </a:moveTo>
                <a:lnTo>
                  <a:pt x="64922" y="257556"/>
                </a:lnTo>
                <a:lnTo>
                  <a:pt x="64922" y="0"/>
                </a:lnTo>
                <a:lnTo>
                  <a:pt x="0" y="0"/>
                </a:lnTo>
                <a:lnTo>
                  <a:pt x="0" y="257556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4" name="object 164"/>
          <p:cNvSpPr/>
          <p:nvPr/>
        </p:nvSpPr>
        <p:spPr>
          <a:xfrm>
            <a:off x="413918" y="9875519"/>
            <a:ext cx="144170" cy="257556"/>
          </a:xfrm>
          <a:custGeom>
            <a:avLst/>
            <a:gdLst/>
            <a:ahLst/>
            <a:cxnLst/>
            <a:rect l="l" t="t" r="r" b="b"/>
            <a:pathLst>
              <a:path w="144170" h="257555">
                <a:moveTo>
                  <a:pt x="0" y="257555"/>
                </a:moveTo>
                <a:lnTo>
                  <a:pt x="144170" y="257555"/>
                </a:lnTo>
                <a:lnTo>
                  <a:pt x="144170" y="0"/>
                </a:lnTo>
                <a:lnTo>
                  <a:pt x="0" y="0"/>
                </a:lnTo>
                <a:lnTo>
                  <a:pt x="0" y="257555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5" name="object 165"/>
          <p:cNvSpPr/>
          <p:nvPr/>
        </p:nvSpPr>
        <p:spPr>
          <a:xfrm>
            <a:off x="304800" y="9875519"/>
            <a:ext cx="44196" cy="257556"/>
          </a:xfrm>
          <a:custGeom>
            <a:avLst/>
            <a:gdLst/>
            <a:ahLst/>
            <a:cxnLst/>
            <a:rect l="l" t="t" r="r" b="b"/>
            <a:pathLst>
              <a:path w="44196" h="257555">
                <a:moveTo>
                  <a:pt x="0" y="257555"/>
                </a:moveTo>
                <a:lnTo>
                  <a:pt x="44196" y="257555"/>
                </a:lnTo>
                <a:lnTo>
                  <a:pt x="44196" y="0"/>
                </a:lnTo>
                <a:lnTo>
                  <a:pt x="0" y="0"/>
                </a:lnTo>
                <a:lnTo>
                  <a:pt x="0" y="257555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6" name="object 166"/>
          <p:cNvSpPr/>
          <p:nvPr/>
        </p:nvSpPr>
        <p:spPr>
          <a:xfrm>
            <a:off x="348995" y="9875519"/>
            <a:ext cx="64922" cy="257555"/>
          </a:xfrm>
          <a:custGeom>
            <a:avLst/>
            <a:gdLst/>
            <a:ahLst/>
            <a:cxnLst/>
            <a:rect l="l" t="t" r="r" b="b"/>
            <a:pathLst>
              <a:path w="64922" h="257555">
                <a:moveTo>
                  <a:pt x="0" y="257555"/>
                </a:moveTo>
                <a:lnTo>
                  <a:pt x="64922" y="257555"/>
                </a:lnTo>
                <a:lnTo>
                  <a:pt x="64922" y="0"/>
                </a:lnTo>
                <a:lnTo>
                  <a:pt x="0" y="0"/>
                </a:lnTo>
                <a:lnTo>
                  <a:pt x="0" y="257555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09488" y="1625345"/>
            <a:ext cx="5724525" cy="8103234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r" marR="14604">
              <a:lnSpc>
                <a:spcPct val="100000"/>
              </a:lnSpc>
            </a:pPr>
            <a:r>
              <a:rPr dirty="0" smtClean="0" sz="1400" spc="10" b="1" u="heavy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mtClean="0" sz="1400" spc="100" b="1" u="heavy">
                <a:solidFill>
                  <a:srgbClr val="FF0000"/>
                </a:solidFill>
                <a:latin typeface="Arial"/>
                <a:cs typeface="Arial"/>
              </a:rPr>
              <a:t>ة</a:t>
            </a:r>
            <a:r>
              <a:rPr dirty="0" smtClean="0" sz="1400" spc="100" b="1" u="heavy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mtClean="0" sz="1400" spc="75" b="1" u="heavy">
                <a:solidFill>
                  <a:srgbClr val="FF0000"/>
                </a:solidFill>
                <a:latin typeface="Arial"/>
                <a:cs typeface="Arial"/>
              </a:rPr>
              <a:t>م</a:t>
            </a:r>
            <a:r>
              <a:rPr dirty="0" smtClean="0" sz="1400" spc="75" b="1" u="heavy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mtClean="0" sz="1400" spc="-90" b="1" u="heavy">
                <a:solidFill>
                  <a:srgbClr val="FF0000"/>
                </a:solidFill>
                <a:latin typeface="Arial"/>
                <a:cs typeface="Arial"/>
              </a:rPr>
              <a:t>زلأ</a:t>
            </a:r>
            <a:r>
              <a:rPr dirty="0" smtClean="0" sz="1400" spc="-90" b="1" u="heavy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mtClean="0" sz="1400" spc="-90" b="1" u="heavy">
                <a:solidFill>
                  <a:srgbClr val="FF0000"/>
                </a:solidFill>
                <a:latin typeface="Arial"/>
                <a:cs typeface="Arial"/>
              </a:rPr>
              <a:t>ا</a:t>
            </a:r>
            <a:r>
              <a:rPr dirty="0" smtClean="0" sz="1400" spc="-90" b="1" u="heavy">
                <a:solidFill>
                  <a:srgbClr val="FF0000"/>
                </a:solidFill>
                <a:latin typeface="Arial"/>
                <a:cs typeface="Arial"/>
              </a:rPr>
              <a:t>  </a:t>
            </a:r>
            <a:r>
              <a:rPr dirty="0" smtClean="0" sz="1400" spc="-229" b="1" u="heavy">
                <a:solidFill>
                  <a:srgbClr val="FF0000"/>
                </a:solidFill>
                <a:latin typeface="Arial"/>
                <a:cs typeface="Arial"/>
              </a:rPr>
              <a:t>ثحبل</a:t>
            </a:r>
            <a:r>
              <a:rPr dirty="0" smtClean="0" sz="1400" spc="-229" b="1" u="heavy">
                <a:solidFill>
                  <a:srgbClr val="FF0000"/>
                </a:solidFill>
                <a:latin typeface="Arial"/>
                <a:cs typeface="Arial"/>
              </a:rPr>
              <a:t>  </a:t>
            </a:r>
            <a:r>
              <a:rPr dirty="0" smtClean="0" sz="1400" spc="100" b="1" u="heavy">
                <a:solidFill>
                  <a:srgbClr val="FF0000"/>
                </a:solidFill>
                <a:latin typeface="Arial"/>
                <a:cs typeface="Arial"/>
              </a:rPr>
              <a:t>ة</a:t>
            </a:r>
            <a:r>
              <a:rPr dirty="0" smtClean="0" sz="1400" spc="5" b="1" u="heavy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mtClean="0" sz="1400" spc="-260" b="1" u="heavy">
                <a:solidFill>
                  <a:srgbClr val="FF0000"/>
                </a:solidFill>
                <a:latin typeface="Arial"/>
                <a:cs typeface="Arial"/>
              </a:rPr>
              <a:t>نجل</a:t>
            </a:r>
            <a:r>
              <a:rPr dirty="0" smtClean="0" sz="1400" spc="-260" b="1" u="heavy">
                <a:solidFill>
                  <a:srgbClr val="FF0000"/>
                </a:solidFill>
                <a:latin typeface="Arial"/>
                <a:cs typeface="Arial"/>
              </a:rPr>
              <a:t>  </a:t>
            </a:r>
            <a:r>
              <a:rPr dirty="0" smtClean="0" sz="1400" spc="-260" b="1" u="heavy">
                <a:solidFill>
                  <a:srgbClr val="FF0000"/>
                </a:solidFill>
                <a:latin typeface="Arial"/>
                <a:cs typeface="Arial"/>
              </a:rPr>
              <a:t>ل</a:t>
            </a:r>
            <a:r>
              <a:rPr dirty="0" smtClean="0" sz="1400" spc="-260" b="1" u="heavy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mtClean="0" sz="1400" spc="-434" b="1" u="heavy">
                <a:solidFill>
                  <a:srgbClr val="FF0000"/>
                </a:solidFill>
                <a:latin typeface="Arial"/>
                <a:cs typeface="Arial"/>
              </a:rPr>
              <a:t>يكشت</a:t>
            </a:r>
            <a:r>
              <a:rPr dirty="0" smtClean="0" sz="1400" spc="-434" b="1" u="heavy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mtClean="0" sz="1400" spc="5" b="1" u="heavy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mtClean="0" sz="1400" spc="-145" b="1" u="heavy">
                <a:solidFill>
                  <a:srgbClr val="FF0000"/>
                </a:solidFill>
                <a:latin typeface="Arial"/>
                <a:cs typeface="Arial"/>
              </a:rPr>
              <a:t>بولسأ</a:t>
            </a:r>
            <a:r>
              <a:rPr dirty="0" smtClean="0" sz="1400" spc="-145" b="1" u="heavy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mtClean="0" sz="1400" spc="-5" b="1" u="heavy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mtClean="0" sz="1400" spc="0" b="1" u="heavy">
                <a:solidFill>
                  <a:srgbClr val="FF0000"/>
                </a:solidFill>
                <a:latin typeface="Arial"/>
                <a:cs typeface="Arial"/>
              </a:rPr>
              <a:t>:</a:t>
            </a:r>
            <a:r>
              <a:rPr dirty="0" smtClean="0" sz="1400" spc="0" b="1" u="heavy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mtClean="0" sz="1400" spc="-10" b="1" u="heavy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mtClean="0" sz="1400" spc="15" b="1" u="heavy">
                <a:solidFill>
                  <a:srgbClr val="FF0000"/>
                </a:solidFill>
                <a:latin typeface="Arial"/>
                <a:cs typeface="Arial"/>
              </a:rPr>
              <a:t>ا</a:t>
            </a:r>
            <a:r>
              <a:rPr dirty="0" smtClean="0" sz="1400" spc="-100" b="1" u="heavy">
                <a:solidFill>
                  <a:srgbClr val="FF0000"/>
                </a:solidFill>
                <a:latin typeface="Arial"/>
                <a:cs typeface="Arial"/>
              </a:rPr>
              <a:t>سما</a:t>
            </a:r>
            <a:r>
              <a:rPr dirty="0" smtClean="0" sz="1400" spc="-120" b="1" u="heavy">
                <a:solidFill>
                  <a:srgbClr val="FF0000"/>
                </a:solidFill>
                <a:latin typeface="Arial"/>
                <a:cs typeface="Arial"/>
              </a:rPr>
              <a:t>خ</a:t>
            </a:r>
            <a:r>
              <a:rPr dirty="0" smtClean="0" sz="1400" spc="-120" b="1" u="heavy">
                <a:solidFill>
                  <a:srgbClr val="FF0000"/>
                </a:solidFill>
                <a:latin typeface="Arial"/>
                <a:cs typeface="Arial"/>
              </a:rPr>
              <a:t> </a:t>
            </a:r>
            <a:endParaRPr sz="1400">
              <a:latin typeface="Arial"/>
              <a:cs typeface="Arial"/>
            </a:endParaRPr>
          </a:p>
          <a:p>
            <a:pPr>
              <a:lnSpc>
                <a:spcPts val="1000"/>
              </a:lnSpc>
              <a:spcBef>
                <a:spcPts val="4"/>
              </a:spcBef>
            </a:pPr>
            <a:endParaRPr sz="1000"/>
          </a:p>
          <a:p>
            <a:pPr algn="just" marL="12700" marR="12700">
              <a:lnSpc>
                <a:spcPct val="110200"/>
              </a:lnSpc>
            </a:pPr>
            <a:r>
              <a:rPr dirty="0" smtClean="0" sz="1400" spc="114">
                <a:latin typeface="Arial"/>
                <a:cs typeface="Arial"/>
              </a:rPr>
              <a:t>اا</a:t>
            </a:r>
            <a:r>
              <a:rPr dirty="0" smtClean="0" sz="1400" spc="-175">
                <a:latin typeface="Arial"/>
                <a:cs typeface="Arial"/>
              </a:rPr>
              <a:t>ا</a:t>
            </a:r>
            <a:r>
              <a:rPr dirty="0" smtClean="0" sz="1400" spc="-10">
                <a:latin typeface="Arial"/>
                <a:cs typeface="Arial"/>
              </a:rPr>
              <a:t>ا</a:t>
            </a:r>
            <a:r>
              <a:rPr dirty="0" smtClean="0" sz="1400" spc="-20">
                <a:latin typeface="Arial"/>
                <a:cs typeface="Arial"/>
              </a:rPr>
              <a:t> </a:t>
            </a:r>
            <a:r>
              <a:rPr dirty="0" smtClean="0" sz="1400" spc="-185">
                <a:latin typeface="Arial"/>
                <a:cs typeface="Arial"/>
              </a:rPr>
              <a:t>لأل</a:t>
            </a:r>
            <a:r>
              <a:rPr dirty="0" smtClean="0" sz="1400" spc="-295">
                <a:latin typeface="Arial"/>
                <a:cs typeface="Arial"/>
              </a:rPr>
              <a:t>ي</a:t>
            </a:r>
            <a:r>
              <a:rPr dirty="0" smtClean="0" sz="1400" spc="-550">
                <a:latin typeface="Arial"/>
                <a:cs typeface="Arial"/>
              </a:rPr>
              <a:t>ب</a:t>
            </a:r>
            <a:r>
              <a:rPr dirty="0" smtClean="0" sz="1400" spc="-170">
                <a:latin typeface="Arial"/>
                <a:cs typeface="Arial"/>
              </a:rPr>
              <a:t>ا</a:t>
            </a:r>
            <a:r>
              <a:rPr dirty="0" smtClean="0" sz="1400" spc="-200">
                <a:latin typeface="Arial"/>
                <a:cs typeface="Arial"/>
              </a:rPr>
              <a:t>لأ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600">
                <a:latin typeface="Arial"/>
                <a:cs typeface="Arial"/>
              </a:rPr>
              <a:t> </a:t>
            </a:r>
            <a:r>
              <a:rPr dirty="0" smtClean="0" sz="1400" spc="-290">
                <a:latin typeface="Arial"/>
                <a:cs typeface="Arial"/>
              </a:rPr>
              <a:t>يا</a:t>
            </a:r>
            <a:r>
              <a:rPr dirty="0" smtClean="0" sz="1400" spc="-175">
                <a:latin typeface="Arial"/>
                <a:cs typeface="Arial"/>
              </a:rPr>
              <a:t>ا</a:t>
            </a:r>
            <a:r>
              <a:rPr dirty="0" smtClean="0" sz="1400" spc="-250">
                <a:latin typeface="Arial"/>
                <a:cs typeface="Arial"/>
              </a:rPr>
              <a:t>ايلأدلي</a:t>
            </a:r>
            <a:r>
              <a:rPr dirty="0" smtClean="0" sz="1400" spc="-420">
                <a:latin typeface="Arial"/>
                <a:cs typeface="Arial"/>
              </a:rPr>
              <a:t>ب</a:t>
            </a:r>
            <a:r>
              <a:rPr dirty="0" smtClean="0" sz="1400" spc="-135">
                <a:latin typeface="Arial"/>
                <a:cs typeface="Arial"/>
              </a:rPr>
              <a:t>الأ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600">
                <a:latin typeface="Arial"/>
                <a:cs typeface="Arial"/>
              </a:rPr>
              <a:t> </a:t>
            </a:r>
            <a:r>
              <a:rPr dirty="0" smtClean="0" sz="1400" spc="-290">
                <a:latin typeface="Arial"/>
                <a:cs typeface="Arial"/>
              </a:rPr>
              <a:t>يا</a:t>
            </a:r>
            <a:r>
              <a:rPr dirty="0" smtClean="0" sz="1400" spc="-175">
                <a:latin typeface="Arial"/>
                <a:cs typeface="Arial"/>
              </a:rPr>
              <a:t>ا</a:t>
            </a:r>
            <a:r>
              <a:rPr dirty="0" smtClean="0" sz="1400" spc="-210">
                <a:latin typeface="Arial"/>
                <a:cs typeface="Arial"/>
              </a:rPr>
              <a:t>ا ي</a:t>
            </a:r>
            <a:r>
              <a:rPr dirty="0" smtClean="0" sz="1400" spc="-50">
                <a:latin typeface="Arial"/>
                <a:cs typeface="Arial"/>
              </a:rPr>
              <a:t>  </a:t>
            </a:r>
            <a:r>
              <a:rPr dirty="0" smtClean="0" sz="1400" spc="-355">
                <a:latin typeface="Arial"/>
                <a:cs typeface="Arial"/>
              </a:rPr>
              <a:t>با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114">
                <a:latin typeface="Arial"/>
                <a:cs typeface="Arial"/>
              </a:rPr>
              <a:t>اا</a:t>
            </a:r>
            <a:r>
              <a:rPr dirty="0" smtClean="0" sz="1400" spc="-185">
                <a:latin typeface="Arial"/>
                <a:cs typeface="Arial"/>
              </a:rPr>
              <a:t>ا</a:t>
            </a:r>
            <a:r>
              <a:rPr dirty="0" smtClean="0" sz="1400" spc="25">
                <a:latin typeface="Arial"/>
                <a:cs typeface="Arial"/>
              </a:rPr>
              <a:t>اي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-50">
                <a:latin typeface="Arial"/>
                <a:cs typeface="Arial"/>
              </a:rPr>
              <a:t> </a:t>
            </a:r>
            <a:r>
              <a:rPr dirty="0" smtClean="0" sz="1400" spc="-350">
                <a:latin typeface="Arial"/>
                <a:cs typeface="Arial"/>
              </a:rPr>
              <a:t>يبا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-175">
                <a:latin typeface="Arial"/>
                <a:cs typeface="Arial"/>
              </a:rPr>
              <a:t>زلأ</a:t>
            </a:r>
            <a:r>
              <a:rPr dirty="0" smtClean="0" sz="1400" spc="-100">
                <a:latin typeface="Arial"/>
                <a:cs typeface="Arial"/>
              </a:rPr>
              <a:t>ا</a:t>
            </a:r>
            <a:r>
              <a:rPr dirty="0" smtClean="0" sz="1400" spc="65">
                <a:latin typeface="Arial"/>
                <a:cs typeface="Arial"/>
              </a:rPr>
              <a:t>ة</a:t>
            </a:r>
            <a:r>
              <a:rPr dirty="0" smtClean="0" sz="1400" spc="0">
                <a:latin typeface="Arial"/>
                <a:cs typeface="Arial"/>
              </a:rPr>
              <a:t>إ </a:t>
            </a:r>
            <a:r>
              <a:rPr dirty="0" smtClean="0" sz="1400" spc="5">
                <a:latin typeface="Arial"/>
                <a:cs typeface="Arial"/>
              </a:rPr>
              <a:t>ى</a:t>
            </a:r>
            <a:r>
              <a:rPr dirty="0" smtClean="0" sz="1400" spc="65">
                <a:latin typeface="Arial"/>
                <a:cs typeface="Arial"/>
              </a:rPr>
              <a:t>ة</a:t>
            </a:r>
            <a:r>
              <a:rPr dirty="0" smtClean="0" sz="1400" spc="0">
                <a:latin typeface="Arial"/>
                <a:cs typeface="Arial"/>
              </a:rPr>
              <a:t>ا</a:t>
            </a:r>
            <a:r>
              <a:rPr dirty="0" smtClean="0" sz="1400" spc="-175">
                <a:latin typeface="Arial"/>
                <a:cs typeface="Arial"/>
              </a:rPr>
              <a:t>ا</a:t>
            </a:r>
            <a:r>
              <a:rPr dirty="0" smtClean="0" sz="1400" spc="-355">
                <a:latin typeface="Arial"/>
                <a:cs typeface="Arial"/>
              </a:rPr>
              <a:t>اب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-120">
                <a:latin typeface="Arial"/>
                <a:cs typeface="Arial"/>
              </a:rPr>
              <a:t>لأ</a:t>
            </a:r>
            <a:r>
              <a:rPr dirty="0" smtClean="0" sz="1400" spc="-105">
                <a:latin typeface="Arial"/>
                <a:cs typeface="Arial"/>
              </a:rPr>
              <a:t> </a:t>
            </a:r>
            <a:r>
              <a:rPr dirty="0" smtClean="0" sz="1400" spc="-200">
                <a:latin typeface="Arial"/>
                <a:cs typeface="Arial"/>
              </a:rPr>
              <a:t>لأ</a:t>
            </a:r>
            <a:r>
              <a:rPr dirty="0" smtClean="0" sz="1400" spc="-200">
                <a:latin typeface="Arial"/>
                <a:cs typeface="Arial"/>
              </a:rPr>
              <a:t>ا</a:t>
            </a:r>
            <a:r>
              <a:rPr dirty="0" smtClean="0" sz="1400" spc="-175">
                <a:latin typeface="Arial"/>
                <a:cs typeface="Arial"/>
              </a:rPr>
              <a:t>ا</a:t>
            </a:r>
            <a:r>
              <a:rPr dirty="0" smtClean="0" sz="1400" spc="-215">
                <a:latin typeface="Arial"/>
                <a:cs typeface="Arial"/>
              </a:rPr>
              <a:t>ال</a:t>
            </a:r>
            <a:r>
              <a:rPr dirty="0" smtClean="0" sz="1400" spc="-300">
                <a:latin typeface="Arial"/>
                <a:cs typeface="Arial"/>
              </a:rPr>
              <a:t>ل</a:t>
            </a:r>
            <a:r>
              <a:rPr dirty="0" smtClean="0" sz="1400" spc="-120">
                <a:latin typeface="Arial"/>
                <a:cs typeface="Arial"/>
              </a:rPr>
              <a:t>لا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-250">
                <a:latin typeface="Arial"/>
                <a:cs typeface="Arial"/>
              </a:rPr>
              <a:t>يية</a:t>
            </a:r>
            <a:r>
              <a:rPr dirty="0" smtClean="0" sz="1400" spc="-110">
                <a:latin typeface="Arial"/>
                <a:cs typeface="Arial"/>
              </a:rPr>
              <a:t>ا</a:t>
            </a:r>
            <a:r>
              <a:rPr dirty="0" smtClean="0" sz="1400" spc="-185">
                <a:latin typeface="Arial"/>
                <a:cs typeface="Arial"/>
              </a:rPr>
              <a:t>ا</a:t>
            </a:r>
            <a:r>
              <a:rPr dirty="0" smtClean="0" sz="1400" spc="-155">
                <a:latin typeface="Arial"/>
                <a:cs typeface="Arial"/>
              </a:rPr>
              <a:t>ا س</a:t>
            </a:r>
            <a:r>
              <a:rPr dirty="0" smtClean="0" sz="1400" spc="45">
                <a:latin typeface="Arial"/>
                <a:cs typeface="Arial"/>
              </a:rPr>
              <a:t> </a:t>
            </a:r>
            <a:r>
              <a:rPr dirty="0" smtClean="0" sz="1400" spc="114">
                <a:latin typeface="Arial"/>
                <a:cs typeface="Arial"/>
              </a:rPr>
              <a:t>اا</a:t>
            </a:r>
            <a:r>
              <a:rPr dirty="0" smtClean="0" sz="1400" spc="-175">
                <a:latin typeface="Arial"/>
                <a:cs typeface="Arial"/>
              </a:rPr>
              <a:t>ا</a:t>
            </a:r>
            <a:r>
              <a:rPr dirty="0" smtClean="0" sz="1400" spc="25">
                <a:latin typeface="Arial"/>
                <a:cs typeface="Arial"/>
              </a:rPr>
              <a:t>اي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-50">
                <a:latin typeface="Arial"/>
                <a:cs typeface="Arial"/>
              </a:rPr>
              <a:t> </a:t>
            </a:r>
            <a:r>
              <a:rPr dirty="0" smtClean="0" sz="1400" spc="-350">
                <a:latin typeface="Arial"/>
                <a:cs typeface="Arial"/>
              </a:rPr>
              <a:t>يبا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-175">
                <a:latin typeface="Arial"/>
                <a:cs typeface="Arial"/>
              </a:rPr>
              <a:t>زلأ</a:t>
            </a:r>
            <a:r>
              <a:rPr dirty="0" smtClean="0" sz="1400" spc="-100">
                <a:latin typeface="Arial"/>
                <a:cs typeface="Arial"/>
              </a:rPr>
              <a:t>ا</a:t>
            </a:r>
            <a:r>
              <a:rPr dirty="0" smtClean="0" sz="1400" spc="65">
                <a:latin typeface="Arial"/>
                <a:cs typeface="Arial"/>
              </a:rPr>
              <a:t>ة</a:t>
            </a:r>
            <a:r>
              <a:rPr dirty="0" smtClean="0" sz="1400" spc="0">
                <a:latin typeface="Arial"/>
                <a:cs typeface="Arial"/>
              </a:rPr>
              <a:t>ا </a:t>
            </a:r>
            <a:r>
              <a:rPr dirty="0" smtClean="0" sz="1400" spc="135">
                <a:latin typeface="Arial"/>
                <a:cs typeface="Arial"/>
              </a:rPr>
              <a:t> </a:t>
            </a:r>
            <a:r>
              <a:rPr dirty="0" smtClean="0" sz="1400" spc="135">
                <a:latin typeface="Arial"/>
                <a:cs typeface="Arial"/>
              </a:rPr>
              <a:t>ا</a:t>
            </a:r>
            <a:r>
              <a:rPr dirty="0" smtClean="0" sz="1400" spc="-175">
                <a:latin typeface="Arial"/>
                <a:cs typeface="Arial"/>
              </a:rPr>
              <a:t>ا</a:t>
            </a:r>
            <a:r>
              <a:rPr dirty="0" smtClean="0" sz="1400" spc="-195">
                <a:latin typeface="Arial"/>
                <a:cs typeface="Arial"/>
              </a:rPr>
              <a:t>ا با</a:t>
            </a:r>
            <a:r>
              <a:rPr dirty="0" smtClean="0" sz="1400" spc="-195">
                <a:latin typeface="Arial"/>
                <a:cs typeface="Arial"/>
              </a:rPr>
              <a:t> </a:t>
            </a:r>
            <a:r>
              <a:rPr dirty="0" smtClean="0" sz="1400" spc="-285">
                <a:latin typeface="Arial"/>
                <a:cs typeface="Arial"/>
              </a:rPr>
              <a:t>و</a:t>
            </a:r>
            <a:r>
              <a:rPr dirty="0" smtClean="0" sz="1400" spc="-285">
                <a:latin typeface="Arial"/>
                <a:cs typeface="Arial"/>
              </a:rPr>
              <a:t>ا</a:t>
            </a:r>
            <a:r>
              <a:rPr dirty="0" smtClean="0" sz="1400" spc="-190">
                <a:latin typeface="Arial"/>
                <a:cs typeface="Arial"/>
              </a:rPr>
              <a:t>ا</a:t>
            </a:r>
            <a:r>
              <a:rPr dirty="0" smtClean="0" sz="1400" spc="50">
                <a:latin typeface="Arial"/>
                <a:cs typeface="Arial"/>
              </a:rPr>
              <a:t>ا </a:t>
            </a:r>
            <a:r>
              <a:rPr dirty="0" smtClean="0" sz="1400" spc="60">
                <a:latin typeface="Arial"/>
                <a:cs typeface="Arial"/>
              </a:rPr>
              <a:t>د</a:t>
            </a:r>
            <a:r>
              <a:rPr dirty="0" smtClean="0" sz="1400" spc="-370">
                <a:latin typeface="Arial"/>
                <a:cs typeface="Arial"/>
              </a:rPr>
              <a:t>ل</a:t>
            </a:r>
            <a:r>
              <a:rPr dirty="0" smtClean="0" sz="1400" spc="-204">
                <a:latin typeface="Arial"/>
                <a:cs typeface="Arial"/>
              </a:rPr>
              <a:t> </a:t>
            </a:r>
            <a:r>
              <a:rPr dirty="0" smtClean="0" sz="1400" spc="-290">
                <a:latin typeface="Arial"/>
                <a:cs typeface="Arial"/>
              </a:rPr>
              <a:t>ف</a:t>
            </a:r>
            <a:r>
              <a:rPr dirty="0" smtClean="0" sz="1400" spc="-170">
                <a:latin typeface="Arial"/>
                <a:cs typeface="Arial"/>
              </a:rPr>
              <a:t>ا</a:t>
            </a:r>
            <a:r>
              <a:rPr dirty="0" smtClean="0" sz="1400" spc="-160">
                <a:latin typeface="Arial"/>
                <a:cs typeface="Arial"/>
              </a:rPr>
              <a:t>ا</a:t>
            </a:r>
            <a:r>
              <a:rPr dirty="0" smtClean="0" sz="1400" spc="-560">
                <a:latin typeface="Arial"/>
                <a:cs typeface="Arial"/>
              </a:rPr>
              <a:t>ب</a:t>
            </a:r>
            <a:r>
              <a:rPr dirty="0" smtClean="0" sz="1400" spc="0">
                <a:latin typeface="Arial"/>
                <a:cs typeface="Arial"/>
              </a:rPr>
              <a:t>ا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114">
                <a:latin typeface="Arial"/>
                <a:cs typeface="Arial"/>
              </a:rPr>
              <a:t>)ا</a:t>
            </a:r>
            <a:r>
              <a:rPr dirty="0" smtClean="0" sz="1400" spc="-170">
                <a:latin typeface="Arial"/>
                <a:cs typeface="Arial"/>
              </a:rPr>
              <a:t>ا</a:t>
            </a:r>
            <a:r>
              <a:rPr dirty="0" smtClean="0" sz="1400" spc="25">
                <a:latin typeface="Arial"/>
                <a:cs typeface="Arial"/>
              </a:rPr>
              <a:t>اي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-50">
                <a:latin typeface="Arial"/>
                <a:cs typeface="Arial"/>
              </a:rPr>
              <a:t> </a:t>
            </a:r>
            <a:r>
              <a:rPr dirty="0" smtClean="0" sz="1400" spc="-350">
                <a:latin typeface="Arial"/>
                <a:cs typeface="Arial"/>
              </a:rPr>
              <a:t>يبا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ن</a:t>
            </a:r>
            <a:r>
              <a:rPr dirty="0" smtClean="0" sz="1400" spc="-175">
                <a:latin typeface="Arial"/>
                <a:cs typeface="Arial"/>
              </a:rPr>
              <a:t>ا</a:t>
            </a:r>
            <a:r>
              <a:rPr dirty="0" smtClean="0" sz="1400" spc="-175">
                <a:latin typeface="Arial"/>
                <a:cs typeface="Arial"/>
              </a:rPr>
              <a:t>اي</a:t>
            </a:r>
            <a:r>
              <a:rPr dirty="0" smtClean="0" sz="1400" spc="-175">
                <a:latin typeface="Arial"/>
                <a:cs typeface="Arial"/>
              </a:rPr>
              <a:t> </a:t>
            </a:r>
            <a:r>
              <a:rPr dirty="0" smtClean="0" sz="1400" spc="75">
                <a:latin typeface="Arial"/>
                <a:cs typeface="Arial"/>
              </a:rPr>
              <a:t>ة</a:t>
            </a:r>
            <a:r>
              <a:rPr dirty="0" smtClean="0" sz="1400" spc="65">
                <a:latin typeface="Arial"/>
                <a:cs typeface="Arial"/>
              </a:rPr>
              <a:t>ة</a:t>
            </a:r>
            <a:r>
              <a:rPr dirty="0" smtClean="0" sz="1400" spc="-175">
                <a:latin typeface="Arial"/>
                <a:cs typeface="Arial"/>
              </a:rPr>
              <a:t>ا</a:t>
            </a:r>
            <a:r>
              <a:rPr dirty="0" smtClean="0" sz="1400" spc="-80">
                <a:latin typeface="Arial"/>
                <a:cs typeface="Arial"/>
              </a:rPr>
              <a:t>ال</a:t>
            </a:r>
            <a:r>
              <a:rPr dirty="0" smtClean="0" sz="1400" spc="-370">
                <a:latin typeface="Arial"/>
                <a:cs typeface="Arial"/>
              </a:rPr>
              <a:t>ل</a:t>
            </a:r>
            <a:r>
              <a:rPr dirty="0" smtClean="0" sz="1400" spc="-350">
                <a:latin typeface="Arial"/>
                <a:cs typeface="Arial"/>
              </a:rPr>
              <a:t>ي</a:t>
            </a:r>
            <a:r>
              <a:rPr dirty="0" smtClean="0" sz="1400" spc="-350">
                <a:latin typeface="Arial"/>
                <a:cs typeface="Arial"/>
              </a:rPr>
              <a:t> </a:t>
            </a:r>
            <a:r>
              <a:rPr dirty="0" smtClean="0" sz="1400" spc="405">
                <a:latin typeface="Arial"/>
                <a:cs typeface="Arial"/>
              </a:rPr>
              <a:t> </a:t>
            </a:r>
            <a:r>
              <a:rPr dirty="0" smtClean="0" sz="1400" spc="290">
                <a:latin typeface="Arial"/>
                <a:cs typeface="Arial"/>
              </a:rPr>
              <a:t>ا</a:t>
            </a:r>
            <a:r>
              <a:rPr dirty="0" smtClean="0" sz="1400" spc="-160">
                <a:latin typeface="Arial"/>
                <a:cs typeface="Arial"/>
              </a:rPr>
              <a:t>لأ</a:t>
            </a:r>
            <a:r>
              <a:rPr dirty="0" smtClean="0" sz="1400" spc="-190">
                <a:latin typeface="Arial"/>
                <a:cs typeface="Arial"/>
              </a:rPr>
              <a:t>ا</a:t>
            </a:r>
            <a:r>
              <a:rPr dirty="0" smtClean="0" sz="1400" spc="140">
                <a:latin typeface="Arial"/>
                <a:cs typeface="Arial"/>
              </a:rPr>
              <a:t>ا ا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ن</a:t>
            </a:r>
            <a:r>
              <a:rPr dirty="0" smtClean="0" sz="1400" spc="-350">
                <a:latin typeface="Arial"/>
                <a:cs typeface="Arial"/>
              </a:rPr>
              <a:t>ي</a:t>
            </a:r>
            <a:r>
              <a:rPr dirty="0" smtClean="0" sz="1400" spc="-175">
                <a:latin typeface="Arial"/>
                <a:cs typeface="Arial"/>
              </a:rPr>
              <a:t>ا</a:t>
            </a:r>
            <a:r>
              <a:rPr dirty="0" smtClean="0" sz="1400" spc="5">
                <a:latin typeface="Arial"/>
                <a:cs typeface="Arial"/>
              </a:rPr>
              <a:t>اهل</a:t>
            </a:r>
            <a:r>
              <a:rPr dirty="0" smtClean="0" sz="1400" spc="15">
                <a:latin typeface="Arial"/>
                <a:cs typeface="Arial"/>
              </a:rPr>
              <a:t>ل</a:t>
            </a:r>
            <a:r>
              <a:rPr dirty="0" smtClean="0" sz="1400" spc="0">
                <a:latin typeface="Arial"/>
                <a:cs typeface="Arial"/>
              </a:rPr>
              <a:t>(</a:t>
            </a:r>
            <a:r>
              <a:rPr dirty="0" smtClean="0" sz="1400" spc="15">
                <a:latin typeface="Arial"/>
                <a:cs typeface="Arial"/>
              </a:rPr>
              <a:t> </a:t>
            </a:r>
            <a:r>
              <a:rPr dirty="0" smtClean="0" sz="1400" spc="229">
                <a:latin typeface="Arial"/>
                <a:cs typeface="Arial"/>
              </a:rPr>
              <a:t>ا</a:t>
            </a:r>
            <a:r>
              <a:rPr dirty="0" smtClean="0" sz="1400" spc="-170">
                <a:latin typeface="Arial"/>
                <a:cs typeface="Arial"/>
              </a:rPr>
              <a:t>ا</a:t>
            </a:r>
            <a:r>
              <a:rPr dirty="0" smtClean="0" sz="1400" spc="-100">
                <a:latin typeface="Arial"/>
                <a:cs typeface="Arial"/>
              </a:rPr>
              <a:t>ا  دبا</a:t>
            </a:r>
            <a:r>
              <a:rPr dirty="0" smtClean="0" sz="1400" spc="-100">
                <a:latin typeface="Arial"/>
                <a:cs typeface="Arial"/>
              </a:rPr>
              <a:t> </a:t>
            </a:r>
            <a:r>
              <a:rPr dirty="0" smtClean="0" sz="1400" spc="-65">
                <a:latin typeface="Arial"/>
                <a:cs typeface="Arial"/>
              </a:rPr>
              <a:t>ا</a:t>
            </a:r>
            <a:r>
              <a:rPr dirty="0" smtClean="0" sz="1400" spc="-190">
                <a:latin typeface="Arial"/>
                <a:cs typeface="Arial"/>
              </a:rPr>
              <a:t>ط</a:t>
            </a:r>
            <a:r>
              <a:rPr dirty="0" smtClean="0" sz="1400" spc="-175">
                <a:latin typeface="Arial"/>
                <a:cs typeface="Arial"/>
              </a:rPr>
              <a:t>ا</a:t>
            </a:r>
            <a:r>
              <a:rPr dirty="0" smtClean="0" sz="1400" spc="10">
                <a:latin typeface="Arial"/>
                <a:cs typeface="Arial"/>
              </a:rPr>
              <a:t>او</a:t>
            </a:r>
            <a:r>
              <a:rPr dirty="0" smtClean="0" sz="1400" spc="10">
                <a:latin typeface="Arial"/>
                <a:cs typeface="Arial"/>
              </a:rPr>
              <a:t> </a:t>
            </a:r>
            <a:r>
              <a:rPr dirty="0" smtClean="0" sz="1400" spc="65">
                <a:latin typeface="Arial"/>
                <a:cs typeface="Arial"/>
              </a:rPr>
              <a:t>ا ل</a:t>
            </a:r>
            <a:r>
              <a:rPr dirty="0" smtClean="0" sz="1400" spc="-170">
                <a:latin typeface="Arial"/>
                <a:cs typeface="Arial"/>
              </a:rPr>
              <a:t>ا</a:t>
            </a:r>
            <a:r>
              <a:rPr dirty="0" smtClean="0" sz="1400" spc="-260">
                <a:latin typeface="Arial"/>
                <a:cs typeface="Arial"/>
              </a:rPr>
              <a:t>اشل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605">
                <a:latin typeface="Arial"/>
                <a:cs typeface="Arial"/>
              </a:rPr>
              <a:t>ا</a:t>
            </a:r>
            <a:r>
              <a:rPr dirty="0" smtClean="0" sz="1400" spc="65">
                <a:latin typeface="Arial"/>
                <a:cs typeface="Arial"/>
              </a:rPr>
              <a:t>ة</a:t>
            </a:r>
            <a:r>
              <a:rPr dirty="0" smtClean="0" sz="1400" spc="0">
                <a:latin typeface="Arial"/>
                <a:cs typeface="Arial"/>
              </a:rPr>
              <a:t>ؤ</a:t>
            </a:r>
            <a:r>
              <a:rPr dirty="0" smtClean="0" sz="1400" spc="-185">
                <a:latin typeface="Arial"/>
                <a:cs typeface="Arial"/>
              </a:rPr>
              <a:t>ا</a:t>
            </a:r>
            <a:r>
              <a:rPr dirty="0" smtClean="0" sz="1400" spc="-25">
                <a:latin typeface="Arial"/>
                <a:cs typeface="Arial"/>
              </a:rPr>
              <a:t>ا  </a:t>
            </a:r>
            <a:r>
              <a:rPr dirty="0" smtClean="0" sz="1400" spc="-25">
                <a:latin typeface="Arial"/>
                <a:cs typeface="Arial"/>
              </a:rPr>
              <a:t> </a:t>
            </a:r>
            <a:r>
              <a:rPr dirty="0" smtClean="0" sz="1400" spc="229">
                <a:latin typeface="Arial"/>
                <a:cs typeface="Arial"/>
              </a:rPr>
              <a:t>ا</a:t>
            </a:r>
            <a:r>
              <a:rPr dirty="0" smtClean="0" sz="1400" spc="-170">
                <a:latin typeface="Arial"/>
                <a:cs typeface="Arial"/>
              </a:rPr>
              <a:t>ا</a:t>
            </a:r>
            <a:r>
              <a:rPr dirty="0" smtClean="0" sz="1400" spc="-25">
                <a:latin typeface="Arial"/>
                <a:cs typeface="Arial"/>
              </a:rPr>
              <a:t>اي</a:t>
            </a:r>
            <a:r>
              <a:rPr dirty="0" smtClean="0" sz="1400" spc="-30">
                <a:latin typeface="Arial"/>
                <a:cs typeface="Arial"/>
              </a:rPr>
              <a:t>ه</a:t>
            </a:r>
            <a:r>
              <a:rPr dirty="0" smtClean="0" sz="1400" spc="-120">
                <a:latin typeface="Arial"/>
                <a:cs typeface="Arial"/>
              </a:rPr>
              <a:t>لأ</a:t>
            </a:r>
            <a:r>
              <a:rPr dirty="0" smtClean="0" sz="1400" spc="-120">
                <a:latin typeface="Arial"/>
                <a:cs typeface="Arial"/>
              </a:rPr>
              <a:t>ا </a:t>
            </a:r>
            <a:r>
              <a:rPr dirty="0" smtClean="0" sz="1400" spc="5">
                <a:latin typeface="Arial"/>
                <a:cs typeface="Arial"/>
              </a:rPr>
              <a:t>ى</a:t>
            </a:r>
            <a:r>
              <a:rPr dirty="0" smtClean="0" sz="1400" spc="-200">
                <a:latin typeface="Arial"/>
                <a:cs typeface="Arial"/>
              </a:rPr>
              <a:t>لأ</a:t>
            </a:r>
            <a:r>
              <a:rPr dirty="0" smtClean="0" sz="1400" spc="-175">
                <a:latin typeface="Arial"/>
                <a:cs typeface="Arial"/>
              </a:rPr>
              <a:t>ا</a:t>
            </a:r>
            <a:r>
              <a:rPr dirty="0" smtClean="0" sz="1400" spc="-10">
                <a:latin typeface="Arial"/>
                <a:cs typeface="Arial"/>
              </a:rPr>
              <a:t>ا 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ن</a:t>
            </a:r>
            <a:r>
              <a:rPr dirty="0" smtClean="0" sz="1400" spc="-175">
                <a:latin typeface="Arial"/>
                <a:cs typeface="Arial"/>
              </a:rPr>
              <a:t>ا</a:t>
            </a:r>
            <a:r>
              <a:rPr dirty="0" smtClean="0" sz="1400" spc="-210">
                <a:latin typeface="Arial"/>
                <a:cs typeface="Arial"/>
              </a:rPr>
              <a:t>اس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229">
                <a:latin typeface="Arial"/>
                <a:cs typeface="Arial"/>
              </a:rPr>
              <a:t>ا</a:t>
            </a:r>
            <a:r>
              <a:rPr dirty="0" smtClean="0" sz="1400" spc="-185">
                <a:latin typeface="Arial"/>
                <a:cs typeface="Arial"/>
              </a:rPr>
              <a:t>ا</a:t>
            </a:r>
            <a:r>
              <a:rPr dirty="0" smtClean="0" sz="1400" spc="-220">
                <a:latin typeface="Arial"/>
                <a:cs typeface="Arial"/>
              </a:rPr>
              <a:t>ا  يل</a:t>
            </a:r>
            <a:r>
              <a:rPr dirty="0" smtClean="0" sz="1400" spc="-400">
                <a:latin typeface="Arial"/>
                <a:cs typeface="Arial"/>
              </a:rPr>
              <a:t>ب</a:t>
            </a:r>
            <a:r>
              <a:rPr dirty="0" smtClean="0" sz="1400" spc="0">
                <a:latin typeface="Arial"/>
                <a:cs typeface="Arial"/>
              </a:rPr>
              <a:t>ا</a:t>
            </a:r>
            <a:r>
              <a:rPr dirty="0" smtClean="0" sz="1400" spc="0">
                <a:latin typeface="Arial"/>
                <a:cs typeface="Arial"/>
              </a:rPr>
              <a:t> </a:t>
            </a:r>
            <a:r>
              <a:rPr dirty="0" smtClean="0" sz="1400" spc="114">
                <a:latin typeface="Arial"/>
                <a:cs typeface="Arial"/>
              </a:rPr>
              <a:t>اا</a:t>
            </a:r>
            <a:r>
              <a:rPr dirty="0" smtClean="0" sz="1400" spc="-210">
                <a:latin typeface="Arial"/>
                <a:cs typeface="Arial"/>
              </a:rPr>
              <a:t>ا</a:t>
            </a:r>
            <a:r>
              <a:rPr dirty="0" smtClean="0" sz="1400" spc="-10">
                <a:latin typeface="Arial"/>
                <a:cs typeface="Arial"/>
              </a:rPr>
              <a:t>ا</a:t>
            </a:r>
            <a:r>
              <a:rPr dirty="0" smtClean="0" sz="1400" spc="-20">
                <a:latin typeface="Arial"/>
                <a:cs typeface="Arial"/>
              </a:rPr>
              <a:t> </a:t>
            </a:r>
            <a:r>
              <a:rPr dirty="0" smtClean="0" sz="1400" spc="-185">
                <a:latin typeface="Arial"/>
                <a:cs typeface="Arial"/>
              </a:rPr>
              <a:t>لأل</a:t>
            </a:r>
            <a:r>
              <a:rPr dirty="0" smtClean="0" sz="1400" spc="-295">
                <a:latin typeface="Arial"/>
                <a:cs typeface="Arial"/>
              </a:rPr>
              <a:t>ي</a:t>
            </a:r>
            <a:r>
              <a:rPr dirty="0" smtClean="0" sz="1400" spc="-200">
                <a:latin typeface="Arial"/>
                <a:cs typeface="Arial"/>
              </a:rPr>
              <a:t>لأ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114">
                <a:latin typeface="Arial"/>
                <a:cs typeface="Arial"/>
              </a:rPr>
              <a:t>اا</a:t>
            </a:r>
            <a:r>
              <a:rPr dirty="0" smtClean="0" sz="1400" spc="-225">
                <a:latin typeface="Arial"/>
                <a:cs typeface="Arial"/>
              </a:rPr>
              <a:t>ا</a:t>
            </a:r>
            <a:r>
              <a:rPr dirty="0" smtClean="0" sz="1400" spc="-25">
                <a:latin typeface="Arial"/>
                <a:cs typeface="Arial"/>
              </a:rPr>
              <a:t>اي</a:t>
            </a:r>
            <a:r>
              <a:rPr dirty="0" smtClean="0" sz="1400" spc="-30">
                <a:latin typeface="Arial"/>
                <a:cs typeface="Arial"/>
              </a:rPr>
              <a:t>ه</a:t>
            </a:r>
            <a:r>
              <a:rPr dirty="0" smtClean="0" sz="1400" spc="-120">
                <a:latin typeface="Arial"/>
                <a:cs typeface="Arial"/>
              </a:rPr>
              <a:t>لأ</a:t>
            </a:r>
            <a:r>
              <a:rPr dirty="0" smtClean="0" sz="1400" spc="-120">
                <a:latin typeface="Arial"/>
                <a:cs typeface="Arial"/>
              </a:rPr>
              <a:t>ا </a:t>
            </a:r>
            <a:r>
              <a:rPr dirty="0" smtClean="0" sz="1400" spc="5">
                <a:latin typeface="Arial"/>
                <a:cs typeface="Arial"/>
              </a:rPr>
              <a:t>ى</a:t>
            </a:r>
            <a:r>
              <a:rPr dirty="0" smtClean="0" sz="1400" spc="-200">
                <a:latin typeface="Arial"/>
                <a:cs typeface="Arial"/>
              </a:rPr>
              <a:t>لأ</a:t>
            </a:r>
            <a:r>
              <a:rPr dirty="0" smtClean="0" sz="1400" spc="-200">
                <a:latin typeface="Arial"/>
                <a:cs typeface="Arial"/>
              </a:rPr>
              <a:t>ا</a:t>
            </a:r>
            <a:r>
              <a:rPr dirty="0" smtClean="0" sz="1400" spc="-225">
                <a:latin typeface="Arial"/>
                <a:cs typeface="Arial"/>
              </a:rPr>
              <a:t>ا</a:t>
            </a:r>
            <a:r>
              <a:rPr dirty="0" smtClean="0" sz="1400" spc="-195">
                <a:latin typeface="Arial"/>
                <a:cs typeface="Arial"/>
              </a:rPr>
              <a:t>اي 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114">
                <a:latin typeface="Arial"/>
                <a:cs typeface="Arial"/>
              </a:rPr>
              <a:t>اا</a:t>
            </a:r>
            <a:r>
              <a:rPr dirty="0" smtClean="0" sz="1400" spc="-210">
                <a:latin typeface="Arial"/>
                <a:cs typeface="Arial"/>
              </a:rPr>
              <a:t>ا</a:t>
            </a:r>
            <a:r>
              <a:rPr dirty="0" smtClean="0" sz="1400" spc="-290">
                <a:latin typeface="Arial"/>
                <a:cs typeface="Arial"/>
              </a:rPr>
              <a:t>ايدلليبا</a:t>
            </a:r>
            <a:r>
              <a:rPr dirty="0" smtClean="0" sz="1400" spc="-290">
                <a:latin typeface="Arial"/>
                <a:cs typeface="Arial"/>
              </a:rPr>
              <a:t> </a:t>
            </a:r>
            <a:r>
              <a:rPr dirty="0" smtClean="0" sz="1400" spc="114">
                <a:latin typeface="Arial"/>
                <a:cs typeface="Arial"/>
              </a:rPr>
              <a:t>اا</a:t>
            </a:r>
            <a:r>
              <a:rPr dirty="0" smtClean="0" sz="1400" spc="-225">
                <a:latin typeface="Arial"/>
                <a:cs typeface="Arial"/>
              </a:rPr>
              <a:t>ا</a:t>
            </a:r>
            <a:r>
              <a:rPr dirty="0" smtClean="0" sz="1400" spc="-10">
                <a:latin typeface="Arial"/>
                <a:cs typeface="Arial"/>
              </a:rPr>
              <a:t>ا</a:t>
            </a:r>
            <a:r>
              <a:rPr dirty="0" smtClean="0" sz="1400" spc="-20">
                <a:latin typeface="Arial"/>
                <a:cs typeface="Arial"/>
              </a:rPr>
              <a:t> </a:t>
            </a:r>
            <a:r>
              <a:rPr dirty="0" smtClean="0" sz="1400" spc="-185">
                <a:latin typeface="Arial"/>
                <a:cs typeface="Arial"/>
              </a:rPr>
              <a:t>لأل</a:t>
            </a:r>
            <a:r>
              <a:rPr dirty="0" smtClean="0" sz="1400" spc="-295">
                <a:latin typeface="Arial"/>
                <a:cs typeface="Arial"/>
              </a:rPr>
              <a:t>ي</a:t>
            </a:r>
            <a:r>
              <a:rPr dirty="0" smtClean="0" sz="1400" spc="-550">
                <a:latin typeface="Arial"/>
                <a:cs typeface="Arial"/>
              </a:rPr>
              <a:t>ب</a:t>
            </a:r>
            <a:r>
              <a:rPr dirty="0" smtClean="0" sz="1400" spc="-170">
                <a:latin typeface="Arial"/>
                <a:cs typeface="Arial"/>
              </a:rPr>
              <a:t>ا</a:t>
            </a:r>
            <a:r>
              <a:rPr dirty="0" smtClean="0" sz="1400" spc="-200">
                <a:latin typeface="Arial"/>
                <a:cs typeface="Arial"/>
              </a:rPr>
              <a:t>لأ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600">
                <a:latin typeface="Arial"/>
                <a:cs typeface="Arial"/>
              </a:rPr>
              <a:t> </a:t>
            </a:r>
            <a:r>
              <a:rPr dirty="0" smtClean="0" sz="1400" spc="-290">
                <a:latin typeface="Arial"/>
                <a:cs typeface="Arial"/>
              </a:rPr>
              <a:t>يا</a:t>
            </a:r>
            <a:r>
              <a:rPr dirty="0" smtClean="0" sz="1400" spc="-220">
                <a:latin typeface="Arial"/>
                <a:cs typeface="Arial"/>
              </a:rPr>
              <a:t>ا</a:t>
            </a:r>
            <a:r>
              <a:rPr dirty="0" smtClean="0" sz="1400" spc="-250">
                <a:latin typeface="Arial"/>
                <a:cs typeface="Arial"/>
              </a:rPr>
              <a:t>ايلأدلي</a:t>
            </a:r>
            <a:r>
              <a:rPr dirty="0" smtClean="0" sz="1400" spc="-420">
                <a:latin typeface="Arial"/>
                <a:cs typeface="Arial"/>
              </a:rPr>
              <a:t>ب</a:t>
            </a:r>
            <a:r>
              <a:rPr dirty="0" smtClean="0" sz="1400" spc="-135">
                <a:latin typeface="Arial"/>
                <a:cs typeface="Arial"/>
              </a:rPr>
              <a:t>الأ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600">
                <a:latin typeface="Arial"/>
                <a:cs typeface="Arial"/>
              </a:rPr>
              <a:t> </a:t>
            </a:r>
            <a:r>
              <a:rPr dirty="0" smtClean="0" sz="1400" spc="-290">
                <a:latin typeface="Arial"/>
                <a:cs typeface="Arial"/>
              </a:rPr>
              <a:t>يا</a:t>
            </a:r>
            <a:r>
              <a:rPr dirty="0" smtClean="0" sz="1400" spc="-210">
                <a:latin typeface="Arial"/>
                <a:cs typeface="Arial"/>
              </a:rPr>
              <a:t>ا</a:t>
            </a:r>
            <a:r>
              <a:rPr dirty="0" smtClean="0" sz="1400" spc="-210">
                <a:latin typeface="Arial"/>
                <a:cs typeface="Arial"/>
              </a:rPr>
              <a:t>ا ي</a:t>
            </a:r>
            <a:r>
              <a:rPr dirty="0" smtClean="0" sz="1400" spc="-50">
                <a:latin typeface="Arial"/>
                <a:cs typeface="Arial"/>
              </a:rPr>
              <a:t>  </a:t>
            </a:r>
            <a:r>
              <a:rPr dirty="0" smtClean="0" sz="1400" spc="-355">
                <a:latin typeface="Arial"/>
                <a:cs typeface="Arial"/>
              </a:rPr>
              <a:t>با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-140">
                <a:latin typeface="Arial"/>
                <a:cs typeface="Arial"/>
              </a:rPr>
              <a:t>فا</a:t>
            </a:r>
            <a:r>
              <a:rPr dirty="0" smtClean="0" sz="1400" spc="-220">
                <a:latin typeface="Arial"/>
                <a:cs typeface="Arial"/>
              </a:rPr>
              <a:t>ا</a:t>
            </a:r>
            <a:r>
              <a:rPr dirty="0" smtClean="0" sz="1400" spc="-70">
                <a:latin typeface="Arial"/>
                <a:cs typeface="Arial"/>
              </a:rPr>
              <a:t>ا</a:t>
            </a:r>
            <a:r>
              <a:rPr dirty="0" smtClean="0" sz="1400" spc="-125">
                <a:latin typeface="Arial"/>
                <a:cs typeface="Arial"/>
              </a:rPr>
              <a:t>د</a:t>
            </a:r>
            <a:r>
              <a:rPr dirty="0" smtClean="0" sz="1400" spc="-415">
                <a:latin typeface="Arial"/>
                <a:cs typeface="Arial"/>
              </a:rPr>
              <a:t>س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114">
                <a:latin typeface="Arial"/>
                <a:cs typeface="Arial"/>
              </a:rPr>
              <a:t>اا</a:t>
            </a:r>
            <a:r>
              <a:rPr dirty="0" smtClean="0" sz="1400" spc="-225">
                <a:latin typeface="Arial"/>
                <a:cs typeface="Arial"/>
              </a:rPr>
              <a:t>ا</a:t>
            </a:r>
            <a:r>
              <a:rPr dirty="0" smtClean="0" sz="1400" spc="25">
                <a:latin typeface="Arial"/>
                <a:cs typeface="Arial"/>
              </a:rPr>
              <a:t>اي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-50">
                <a:latin typeface="Arial"/>
                <a:cs typeface="Arial"/>
              </a:rPr>
              <a:t> </a:t>
            </a:r>
            <a:r>
              <a:rPr dirty="0" smtClean="0" sz="1400" spc="-350">
                <a:latin typeface="Arial"/>
                <a:cs typeface="Arial"/>
              </a:rPr>
              <a:t>يبا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-175">
                <a:latin typeface="Arial"/>
                <a:cs typeface="Arial"/>
              </a:rPr>
              <a:t>زلأ</a:t>
            </a:r>
            <a:r>
              <a:rPr dirty="0" smtClean="0" sz="1400" spc="-100">
                <a:latin typeface="Arial"/>
                <a:cs typeface="Arial"/>
              </a:rPr>
              <a:t>ا</a:t>
            </a:r>
            <a:r>
              <a:rPr dirty="0" smtClean="0" sz="1400" spc="65">
                <a:latin typeface="Arial"/>
                <a:cs typeface="Arial"/>
              </a:rPr>
              <a:t>ة</a:t>
            </a:r>
            <a:r>
              <a:rPr dirty="0" smtClean="0" sz="1400" spc="0">
                <a:latin typeface="Arial"/>
                <a:cs typeface="Arial"/>
              </a:rPr>
              <a:t>إ </a:t>
            </a:r>
            <a:r>
              <a:rPr dirty="0" smtClean="0" sz="1400" spc="5">
                <a:latin typeface="Arial"/>
                <a:cs typeface="Arial"/>
              </a:rPr>
              <a:t>الأ</a:t>
            </a:r>
            <a:r>
              <a:rPr dirty="0" smtClean="0" sz="1400" spc="5">
                <a:latin typeface="Arial"/>
                <a:cs typeface="Arial"/>
              </a:rPr>
              <a:t>ا</a:t>
            </a:r>
            <a:r>
              <a:rPr dirty="0" smtClean="0" sz="1400" spc="-225">
                <a:latin typeface="Arial"/>
                <a:cs typeface="Arial"/>
              </a:rPr>
              <a:t>ا</a:t>
            </a:r>
            <a:r>
              <a:rPr dirty="0" smtClean="0" sz="1400" spc="70">
                <a:latin typeface="Arial"/>
                <a:cs typeface="Arial"/>
              </a:rPr>
              <a:t>افو</a:t>
            </a:r>
            <a:r>
              <a:rPr dirty="0" smtClean="0" sz="1400" spc="40">
                <a:latin typeface="Arial"/>
                <a:cs typeface="Arial"/>
              </a:rPr>
              <a:t> </a:t>
            </a:r>
            <a:r>
              <a:rPr dirty="0" smtClean="0" sz="1400" spc="700">
                <a:latin typeface="Arial"/>
                <a:cs typeface="Arial"/>
              </a:rPr>
              <a:t>ا</a:t>
            </a:r>
            <a:r>
              <a:rPr dirty="0" smtClean="0" sz="1400" spc="-440">
                <a:latin typeface="Arial"/>
                <a:cs typeface="Arial"/>
              </a:rPr>
              <a:t>ي</a:t>
            </a:r>
            <a:r>
              <a:rPr dirty="0" smtClean="0" sz="1400" spc="-190">
                <a:latin typeface="Arial"/>
                <a:cs typeface="Arial"/>
              </a:rPr>
              <a:t> </a:t>
            </a:r>
            <a:r>
              <a:rPr dirty="0" smtClean="0" sz="1400" spc="45">
                <a:latin typeface="Arial"/>
                <a:cs typeface="Arial"/>
              </a:rPr>
              <a:t>ا</a:t>
            </a:r>
            <a:r>
              <a:rPr dirty="0" smtClean="0" sz="1400" spc="0">
                <a:latin typeface="Arial"/>
                <a:cs typeface="Arial"/>
              </a:rPr>
              <a:t>ا</a:t>
            </a:r>
            <a:r>
              <a:rPr dirty="0" smtClean="0" sz="1400" spc="-165">
                <a:latin typeface="Arial"/>
                <a:cs typeface="Arial"/>
              </a:rPr>
              <a:t>سلأا</a:t>
            </a:r>
            <a:r>
              <a:rPr dirty="0" smtClean="0" sz="1400" spc="-165">
                <a:latin typeface="Arial"/>
                <a:cs typeface="Arial"/>
              </a:rPr>
              <a:t> </a:t>
            </a:r>
            <a:r>
              <a:rPr dirty="0" smtClean="0" sz="1400" spc="-290">
                <a:latin typeface="Arial"/>
                <a:cs typeface="Arial"/>
              </a:rPr>
              <a:t>ف</a:t>
            </a:r>
            <a:r>
              <a:rPr dirty="0" smtClean="0" sz="1400" spc="45">
                <a:latin typeface="Arial"/>
                <a:cs typeface="Arial"/>
              </a:rPr>
              <a:t>ا</a:t>
            </a:r>
            <a:r>
              <a:rPr dirty="0" smtClean="0" sz="1400" spc="0">
                <a:latin typeface="Arial"/>
                <a:cs typeface="Arial"/>
              </a:rPr>
              <a:t>ا</a:t>
            </a:r>
            <a:r>
              <a:rPr dirty="0" smtClean="0" sz="1400" spc="-720">
                <a:latin typeface="Arial"/>
                <a:cs typeface="Arial"/>
              </a:rPr>
              <a:t>ب</a:t>
            </a:r>
            <a:r>
              <a:rPr dirty="0" smtClean="0" sz="1400" spc="0">
                <a:latin typeface="Arial"/>
                <a:cs typeface="Arial"/>
              </a:rPr>
              <a:t>إ </a:t>
            </a:r>
            <a:r>
              <a:rPr dirty="0" smtClean="0" sz="1400" spc="204">
                <a:latin typeface="Arial"/>
                <a:cs typeface="Arial"/>
              </a:rPr>
              <a:t>ا</a:t>
            </a:r>
            <a:r>
              <a:rPr dirty="0" smtClean="0" sz="1400" spc="250">
                <a:latin typeface="Arial"/>
                <a:cs typeface="Arial"/>
              </a:rPr>
              <a:t>ا</a:t>
            </a:r>
            <a:r>
              <a:rPr dirty="0" smtClean="0" sz="1400" spc="0">
                <a:latin typeface="Arial"/>
                <a:cs typeface="Arial"/>
              </a:rPr>
              <a:t>ا</a:t>
            </a:r>
            <a:r>
              <a:rPr dirty="0" smtClean="0" sz="1400" spc="-170">
                <a:latin typeface="Arial"/>
                <a:cs typeface="Arial"/>
              </a:rPr>
              <a:t>فلأ</a:t>
            </a:r>
            <a:r>
              <a:rPr dirty="0" smtClean="0" sz="1400" spc="-165">
                <a:latin typeface="Arial"/>
                <a:cs typeface="Arial"/>
              </a:rPr>
              <a:t>ل</a:t>
            </a:r>
            <a:r>
              <a:rPr dirty="0" smtClean="0" sz="1400" spc="-450">
                <a:latin typeface="Arial"/>
                <a:cs typeface="Arial"/>
              </a:rPr>
              <a:t>دب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600">
                <a:latin typeface="Arial"/>
                <a:cs typeface="Arial"/>
              </a:rPr>
              <a:t> </a:t>
            </a:r>
            <a:r>
              <a:rPr dirty="0" smtClean="0" sz="1400" spc="45">
                <a:latin typeface="Arial"/>
                <a:cs typeface="Arial"/>
              </a:rPr>
              <a:t>ا</a:t>
            </a:r>
            <a:r>
              <a:rPr dirty="0" smtClean="0" sz="1400" spc="0">
                <a:latin typeface="Arial"/>
                <a:cs typeface="Arial"/>
              </a:rPr>
              <a:t>ا</a:t>
            </a:r>
            <a:r>
              <a:rPr dirty="0" smtClean="0" sz="1400" spc="-30">
                <a:latin typeface="Arial"/>
                <a:cs typeface="Arial"/>
              </a:rPr>
              <a:t> </a:t>
            </a:r>
            <a:r>
              <a:rPr dirty="0" smtClean="0" sz="1400" spc="-200">
                <a:latin typeface="Arial"/>
                <a:cs typeface="Arial"/>
              </a:rPr>
              <a:t>لأ</a:t>
            </a:r>
            <a:r>
              <a:rPr dirty="0" smtClean="0" sz="1400" spc="-355">
                <a:latin typeface="Arial"/>
                <a:cs typeface="Arial"/>
              </a:rPr>
              <a:t>با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ع</a:t>
            </a:r>
            <a:r>
              <a:rPr dirty="0" smtClean="0" sz="1400" spc="-440">
                <a:latin typeface="Arial"/>
                <a:cs typeface="Arial"/>
              </a:rPr>
              <a:t>ي</a:t>
            </a:r>
            <a:r>
              <a:rPr dirty="0" smtClean="0" sz="1400" spc="-190">
                <a:latin typeface="Arial"/>
                <a:cs typeface="Arial"/>
              </a:rPr>
              <a:t> </a:t>
            </a:r>
            <a:r>
              <a:rPr dirty="0" smtClean="0" sz="1400" spc="45">
                <a:latin typeface="Arial"/>
                <a:cs typeface="Arial"/>
              </a:rPr>
              <a:t>ا</a:t>
            </a:r>
            <a:r>
              <a:rPr dirty="0" smtClean="0" sz="1400" spc="0">
                <a:latin typeface="Arial"/>
                <a:cs typeface="Arial"/>
              </a:rPr>
              <a:t>ا</a:t>
            </a:r>
            <a:r>
              <a:rPr dirty="0" smtClean="0" sz="1400" spc="785">
                <a:latin typeface="Arial"/>
                <a:cs typeface="Arial"/>
              </a:rPr>
              <a:t>ه</a:t>
            </a:r>
            <a:r>
              <a:rPr dirty="0" smtClean="0" sz="1400" spc="785">
                <a:latin typeface="Arial"/>
                <a:cs typeface="Arial"/>
              </a:rPr>
              <a:t> </a:t>
            </a:r>
            <a:r>
              <a:rPr dirty="0" smtClean="0" sz="1400" spc="-585">
                <a:latin typeface="Arial"/>
                <a:cs typeface="Arial"/>
              </a:rPr>
              <a:t>ي</a:t>
            </a:r>
            <a:r>
              <a:rPr dirty="0" smtClean="0" sz="1400" spc="45">
                <a:latin typeface="Arial"/>
                <a:cs typeface="Arial"/>
              </a:rPr>
              <a:t>ا</a:t>
            </a:r>
            <a:r>
              <a:rPr dirty="0" smtClean="0" sz="1400" spc="0">
                <a:latin typeface="Arial"/>
                <a:cs typeface="Arial"/>
              </a:rPr>
              <a:t>ا</a:t>
            </a:r>
            <a:r>
              <a:rPr dirty="0" smtClean="0" sz="1400" spc="-80">
                <a:latin typeface="Arial"/>
                <a:cs typeface="Arial"/>
              </a:rPr>
              <a:t>  ل</a:t>
            </a:r>
            <a:r>
              <a:rPr dirty="0" smtClean="0" sz="1400" spc="-45">
                <a:latin typeface="Arial"/>
                <a:cs typeface="Arial"/>
              </a:rPr>
              <a:t>أ</a:t>
            </a:r>
            <a:r>
              <a:rPr dirty="0" smtClean="0" sz="1400" spc="-50">
                <a:latin typeface="Arial"/>
                <a:cs typeface="Arial"/>
              </a:rPr>
              <a:t> </a:t>
            </a:r>
            <a:r>
              <a:rPr dirty="0" smtClean="0" sz="1400" spc="-415">
                <a:latin typeface="Arial"/>
                <a:cs typeface="Arial"/>
              </a:rPr>
              <a:t>س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ن</a:t>
            </a:r>
            <a:r>
              <a:rPr dirty="0" smtClean="0" sz="1400" spc="45">
                <a:latin typeface="Arial"/>
                <a:cs typeface="Arial"/>
              </a:rPr>
              <a:t>ا</a:t>
            </a:r>
            <a:r>
              <a:rPr dirty="0" smtClean="0" sz="1400" spc="0">
                <a:latin typeface="Arial"/>
                <a:cs typeface="Arial"/>
              </a:rPr>
              <a:t>ا</a:t>
            </a:r>
            <a:r>
              <a:rPr dirty="0" smtClean="0" sz="1400" spc="-250">
                <a:latin typeface="Arial"/>
                <a:cs typeface="Arial"/>
              </a:rPr>
              <a:t>يلأ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114">
                <a:latin typeface="Arial"/>
                <a:cs typeface="Arial"/>
              </a:rPr>
              <a:t>ا</a:t>
            </a:r>
            <a:r>
              <a:rPr dirty="0" smtClean="0" sz="1400" spc="160">
                <a:latin typeface="Arial"/>
                <a:cs typeface="Arial"/>
              </a:rPr>
              <a:t>ا</a:t>
            </a:r>
            <a:r>
              <a:rPr dirty="0" smtClean="0" sz="1400" spc="0">
                <a:latin typeface="Arial"/>
                <a:cs typeface="Arial"/>
              </a:rPr>
              <a:t>ا</a:t>
            </a:r>
            <a:r>
              <a:rPr dirty="0" smtClean="0" sz="1400" spc="-40">
                <a:latin typeface="Arial"/>
                <a:cs typeface="Arial"/>
              </a:rPr>
              <a:t>ي</a:t>
            </a:r>
            <a:r>
              <a:rPr dirty="0" smtClean="0" sz="1400" spc="-30">
                <a:latin typeface="Arial"/>
                <a:cs typeface="Arial"/>
              </a:rPr>
              <a:t>ه</a:t>
            </a:r>
            <a:r>
              <a:rPr dirty="0" smtClean="0" sz="1400" spc="-120">
                <a:latin typeface="Arial"/>
                <a:cs typeface="Arial"/>
              </a:rPr>
              <a:t>لأ</a:t>
            </a:r>
            <a:r>
              <a:rPr dirty="0" smtClean="0" sz="1400" spc="-120">
                <a:latin typeface="Arial"/>
                <a:cs typeface="Arial"/>
              </a:rPr>
              <a:t>ا </a:t>
            </a:r>
            <a:r>
              <a:rPr dirty="0" smtClean="0" sz="1400" spc="-90">
                <a:latin typeface="Arial"/>
                <a:cs typeface="Arial"/>
              </a:rPr>
              <a:t>ءال</a:t>
            </a:r>
            <a:r>
              <a:rPr dirty="0" smtClean="0" sz="1400" spc="-60">
                <a:latin typeface="Arial"/>
                <a:cs typeface="Arial"/>
              </a:rPr>
              <a:t>أ</a:t>
            </a:r>
            <a:r>
              <a:rPr dirty="0" smtClean="0" sz="1400" spc="-200">
                <a:latin typeface="Arial"/>
                <a:cs typeface="Arial"/>
              </a:rPr>
              <a:t>لأ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405">
                <a:latin typeface="Arial"/>
                <a:cs typeface="Arial"/>
              </a:rPr>
              <a:t> </a:t>
            </a:r>
            <a:r>
              <a:rPr dirty="0" smtClean="0" sz="1400" spc="340">
                <a:latin typeface="Arial"/>
                <a:cs typeface="Arial"/>
              </a:rPr>
              <a:t>ا</a:t>
            </a:r>
            <a:r>
              <a:rPr dirty="0" smtClean="0" sz="1400" spc="0">
                <a:latin typeface="Arial"/>
                <a:cs typeface="Arial"/>
              </a:rPr>
              <a:t>ا</a:t>
            </a:r>
            <a:r>
              <a:rPr dirty="0" smtClean="0" sz="1400" spc="-450">
                <a:latin typeface="Arial"/>
                <a:cs typeface="Arial"/>
              </a:rPr>
              <a:t>يل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245">
                <a:latin typeface="Arial"/>
                <a:cs typeface="Arial"/>
              </a:rPr>
              <a:t> </a:t>
            </a:r>
            <a:r>
              <a:rPr dirty="0" smtClean="0" sz="1400" spc="229">
                <a:latin typeface="Arial"/>
                <a:cs typeface="Arial"/>
              </a:rPr>
              <a:t>ا</a:t>
            </a:r>
            <a:r>
              <a:rPr dirty="0" smtClean="0" sz="1400" spc="0">
                <a:latin typeface="Arial"/>
                <a:cs typeface="Arial"/>
              </a:rPr>
              <a:t>ا</a:t>
            </a:r>
            <a:r>
              <a:rPr dirty="0" smtClean="0" sz="1400" spc="-360">
                <a:latin typeface="Arial"/>
                <a:cs typeface="Arial"/>
              </a:rPr>
              <a:t>لبا</a:t>
            </a:r>
            <a:r>
              <a:rPr dirty="0" smtClean="0" sz="1400" spc="-360">
                <a:latin typeface="Arial"/>
                <a:cs typeface="Arial"/>
              </a:rPr>
              <a:t> </a:t>
            </a:r>
            <a:r>
              <a:rPr dirty="0" smtClean="0" sz="1400" spc="229">
                <a:latin typeface="Arial"/>
                <a:cs typeface="Arial"/>
              </a:rPr>
              <a:t>ا</a:t>
            </a:r>
            <a:r>
              <a:rPr dirty="0" smtClean="0" sz="1400" spc="45">
                <a:latin typeface="Arial"/>
                <a:cs typeface="Arial"/>
              </a:rPr>
              <a:t>ا</a:t>
            </a:r>
            <a:r>
              <a:rPr dirty="0" smtClean="0" sz="1400" spc="0">
                <a:latin typeface="Arial"/>
                <a:cs typeface="Arial"/>
              </a:rPr>
              <a:t>ا</a:t>
            </a:r>
            <a:r>
              <a:rPr dirty="0" smtClean="0" sz="1400" spc="-290">
                <a:latin typeface="Arial"/>
                <a:cs typeface="Arial"/>
              </a:rPr>
              <a:t> ي</a:t>
            </a:r>
            <a:r>
              <a:rPr dirty="0" smtClean="0" sz="1400" spc="-50">
                <a:latin typeface="Arial"/>
                <a:cs typeface="Arial"/>
              </a:rPr>
              <a:t> </a:t>
            </a:r>
            <a:r>
              <a:rPr dirty="0" smtClean="0" sz="1400" spc="-280">
                <a:latin typeface="Arial"/>
                <a:cs typeface="Arial"/>
              </a:rPr>
              <a:t>يوبا</a:t>
            </a:r>
            <a:r>
              <a:rPr dirty="0" smtClean="0" sz="1400" spc="-280">
                <a:latin typeface="Arial"/>
                <a:cs typeface="Arial"/>
              </a:rPr>
              <a:t> </a:t>
            </a:r>
            <a:r>
              <a:rPr dirty="0" smtClean="0" sz="1400" spc="5">
                <a:latin typeface="Arial"/>
                <a:cs typeface="Arial"/>
              </a:rPr>
              <a:t>ى</a:t>
            </a:r>
            <a:r>
              <a:rPr dirty="0" smtClean="0" sz="1400" spc="-200">
                <a:latin typeface="Arial"/>
                <a:cs typeface="Arial"/>
              </a:rPr>
              <a:t>لأ</a:t>
            </a:r>
            <a:r>
              <a:rPr dirty="0" smtClean="0" sz="1400" spc="30">
                <a:latin typeface="Arial"/>
                <a:cs typeface="Arial"/>
              </a:rPr>
              <a:t>ا</a:t>
            </a:r>
            <a:r>
              <a:rPr dirty="0" smtClean="0" sz="1400" spc="0">
                <a:latin typeface="Arial"/>
                <a:cs typeface="Arial"/>
              </a:rPr>
              <a:t>ا</a:t>
            </a:r>
            <a:r>
              <a:rPr dirty="0" smtClean="0" sz="1400" spc="-415">
                <a:latin typeface="Arial"/>
                <a:cs typeface="Arial"/>
              </a:rPr>
              <a:t>يبا</a:t>
            </a:r>
            <a:r>
              <a:rPr dirty="0" smtClean="0" sz="1400" spc="-225">
                <a:latin typeface="Arial"/>
                <a:cs typeface="Arial"/>
              </a:rPr>
              <a:t> </a:t>
            </a:r>
            <a:r>
              <a:rPr dirty="0" smtClean="0" sz="1400" spc="-310">
                <a:latin typeface="Arial"/>
                <a:cs typeface="Arial"/>
              </a:rPr>
              <a:t>ق</a:t>
            </a:r>
            <a:r>
              <a:rPr dirty="0" smtClean="0" sz="1400" spc="-390">
                <a:latin typeface="Arial"/>
                <a:cs typeface="Arial"/>
              </a:rPr>
              <a:t>ب</a:t>
            </a:r>
            <a:r>
              <a:rPr dirty="0" smtClean="0" sz="1400" spc="-355">
                <a:latin typeface="Arial"/>
                <a:cs typeface="Arial"/>
              </a:rPr>
              <a:t>ط</a:t>
            </a:r>
            <a:r>
              <a:rPr dirty="0" smtClean="0" sz="1400" spc="-210">
                <a:latin typeface="Arial"/>
                <a:cs typeface="Arial"/>
              </a:rPr>
              <a:t>ا</a:t>
            </a:r>
            <a:r>
              <a:rPr dirty="0" smtClean="0" sz="1400" spc="-25">
                <a:latin typeface="Arial"/>
                <a:cs typeface="Arial"/>
              </a:rPr>
              <a:t>ا </a:t>
            </a:r>
            <a:r>
              <a:rPr dirty="0" smtClean="0" sz="1400" spc="10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ن</a:t>
            </a:r>
            <a:r>
              <a:rPr dirty="0" smtClean="0" sz="1400" spc="-200">
                <a:latin typeface="Arial"/>
                <a:cs typeface="Arial"/>
              </a:rPr>
              <a:t>لأ</a:t>
            </a:r>
            <a:r>
              <a:rPr dirty="0" smtClean="0" sz="1400" spc="-220">
                <a:latin typeface="Arial"/>
                <a:cs typeface="Arial"/>
              </a:rPr>
              <a:t>ا</a:t>
            </a:r>
            <a:r>
              <a:rPr dirty="0" smtClean="0" sz="1400" spc="-185">
                <a:latin typeface="Arial"/>
                <a:cs typeface="Arial"/>
              </a:rPr>
              <a:t>الللأ</a:t>
            </a:r>
            <a:r>
              <a:rPr dirty="0" smtClean="0" sz="1400" spc="10">
                <a:latin typeface="Arial"/>
                <a:cs typeface="Arial"/>
              </a:rPr>
              <a:t> </a:t>
            </a:r>
            <a:r>
              <a:rPr dirty="0" smtClean="0" sz="1400" spc="229">
                <a:latin typeface="Arial"/>
                <a:cs typeface="Arial"/>
              </a:rPr>
              <a:t>ا</a:t>
            </a:r>
            <a:r>
              <a:rPr dirty="0" smtClean="0" sz="1400" spc="-220">
                <a:latin typeface="Arial"/>
                <a:cs typeface="Arial"/>
              </a:rPr>
              <a:t>ا</a:t>
            </a:r>
            <a:r>
              <a:rPr dirty="0" smtClean="0" sz="1400" spc="-25">
                <a:latin typeface="Arial"/>
                <a:cs typeface="Arial"/>
              </a:rPr>
              <a:t>اي</a:t>
            </a:r>
            <a:r>
              <a:rPr dirty="0" smtClean="0" sz="1400" spc="-30">
                <a:latin typeface="Arial"/>
                <a:cs typeface="Arial"/>
              </a:rPr>
              <a:t>ه</a:t>
            </a:r>
            <a:r>
              <a:rPr dirty="0" smtClean="0" sz="1400" spc="-120">
                <a:latin typeface="Arial"/>
                <a:cs typeface="Arial"/>
              </a:rPr>
              <a:t>لا</a:t>
            </a:r>
            <a:r>
              <a:rPr dirty="0" smtClean="0" sz="1400" spc="-120">
                <a:latin typeface="Arial"/>
                <a:cs typeface="Arial"/>
              </a:rPr>
              <a:t>اا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700">
                <a:latin typeface="Arial"/>
                <a:cs typeface="Arial"/>
              </a:rPr>
              <a:t>ا</a:t>
            </a:r>
            <a:r>
              <a:rPr dirty="0" smtClean="0" sz="1400" spc="-440">
                <a:latin typeface="Arial"/>
                <a:cs typeface="Arial"/>
              </a:rPr>
              <a:t>ي</a:t>
            </a:r>
            <a:r>
              <a:rPr dirty="0" smtClean="0" sz="1400" spc="-190">
                <a:latin typeface="Arial"/>
                <a:cs typeface="Arial"/>
              </a:rPr>
              <a:t> </a:t>
            </a:r>
            <a:r>
              <a:rPr dirty="0" smtClean="0" sz="1400" spc="-220">
                <a:latin typeface="Arial"/>
                <a:cs typeface="Arial"/>
              </a:rPr>
              <a:t>ا</a:t>
            </a:r>
            <a:r>
              <a:rPr dirty="0" smtClean="0" sz="1400" spc="-175">
                <a:latin typeface="Arial"/>
                <a:cs typeface="Arial"/>
              </a:rPr>
              <a:t>اس</a:t>
            </a:r>
            <a:r>
              <a:rPr dirty="0" smtClean="0" sz="1400" spc="-80">
                <a:latin typeface="Arial"/>
                <a:cs typeface="Arial"/>
              </a:rPr>
              <a:t>ا</a:t>
            </a:r>
            <a:r>
              <a:rPr dirty="0" smtClean="0" sz="1400" spc="-200">
                <a:latin typeface="Arial"/>
                <a:cs typeface="Arial"/>
              </a:rPr>
              <a:t>لأ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-270">
                <a:latin typeface="Arial"/>
                <a:cs typeface="Arial"/>
              </a:rPr>
              <a:t>ي</a:t>
            </a:r>
            <a:r>
              <a:rPr dirty="0" smtClean="0" sz="1400" spc="-204">
                <a:latin typeface="Arial"/>
                <a:cs typeface="Arial"/>
              </a:rPr>
              <a:t>ا</a:t>
            </a:r>
            <a:r>
              <a:rPr dirty="0" smtClean="0" sz="1400" spc="-10">
                <a:latin typeface="Arial"/>
                <a:cs typeface="Arial"/>
              </a:rPr>
              <a:t>ا</a:t>
            </a:r>
            <a:r>
              <a:rPr dirty="0" smtClean="0" sz="1400" spc="-20">
                <a:latin typeface="Arial"/>
                <a:cs typeface="Arial"/>
              </a:rPr>
              <a:t> </a:t>
            </a:r>
            <a:r>
              <a:rPr dirty="0" smtClean="0" sz="1400" spc="-80">
                <a:latin typeface="Arial"/>
                <a:cs typeface="Arial"/>
              </a:rPr>
              <a:t>الأة</a:t>
            </a:r>
            <a:r>
              <a:rPr dirty="0" smtClean="0" sz="1400" spc="-80">
                <a:latin typeface="Arial"/>
                <a:cs typeface="Arial"/>
              </a:rPr>
              <a:t> </a:t>
            </a:r>
            <a:r>
              <a:rPr dirty="0" smtClean="0" sz="1400" spc="-290">
                <a:latin typeface="Arial"/>
                <a:cs typeface="Arial"/>
              </a:rPr>
              <a:t>ف</a:t>
            </a:r>
            <a:r>
              <a:rPr dirty="0" smtClean="0" sz="1400" spc="-220">
                <a:latin typeface="Arial"/>
                <a:cs typeface="Arial"/>
              </a:rPr>
              <a:t>ا</a:t>
            </a:r>
            <a:r>
              <a:rPr dirty="0" smtClean="0" sz="1400" spc="-160">
                <a:latin typeface="Arial"/>
                <a:cs typeface="Arial"/>
              </a:rPr>
              <a:t>ا</a:t>
            </a:r>
            <a:r>
              <a:rPr dirty="0" smtClean="0" sz="1400" spc="-560">
                <a:latin typeface="Arial"/>
                <a:cs typeface="Arial"/>
              </a:rPr>
              <a:t>ب</a:t>
            </a:r>
            <a:r>
              <a:rPr dirty="0" smtClean="0" sz="1400" spc="0">
                <a:latin typeface="Arial"/>
                <a:cs typeface="Arial"/>
              </a:rPr>
              <a:t>ا </a:t>
            </a:r>
            <a:r>
              <a:rPr dirty="0" smtClean="0" sz="1400" spc="420">
                <a:latin typeface="Arial"/>
                <a:cs typeface="Arial"/>
              </a:rPr>
              <a:t>ا</a:t>
            </a:r>
            <a:r>
              <a:rPr dirty="0" smtClean="0" sz="1400" spc="-220">
                <a:latin typeface="Arial"/>
                <a:cs typeface="Arial"/>
              </a:rPr>
              <a:t>ا</a:t>
            </a:r>
            <a:r>
              <a:rPr dirty="0" smtClean="0" sz="1400" spc="-100">
                <a:latin typeface="Arial"/>
                <a:cs typeface="Arial"/>
              </a:rPr>
              <a:t>افل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65">
                <a:latin typeface="Arial"/>
                <a:cs typeface="Arial"/>
              </a:rPr>
              <a:t>ة</a:t>
            </a:r>
            <a:r>
              <a:rPr dirty="0" smtClean="0" sz="1400" spc="-220">
                <a:latin typeface="Arial"/>
                <a:cs typeface="Arial"/>
              </a:rPr>
              <a:t>ا</a:t>
            </a:r>
            <a:r>
              <a:rPr dirty="0" smtClean="0" sz="1400" spc="-10">
                <a:latin typeface="Arial"/>
                <a:cs typeface="Arial"/>
              </a:rPr>
              <a:t>ا 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229">
                <a:latin typeface="Arial"/>
                <a:cs typeface="Arial"/>
              </a:rPr>
              <a:t>ا</a:t>
            </a:r>
            <a:r>
              <a:rPr dirty="0" smtClean="0" sz="1400" spc="-220">
                <a:latin typeface="Arial"/>
                <a:cs typeface="Arial"/>
              </a:rPr>
              <a:t>ا</a:t>
            </a:r>
            <a:r>
              <a:rPr dirty="0" smtClean="0" sz="1400" spc="-85">
                <a:latin typeface="Arial"/>
                <a:cs typeface="Arial"/>
              </a:rPr>
              <a:t>ا </a:t>
            </a:r>
            <a:r>
              <a:rPr dirty="0" smtClean="0" sz="1400" spc="-285">
                <a:latin typeface="Arial"/>
                <a:cs typeface="Arial"/>
              </a:rPr>
              <a:t>س</a:t>
            </a:r>
            <a:r>
              <a:rPr dirty="0" smtClean="0" sz="1400" spc="-114">
                <a:latin typeface="Arial"/>
                <a:cs typeface="Arial"/>
              </a:rPr>
              <a:t>لأ 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ن</a:t>
            </a:r>
            <a:r>
              <a:rPr dirty="0" smtClean="0" sz="1400" spc="-585">
                <a:latin typeface="Arial"/>
                <a:cs typeface="Arial"/>
              </a:rPr>
              <a:t>ي</a:t>
            </a:r>
            <a:r>
              <a:rPr dirty="0" smtClean="0" sz="1400" spc="-204">
                <a:latin typeface="Arial"/>
                <a:cs typeface="Arial"/>
              </a:rPr>
              <a:t>ا</a:t>
            </a:r>
            <a:r>
              <a:rPr dirty="0" smtClean="0" sz="1400" spc="-120">
                <a:latin typeface="Arial"/>
                <a:cs typeface="Arial"/>
              </a:rPr>
              <a:t>ا ب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-585">
                <a:latin typeface="Arial"/>
                <a:cs typeface="Arial"/>
              </a:rPr>
              <a:t>ي</a:t>
            </a:r>
            <a:r>
              <a:rPr dirty="0" smtClean="0" sz="1400" spc="-220">
                <a:latin typeface="Arial"/>
                <a:cs typeface="Arial"/>
              </a:rPr>
              <a:t>ا</a:t>
            </a:r>
            <a:r>
              <a:rPr dirty="0" smtClean="0" sz="1400" spc="-80">
                <a:latin typeface="Arial"/>
                <a:cs typeface="Arial"/>
              </a:rPr>
              <a:t>ا  س</a:t>
            </a:r>
            <a:r>
              <a:rPr dirty="0" smtClean="0" sz="1400" spc="10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ق</a:t>
            </a:r>
            <a:r>
              <a:rPr dirty="0" smtClean="0" sz="1400" spc="-225">
                <a:latin typeface="Arial"/>
                <a:cs typeface="Arial"/>
              </a:rPr>
              <a:t>ا</a:t>
            </a:r>
            <a:r>
              <a:rPr dirty="0" smtClean="0" sz="1400" spc="-275">
                <a:latin typeface="Arial"/>
                <a:cs typeface="Arial"/>
              </a:rPr>
              <a:t>اث</a:t>
            </a:r>
            <a:r>
              <a:rPr dirty="0" smtClean="0" sz="1400" spc="-160">
                <a:latin typeface="Arial"/>
                <a:cs typeface="Arial"/>
              </a:rPr>
              <a:t> </a:t>
            </a:r>
            <a:r>
              <a:rPr dirty="0" smtClean="0" sz="1400" spc="-50">
                <a:latin typeface="Arial"/>
                <a:cs typeface="Arial"/>
              </a:rPr>
              <a:t>  </a:t>
            </a:r>
            <a:r>
              <a:rPr dirty="0" smtClean="0" sz="1400" spc="-200">
                <a:latin typeface="Arial"/>
                <a:cs typeface="Arial"/>
              </a:rPr>
              <a:t>لأ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.</a:t>
            </a:r>
            <a:r>
              <a:rPr dirty="0" smtClean="0" sz="1400" spc="50">
                <a:latin typeface="Arial"/>
                <a:cs typeface="Arial"/>
              </a:rPr>
              <a:t> </a:t>
            </a:r>
            <a:r>
              <a:rPr dirty="0" smtClean="0" sz="1400" spc="229">
                <a:latin typeface="Arial"/>
                <a:cs typeface="Arial"/>
              </a:rPr>
              <a:t>ا</a:t>
            </a:r>
            <a:r>
              <a:rPr dirty="0" smtClean="0" sz="1400" spc="-220">
                <a:latin typeface="Arial"/>
                <a:cs typeface="Arial"/>
              </a:rPr>
              <a:t>ا</a:t>
            </a:r>
            <a:r>
              <a:rPr dirty="0" smtClean="0" sz="1400" spc="-25">
                <a:latin typeface="Arial"/>
                <a:cs typeface="Arial"/>
              </a:rPr>
              <a:t>اي</a:t>
            </a:r>
            <a:r>
              <a:rPr dirty="0" smtClean="0" sz="1400" spc="-30">
                <a:latin typeface="Arial"/>
                <a:cs typeface="Arial"/>
              </a:rPr>
              <a:t>ه</a:t>
            </a:r>
            <a:r>
              <a:rPr dirty="0" smtClean="0" sz="1400" spc="-135">
                <a:latin typeface="Arial"/>
                <a:cs typeface="Arial"/>
              </a:rPr>
              <a:t> ب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229">
                <a:latin typeface="Arial"/>
                <a:cs typeface="Arial"/>
              </a:rPr>
              <a:t>ا</a:t>
            </a:r>
            <a:r>
              <a:rPr dirty="0" smtClean="0" sz="1400" spc="-220">
                <a:latin typeface="Arial"/>
                <a:cs typeface="Arial"/>
              </a:rPr>
              <a:t>ا</a:t>
            </a:r>
            <a:r>
              <a:rPr dirty="0" smtClean="0" sz="1400" spc="-195">
                <a:latin typeface="Arial"/>
                <a:cs typeface="Arial"/>
              </a:rPr>
              <a:t>ا ي</a:t>
            </a:r>
            <a:r>
              <a:rPr dirty="0" smtClean="0" sz="1400" spc="-50">
                <a:latin typeface="Arial"/>
                <a:cs typeface="Arial"/>
              </a:rPr>
              <a:t> </a:t>
            </a:r>
            <a:r>
              <a:rPr dirty="0" smtClean="0" sz="1400" spc="-280">
                <a:latin typeface="Arial"/>
                <a:cs typeface="Arial"/>
              </a:rPr>
              <a:t>يوبا</a:t>
            </a:r>
            <a:endParaRPr sz="1400">
              <a:latin typeface="Arial"/>
              <a:cs typeface="Arial"/>
            </a:endParaRPr>
          </a:p>
          <a:p>
            <a:pPr algn="r" marR="12700">
              <a:lnSpc>
                <a:spcPct val="100000"/>
              </a:lnSpc>
              <a:spcBef>
                <a:spcPts val="165"/>
              </a:spcBef>
            </a:pPr>
            <a:r>
              <a:rPr dirty="0" smtClean="0" sz="1400" spc="5">
                <a:latin typeface="Arial"/>
                <a:cs typeface="Arial"/>
              </a:rPr>
              <a:t>.</a:t>
            </a:r>
            <a:r>
              <a:rPr dirty="0" smtClean="0" sz="1400" spc="65">
                <a:latin typeface="Arial"/>
                <a:cs typeface="Arial"/>
              </a:rPr>
              <a:t>ة</a:t>
            </a:r>
            <a:r>
              <a:rPr dirty="0" smtClean="0" sz="1400" spc="-45">
                <a:latin typeface="Arial"/>
                <a:cs typeface="Arial"/>
              </a:rPr>
              <a:t> </a:t>
            </a:r>
            <a:r>
              <a:rPr dirty="0" smtClean="0" sz="1400" spc="65">
                <a:latin typeface="Arial"/>
                <a:cs typeface="Arial"/>
              </a:rPr>
              <a:t>ة</a:t>
            </a:r>
            <a:r>
              <a:rPr dirty="0" smtClean="0" sz="1400" spc="350">
                <a:latin typeface="Arial"/>
                <a:cs typeface="Arial"/>
              </a:rPr>
              <a:t> 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5">
                <a:latin typeface="Arial"/>
                <a:cs typeface="Arial"/>
              </a:rPr>
              <a:t>ن</a:t>
            </a:r>
            <a:r>
              <a:rPr dirty="0" smtClean="0" sz="1400" spc="-350">
                <a:latin typeface="Arial"/>
                <a:cs typeface="Arial"/>
              </a:rPr>
              <a:t>ي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229">
                <a:latin typeface="Arial"/>
                <a:cs typeface="Arial"/>
              </a:rPr>
              <a:t>ا</a:t>
            </a:r>
            <a:r>
              <a:rPr dirty="0" smtClean="0" sz="1400" spc="-355">
                <a:latin typeface="Arial"/>
                <a:cs typeface="Arial"/>
              </a:rPr>
              <a:t>ي</a:t>
            </a:r>
            <a:r>
              <a:rPr dirty="0" smtClean="0" sz="1400" spc="280">
                <a:latin typeface="Arial"/>
                <a:cs typeface="Arial"/>
              </a:rPr>
              <a:t>ه</a:t>
            </a:r>
            <a:r>
              <a:rPr dirty="0" smtClean="0" sz="1400" spc="-120">
                <a:latin typeface="Arial"/>
                <a:cs typeface="Arial"/>
              </a:rPr>
              <a:t>لا</a:t>
            </a:r>
            <a:r>
              <a:rPr dirty="0" smtClean="0" sz="1400" spc="-120">
                <a:latin typeface="Arial"/>
                <a:cs typeface="Arial"/>
              </a:rPr>
              <a:t>ا </a:t>
            </a:r>
            <a:r>
              <a:rPr dirty="0" smtClean="0" sz="1400" spc="-229">
                <a:latin typeface="Arial"/>
                <a:cs typeface="Arial"/>
              </a:rPr>
              <a:t>ل</a:t>
            </a:r>
            <a:r>
              <a:rPr dirty="0" smtClean="0" sz="1400" spc="-100">
                <a:latin typeface="Arial"/>
                <a:cs typeface="Arial"/>
              </a:rPr>
              <a:t>أ</a:t>
            </a:r>
            <a:r>
              <a:rPr dirty="0" smtClean="0" sz="1400" spc="345">
                <a:latin typeface="Arial"/>
                <a:cs typeface="Arial"/>
              </a:rPr>
              <a:t> </a:t>
            </a:r>
            <a:r>
              <a:rPr dirty="0" smtClean="0" sz="1400" spc="-105">
                <a:latin typeface="Arial"/>
                <a:cs typeface="Arial"/>
              </a:rPr>
              <a:t>م</a:t>
            </a:r>
            <a:r>
              <a:rPr dirty="0" smtClean="0" sz="1400" spc="-365">
                <a:latin typeface="Arial"/>
                <a:cs typeface="Arial"/>
              </a:rPr>
              <a:t>ل</a:t>
            </a:r>
            <a:r>
              <a:rPr dirty="0" smtClean="0" sz="1400" spc="-365">
                <a:latin typeface="Arial"/>
                <a:cs typeface="Arial"/>
              </a:rPr>
              <a:t>ل</a:t>
            </a:r>
            <a:r>
              <a:rPr dirty="0" smtClean="0" sz="1400" spc="-200">
                <a:latin typeface="Arial"/>
                <a:cs typeface="Arial"/>
              </a:rPr>
              <a:t>لأ</a:t>
            </a:r>
            <a:r>
              <a:rPr dirty="0" smtClean="0" sz="1400" spc="10">
                <a:latin typeface="Arial"/>
                <a:cs typeface="Arial"/>
              </a:rPr>
              <a:t> </a:t>
            </a:r>
            <a:r>
              <a:rPr dirty="0" smtClean="0" sz="1400" spc="65">
                <a:latin typeface="Arial"/>
                <a:cs typeface="Arial"/>
              </a:rPr>
              <a:t>ة</a:t>
            </a:r>
            <a:r>
              <a:rPr dirty="0" smtClean="0" sz="1400" spc="-285">
                <a:latin typeface="Arial"/>
                <a:cs typeface="Arial"/>
              </a:rPr>
              <a:t>ل</a:t>
            </a:r>
            <a:r>
              <a:rPr dirty="0" smtClean="0" sz="1400" spc="-114">
                <a:latin typeface="Arial"/>
                <a:cs typeface="Arial"/>
              </a:rPr>
              <a:t>أ</a:t>
            </a:r>
            <a:r>
              <a:rPr dirty="0" smtClean="0" sz="1400" spc="-165">
                <a:latin typeface="Arial"/>
                <a:cs typeface="Arial"/>
              </a:rPr>
              <a:t>ل</a:t>
            </a:r>
            <a:r>
              <a:rPr dirty="0" smtClean="0" sz="1400" spc="-370">
                <a:latin typeface="Arial"/>
                <a:cs typeface="Arial"/>
              </a:rPr>
              <a:t>ل</a:t>
            </a:r>
            <a:r>
              <a:rPr dirty="0" smtClean="0" sz="1400" spc="10">
                <a:latin typeface="Arial"/>
                <a:cs typeface="Arial"/>
              </a:rPr>
              <a:t> </a:t>
            </a:r>
            <a:r>
              <a:rPr dirty="0" smtClean="0" sz="1400" spc="65">
                <a:latin typeface="Arial"/>
                <a:cs typeface="Arial"/>
              </a:rPr>
              <a:t>ة</a:t>
            </a:r>
            <a:r>
              <a:rPr dirty="0" smtClean="0" sz="1400" spc="-25">
                <a:latin typeface="Arial"/>
                <a:cs typeface="Arial"/>
              </a:rPr>
              <a:t> </a:t>
            </a:r>
            <a:r>
              <a:rPr dirty="0" smtClean="0" sz="1400" spc="-200">
                <a:latin typeface="Arial"/>
                <a:cs typeface="Arial"/>
              </a:rPr>
              <a:t>لأ</a:t>
            </a:r>
            <a:r>
              <a:rPr dirty="0" smtClean="0" sz="1400" spc="-50">
                <a:latin typeface="Arial"/>
                <a:cs typeface="Arial"/>
              </a:rPr>
              <a:t> </a:t>
            </a:r>
            <a:r>
              <a:rPr dirty="0" smtClean="0" baseline="7936" sz="2100" spc="67">
                <a:latin typeface="Arial"/>
                <a:cs typeface="Arial"/>
              </a:rPr>
              <a:t> </a:t>
            </a:r>
            <a:r>
              <a:rPr dirty="0" smtClean="0" sz="1400" spc="-585">
                <a:latin typeface="Arial"/>
                <a:cs typeface="Arial"/>
              </a:rPr>
              <a:t>ي</a:t>
            </a:r>
            <a:r>
              <a:rPr dirty="0" smtClean="0" sz="1400" spc="-365">
                <a:latin typeface="Arial"/>
                <a:cs typeface="Arial"/>
              </a:rPr>
              <a:t>ل</a:t>
            </a:r>
            <a:r>
              <a:rPr dirty="0" smtClean="0" sz="1400" spc="-25">
                <a:latin typeface="Arial"/>
                <a:cs typeface="Arial"/>
              </a:rPr>
              <a:t> </a:t>
            </a:r>
            <a:r>
              <a:rPr dirty="0" smtClean="0" sz="1400" spc="5">
                <a:latin typeface="Arial"/>
                <a:cs typeface="Arial"/>
              </a:rPr>
              <a:t>ؤ</a:t>
            </a:r>
            <a:r>
              <a:rPr dirty="0" smtClean="0" sz="1400" spc="-350">
                <a:latin typeface="Arial"/>
                <a:cs typeface="Arial"/>
              </a:rPr>
              <a:t>ي</a:t>
            </a:r>
            <a:r>
              <a:rPr dirty="0" smtClean="0" sz="1400" spc="-55">
                <a:latin typeface="Arial"/>
                <a:cs typeface="Arial"/>
              </a:rPr>
              <a:t> </a:t>
            </a:r>
            <a:r>
              <a:rPr dirty="0" smtClean="0" baseline="7936" sz="2100" spc="67">
                <a:latin typeface="Arial"/>
                <a:cs typeface="Arial"/>
              </a:rPr>
              <a:t> </a:t>
            </a:r>
            <a:r>
              <a:rPr dirty="0" smtClean="0" sz="1400" spc="-585">
                <a:latin typeface="Arial"/>
                <a:cs typeface="Arial"/>
              </a:rPr>
              <a:t>ي</a:t>
            </a:r>
            <a:r>
              <a:rPr dirty="0" smtClean="0" sz="1400" spc="130">
                <a:latin typeface="Arial"/>
                <a:cs typeface="Arial"/>
              </a:rPr>
              <a:t>و</a:t>
            </a:r>
            <a:r>
              <a:rPr dirty="0" smtClean="0" sz="1400" spc="-585">
                <a:latin typeface="Arial"/>
                <a:cs typeface="Arial"/>
              </a:rPr>
              <a:t>ي</a:t>
            </a:r>
            <a:r>
              <a:rPr dirty="0" smtClean="0" sz="1400" spc="345">
                <a:latin typeface="Arial"/>
                <a:cs typeface="Arial"/>
              </a:rPr>
              <a:t> </a:t>
            </a:r>
            <a:r>
              <a:rPr dirty="0" smtClean="0" sz="1400" spc="-50">
                <a:latin typeface="Arial"/>
                <a:cs typeface="Arial"/>
              </a:rPr>
              <a:t> </a:t>
            </a:r>
            <a:r>
              <a:rPr dirty="0" smtClean="0" sz="1400" spc="10">
                <a:latin typeface="Arial"/>
                <a:cs typeface="Arial"/>
              </a:rPr>
              <a:t> </a:t>
            </a:r>
            <a:r>
              <a:rPr dirty="0" smtClean="0" sz="1400" spc="229">
                <a:latin typeface="Arial"/>
                <a:cs typeface="Arial"/>
              </a:rPr>
              <a:t>ا</a:t>
            </a:r>
            <a:r>
              <a:rPr dirty="0" smtClean="0" sz="1400" spc="-355">
                <a:latin typeface="Arial"/>
                <a:cs typeface="Arial"/>
              </a:rPr>
              <a:t>ي</a:t>
            </a:r>
            <a:r>
              <a:rPr dirty="0" smtClean="0" sz="1400" spc="415">
                <a:latin typeface="Arial"/>
                <a:cs typeface="Arial"/>
              </a:rPr>
              <a:t> </a:t>
            </a:r>
            <a:r>
              <a:rPr dirty="0" smtClean="0" sz="1400" spc="-45">
                <a:latin typeface="Arial"/>
                <a:cs typeface="Arial"/>
              </a:rPr>
              <a:t> </a:t>
            </a:r>
            <a:r>
              <a:rPr dirty="0" smtClean="0" sz="1400" spc="-355">
                <a:latin typeface="Arial"/>
                <a:cs typeface="Arial"/>
              </a:rPr>
              <a:t>ي</a:t>
            </a:r>
            <a:r>
              <a:rPr dirty="0" smtClean="0" sz="1400" spc="-715">
                <a:latin typeface="Arial"/>
                <a:cs typeface="Arial"/>
              </a:rPr>
              <a:t>ب</a:t>
            </a:r>
            <a:r>
              <a:rPr dirty="0" smtClean="0" sz="1400" spc="0">
                <a:latin typeface="Arial"/>
                <a:cs typeface="Arial"/>
              </a:rPr>
              <a:t>ا </a:t>
            </a:r>
            <a:r>
              <a:rPr dirty="0" smtClean="0" sz="1400" spc="-295">
                <a:latin typeface="Arial"/>
                <a:cs typeface="Arial"/>
              </a:rPr>
              <a:t>ز</a:t>
            </a:r>
            <a:r>
              <a:rPr dirty="0" smtClean="0" sz="1400" spc="-229">
                <a:latin typeface="Arial"/>
                <a:cs typeface="Arial"/>
              </a:rPr>
              <a:t>ل</a:t>
            </a:r>
            <a:r>
              <a:rPr dirty="0" smtClean="0" sz="1400" spc="-100">
                <a:latin typeface="Arial"/>
                <a:cs typeface="Arial"/>
              </a:rPr>
              <a:t>أ</a:t>
            </a:r>
            <a:r>
              <a:rPr dirty="0" smtClean="0" sz="1400" spc="-5">
                <a:latin typeface="Arial"/>
                <a:cs typeface="Arial"/>
              </a:rPr>
              <a:t>ا</a:t>
            </a:r>
            <a:r>
              <a:rPr dirty="0" smtClean="0" sz="1400" spc="65">
                <a:latin typeface="Arial"/>
                <a:cs typeface="Arial"/>
              </a:rPr>
              <a:t>ة</a:t>
            </a:r>
            <a:r>
              <a:rPr dirty="0" smtClean="0" sz="1400" spc="0">
                <a:latin typeface="Arial"/>
                <a:cs typeface="Arial"/>
              </a:rPr>
              <a:t>ا </a:t>
            </a:r>
            <a:r>
              <a:rPr dirty="0" smtClean="0" sz="1400" spc="605">
                <a:latin typeface="Arial"/>
                <a:cs typeface="Arial"/>
              </a:rPr>
              <a:t> </a:t>
            </a:r>
            <a:r>
              <a:rPr dirty="0" smtClean="0" sz="1400" spc="130">
                <a:latin typeface="Arial"/>
                <a:cs typeface="Arial"/>
              </a:rPr>
              <a:t>و</a:t>
            </a:r>
            <a:r>
              <a:rPr dirty="0" smtClean="0" sz="1400" spc="345">
                <a:latin typeface="Arial"/>
                <a:cs typeface="Arial"/>
              </a:rPr>
              <a:t> </a:t>
            </a:r>
            <a:r>
              <a:rPr dirty="0" smtClean="0" sz="1400" spc="-50">
                <a:latin typeface="Arial"/>
                <a:cs typeface="Arial"/>
              </a:rPr>
              <a:t> </a:t>
            </a:r>
            <a:r>
              <a:rPr dirty="0" smtClean="0" sz="1400" spc="10">
                <a:latin typeface="Arial"/>
                <a:cs typeface="Arial"/>
              </a:rPr>
              <a:t> </a:t>
            </a:r>
            <a:r>
              <a:rPr dirty="0" smtClean="0" sz="1400" spc="65">
                <a:latin typeface="Arial"/>
                <a:cs typeface="Arial"/>
              </a:rPr>
              <a:t>ة</a:t>
            </a:r>
            <a:r>
              <a:rPr dirty="0" smtClean="0" sz="1400" spc="-20">
                <a:latin typeface="Arial"/>
                <a:cs typeface="Arial"/>
              </a:rPr>
              <a:t> </a:t>
            </a:r>
            <a:endParaRPr sz="1400">
              <a:latin typeface="Arial"/>
              <a:cs typeface="Arial"/>
            </a:endParaRPr>
          </a:p>
          <a:p>
            <a:pPr>
              <a:lnSpc>
                <a:spcPts val="1100"/>
              </a:lnSpc>
              <a:spcBef>
                <a:spcPts val="75"/>
              </a:spcBef>
            </a:pPr>
            <a:endParaRPr sz="1100"/>
          </a:p>
          <a:p>
            <a:pPr algn="r" marR="14604">
              <a:lnSpc>
                <a:spcPct val="100000"/>
              </a:lnSpc>
            </a:pPr>
            <a:r>
              <a:rPr dirty="0" smtClean="0" sz="1400" spc="10" b="1" u="heavy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mtClean="0" sz="1400" spc="100" b="1" u="heavy">
                <a:solidFill>
                  <a:srgbClr val="FF0000"/>
                </a:solidFill>
                <a:latin typeface="Arial"/>
                <a:cs typeface="Arial"/>
              </a:rPr>
              <a:t>ة</a:t>
            </a:r>
            <a:r>
              <a:rPr dirty="0" smtClean="0" sz="1400" spc="100" b="1" u="heavy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mtClean="0" sz="1400" spc="75" b="1" u="heavy">
                <a:solidFill>
                  <a:srgbClr val="FF0000"/>
                </a:solidFill>
                <a:latin typeface="Arial"/>
                <a:cs typeface="Arial"/>
              </a:rPr>
              <a:t>م</a:t>
            </a:r>
            <a:r>
              <a:rPr dirty="0" smtClean="0" sz="1400" spc="75" b="1" u="heavy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mtClean="0" sz="1400" spc="-90" b="1" u="heavy">
                <a:solidFill>
                  <a:srgbClr val="FF0000"/>
                </a:solidFill>
                <a:latin typeface="Arial"/>
                <a:cs typeface="Arial"/>
              </a:rPr>
              <a:t>زلأ</a:t>
            </a:r>
            <a:r>
              <a:rPr dirty="0" smtClean="0" sz="1400" spc="-90" b="1" u="heavy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mtClean="0" sz="1400" spc="-90" b="1" u="heavy">
                <a:solidFill>
                  <a:srgbClr val="FF0000"/>
                </a:solidFill>
                <a:latin typeface="Arial"/>
                <a:cs typeface="Arial"/>
              </a:rPr>
              <a:t>ا</a:t>
            </a:r>
            <a:r>
              <a:rPr dirty="0" smtClean="0" sz="1400" spc="-90" b="1" u="heavy">
                <a:solidFill>
                  <a:srgbClr val="FF0000"/>
                </a:solidFill>
                <a:latin typeface="Arial"/>
                <a:cs typeface="Arial"/>
              </a:rPr>
              <a:t>  </a:t>
            </a:r>
            <a:r>
              <a:rPr dirty="0" smtClean="0" sz="1400" spc="10" b="1" u="heavy">
                <a:solidFill>
                  <a:srgbClr val="FF0000"/>
                </a:solidFill>
                <a:latin typeface="Arial"/>
                <a:cs typeface="Arial"/>
              </a:rPr>
              <a:t>د</a:t>
            </a:r>
            <a:r>
              <a:rPr dirty="0" smtClean="0" sz="1400" spc="-5" b="1" u="heavy">
                <a:solidFill>
                  <a:srgbClr val="FF0000"/>
                </a:solidFill>
                <a:latin typeface="Arial"/>
                <a:cs typeface="Arial"/>
              </a:rPr>
              <a:t>ا</a:t>
            </a:r>
            <a:r>
              <a:rPr dirty="0" smtClean="0" sz="1400" spc="75" b="1" u="heavy">
                <a:solidFill>
                  <a:srgbClr val="FF0000"/>
                </a:solidFill>
                <a:latin typeface="Arial"/>
                <a:cs typeface="Arial"/>
              </a:rPr>
              <a:t>م</a:t>
            </a:r>
            <a:r>
              <a:rPr dirty="0" smtClean="0" sz="1400" spc="75" b="1" u="heavy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mtClean="0" sz="1400" spc="-40" b="1" u="heavy">
                <a:solidFill>
                  <a:srgbClr val="FF0000"/>
                </a:solidFill>
                <a:latin typeface="Arial"/>
                <a:cs typeface="Arial"/>
              </a:rPr>
              <a:t>خإ</a:t>
            </a:r>
            <a:r>
              <a:rPr dirty="0" smtClean="0" sz="1400" spc="-40" b="1" u="heavy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mtClean="0" sz="1400" spc="-5" b="1" u="heavy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mtClean="0" sz="1400" spc="-145" b="1" u="heavy">
                <a:solidFill>
                  <a:srgbClr val="FF0000"/>
                </a:solidFill>
                <a:latin typeface="Arial"/>
                <a:cs typeface="Arial"/>
              </a:rPr>
              <a:t>بولسأ</a:t>
            </a:r>
            <a:r>
              <a:rPr dirty="0" smtClean="0" sz="1400" spc="-145" b="1" u="heavy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mtClean="0" sz="1400" spc="-5" b="1" u="heavy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mtClean="0" sz="1400" spc="0" b="1" u="heavy">
                <a:solidFill>
                  <a:srgbClr val="FF0000"/>
                </a:solidFill>
                <a:latin typeface="Arial"/>
                <a:cs typeface="Arial"/>
              </a:rPr>
              <a:t>:</a:t>
            </a:r>
            <a:r>
              <a:rPr dirty="0" smtClean="0" sz="1400" spc="0" b="1" u="heavy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mtClean="0" sz="1400" spc="-10" b="1" u="heavy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mtClean="0" sz="1400" spc="15" b="1" u="heavy">
                <a:solidFill>
                  <a:srgbClr val="FF0000"/>
                </a:solidFill>
                <a:latin typeface="Arial"/>
                <a:cs typeface="Arial"/>
              </a:rPr>
              <a:t>ا</a:t>
            </a:r>
            <a:r>
              <a:rPr dirty="0" smtClean="0" sz="1400" spc="-170" b="1" u="heavy">
                <a:solidFill>
                  <a:srgbClr val="FF0000"/>
                </a:solidFill>
                <a:latin typeface="Arial"/>
                <a:cs typeface="Arial"/>
              </a:rPr>
              <a:t>سد</a:t>
            </a:r>
            <a:r>
              <a:rPr dirty="0" smtClean="0" sz="1400" spc="-70" b="1" u="heavy">
                <a:solidFill>
                  <a:srgbClr val="FF0000"/>
                </a:solidFill>
                <a:latin typeface="Arial"/>
                <a:cs typeface="Arial"/>
              </a:rPr>
              <a:t>ا</a:t>
            </a:r>
            <a:r>
              <a:rPr dirty="0" smtClean="0" sz="1400" spc="-425" b="1" u="heavy">
                <a:solidFill>
                  <a:srgbClr val="FF0000"/>
                </a:solidFill>
                <a:latin typeface="Arial"/>
                <a:cs typeface="Arial"/>
              </a:rPr>
              <a:t>س</a:t>
            </a:r>
            <a:r>
              <a:rPr dirty="0" smtClean="0" sz="1400" spc="-425" b="1" u="heavy">
                <a:solidFill>
                  <a:srgbClr val="FF0000"/>
                </a:solidFill>
                <a:latin typeface="Arial"/>
                <a:cs typeface="Arial"/>
              </a:rPr>
              <a:t> </a:t>
            </a:r>
            <a:endParaRPr sz="1400">
              <a:latin typeface="Arial"/>
              <a:cs typeface="Arial"/>
            </a:endParaRPr>
          </a:p>
          <a:p>
            <a:pPr>
              <a:lnSpc>
                <a:spcPts val="950"/>
              </a:lnSpc>
              <a:spcBef>
                <a:spcPts val="34"/>
              </a:spcBef>
            </a:pPr>
            <a:endParaRPr sz="950"/>
          </a:p>
          <a:p>
            <a:pPr algn="just" marL="12700" marR="13970">
              <a:lnSpc>
                <a:spcPct val="110700"/>
              </a:lnSpc>
            </a:pPr>
            <a:r>
              <a:rPr dirty="0" smtClean="0" sz="1400" spc="229">
                <a:latin typeface="Arial"/>
                <a:cs typeface="Arial"/>
              </a:rPr>
              <a:t>ا</a:t>
            </a:r>
            <a:r>
              <a:rPr dirty="0" smtClean="0" sz="1400" spc="-145">
                <a:latin typeface="Arial"/>
                <a:cs typeface="Arial"/>
              </a:rPr>
              <a:t>ا</a:t>
            </a:r>
            <a:r>
              <a:rPr dirty="0" smtClean="0" sz="1400" spc="25">
                <a:latin typeface="Arial"/>
                <a:cs typeface="Arial"/>
              </a:rPr>
              <a:t>اي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-50">
                <a:latin typeface="Arial"/>
                <a:cs typeface="Arial"/>
              </a:rPr>
              <a:t> </a:t>
            </a:r>
            <a:r>
              <a:rPr dirty="0" smtClean="0" sz="1400" spc="-350">
                <a:latin typeface="Arial"/>
                <a:cs typeface="Arial"/>
              </a:rPr>
              <a:t>يبا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-290">
                <a:latin typeface="Arial"/>
                <a:cs typeface="Arial"/>
              </a:rPr>
              <a:t>ءي</a:t>
            </a:r>
            <a:r>
              <a:rPr dirty="0" smtClean="0" sz="1400" spc="-150">
                <a:latin typeface="Arial"/>
                <a:cs typeface="Arial"/>
              </a:rPr>
              <a:t>ا</a:t>
            </a:r>
            <a:r>
              <a:rPr dirty="0" smtClean="0" sz="1400" spc="-195">
                <a:latin typeface="Arial"/>
                <a:cs typeface="Arial"/>
              </a:rPr>
              <a:t>اي 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65">
                <a:latin typeface="Arial"/>
                <a:cs typeface="Arial"/>
              </a:rPr>
              <a:t>ة</a:t>
            </a:r>
            <a:r>
              <a:rPr dirty="0" smtClean="0" sz="1400" spc="65">
                <a:latin typeface="Arial"/>
                <a:cs typeface="Arial"/>
              </a:rPr>
              <a:t>ة</a:t>
            </a:r>
            <a:r>
              <a:rPr dirty="0" smtClean="0" sz="1400" spc="-160">
                <a:latin typeface="Arial"/>
                <a:cs typeface="Arial"/>
              </a:rPr>
              <a:t>ا</a:t>
            </a:r>
            <a:r>
              <a:rPr dirty="0" smtClean="0" sz="1400" spc="-120">
                <a:latin typeface="Arial"/>
                <a:cs typeface="Arial"/>
              </a:rPr>
              <a:t>ا للأ</a:t>
            </a:r>
            <a:r>
              <a:rPr dirty="0" smtClean="0" sz="1400" spc="10">
                <a:latin typeface="Arial"/>
                <a:cs typeface="Arial"/>
              </a:rPr>
              <a:t> </a:t>
            </a:r>
            <a:r>
              <a:rPr dirty="0" smtClean="0" sz="1400" spc="-204">
                <a:latin typeface="Arial"/>
                <a:cs typeface="Arial"/>
              </a:rPr>
              <a:t>زلألأ</a:t>
            </a:r>
            <a:r>
              <a:rPr dirty="0" smtClean="0" sz="1400" spc="-145">
                <a:latin typeface="Arial"/>
                <a:cs typeface="Arial"/>
              </a:rPr>
              <a:t>ا</a:t>
            </a:r>
            <a:r>
              <a:rPr dirty="0" smtClean="0" sz="1400" spc="10">
                <a:latin typeface="Arial"/>
                <a:cs typeface="Arial"/>
              </a:rPr>
              <a:t>ا  </a:t>
            </a:r>
            <a:r>
              <a:rPr dirty="0" smtClean="0" sz="1400" spc="20">
                <a:latin typeface="Arial"/>
                <a:cs typeface="Arial"/>
              </a:rPr>
              <a:t>ب</a:t>
            </a:r>
            <a:r>
              <a:rPr dirty="0" smtClean="0" sz="1400" spc="0">
                <a:latin typeface="Arial"/>
                <a:cs typeface="Arial"/>
              </a:rPr>
              <a:t>ا </a:t>
            </a:r>
            <a:r>
              <a:rPr dirty="0" smtClean="0" sz="1400" spc="229">
                <a:latin typeface="Arial"/>
                <a:cs typeface="Arial"/>
              </a:rPr>
              <a:t>ا</a:t>
            </a:r>
            <a:r>
              <a:rPr dirty="0" smtClean="0" sz="1400" spc="-160">
                <a:latin typeface="Arial"/>
                <a:cs typeface="Arial"/>
              </a:rPr>
              <a:t>ا</a:t>
            </a:r>
            <a:r>
              <a:rPr dirty="0" smtClean="0" sz="1400" spc="-210">
                <a:latin typeface="Arial"/>
                <a:cs typeface="Arial"/>
              </a:rPr>
              <a:t>ا ي</a:t>
            </a:r>
            <a:r>
              <a:rPr dirty="0" smtClean="0" sz="1400" spc="-35">
                <a:latin typeface="Arial"/>
                <a:cs typeface="Arial"/>
              </a:rPr>
              <a:t>غ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434">
                <a:latin typeface="Arial"/>
                <a:cs typeface="Arial"/>
              </a:rPr>
              <a:t> </a:t>
            </a:r>
            <a:r>
              <a:rPr dirty="0" smtClean="0" sz="1400" spc="-145">
                <a:latin typeface="Arial"/>
                <a:cs typeface="Arial"/>
              </a:rPr>
              <a:t>ا</a:t>
            </a:r>
            <a:r>
              <a:rPr dirty="0" smtClean="0" sz="1400" spc="-10">
                <a:latin typeface="Arial"/>
                <a:cs typeface="Arial"/>
              </a:rPr>
              <a:t>ا 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229">
                <a:latin typeface="Arial"/>
                <a:cs typeface="Arial"/>
              </a:rPr>
              <a:t>ا</a:t>
            </a:r>
            <a:r>
              <a:rPr dirty="0" smtClean="0" sz="1400" spc="-160">
                <a:latin typeface="Arial"/>
                <a:cs typeface="Arial"/>
              </a:rPr>
              <a:t>ا</a:t>
            </a:r>
            <a:r>
              <a:rPr dirty="0" smtClean="0" sz="1400" spc="-25">
                <a:latin typeface="Arial"/>
                <a:cs typeface="Arial"/>
              </a:rPr>
              <a:t>اي</a:t>
            </a:r>
            <a:r>
              <a:rPr dirty="0" smtClean="0" sz="1400" spc="-30">
                <a:latin typeface="Arial"/>
                <a:cs typeface="Arial"/>
              </a:rPr>
              <a:t>ه</a:t>
            </a:r>
            <a:r>
              <a:rPr dirty="0" smtClean="0" sz="1400" spc="-120">
                <a:latin typeface="Arial"/>
                <a:cs typeface="Arial"/>
              </a:rPr>
              <a:t>لأ</a:t>
            </a:r>
            <a:r>
              <a:rPr dirty="0" smtClean="0" sz="1400" spc="-120">
                <a:latin typeface="Arial"/>
                <a:cs typeface="Arial"/>
              </a:rPr>
              <a:t>ا </a:t>
            </a:r>
            <a:r>
              <a:rPr dirty="0" smtClean="0" sz="1400" spc="5">
                <a:latin typeface="Arial"/>
                <a:cs typeface="Arial"/>
              </a:rPr>
              <a:t>ن</a:t>
            </a:r>
            <a:r>
              <a:rPr dirty="0" smtClean="0" sz="1400" spc="-200">
                <a:latin typeface="Arial"/>
                <a:cs typeface="Arial"/>
              </a:rPr>
              <a:t>لأ</a:t>
            </a:r>
            <a:r>
              <a:rPr dirty="0" smtClean="0" sz="1400" spc="-150">
                <a:latin typeface="Arial"/>
                <a:cs typeface="Arial"/>
              </a:rPr>
              <a:t>ا</a:t>
            </a:r>
            <a:r>
              <a:rPr dirty="0" smtClean="0" sz="1400" spc="-180">
                <a:latin typeface="Arial"/>
                <a:cs typeface="Arial"/>
              </a:rPr>
              <a:t>الل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-285">
                <a:latin typeface="Arial"/>
                <a:cs typeface="Arial"/>
              </a:rPr>
              <a:t>يية</a:t>
            </a:r>
            <a:r>
              <a:rPr dirty="0" smtClean="0" sz="1400" spc="-155">
                <a:latin typeface="Arial"/>
                <a:cs typeface="Arial"/>
              </a:rPr>
              <a:t>ا</a:t>
            </a:r>
            <a:r>
              <a:rPr dirty="0" smtClean="0" sz="1400" spc="-155">
                <a:latin typeface="Arial"/>
                <a:cs typeface="Arial"/>
              </a:rPr>
              <a:t>ا س</a:t>
            </a:r>
            <a:r>
              <a:rPr dirty="0" smtClean="0" sz="1400" spc="10">
                <a:latin typeface="Arial"/>
                <a:cs typeface="Arial"/>
              </a:rPr>
              <a:t> </a:t>
            </a:r>
            <a:r>
              <a:rPr dirty="0" smtClean="0" sz="1400" spc="700">
                <a:latin typeface="Arial"/>
                <a:cs typeface="Arial"/>
              </a:rPr>
              <a:t>ا</a:t>
            </a:r>
            <a:r>
              <a:rPr dirty="0" smtClean="0" sz="1400" spc="-200">
                <a:latin typeface="Arial"/>
                <a:cs typeface="Arial"/>
              </a:rPr>
              <a:t>لأ</a:t>
            </a:r>
            <a:r>
              <a:rPr dirty="0" smtClean="0" sz="1400" spc="-185">
                <a:latin typeface="Arial"/>
                <a:cs typeface="Arial"/>
              </a:rPr>
              <a:t>د</a:t>
            </a:r>
            <a:r>
              <a:rPr dirty="0" smtClean="0" sz="1400" spc="-165">
                <a:latin typeface="Arial"/>
                <a:cs typeface="Arial"/>
              </a:rPr>
              <a:t>ا</a:t>
            </a:r>
            <a:r>
              <a:rPr dirty="0" smtClean="0" sz="1400" spc="-135">
                <a:latin typeface="Arial"/>
                <a:cs typeface="Arial"/>
              </a:rPr>
              <a:t>اسلأا</a:t>
            </a:r>
            <a:r>
              <a:rPr dirty="0" smtClean="0" sz="1400" spc="-135">
                <a:latin typeface="Arial"/>
                <a:cs typeface="Arial"/>
              </a:rPr>
              <a:t> </a:t>
            </a:r>
            <a:r>
              <a:rPr dirty="0" smtClean="0" sz="1400" spc="-90">
                <a:latin typeface="Arial"/>
                <a:cs typeface="Arial"/>
              </a:rPr>
              <a:t>ا</a:t>
            </a:r>
            <a:r>
              <a:rPr dirty="0" smtClean="0" sz="1400" spc="-260">
                <a:latin typeface="Arial"/>
                <a:cs typeface="Arial"/>
              </a:rPr>
              <a:t>ط</a:t>
            </a:r>
            <a:r>
              <a:rPr dirty="0" smtClean="0" sz="1400" spc="-150">
                <a:latin typeface="Arial"/>
                <a:cs typeface="Arial"/>
              </a:rPr>
              <a:t>ا</a:t>
            </a:r>
            <a:r>
              <a:rPr dirty="0" smtClean="0" sz="1400" spc="10">
                <a:latin typeface="Arial"/>
                <a:cs typeface="Arial"/>
              </a:rPr>
              <a:t>او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-290">
                <a:latin typeface="Arial"/>
                <a:cs typeface="Arial"/>
              </a:rPr>
              <a:t>ف</a:t>
            </a:r>
            <a:r>
              <a:rPr dirty="0" smtClean="0" sz="1400" spc="-160">
                <a:latin typeface="Arial"/>
                <a:cs typeface="Arial"/>
              </a:rPr>
              <a:t>ا</a:t>
            </a:r>
            <a:r>
              <a:rPr dirty="0" smtClean="0" sz="1400" spc="-160">
                <a:latin typeface="Arial"/>
                <a:cs typeface="Arial"/>
              </a:rPr>
              <a:t>ا</a:t>
            </a:r>
            <a:r>
              <a:rPr dirty="0" smtClean="0" sz="1400" spc="-560">
                <a:latin typeface="Arial"/>
                <a:cs typeface="Arial"/>
              </a:rPr>
              <a:t>ب</a:t>
            </a:r>
            <a:r>
              <a:rPr dirty="0" smtClean="0" sz="1400" spc="0">
                <a:latin typeface="Arial"/>
                <a:cs typeface="Arial"/>
              </a:rPr>
              <a:t>إ </a:t>
            </a:r>
            <a:r>
              <a:rPr dirty="0" smtClean="0" sz="1400" spc="15">
                <a:latin typeface="Arial"/>
                <a:cs typeface="Arial"/>
              </a:rPr>
              <a:t> ي</a:t>
            </a:r>
            <a:r>
              <a:rPr dirty="0" smtClean="0" sz="1400" spc="-150">
                <a:latin typeface="Arial"/>
                <a:cs typeface="Arial"/>
              </a:rPr>
              <a:t>ا</a:t>
            </a:r>
            <a:r>
              <a:rPr dirty="0" smtClean="0" sz="1400" spc="-114">
                <a:latin typeface="Arial"/>
                <a:cs typeface="Arial"/>
              </a:rPr>
              <a:t>ا  يبا</a:t>
            </a:r>
            <a:r>
              <a:rPr dirty="0" smtClean="0" sz="1400" spc="-114">
                <a:latin typeface="Arial"/>
                <a:cs typeface="Arial"/>
              </a:rPr>
              <a:t> </a:t>
            </a:r>
            <a:r>
              <a:rPr dirty="0" smtClean="0" sz="1400" spc="-285">
                <a:latin typeface="Arial"/>
                <a:cs typeface="Arial"/>
              </a:rPr>
              <a:t>و</a:t>
            </a:r>
            <a:r>
              <a:rPr dirty="0" smtClean="0" sz="1400" spc="-160">
                <a:latin typeface="Arial"/>
                <a:cs typeface="Arial"/>
              </a:rPr>
              <a:t>ا</a:t>
            </a:r>
            <a:r>
              <a:rPr dirty="0" smtClean="0" sz="1400" spc="50">
                <a:latin typeface="Arial"/>
                <a:cs typeface="Arial"/>
              </a:rPr>
              <a:t>ا </a:t>
            </a:r>
            <a:r>
              <a:rPr dirty="0" smtClean="0" sz="1400" spc="60">
                <a:latin typeface="Arial"/>
                <a:cs typeface="Arial"/>
              </a:rPr>
              <a:t>د</a:t>
            </a:r>
            <a:r>
              <a:rPr dirty="0" smtClean="0" sz="1400" spc="-370">
                <a:latin typeface="Arial"/>
                <a:cs typeface="Arial"/>
              </a:rPr>
              <a:t>ل</a:t>
            </a:r>
            <a:r>
              <a:rPr dirty="0" smtClean="0" sz="1400" spc="-204">
                <a:latin typeface="Arial"/>
                <a:cs typeface="Arial"/>
              </a:rPr>
              <a:t> </a:t>
            </a:r>
            <a:r>
              <a:rPr dirty="0" smtClean="0" sz="1400" spc="229">
                <a:latin typeface="Arial"/>
                <a:cs typeface="Arial"/>
              </a:rPr>
              <a:t>ا</a:t>
            </a:r>
            <a:r>
              <a:rPr dirty="0" smtClean="0" sz="1400" spc="-160">
                <a:latin typeface="Arial"/>
                <a:cs typeface="Arial"/>
              </a:rPr>
              <a:t>ا</a:t>
            </a:r>
            <a:r>
              <a:rPr dirty="0" smtClean="0" sz="1400" spc="25">
                <a:latin typeface="Arial"/>
                <a:cs typeface="Arial"/>
              </a:rPr>
              <a:t>اي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-50">
                <a:latin typeface="Arial"/>
                <a:cs typeface="Arial"/>
              </a:rPr>
              <a:t> </a:t>
            </a:r>
            <a:r>
              <a:rPr dirty="0" smtClean="0" sz="1400" spc="-350">
                <a:latin typeface="Arial"/>
                <a:cs typeface="Arial"/>
              </a:rPr>
              <a:t>يبا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-254">
                <a:latin typeface="Arial"/>
                <a:cs typeface="Arial"/>
              </a:rPr>
              <a:t>زل</a:t>
            </a:r>
            <a:r>
              <a:rPr dirty="0" smtClean="0" sz="1400" spc="-100">
                <a:latin typeface="Arial"/>
                <a:cs typeface="Arial"/>
              </a:rPr>
              <a:t>أ</a:t>
            </a:r>
            <a:r>
              <a:rPr dirty="0" smtClean="0" sz="1400" spc="30">
                <a:latin typeface="Arial"/>
                <a:cs typeface="Arial"/>
              </a:rPr>
              <a:t>ا</a:t>
            </a:r>
            <a:r>
              <a:rPr dirty="0" smtClean="0" sz="1400" spc="30">
                <a:latin typeface="Arial"/>
                <a:cs typeface="Arial"/>
              </a:rPr>
              <a:t>ة</a:t>
            </a:r>
            <a:r>
              <a:rPr dirty="0" smtClean="0" sz="1400" spc="0">
                <a:latin typeface="Arial"/>
                <a:cs typeface="Arial"/>
              </a:rPr>
              <a:t>ا </a:t>
            </a:r>
            <a:r>
              <a:rPr dirty="0" smtClean="0" sz="1400" spc="610">
                <a:latin typeface="Arial"/>
                <a:cs typeface="Arial"/>
              </a:rPr>
              <a:t> </a:t>
            </a:r>
            <a:r>
              <a:rPr dirty="0" smtClean="0" sz="1400" spc="-160">
                <a:latin typeface="Arial"/>
                <a:cs typeface="Arial"/>
              </a:rPr>
              <a:t>ا</a:t>
            </a:r>
            <a:r>
              <a:rPr dirty="0" smtClean="0" sz="1400" spc="-160">
                <a:latin typeface="Arial"/>
                <a:cs typeface="Arial"/>
              </a:rPr>
              <a:t>امل</a:t>
            </a:r>
            <a:r>
              <a:rPr dirty="0" smtClean="0" sz="1400" spc="-280">
                <a:latin typeface="Arial"/>
                <a:cs typeface="Arial"/>
              </a:rPr>
              <a:t>دل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-120">
                <a:latin typeface="Arial"/>
                <a:cs typeface="Arial"/>
              </a:rPr>
              <a:t>لا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-200">
                <a:latin typeface="Arial"/>
                <a:cs typeface="Arial"/>
              </a:rPr>
              <a:t>لأ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.</a:t>
            </a:r>
            <a:r>
              <a:rPr dirty="0" smtClean="0" sz="1400" spc="15">
                <a:latin typeface="Arial"/>
                <a:cs typeface="Arial"/>
              </a:rPr>
              <a:t> </a:t>
            </a:r>
            <a:r>
              <a:rPr dirty="0" smtClean="0" sz="1400" spc="229">
                <a:latin typeface="Arial"/>
                <a:cs typeface="Arial"/>
              </a:rPr>
              <a:t>ا</a:t>
            </a:r>
            <a:r>
              <a:rPr dirty="0" smtClean="0" sz="1400" spc="-160">
                <a:latin typeface="Arial"/>
                <a:cs typeface="Arial"/>
              </a:rPr>
              <a:t>ا</a:t>
            </a:r>
            <a:r>
              <a:rPr dirty="0" smtClean="0" sz="1400" spc="-25">
                <a:latin typeface="Arial"/>
                <a:cs typeface="Arial"/>
              </a:rPr>
              <a:t>اي</a:t>
            </a:r>
            <a:r>
              <a:rPr dirty="0" smtClean="0" sz="1400" spc="-30">
                <a:latin typeface="Arial"/>
                <a:cs typeface="Arial"/>
              </a:rPr>
              <a:t>ه</a:t>
            </a:r>
            <a:r>
              <a:rPr dirty="0" smtClean="0" sz="1400" spc="-120">
                <a:latin typeface="Arial"/>
                <a:cs typeface="Arial"/>
              </a:rPr>
              <a:t>لأ</a:t>
            </a:r>
            <a:r>
              <a:rPr dirty="0" smtClean="0" sz="1400" spc="-120">
                <a:latin typeface="Arial"/>
                <a:cs typeface="Arial"/>
              </a:rPr>
              <a:t>ا </a:t>
            </a:r>
            <a:r>
              <a:rPr dirty="0" smtClean="0" sz="1400" spc="5">
                <a:latin typeface="Arial"/>
                <a:cs typeface="Arial"/>
              </a:rPr>
              <a:t>ى</a:t>
            </a:r>
            <a:r>
              <a:rPr dirty="0" smtClean="0" sz="1400" spc="-200">
                <a:latin typeface="Arial"/>
                <a:cs typeface="Arial"/>
              </a:rPr>
              <a:t>لأ</a:t>
            </a:r>
            <a:r>
              <a:rPr dirty="0" smtClean="0" sz="1400" spc="-160">
                <a:latin typeface="Arial"/>
                <a:cs typeface="Arial"/>
              </a:rPr>
              <a:t>ا</a:t>
            </a:r>
            <a:r>
              <a:rPr dirty="0" smtClean="0" sz="1400" spc="-10">
                <a:latin typeface="Arial"/>
                <a:cs typeface="Arial"/>
              </a:rPr>
              <a:t>ا 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-240">
                <a:latin typeface="Arial"/>
                <a:cs typeface="Arial"/>
              </a:rPr>
              <a:t>اي</a:t>
            </a:r>
            <a:r>
              <a:rPr dirty="0" smtClean="0" sz="1400" spc="-160">
                <a:latin typeface="Arial"/>
                <a:cs typeface="Arial"/>
              </a:rPr>
              <a:t>ا</a:t>
            </a:r>
            <a:r>
              <a:rPr dirty="0" smtClean="0" sz="1400" spc="-5">
                <a:latin typeface="Arial"/>
                <a:cs typeface="Arial"/>
              </a:rPr>
              <a:t>ا ل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-140">
                <a:latin typeface="Arial"/>
                <a:cs typeface="Arial"/>
              </a:rPr>
              <a:t>ز</a:t>
            </a:r>
            <a:r>
              <a:rPr dirty="0" smtClean="0" sz="1400" spc="-90">
                <a:latin typeface="Arial"/>
                <a:cs typeface="Arial"/>
              </a:rPr>
              <a:t>ة</a:t>
            </a:r>
            <a:r>
              <a:rPr dirty="0" smtClean="0" sz="1400" spc="-50">
                <a:latin typeface="Arial"/>
                <a:cs typeface="Arial"/>
              </a:rPr>
              <a:t> </a:t>
            </a:r>
            <a:r>
              <a:rPr dirty="0" smtClean="0" sz="1400" spc="65">
                <a:latin typeface="Arial"/>
                <a:cs typeface="Arial"/>
              </a:rPr>
              <a:t>ة</a:t>
            </a:r>
            <a:r>
              <a:rPr dirty="0" smtClean="0" sz="1400" spc="-160">
                <a:latin typeface="Arial"/>
                <a:cs typeface="Arial"/>
              </a:rPr>
              <a:t>ا</a:t>
            </a:r>
            <a:r>
              <a:rPr dirty="0" smtClean="0" sz="1400" spc="-210">
                <a:latin typeface="Arial"/>
                <a:cs typeface="Arial"/>
              </a:rPr>
              <a:t>اش</a:t>
            </a:r>
            <a:r>
              <a:rPr dirty="0" smtClean="0" sz="1400" spc="-210">
                <a:latin typeface="Arial"/>
                <a:cs typeface="Arial"/>
              </a:rPr>
              <a:t> </a:t>
            </a:r>
            <a:r>
              <a:rPr dirty="0" smtClean="0" sz="1400" spc="-204">
                <a:latin typeface="Arial"/>
                <a:cs typeface="Arial"/>
              </a:rPr>
              <a:t>زلألأ</a:t>
            </a:r>
            <a:r>
              <a:rPr dirty="0" smtClean="0" sz="1400" spc="-160">
                <a:latin typeface="Arial"/>
                <a:cs typeface="Arial"/>
              </a:rPr>
              <a:t>ا</a:t>
            </a:r>
            <a:r>
              <a:rPr dirty="0" smtClean="0" sz="1400" spc="10">
                <a:latin typeface="Arial"/>
                <a:cs typeface="Arial"/>
              </a:rPr>
              <a:t>اف 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-229">
                <a:latin typeface="Arial"/>
                <a:cs typeface="Arial"/>
              </a:rPr>
              <a:t>زلأ</a:t>
            </a:r>
            <a:r>
              <a:rPr dirty="0" smtClean="0" sz="1400" spc="-160">
                <a:latin typeface="Arial"/>
                <a:cs typeface="Arial"/>
              </a:rPr>
              <a:t>ا</a:t>
            </a:r>
            <a:r>
              <a:rPr dirty="0" smtClean="0" sz="1400" spc="-365">
                <a:latin typeface="Arial"/>
                <a:cs typeface="Arial"/>
              </a:rPr>
              <a:t>ايب</a:t>
            </a:r>
            <a:r>
              <a:rPr dirty="0" smtClean="0" sz="1400" spc="-155">
                <a:latin typeface="Arial"/>
                <a:cs typeface="Arial"/>
              </a:rPr>
              <a:t>ا</a:t>
            </a:r>
            <a:r>
              <a:rPr dirty="0" smtClean="0" sz="1400" spc="-200">
                <a:latin typeface="Arial"/>
                <a:cs typeface="Arial"/>
              </a:rPr>
              <a:t>لأ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715">
                <a:latin typeface="Arial"/>
                <a:cs typeface="Arial"/>
              </a:rPr>
              <a:t> </a:t>
            </a:r>
            <a:r>
              <a:rPr dirty="0" smtClean="0" sz="1400" spc="-165">
                <a:latin typeface="Arial"/>
                <a:cs typeface="Arial"/>
              </a:rPr>
              <a:t>ا</a:t>
            </a:r>
            <a:r>
              <a:rPr dirty="0" smtClean="0" sz="1400" spc="-185">
                <a:latin typeface="Arial"/>
                <a:cs typeface="Arial"/>
              </a:rPr>
              <a:t>ا لبا</a:t>
            </a:r>
            <a:r>
              <a:rPr dirty="0" smtClean="0" sz="1400" spc="-185">
                <a:latin typeface="Arial"/>
                <a:cs typeface="Arial"/>
              </a:rPr>
              <a:t> </a:t>
            </a:r>
            <a:r>
              <a:rPr dirty="0" smtClean="0" sz="1400" spc="85">
                <a:latin typeface="Arial"/>
                <a:cs typeface="Arial"/>
              </a:rPr>
              <a:t> </a:t>
            </a:r>
            <a:r>
              <a:rPr dirty="0" smtClean="0" sz="1400" spc="65">
                <a:latin typeface="Arial"/>
                <a:cs typeface="Arial"/>
              </a:rPr>
              <a:t>ة</a:t>
            </a:r>
            <a:r>
              <a:rPr dirty="0" smtClean="0" sz="1400" spc="-10">
                <a:latin typeface="Arial"/>
                <a:cs typeface="Arial"/>
              </a:rPr>
              <a:t> ل</a:t>
            </a:r>
            <a:r>
              <a:rPr dirty="0" smtClean="0" sz="1400" spc="-160">
                <a:latin typeface="Arial"/>
                <a:cs typeface="Arial"/>
              </a:rPr>
              <a:t>ا</a:t>
            </a:r>
            <a:r>
              <a:rPr dirty="0" smtClean="0" sz="1400" spc="-235">
                <a:latin typeface="Arial"/>
                <a:cs typeface="Arial"/>
              </a:rPr>
              <a:t>اسللأ</a:t>
            </a:r>
            <a:r>
              <a:rPr dirty="0" smtClean="0" sz="1400" spc="40">
                <a:latin typeface="Arial"/>
                <a:cs typeface="Arial"/>
              </a:rPr>
              <a:t> </a:t>
            </a:r>
            <a:r>
              <a:rPr dirty="0" smtClean="0" sz="1400" spc="-585">
                <a:latin typeface="Arial"/>
                <a:cs typeface="Arial"/>
              </a:rPr>
              <a:t>ي</a:t>
            </a:r>
            <a:r>
              <a:rPr dirty="0" smtClean="0" sz="1400" spc="-160">
                <a:latin typeface="Arial"/>
                <a:cs typeface="Arial"/>
              </a:rPr>
              <a:t>ا</a:t>
            </a:r>
            <a:r>
              <a:rPr dirty="0" smtClean="0" sz="1400" spc="-45">
                <a:latin typeface="Arial"/>
                <a:cs typeface="Arial"/>
              </a:rPr>
              <a:t>اوةلأ ل</a:t>
            </a:r>
            <a:r>
              <a:rPr dirty="0" smtClean="0" sz="1400" spc="-25">
                <a:latin typeface="Arial"/>
                <a:cs typeface="Arial"/>
              </a:rPr>
              <a:t>أ</a:t>
            </a:r>
            <a:r>
              <a:rPr dirty="0" smtClean="0" sz="1400" spc="-200">
                <a:latin typeface="Arial"/>
                <a:cs typeface="Arial"/>
              </a:rPr>
              <a:t>لأ</a:t>
            </a:r>
            <a:endParaRPr sz="1400">
              <a:latin typeface="Arial"/>
              <a:cs typeface="Arial"/>
            </a:endParaRPr>
          </a:p>
          <a:p>
            <a:pPr algn="r" marR="15875">
              <a:lnSpc>
                <a:spcPct val="100000"/>
              </a:lnSpc>
              <a:spcBef>
                <a:spcPts val="165"/>
              </a:spcBef>
            </a:pPr>
            <a:r>
              <a:rPr dirty="0" smtClean="0" sz="1400">
                <a:latin typeface="Arial"/>
                <a:cs typeface="Arial"/>
              </a:rPr>
              <a:t>.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-250">
                <a:latin typeface="Arial"/>
                <a:cs typeface="Arial"/>
              </a:rPr>
              <a:t>ي </a:t>
            </a:r>
            <a:r>
              <a:rPr dirty="0" smtClean="0" sz="1400" spc="-275">
                <a:latin typeface="Arial"/>
                <a:cs typeface="Arial"/>
              </a:rPr>
              <a:t>ل</a:t>
            </a:r>
            <a:r>
              <a:rPr dirty="0" smtClean="0" sz="1400" spc="-125">
                <a:latin typeface="Arial"/>
                <a:cs typeface="Arial"/>
              </a:rPr>
              <a:t>لأ</a:t>
            </a:r>
            <a:r>
              <a:rPr dirty="0" smtClean="0" sz="1400" spc="-85">
                <a:latin typeface="Arial"/>
                <a:cs typeface="Arial"/>
              </a:rPr>
              <a:t>ا</a:t>
            </a:r>
            <a:r>
              <a:rPr dirty="0" smtClean="0" sz="1400" spc="65">
                <a:latin typeface="Arial"/>
                <a:cs typeface="Arial"/>
              </a:rPr>
              <a:t>ة</a:t>
            </a:r>
            <a:r>
              <a:rPr dirty="0" smtClean="0" sz="1400" spc="-135">
                <a:latin typeface="Arial"/>
                <a:cs typeface="Arial"/>
              </a:rPr>
              <a:t>الأ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ايهلاا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-305">
                <a:latin typeface="Arial"/>
                <a:cs typeface="Arial"/>
              </a:rPr>
              <a:t>يي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-250">
                <a:latin typeface="Arial"/>
                <a:cs typeface="Arial"/>
              </a:rPr>
              <a:t>اييللبا</a:t>
            </a:r>
            <a:r>
              <a:rPr dirty="0" smtClean="0" sz="1400" spc="-250">
                <a:latin typeface="Arial"/>
                <a:cs typeface="Arial"/>
              </a:rPr>
              <a:t> </a:t>
            </a:r>
            <a:r>
              <a:rPr dirty="0" smtClean="0" sz="1400" spc="434">
                <a:latin typeface="Arial"/>
                <a:cs typeface="Arial"/>
              </a:rPr>
              <a:t> </a:t>
            </a:r>
            <a:r>
              <a:rPr dirty="0" smtClean="0" sz="1400" spc="-20">
                <a:latin typeface="Arial"/>
                <a:cs typeface="Arial"/>
              </a:rPr>
              <a:t> </a:t>
            </a:r>
            <a:r>
              <a:rPr dirty="0" smtClean="0" sz="1400" spc="-20">
                <a:latin typeface="Arial"/>
                <a:cs typeface="Arial"/>
              </a:rPr>
              <a:t> </a:t>
            </a:r>
            <a:r>
              <a:rPr dirty="0" smtClean="0" sz="1400" spc="75">
                <a:latin typeface="Arial"/>
                <a:cs typeface="Arial"/>
              </a:rPr>
              <a:t>ا</a:t>
            </a:r>
            <a:r>
              <a:rPr dirty="0" smtClean="0" sz="1400" spc="110">
                <a:latin typeface="Arial"/>
                <a:cs typeface="Arial"/>
              </a:rPr>
              <a:t> </a:t>
            </a:r>
            <a:r>
              <a:rPr dirty="0" smtClean="0" sz="1400" spc="-50">
                <a:latin typeface="Arial"/>
                <a:cs typeface="Arial"/>
              </a:rPr>
              <a:t> </a:t>
            </a:r>
            <a:r>
              <a:rPr dirty="0" smtClean="0" sz="1400" spc="-440">
                <a:latin typeface="Arial"/>
                <a:cs typeface="Arial"/>
              </a:rPr>
              <a:t>يس</a:t>
            </a:r>
            <a:r>
              <a:rPr dirty="0" smtClean="0" sz="1400" spc="-165">
                <a:latin typeface="Arial"/>
                <a:cs typeface="Arial"/>
              </a:rPr>
              <a:t> </a:t>
            </a:r>
            <a:r>
              <a:rPr dirty="0" smtClean="0" sz="1400" spc="-120">
                <a:latin typeface="Arial"/>
                <a:cs typeface="Arial"/>
              </a:rPr>
              <a:t>لا</a:t>
            </a:r>
            <a:r>
              <a:rPr dirty="0" smtClean="0" sz="1400" spc="-120">
                <a:latin typeface="Arial"/>
                <a:cs typeface="Arial"/>
              </a:rPr>
              <a:t>ا </a:t>
            </a:r>
            <a:r>
              <a:rPr dirty="0" smtClean="0" sz="1400" spc="85">
                <a:latin typeface="Arial"/>
                <a:cs typeface="Arial"/>
              </a:rPr>
              <a:t> </a:t>
            </a:r>
            <a:r>
              <a:rPr dirty="0" smtClean="0" sz="1400" spc="-50">
                <a:latin typeface="Arial"/>
                <a:cs typeface="Arial"/>
              </a:rPr>
              <a:t> </a:t>
            </a:r>
            <a:r>
              <a:rPr dirty="0" smtClean="0" sz="1400" spc="-335">
                <a:latin typeface="Arial"/>
                <a:cs typeface="Arial"/>
              </a:rPr>
              <a:t>يبالأ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-330">
                <a:latin typeface="Arial"/>
                <a:cs typeface="Arial"/>
              </a:rPr>
              <a:t>لأسي</a:t>
            </a:r>
            <a:r>
              <a:rPr dirty="0" smtClean="0" sz="1400" spc="-380">
                <a:latin typeface="Arial"/>
                <a:cs typeface="Arial"/>
              </a:rPr>
              <a:t>شي</a:t>
            </a:r>
            <a:r>
              <a:rPr dirty="0" smtClean="0" sz="1400" spc="-185">
                <a:latin typeface="Arial"/>
                <a:cs typeface="Arial"/>
              </a:rPr>
              <a:t>د</a:t>
            </a:r>
            <a:r>
              <a:rPr dirty="0" smtClean="0" sz="1400" spc="-710">
                <a:latin typeface="Arial"/>
                <a:cs typeface="Arial"/>
              </a:rPr>
              <a:t>ب</a:t>
            </a:r>
            <a:endParaRPr sz="1400">
              <a:latin typeface="Arial"/>
              <a:cs typeface="Arial"/>
            </a:endParaRPr>
          </a:p>
          <a:p>
            <a:pPr>
              <a:lnSpc>
                <a:spcPts val="1100"/>
              </a:lnSpc>
              <a:spcBef>
                <a:spcPts val="75"/>
              </a:spcBef>
            </a:pPr>
            <a:endParaRPr sz="1100"/>
          </a:p>
          <a:p>
            <a:pPr algn="just" marL="12700" marR="14604">
              <a:lnSpc>
                <a:spcPct val="100000"/>
              </a:lnSpc>
            </a:pPr>
            <a:r>
              <a:rPr dirty="0" smtClean="0" sz="1400" spc="-295">
                <a:latin typeface="Arial"/>
                <a:cs typeface="Arial"/>
              </a:rPr>
              <a:t>ز</a:t>
            </a:r>
            <a:r>
              <a:rPr dirty="0" smtClean="0" sz="1400" spc="-229">
                <a:latin typeface="Arial"/>
                <a:cs typeface="Arial"/>
              </a:rPr>
              <a:t>ل</a:t>
            </a:r>
            <a:r>
              <a:rPr dirty="0" smtClean="0" sz="1400" spc="-100">
                <a:latin typeface="Arial"/>
                <a:cs typeface="Arial"/>
              </a:rPr>
              <a:t>أ</a:t>
            </a:r>
            <a:r>
              <a:rPr dirty="0" smtClean="0" sz="1400" spc="-5">
                <a:latin typeface="Arial"/>
                <a:cs typeface="Arial"/>
              </a:rPr>
              <a:t>ا</a:t>
            </a:r>
            <a:r>
              <a:rPr dirty="0" smtClean="0" sz="1400" spc="65">
                <a:latin typeface="Arial"/>
                <a:cs typeface="Arial"/>
              </a:rPr>
              <a:t>ة</a:t>
            </a:r>
            <a:r>
              <a:rPr dirty="0" smtClean="0" sz="1400" spc="0">
                <a:latin typeface="Arial"/>
                <a:cs typeface="Arial"/>
              </a:rPr>
              <a:t>ا </a:t>
            </a:r>
            <a:r>
              <a:rPr dirty="0" smtClean="0" sz="1400" spc="434">
                <a:latin typeface="Arial"/>
                <a:cs typeface="Arial"/>
              </a:rPr>
              <a:t> </a:t>
            </a:r>
            <a:r>
              <a:rPr dirty="0" smtClean="0" sz="1400" spc="-5">
                <a:latin typeface="Arial"/>
                <a:cs typeface="Arial"/>
              </a:rPr>
              <a:t>ا</a:t>
            </a:r>
            <a:r>
              <a:rPr dirty="0" smtClean="0" sz="1400" spc="-220">
                <a:latin typeface="Arial"/>
                <a:cs typeface="Arial"/>
              </a:rPr>
              <a:t>ا</a:t>
            </a:r>
            <a:r>
              <a:rPr dirty="0" smtClean="0" sz="1400" spc="-5">
                <a:latin typeface="Arial"/>
                <a:cs typeface="Arial"/>
              </a:rPr>
              <a:t>ا</a:t>
            </a:r>
            <a:r>
              <a:rPr dirty="0" smtClean="0" sz="1400" spc="-20">
                <a:latin typeface="Arial"/>
                <a:cs typeface="Arial"/>
              </a:rPr>
              <a:t> </a:t>
            </a:r>
            <a:r>
              <a:rPr dirty="0" smtClean="0" sz="1400" spc="-20">
                <a:latin typeface="Arial"/>
                <a:cs typeface="Arial"/>
              </a:rPr>
              <a:t> </a:t>
            </a:r>
            <a:r>
              <a:rPr dirty="0" smtClean="0" sz="1400" spc="605">
                <a:latin typeface="Arial"/>
                <a:cs typeface="Arial"/>
              </a:rPr>
              <a:t>ا</a:t>
            </a:r>
            <a:r>
              <a:rPr dirty="0" smtClean="0" sz="1400" spc="-229">
                <a:latin typeface="Arial"/>
                <a:cs typeface="Arial"/>
              </a:rPr>
              <a:t>ل</a:t>
            </a:r>
            <a:r>
              <a:rPr dirty="0" smtClean="0" sz="1400" spc="-100">
                <a:latin typeface="Arial"/>
                <a:cs typeface="Arial"/>
              </a:rPr>
              <a:t>أ</a:t>
            </a:r>
            <a:r>
              <a:rPr dirty="0" smtClean="0" sz="1400" spc="-285">
                <a:latin typeface="Arial"/>
                <a:cs typeface="Arial"/>
              </a:rPr>
              <a:t>ل</a:t>
            </a:r>
            <a:r>
              <a:rPr dirty="0" smtClean="0" sz="1400" spc="-114">
                <a:latin typeface="Arial"/>
                <a:cs typeface="Arial"/>
              </a:rPr>
              <a:t>أ</a:t>
            </a:r>
            <a:r>
              <a:rPr dirty="0" smtClean="0" sz="1400" spc="-365">
                <a:latin typeface="Arial"/>
                <a:cs typeface="Arial"/>
              </a:rPr>
              <a:t>ل</a:t>
            </a:r>
            <a:r>
              <a:rPr dirty="0" smtClean="0" sz="1400" spc="-585">
                <a:latin typeface="Arial"/>
                <a:cs typeface="Arial"/>
              </a:rPr>
              <a:t>ي</a:t>
            </a:r>
            <a:r>
              <a:rPr dirty="0" smtClean="0" sz="1400" spc="-365">
                <a:latin typeface="Arial"/>
                <a:cs typeface="Arial"/>
              </a:rPr>
              <a:t>ل</a:t>
            </a:r>
            <a:r>
              <a:rPr dirty="0" smtClean="0" sz="1400" spc="-165">
                <a:latin typeface="Arial"/>
                <a:cs typeface="Arial"/>
              </a:rPr>
              <a:t>ل</a:t>
            </a:r>
            <a:r>
              <a:rPr dirty="0" smtClean="0" sz="1400" spc="65">
                <a:latin typeface="Arial"/>
                <a:cs typeface="Arial"/>
              </a:rPr>
              <a:t>ة</a:t>
            </a:r>
            <a:r>
              <a:rPr dirty="0" smtClean="0" sz="1400" spc="-5">
                <a:latin typeface="Arial"/>
                <a:cs typeface="Arial"/>
              </a:rPr>
              <a:t>ا</a:t>
            </a:r>
            <a:r>
              <a:rPr dirty="0" smtClean="0" sz="1400" spc="-220">
                <a:latin typeface="Arial"/>
                <a:cs typeface="Arial"/>
              </a:rPr>
              <a:t>ا</a:t>
            </a:r>
            <a:r>
              <a:rPr dirty="0" smtClean="0" sz="1400" spc="-5">
                <a:latin typeface="Arial"/>
                <a:cs typeface="Arial"/>
              </a:rPr>
              <a:t>ا</a:t>
            </a:r>
            <a:r>
              <a:rPr dirty="0" smtClean="0" sz="1400" spc="-715">
                <a:latin typeface="Arial"/>
                <a:cs typeface="Arial"/>
              </a:rPr>
              <a:t>ب</a:t>
            </a:r>
            <a:r>
              <a:rPr dirty="0" smtClean="0" sz="1400" spc="0">
                <a:latin typeface="Arial"/>
                <a:cs typeface="Arial"/>
              </a:rPr>
              <a:t>ا </a:t>
            </a:r>
            <a:r>
              <a:rPr dirty="0" smtClean="0" sz="1400" spc="415">
                <a:latin typeface="Arial"/>
                <a:cs typeface="Arial"/>
              </a:rPr>
              <a:t> </a:t>
            </a:r>
            <a:r>
              <a:rPr dirty="0" smtClean="0" sz="1400" spc="-5">
                <a:latin typeface="Arial"/>
                <a:cs typeface="Arial"/>
              </a:rPr>
              <a:t>ا</a:t>
            </a:r>
            <a:r>
              <a:rPr dirty="0" smtClean="0" sz="1400" spc="-220">
                <a:latin typeface="Arial"/>
                <a:cs typeface="Arial"/>
              </a:rPr>
              <a:t>ا</a:t>
            </a:r>
            <a:r>
              <a:rPr dirty="0" smtClean="0" sz="1400" spc="-5">
                <a:latin typeface="Arial"/>
                <a:cs typeface="Arial"/>
              </a:rPr>
              <a:t>ا</a:t>
            </a:r>
            <a:r>
              <a:rPr dirty="0" smtClean="0" sz="1400" spc="345">
                <a:latin typeface="Arial"/>
                <a:cs typeface="Arial"/>
              </a:rPr>
              <a:t> </a:t>
            </a:r>
            <a:r>
              <a:rPr dirty="0" smtClean="0" sz="1400" spc="-715">
                <a:latin typeface="Arial"/>
                <a:cs typeface="Arial"/>
              </a:rPr>
              <a:t>ب</a:t>
            </a:r>
            <a:r>
              <a:rPr dirty="0" smtClean="0" sz="1400" spc="0">
                <a:latin typeface="Arial"/>
                <a:cs typeface="Arial"/>
              </a:rPr>
              <a:t>ا </a:t>
            </a:r>
            <a:r>
              <a:rPr dirty="0" smtClean="0" sz="1400" spc="-290">
                <a:latin typeface="Arial"/>
                <a:cs typeface="Arial"/>
              </a:rPr>
              <a:t>ف</a:t>
            </a:r>
            <a:r>
              <a:rPr dirty="0" smtClean="0" sz="1400" spc="-5">
                <a:latin typeface="Arial"/>
                <a:cs typeface="Arial"/>
              </a:rPr>
              <a:t>ا</a:t>
            </a:r>
            <a:r>
              <a:rPr dirty="0" smtClean="0" sz="1400" spc="-235">
                <a:latin typeface="Arial"/>
                <a:cs typeface="Arial"/>
              </a:rPr>
              <a:t>ا</a:t>
            </a:r>
            <a:r>
              <a:rPr dirty="0" smtClean="0" sz="1400" spc="-5">
                <a:latin typeface="Arial"/>
                <a:cs typeface="Arial"/>
              </a:rPr>
              <a:t>ا</a:t>
            </a:r>
            <a:r>
              <a:rPr dirty="0" smtClean="0" sz="1400" spc="-45">
                <a:latin typeface="Arial"/>
                <a:cs typeface="Arial"/>
              </a:rPr>
              <a:t> </a:t>
            </a:r>
            <a:r>
              <a:rPr dirty="0" smtClean="0" sz="1400" spc="-45">
                <a:latin typeface="Arial"/>
                <a:cs typeface="Arial"/>
              </a:rPr>
              <a:t> </a:t>
            </a:r>
            <a:r>
              <a:rPr dirty="0" smtClean="0" sz="1400" spc="-365">
                <a:latin typeface="Arial"/>
                <a:cs typeface="Arial"/>
              </a:rPr>
              <a:t>ل</a:t>
            </a:r>
            <a:r>
              <a:rPr dirty="0" smtClean="0" sz="1400" spc="-370">
                <a:latin typeface="Arial"/>
                <a:cs typeface="Arial"/>
              </a:rPr>
              <a:t>ل</a:t>
            </a:r>
            <a:r>
              <a:rPr dirty="0" smtClean="0" sz="1400" spc="10">
                <a:latin typeface="Arial"/>
                <a:cs typeface="Arial"/>
              </a:rPr>
              <a:t> </a:t>
            </a:r>
            <a:r>
              <a:rPr dirty="0" smtClean="0" sz="1400" spc="434">
                <a:latin typeface="Arial"/>
                <a:cs typeface="Arial"/>
              </a:rPr>
              <a:t> </a:t>
            </a:r>
            <a:r>
              <a:rPr dirty="0" smtClean="0" sz="1400" spc="-5">
                <a:latin typeface="Arial"/>
                <a:cs typeface="Arial"/>
              </a:rPr>
              <a:t>ا</a:t>
            </a:r>
            <a:r>
              <a:rPr dirty="0" smtClean="0" sz="1400" spc="-220">
                <a:latin typeface="Arial"/>
                <a:cs typeface="Arial"/>
              </a:rPr>
              <a:t>ا</a:t>
            </a:r>
            <a:r>
              <a:rPr dirty="0" smtClean="0" sz="1400" spc="-5">
                <a:latin typeface="Arial"/>
                <a:cs typeface="Arial"/>
              </a:rPr>
              <a:t>ا</a:t>
            </a:r>
            <a:r>
              <a:rPr dirty="0" smtClean="0" sz="1400" spc="-365">
                <a:latin typeface="Arial"/>
                <a:cs typeface="Arial"/>
              </a:rPr>
              <a:t>ل</a:t>
            </a:r>
            <a:r>
              <a:rPr dirty="0" smtClean="0" sz="1400" spc="-715">
                <a:latin typeface="Arial"/>
                <a:cs typeface="Arial"/>
              </a:rPr>
              <a:t>ب</a:t>
            </a:r>
            <a:r>
              <a:rPr dirty="0" smtClean="0" sz="1400" spc="0">
                <a:latin typeface="Arial"/>
                <a:cs typeface="Arial"/>
              </a:rPr>
              <a:t>ا </a:t>
            </a:r>
            <a:r>
              <a:rPr dirty="0" smtClean="0" sz="1400" spc="605">
                <a:latin typeface="Arial"/>
                <a:cs typeface="Arial"/>
              </a:rPr>
              <a:t> </a:t>
            </a:r>
            <a:r>
              <a:rPr dirty="0" smtClean="0" sz="1400" spc="-5">
                <a:latin typeface="Arial"/>
                <a:cs typeface="Arial"/>
              </a:rPr>
              <a:t>ا</a:t>
            </a:r>
            <a:r>
              <a:rPr dirty="0" smtClean="0" sz="1400" spc="-229">
                <a:latin typeface="Arial"/>
                <a:cs typeface="Arial"/>
              </a:rPr>
              <a:t>ل</a:t>
            </a:r>
            <a:r>
              <a:rPr dirty="0" smtClean="0" sz="1400" spc="-100">
                <a:latin typeface="Arial"/>
                <a:cs typeface="Arial"/>
              </a:rPr>
              <a:t>أ</a:t>
            </a:r>
            <a:r>
              <a:rPr dirty="0" smtClean="0" sz="1400" spc="-5">
                <a:latin typeface="Arial"/>
                <a:cs typeface="Arial"/>
              </a:rPr>
              <a:t>ا</a:t>
            </a:r>
            <a:r>
              <a:rPr dirty="0" smtClean="0" sz="1400" spc="65">
                <a:latin typeface="Arial"/>
                <a:cs typeface="Arial"/>
              </a:rPr>
              <a:t>ة</a:t>
            </a:r>
            <a:r>
              <a:rPr dirty="0" smtClean="0" sz="1400" spc="-120">
                <a:latin typeface="Arial"/>
                <a:cs typeface="Arial"/>
              </a:rPr>
              <a:t>لا</a:t>
            </a:r>
            <a:r>
              <a:rPr dirty="0" smtClean="0" sz="1400" spc="-120">
                <a:latin typeface="Arial"/>
                <a:cs typeface="Arial"/>
              </a:rPr>
              <a:t>ا</a:t>
            </a:r>
            <a:r>
              <a:rPr dirty="0" smtClean="0" sz="1400" spc="-10">
                <a:latin typeface="Arial"/>
                <a:cs typeface="Arial"/>
              </a:rPr>
              <a:t> </a:t>
            </a:r>
            <a:r>
              <a:rPr dirty="0" smtClean="0" baseline="7936" sz="2100" spc="-7">
                <a:latin typeface="Arial"/>
                <a:cs typeface="Arial"/>
              </a:rPr>
              <a:t> </a:t>
            </a:r>
            <a:r>
              <a:rPr dirty="0" smtClean="0" sz="1400" spc="-5">
                <a:latin typeface="Arial"/>
                <a:cs typeface="Arial"/>
              </a:rPr>
              <a:t>ا</a:t>
            </a:r>
            <a:r>
              <a:rPr dirty="0" smtClean="0" sz="1400" spc="-229">
                <a:latin typeface="Arial"/>
                <a:cs typeface="Arial"/>
              </a:rPr>
              <a:t>ل</a:t>
            </a:r>
            <a:r>
              <a:rPr dirty="0" smtClean="0" sz="1400" spc="-100">
                <a:latin typeface="Arial"/>
                <a:cs typeface="Arial"/>
              </a:rPr>
              <a:t>أ</a:t>
            </a:r>
            <a:r>
              <a:rPr dirty="0" smtClean="0" sz="1400" spc="-5">
                <a:latin typeface="Arial"/>
                <a:cs typeface="Arial"/>
              </a:rPr>
              <a:t>ا</a:t>
            </a:r>
            <a:r>
              <a:rPr dirty="0" smtClean="0" sz="1400" spc="-220">
                <a:latin typeface="Arial"/>
                <a:cs typeface="Arial"/>
              </a:rPr>
              <a:t>ا</a:t>
            </a:r>
            <a:r>
              <a:rPr dirty="0" smtClean="0" sz="1400" spc="-5">
                <a:latin typeface="Arial"/>
                <a:cs typeface="Arial"/>
              </a:rPr>
              <a:t>ا</a:t>
            </a:r>
            <a:r>
              <a:rPr dirty="0" smtClean="0" sz="1400" spc="-45">
                <a:latin typeface="Arial"/>
                <a:cs typeface="Arial"/>
              </a:rPr>
              <a:t> </a:t>
            </a:r>
            <a:r>
              <a:rPr dirty="0" smtClean="0" sz="1400" spc="-655">
                <a:latin typeface="Arial"/>
                <a:cs typeface="Arial"/>
              </a:rPr>
              <a:t>ث</a:t>
            </a:r>
            <a:r>
              <a:rPr dirty="0" smtClean="0" sz="1400" spc="-160">
                <a:latin typeface="Arial"/>
                <a:cs typeface="Arial"/>
              </a:rPr>
              <a:t>ل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135">
                <a:latin typeface="Arial"/>
                <a:cs typeface="Arial"/>
              </a:rPr>
              <a:t> </a:t>
            </a:r>
            <a:r>
              <a:rPr dirty="0" smtClean="0" sz="1400" spc="-355">
                <a:latin typeface="Arial"/>
                <a:cs typeface="Arial"/>
              </a:rPr>
              <a:t>ي</a:t>
            </a:r>
            <a:r>
              <a:rPr dirty="0" smtClean="0" sz="1400" spc="-5">
                <a:latin typeface="Arial"/>
                <a:cs typeface="Arial"/>
              </a:rPr>
              <a:t>ا</a:t>
            </a:r>
            <a:r>
              <a:rPr dirty="0" smtClean="0" sz="1400" spc="65">
                <a:latin typeface="Arial"/>
                <a:cs typeface="Arial"/>
              </a:rPr>
              <a:t>ة</a:t>
            </a:r>
            <a:r>
              <a:rPr dirty="0" smtClean="0" sz="1400" spc="345">
                <a:latin typeface="Arial"/>
                <a:cs typeface="Arial"/>
              </a:rPr>
              <a:t> </a:t>
            </a:r>
            <a:r>
              <a:rPr dirty="0" smtClean="0" sz="1400" spc="-365">
                <a:latin typeface="Arial"/>
                <a:cs typeface="Arial"/>
              </a:rPr>
              <a:t>ل</a:t>
            </a:r>
            <a:r>
              <a:rPr dirty="0" smtClean="0" sz="1400" spc="-5">
                <a:latin typeface="Arial"/>
                <a:cs typeface="Arial"/>
              </a:rPr>
              <a:t>ا</a:t>
            </a:r>
            <a:r>
              <a:rPr dirty="0" smtClean="0" sz="1400" spc="-220">
                <a:latin typeface="Arial"/>
                <a:cs typeface="Arial"/>
              </a:rPr>
              <a:t>ا</a:t>
            </a:r>
            <a:r>
              <a:rPr dirty="0" smtClean="0" sz="1400" spc="-5">
                <a:latin typeface="Arial"/>
                <a:cs typeface="Arial"/>
              </a:rPr>
              <a:t>ا</a:t>
            </a:r>
            <a:r>
              <a:rPr dirty="0" smtClean="0" sz="1400" spc="-420">
                <a:latin typeface="Arial"/>
                <a:cs typeface="Arial"/>
              </a:rPr>
              <a:t>س</a:t>
            </a:r>
            <a:r>
              <a:rPr dirty="0" smtClean="0" sz="1400" spc="0">
                <a:latin typeface="Arial"/>
                <a:cs typeface="Arial"/>
              </a:rPr>
              <a:t>ا </a:t>
            </a:r>
            <a:r>
              <a:rPr dirty="0" smtClean="0" sz="1400" spc="-290">
                <a:latin typeface="Arial"/>
                <a:cs typeface="Arial"/>
              </a:rPr>
              <a:t>ف</a:t>
            </a:r>
            <a:r>
              <a:rPr dirty="0" smtClean="0" sz="1400" spc="-5">
                <a:latin typeface="Arial"/>
                <a:cs typeface="Arial"/>
              </a:rPr>
              <a:t>ا</a:t>
            </a:r>
            <a:r>
              <a:rPr dirty="0" smtClean="0" sz="1400" spc="-235">
                <a:latin typeface="Arial"/>
                <a:cs typeface="Arial"/>
              </a:rPr>
              <a:t>ا</a:t>
            </a:r>
            <a:r>
              <a:rPr dirty="0" smtClean="0" sz="1400" spc="-5">
                <a:latin typeface="Arial"/>
                <a:cs typeface="Arial"/>
              </a:rPr>
              <a:t>ا</a:t>
            </a:r>
            <a:r>
              <a:rPr dirty="0" smtClean="0" sz="1400" spc="-715">
                <a:latin typeface="Arial"/>
                <a:cs typeface="Arial"/>
              </a:rPr>
              <a:t>ب</a:t>
            </a:r>
            <a:r>
              <a:rPr dirty="0" smtClean="0" sz="1400" spc="0">
                <a:latin typeface="Arial"/>
                <a:cs typeface="Arial"/>
              </a:rPr>
              <a:t>ا </a:t>
            </a:r>
            <a:r>
              <a:rPr dirty="0" smtClean="0" sz="1400" spc="-285">
                <a:latin typeface="Arial"/>
                <a:cs typeface="Arial"/>
              </a:rPr>
              <a:t>و</a:t>
            </a:r>
            <a:r>
              <a:rPr dirty="0" smtClean="0" sz="1400" spc="-5">
                <a:latin typeface="Arial"/>
                <a:cs typeface="Arial"/>
              </a:rPr>
              <a:t>ا</a:t>
            </a:r>
            <a:r>
              <a:rPr dirty="0" smtClean="0" sz="1400" spc="-220">
                <a:latin typeface="Arial"/>
                <a:cs typeface="Arial"/>
              </a:rPr>
              <a:t>ا</a:t>
            </a:r>
            <a:r>
              <a:rPr dirty="0" smtClean="0" sz="1400" spc="-5">
                <a:latin typeface="Arial"/>
                <a:cs typeface="Arial"/>
              </a:rPr>
              <a:t>ا</a:t>
            </a:r>
            <a:r>
              <a:rPr dirty="0" smtClean="0" sz="1400" spc="345">
                <a:latin typeface="Arial"/>
                <a:cs typeface="Arial"/>
              </a:rPr>
              <a:t> </a:t>
            </a:r>
            <a:r>
              <a:rPr dirty="0" smtClean="0" sz="1400" spc="-190">
                <a:latin typeface="Arial"/>
                <a:cs typeface="Arial"/>
              </a:rPr>
              <a:t>د</a:t>
            </a:r>
            <a:r>
              <a:rPr dirty="0" smtClean="0" sz="1400" spc="-370">
                <a:latin typeface="Arial"/>
                <a:cs typeface="Arial"/>
              </a:rPr>
              <a:t>ل</a:t>
            </a:r>
            <a:r>
              <a:rPr dirty="0" smtClean="0" sz="1400" spc="10">
                <a:latin typeface="Arial"/>
                <a:cs typeface="Arial"/>
              </a:rPr>
              <a:t> </a:t>
            </a:r>
            <a:r>
              <a:rPr dirty="0" smtClean="0" sz="1400" spc="705">
                <a:latin typeface="Arial"/>
                <a:cs typeface="Arial"/>
              </a:rPr>
              <a:t>ا</a:t>
            </a:r>
            <a:r>
              <a:rPr dirty="0" smtClean="0" sz="1400" spc="-285">
                <a:latin typeface="Arial"/>
                <a:cs typeface="Arial"/>
              </a:rPr>
              <a:t>ل</a:t>
            </a:r>
            <a:r>
              <a:rPr dirty="0" smtClean="0" sz="1400" spc="-114">
                <a:latin typeface="Arial"/>
                <a:cs typeface="Arial"/>
              </a:rPr>
              <a:t>أ</a:t>
            </a:r>
            <a:r>
              <a:rPr dirty="0" smtClean="0" sz="1400" spc="-190">
                <a:latin typeface="Arial"/>
                <a:cs typeface="Arial"/>
              </a:rPr>
              <a:t>د</a:t>
            </a:r>
            <a:r>
              <a:rPr dirty="0" smtClean="0" sz="1400" spc="-5">
                <a:latin typeface="Arial"/>
                <a:cs typeface="Arial"/>
              </a:rPr>
              <a:t>ا</a:t>
            </a:r>
            <a:r>
              <a:rPr dirty="0" smtClean="0" sz="1400" spc="-220">
                <a:latin typeface="Arial"/>
                <a:cs typeface="Arial"/>
              </a:rPr>
              <a:t>ا</a:t>
            </a:r>
            <a:r>
              <a:rPr dirty="0" smtClean="0" sz="1400" spc="-5">
                <a:latin typeface="Arial"/>
                <a:cs typeface="Arial"/>
              </a:rPr>
              <a:t>ا</a:t>
            </a:r>
            <a:r>
              <a:rPr dirty="0" smtClean="0" sz="1400" spc="-420">
                <a:latin typeface="Arial"/>
                <a:cs typeface="Arial"/>
              </a:rPr>
              <a:t>س</a:t>
            </a:r>
            <a:r>
              <a:rPr dirty="0" smtClean="0" sz="1400" spc="-120">
                <a:latin typeface="Arial"/>
                <a:cs typeface="Arial"/>
              </a:rPr>
              <a:t>لا</a:t>
            </a:r>
            <a:r>
              <a:rPr dirty="0" smtClean="0" sz="1400" spc="-120">
                <a:latin typeface="Arial"/>
                <a:cs typeface="Arial"/>
              </a:rPr>
              <a:t>ا </a:t>
            </a:r>
            <a:r>
              <a:rPr dirty="0" smtClean="0" sz="1400" spc="-5">
                <a:latin typeface="Arial"/>
                <a:cs typeface="Arial"/>
              </a:rPr>
              <a:t>ا</a:t>
            </a:r>
            <a:r>
              <a:rPr dirty="0" smtClean="0" sz="1400" spc="-355">
                <a:latin typeface="Arial"/>
                <a:cs typeface="Arial"/>
              </a:rPr>
              <a:t>ط</a:t>
            </a:r>
            <a:r>
              <a:rPr dirty="0" smtClean="0" sz="1400" spc="-5">
                <a:latin typeface="Arial"/>
                <a:cs typeface="Arial"/>
              </a:rPr>
              <a:t>ا</a:t>
            </a:r>
            <a:r>
              <a:rPr dirty="0" smtClean="0" sz="1400" spc="-235">
                <a:latin typeface="Arial"/>
                <a:cs typeface="Arial"/>
              </a:rPr>
              <a:t>ا</a:t>
            </a:r>
            <a:r>
              <a:rPr dirty="0" smtClean="0" sz="1400" spc="-5">
                <a:latin typeface="Arial"/>
                <a:cs typeface="Arial"/>
              </a:rPr>
              <a:t>ا</a:t>
            </a:r>
            <a:r>
              <a:rPr dirty="0" smtClean="0" sz="1400" spc="20">
                <a:latin typeface="Arial"/>
                <a:cs typeface="Arial"/>
              </a:rPr>
              <a:t>و</a:t>
            </a:r>
            <a:r>
              <a:rPr dirty="0" smtClean="0" sz="1400" spc="-200">
                <a:latin typeface="Arial"/>
                <a:cs typeface="Arial"/>
              </a:rPr>
              <a:t>لأ</a:t>
            </a:r>
            <a:endParaRPr sz="1400">
              <a:latin typeface="Arial"/>
              <a:cs typeface="Arial"/>
            </a:endParaRPr>
          </a:p>
          <a:p>
            <a:pPr algn="r" marR="13335">
              <a:lnSpc>
                <a:spcPct val="100000"/>
              </a:lnSpc>
              <a:spcBef>
                <a:spcPts val="170"/>
              </a:spcBef>
            </a:pPr>
            <a:r>
              <a:rPr dirty="0" smtClean="0" sz="1400">
                <a:latin typeface="Arial"/>
                <a:cs typeface="Arial"/>
              </a:rPr>
              <a:t>.</a:t>
            </a:r>
            <a:r>
              <a:rPr dirty="0" smtClean="0" sz="1400" spc="-250">
                <a:latin typeface="Arial"/>
                <a:cs typeface="Arial"/>
              </a:rPr>
              <a:t>ي </a:t>
            </a:r>
            <a:r>
              <a:rPr dirty="0" smtClean="0" sz="1400" spc="-275">
                <a:latin typeface="Arial"/>
                <a:cs typeface="Arial"/>
              </a:rPr>
              <a:t>ل</a:t>
            </a:r>
            <a:r>
              <a:rPr dirty="0" smtClean="0" sz="1400" spc="-135">
                <a:latin typeface="Arial"/>
                <a:cs typeface="Arial"/>
              </a:rPr>
              <a:t>يي  </a:t>
            </a:r>
            <a:r>
              <a:rPr dirty="0" smtClean="0" sz="1400" spc="-350">
                <a:latin typeface="Arial"/>
                <a:cs typeface="Arial"/>
              </a:rPr>
              <a:t>ي</a:t>
            </a:r>
            <a:endParaRPr sz="1400">
              <a:latin typeface="Arial"/>
              <a:cs typeface="Arial"/>
            </a:endParaRPr>
          </a:p>
          <a:p>
            <a:pPr>
              <a:lnSpc>
                <a:spcPts val="1100"/>
              </a:lnSpc>
              <a:spcBef>
                <a:spcPts val="75"/>
              </a:spcBef>
            </a:pPr>
            <a:endParaRPr sz="1100"/>
          </a:p>
          <a:p>
            <a:pPr algn="r" marR="12700">
              <a:lnSpc>
                <a:spcPct val="100000"/>
              </a:lnSpc>
            </a:pPr>
            <a:r>
              <a:rPr dirty="0" smtClean="0" sz="1400" spc="10" b="1" u="heavy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mtClean="0" sz="1400" spc="100" b="1" u="heavy">
                <a:solidFill>
                  <a:srgbClr val="FF0000"/>
                </a:solidFill>
                <a:latin typeface="Arial"/>
                <a:cs typeface="Arial"/>
              </a:rPr>
              <a:t>ة</a:t>
            </a:r>
            <a:r>
              <a:rPr dirty="0" smtClean="0" sz="1400" spc="100" b="1" u="heavy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mtClean="0" sz="1400" spc="75" b="1" u="heavy">
                <a:solidFill>
                  <a:srgbClr val="FF0000"/>
                </a:solidFill>
                <a:latin typeface="Arial"/>
                <a:cs typeface="Arial"/>
              </a:rPr>
              <a:t>م</a:t>
            </a:r>
            <a:r>
              <a:rPr dirty="0" smtClean="0" sz="1400" spc="75" b="1" u="heavy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mtClean="0" sz="1400" spc="-90" b="1" u="heavy">
                <a:solidFill>
                  <a:srgbClr val="FF0000"/>
                </a:solidFill>
                <a:latin typeface="Arial"/>
                <a:cs typeface="Arial"/>
              </a:rPr>
              <a:t>زلأ</a:t>
            </a:r>
            <a:r>
              <a:rPr dirty="0" smtClean="0" sz="1400" spc="-90" b="1" u="heavy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mtClean="0" sz="1400" spc="-90" b="1" u="heavy">
                <a:solidFill>
                  <a:srgbClr val="FF0000"/>
                </a:solidFill>
                <a:latin typeface="Arial"/>
                <a:cs typeface="Arial"/>
              </a:rPr>
              <a:t>ا</a:t>
            </a:r>
            <a:r>
              <a:rPr dirty="0" smtClean="0" sz="1400" spc="-90" b="1" u="heavy">
                <a:solidFill>
                  <a:srgbClr val="FF0000"/>
                </a:solidFill>
                <a:latin typeface="Arial"/>
                <a:cs typeface="Arial"/>
              </a:rPr>
              <a:t>  </a:t>
            </a:r>
            <a:r>
              <a:rPr dirty="0" smtClean="0" sz="1400" spc="-320" b="1" u="heavy">
                <a:solidFill>
                  <a:srgbClr val="FF0000"/>
                </a:solidFill>
                <a:latin typeface="Arial"/>
                <a:cs typeface="Arial"/>
              </a:rPr>
              <a:t>عي</a:t>
            </a:r>
            <a:r>
              <a:rPr dirty="0" smtClean="0" sz="1400" spc="-320" b="1" u="heavy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mtClean="0" sz="1400" spc="-310" b="1" u="heavy">
                <a:solidFill>
                  <a:srgbClr val="FF0000"/>
                </a:solidFill>
                <a:latin typeface="Arial"/>
                <a:cs typeface="Arial"/>
              </a:rPr>
              <a:t>رف</a:t>
            </a:r>
            <a:r>
              <a:rPr dirty="0" smtClean="0" sz="1400" spc="-310" b="1" u="heavy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mtClean="0" sz="1400" spc="-540" b="1" u="heavy">
                <a:solidFill>
                  <a:srgbClr val="FF0000"/>
                </a:solidFill>
                <a:latin typeface="Arial"/>
                <a:cs typeface="Arial"/>
              </a:rPr>
              <a:t>ت</a:t>
            </a:r>
            <a:r>
              <a:rPr dirty="0" smtClean="0" sz="1400" spc="-540" b="1" u="heavy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mtClean="0" sz="1400" spc="5" b="1" u="heavy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mtClean="0" sz="1400" spc="-145" b="1" u="heavy">
                <a:solidFill>
                  <a:srgbClr val="FF0000"/>
                </a:solidFill>
                <a:latin typeface="Arial"/>
                <a:cs typeface="Arial"/>
              </a:rPr>
              <a:t>بولسأ</a:t>
            </a:r>
            <a:r>
              <a:rPr dirty="0" smtClean="0" sz="1400" spc="-145" b="1" u="heavy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mtClean="0" sz="1400" spc="-145" b="1" u="heavy">
                <a:solidFill>
                  <a:srgbClr val="FF0000"/>
                </a:solidFill>
                <a:latin typeface="Arial"/>
                <a:cs typeface="Arial"/>
              </a:rPr>
              <a:t>:</a:t>
            </a:r>
            <a:r>
              <a:rPr dirty="0" smtClean="0" sz="1400" spc="-145" b="1" u="heavy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mtClean="0" sz="1400" spc="-10" b="1" u="heavy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mtClean="0" sz="1400" spc="15" b="1" u="heavy">
                <a:solidFill>
                  <a:srgbClr val="FF0000"/>
                </a:solidFill>
                <a:latin typeface="Arial"/>
                <a:cs typeface="Arial"/>
              </a:rPr>
              <a:t>ا</a:t>
            </a:r>
            <a:r>
              <a:rPr dirty="0" smtClean="0" sz="1400" spc="-295" b="1" u="heavy">
                <a:solidFill>
                  <a:srgbClr val="FF0000"/>
                </a:solidFill>
                <a:latin typeface="Arial"/>
                <a:cs typeface="Arial"/>
              </a:rPr>
              <a:t>عباس</a:t>
            </a:r>
            <a:endParaRPr sz="1400">
              <a:latin typeface="Arial"/>
              <a:cs typeface="Arial"/>
            </a:endParaRPr>
          </a:p>
          <a:p>
            <a:pPr>
              <a:lnSpc>
                <a:spcPts val="950"/>
              </a:lnSpc>
              <a:spcBef>
                <a:spcPts val="39"/>
              </a:spcBef>
            </a:pPr>
            <a:endParaRPr sz="950"/>
          </a:p>
          <a:p>
            <a:pPr algn="just" marL="12700" marR="15875">
              <a:lnSpc>
                <a:spcPct val="110400"/>
              </a:lnSpc>
            </a:pPr>
            <a:r>
              <a:rPr dirty="0" smtClean="0" sz="1400" spc="-229">
                <a:latin typeface="Arial"/>
                <a:cs typeface="Arial"/>
              </a:rPr>
              <a:t>ي</a:t>
            </a:r>
            <a:r>
              <a:rPr dirty="0" smtClean="0" sz="1400" spc="0">
                <a:latin typeface="Arial"/>
                <a:cs typeface="Arial"/>
              </a:rPr>
              <a:t>ا</a:t>
            </a:r>
            <a:r>
              <a:rPr dirty="0" smtClean="0" sz="1400" spc="-350">
                <a:latin typeface="Arial"/>
                <a:cs typeface="Arial"/>
              </a:rPr>
              <a:t>ي</a:t>
            </a:r>
            <a:r>
              <a:rPr dirty="0" smtClean="0" sz="1400" spc="-350">
                <a:latin typeface="Arial"/>
                <a:cs typeface="Arial"/>
              </a:rPr>
              <a:t> </a:t>
            </a:r>
            <a:r>
              <a:rPr dirty="0" smtClean="0" sz="1400" spc="5">
                <a:latin typeface="Arial"/>
                <a:cs typeface="Arial"/>
              </a:rPr>
              <a:t>الأ</a:t>
            </a:r>
            <a:r>
              <a:rPr dirty="0" smtClean="0" sz="1400" spc="-120">
                <a:latin typeface="Arial"/>
                <a:cs typeface="Arial"/>
              </a:rPr>
              <a:t>لأ</a:t>
            </a:r>
            <a:r>
              <a:rPr dirty="0" smtClean="0" sz="1400" spc="-120">
                <a:latin typeface="Arial"/>
                <a:cs typeface="Arial"/>
              </a:rPr>
              <a:t>ا </a:t>
            </a:r>
            <a:r>
              <a:rPr dirty="0" smtClean="0" sz="1400" spc="85">
                <a:latin typeface="Arial"/>
                <a:cs typeface="Arial"/>
              </a:rPr>
              <a:t> </a:t>
            </a:r>
            <a:r>
              <a:rPr dirty="0" smtClean="0" sz="1400" spc="30">
                <a:latin typeface="Arial"/>
                <a:cs typeface="Arial"/>
              </a:rPr>
              <a:t>ا</a:t>
            </a:r>
            <a:r>
              <a:rPr dirty="0" smtClean="0" sz="1400" spc="65">
                <a:latin typeface="Arial"/>
                <a:cs typeface="Arial"/>
              </a:rPr>
              <a:t>ة</a:t>
            </a:r>
            <a:r>
              <a:rPr dirty="0" smtClean="0" sz="1400" spc="0">
                <a:latin typeface="Arial"/>
                <a:cs typeface="Arial"/>
              </a:rPr>
              <a:t>ا</a:t>
            </a:r>
            <a:r>
              <a:rPr dirty="0" smtClean="0" sz="1400" spc="-335">
                <a:latin typeface="Arial"/>
                <a:cs typeface="Arial"/>
              </a:rPr>
              <a:t>ف</a:t>
            </a:r>
            <a:r>
              <a:rPr dirty="0" smtClean="0" sz="1400" spc="-310">
                <a:latin typeface="Arial"/>
                <a:cs typeface="Arial"/>
              </a:rPr>
              <a:t>ب</a:t>
            </a:r>
            <a:r>
              <a:rPr dirty="0" smtClean="0" sz="1400" spc="0">
                <a:latin typeface="Arial"/>
                <a:cs typeface="Arial"/>
              </a:rPr>
              <a:t>ا</a:t>
            </a:r>
            <a:r>
              <a:rPr dirty="0" smtClean="0" sz="1400" spc="10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ع</a:t>
            </a:r>
            <a:r>
              <a:rPr dirty="0" smtClean="0" sz="1400" spc="-285">
                <a:latin typeface="Arial"/>
                <a:cs typeface="Arial"/>
              </a:rPr>
              <a:t>ل</a:t>
            </a:r>
            <a:r>
              <a:rPr dirty="0" smtClean="0" sz="1400" spc="-80">
                <a:latin typeface="Arial"/>
                <a:cs typeface="Arial"/>
              </a:rPr>
              <a:t>أ</a:t>
            </a:r>
            <a:r>
              <a:rPr dirty="0" smtClean="0" sz="1400" spc="0">
                <a:latin typeface="Arial"/>
                <a:cs typeface="Arial"/>
              </a:rPr>
              <a:t>ا</a:t>
            </a:r>
            <a:r>
              <a:rPr dirty="0" smtClean="0" sz="1400" spc="-30">
                <a:latin typeface="Arial"/>
                <a:cs typeface="Arial"/>
              </a:rPr>
              <a:t> </a:t>
            </a:r>
            <a:r>
              <a:rPr dirty="0" smtClean="0" sz="1400" spc="-200">
                <a:latin typeface="Arial"/>
                <a:cs typeface="Arial"/>
              </a:rPr>
              <a:t>لأ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105">
                <a:latin typeface="Arial"/>
                <a:cs typeface="Arial"/>
              </a:rPr>
              <a:t>ة</a:t>
            </a:r>
            <a:r>
              <a:rPr dirty="0" smtClean="0" sz="1400" spc="0">
                <a:latin typeface="Arial"/>
                <a:cs typeface="Arial"/>
              </a:rPr>
              <a:t>ا</a:t>
            </a:r>
            <a:r>
              <a:rPr dirty="0" smtClean="0" sz="1400" spc="-105">
                <a:latin typeface="Arial"/>
                <a:cs typeface="Arial"/>
              </a:rPr>
              <a:t>ل 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254">
                <a:latin typeface="Arial"/>
                <a:cs typeface="Arial"/>
              </a:rPr>
              <a:t>ا</a:t>
            </a:r>
            <a:r>
              <a:rPr dirty="0" smtClean="0" sz="1400" spc="0">
                <a:latin typeface="Arial"/>
                <a:cs typeface="Arial"/>
              </a:rPr>
              <a:t>ا</a:t>
            </a:r>
            <a:r>
              <a:rPr dirty="0" smtClean="0" sz="1400" spc="-120">
                <a:latin typeface="Arial"/>
                <a:cs typeface="Arial"/>
              </a:rPr>
              <a:t> </a:t>
            </a:r>
            <a:r>
              <a:rPr dirty="0" smtClean="0" sz="1400" spc="-340">
                <a:latin typeface="Arial"/>
                <a:cs typeface="Arial"/>
              </a:rPr>
              <a:t>س</a:t>
            </a:r>
            <a:r>
              <a:rPr dirty="0" smtClean="0" sz="1400" spc="-114">
                <a:latin typeface="Arial"/>
                <a:cs typeface="Arial"/>
              </a:rPr>
              <a:t>لأ 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600">
                <a:latin typeface="Arial"/>
                <a:cs typeface="Arial"/>
              </a:rPr>
              <a:t> </a:t>
            </a:r>
            <a:r>
              <a:rPr dirty="0" smtClean="0" sz="1400" spc="-550">
                <a:latin typeface="Arial"/>
                <a:cs typeface="Arial"/>
              </a:rPr>
              <a:t>ي</a:t>
            </a:r>
            <a:r>
              <a:rPr dirty="0" smtClean="0" sz="1400" spc="0">
                <a:latin typeface="Arial"/>
                <a:cs typeface="Arial"/>
              </a:rPr>
              <a:t>ا</a:t>
            </a:r>
            <a:r>
              <a:rPr dirty="0" smtClean="0" sz="1400" spc="-40">
                <a:latin typeface="Arial"/>
                <a:cs typeface="Arial"/>
              </a:rPr>
              <a:t>ي</a:t>
            </a:r>
            <a:r>
              <a:rPr dirty="0" smtClean="0" sz="1400" spc="-30">
                <a:latin typeface="Arial"/>
                <a:cs typeface="Arial"/>
              </a:rPr>
              <a:t>ه</a:t>
            </a:r>
            <a:r>
              <a:rPr dirty="0" smtClean="0" sz="1400" spc="0">
                <a:latin typeface="Arial"/>
                <a:cs typeface="Arial"/>
              </a:rPr>
              <a:t>ا </a:t>
            </a:r>
            <a:r>
              <a:rPr dirty="0" smtClean="0" sz="1400" spc="-250">
                <a:latin typeface="Arial"/>
                <a:cs typeface="Arial"/>
              </a:rPr>
              <a:t>ف</a:t>
            </a:r>
            <a:r>
              <a:rPr dirty="0" smtClean="0" sz="1400" spc="0">
                <a:latin typeface="Arial"/>
                <a:cs typeface="Arial"/>
              </a:rPr>
              <a:t>ا</a:t>
            </a:r>
            <a:r>
              <a:rPr dirty="0" smtClean="0" sz="1400" spc="-720">
                <a:latin typeface="Arial"/>
                <a:cs typeface="Arial"/>
              </a:rPr>
              <a:t>ب</a:t>
            </a:r>
            <a:r>
              <a:rPr dirty="0" smtClean="0" sz="1400" spc="0">
                <a:latin typeface="Arial"/>
                <a:cs typeface="Arial"/>
              </a:rPr>
              <a:t>إ </a:t>
            </a:r>
            <a:r>
              <a:rPr dirty="0" smtClean="0" sz="1400" spc="265">
                <a:latin typeface="Arial"/>
                <a:cs typeface="Arial"/>
              </a:rPr>
              <a:t>ا</a:t>
            </a:r>
            <a:r>
              <a:rPr dirty="0" smtClean="0" sz="1400" spc="0">
                <a:latin typeface="Arial"/>
                <a:cs typeface="Arial"/>
              </a:rPr>
              <a:t>ا</a:t>
            </a:r>
            <a:r>
              <a:rPr dirty="0" smtClean="0" sz="1400" spc="-40">
                <a:latin typeface="Arial"/>
                <a:cs typeface="Arial"/>
              </a:rPr>
              <a:t>ي</a:t>
            </a:r>
            <a:r>
              <a:rPr dirty="0" smtClean="0" sz="1400" spc="-30">
                <a:latin typeface="Arial"/>
                <a:cs typeface="Arial"/>
              </a:rPr>
              <a:t>ه</a:t>
            </a:r>
            <a:r>
              <a:rPr dirty="0" smtClean="0" sz="1400" spc="-120">
                <a:latin typeface="Arial"/>
                <a:cs typeface="Arial"/>
              </a:rPr>
              <a:t>لأ</a:t>
            </a:r>
            <a:r>
              <a:rPr dirty="0" smtClean="0" sz="1400" spc="-120">
                <a:latin typeface="Arial"/>
                <a:cs typeface="Arial"/>
              </a:rPr>
              <a:t>ا </a:t>
            </a:r>
            <a:r>
              <a:rPr dirty="0" smtClean="0" sz="1400" spc="265">
                <a:latin typeface="Arial"/>
                <a:cs typeface="Arial"/>
              </a:rPr>
              <a:t>ا</a:t>
            </a:r>
            <a:r>
              <a:rPr dirty="0" smtClean="0" sz="1400" spc="0">
                <a:latin typeface="Arial"/>
                <a:cs typeface="Arial"/>
              </a:rPr>
              <a:t>ا</a:t>
            </a:r>
            <a:r>
              <a:rPr dirty="0" smtClean="0" sz="1400" spc="-135">
                <a:latin typeface="Arial"/>
                <a:cs typeface="Arial"/>
              </a:rPr>
              <a:t>سه ل</a:t>
            </a:r>
            <a:r>
              <a:rPr dirty="0" smtClean="0" sz="1400" spc="-200">
                <a:latin typeface="Arial"/>
                <a:cs typeface="Arial"/>
              </a:rPr>
              <a:t>لأ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80">
                <a:latin typeface="Arial"/>
                <a:cs typeface="Arial"/>
              </a:rPr>
              <a:t> </a:t>
            </a:r>
            <a:r>
              <a:rPr dirty="0" smtClean="0" sz="1400" spc="-25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ا</a:t>
            </a:r>
            <a:r>
              <a:rPr dirty="0" smtClean="0" sz="1400" spc="-445">
                <a:latin typeface="Arial"/>
                <a:cs typeface="Arial"/>
              </a:rPr>
              <a:t>سيل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-254">
                <a:latin typeface="Arial"/>
                <a:cs typeface="Arial"/>
              </a:rPr>
              <a:t>ف</a:t>
            </a:r>
            <a:r>
              <a:rPr dirty="0" smtClean="0" sz="1400" spc="0">
                <a:latin typeface="Arial"/>
                <a:cs typeface="Arial"/>
              </a:rPr>
              <a:t>ا</a:t>
            </a:r>
            <a:r>
              <a:rPr dirty="0" smtClean="0" sz="1400" spc="-195">
                <a:latin typeface="Arial"/>
                <a:cs typeface="Arial"/>
              </a:rPr>
              <a:t>د</a:t>
            </a:r>
            <a:r>
              <a:rPr dirty="0" smtClean="0" sz="1400" spc="-415">
                <a:latin typeface="Arial"/>
                <a:cs typeface="Arial"/>
              </a:rPr>
              <a:t>س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700">
                <a:latin typeface="Arial"/>
                <a:cs typeface="Arial"/>
              </a:rPr>
              <a:t>ا</a:t>
            </a:r>
            <a:r>
              <a:rPr dirty="0" smtClean="0" sz="1400" spc="-200">
                <a:latin typeface="Arial"/>
                <a:cs typeface="Arial"/>
              </a:rPr>
              <a:t>لأ</a:t>
            </a:r>
            <a:r>
              <a:rPr dirty="0" smtClean="0" sz="1400" spc="-155">
                <a:latin typeface="Arial"/>
                <a:cs typeface="Arial"/>
              </a:rPr>
              <a:t>د</a:t>
            </a:r>
            <a:r>
              <a:rPr dirty="0" smtClean="0" sz="1400" spc="0">
                <a:latin typeface="Arial"/>
                <a:cs typeface="Arial"/>
              </a:rPr>
              <a:t>ا</a:t>
            </a:r>
            <a:r>
              <a:rPr dirty="0" smtClean="0" sz="1400" spc="-165">
                <a:latin typeface="Arial"/>
                <a:cs typeface="Arial"/>
              </a:rPr>
              <a:t>سلأا</a:t>
            </a:r>
            <a:r>
              <a:rPr dirty="0" smtClean="0" sz="1400" spc="-165">
                <a:latin typeface="Arial"/>
                <a:cs typeface="Arial"/>
              </a:rPr>
              <a:t> </a:t>
            </a:r>
            <a:r>
              <a:rPr dirty="0" smtClean="0" sz="1400" spc="-90">
                <a:latin typeface="Arial"/>
                <a:cs typeface="Arial"/>
              </a:rPr>
              <a:t>ا</a:t>
            </a:r>
            <a:r>
              <a:rPr dirty="0" smtClean="0" sz="1400" spc="-225">
                <a:latin typeface="Arial"/>
                <a:cs typeface="Arial"/>
              </a:rPr>
              <a:t>ط</a:t>
            </a:r>
            <a:r>
              <a:rPr dirty="0" smtClean="0" sz="1400" spc="0">
                <a:latin typeface="Arial"/>
                <a:cs typeface="Arial"/>
              </a:rPr>
              <a:t>ا</a:t>
            </a:r>
            <a:r>
              <a:rPr dirty="0" smtClean="0" sz="1400" spc="20">
                <a:latin typeface="Arial"/>
                <a:cs typeface="Arial"/>
              </a:rPr>
              <a:t>و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90">
                <a:latin typeface="Arial"/>
                <a:cs typeface="Arial"/>
              </a:rPr>
              <a:t>ة</a:t>
            </a:r>
            <a:r>
              <a:rPr dirty="0" smtClean="0" sz="1400" spc="0">
                <a:latin typeface="Arial"/>
                <a:cs typeface="Arial"/>
              </a:rPr>
              <a:t>ا</a:t>
            </a:r>
            <a:r>
              <a:rPr dirty="0" smtClean="0" sz="1400" spc="-229">
                <a:latin typeface="Arial"/>
                <a:cs typeface="Arial"/>
              </a:rPr>
              <a:t>يلل </a:t>
            </a:r>
            <a:r>
              <a:rPr dirty="0" smtClean="0" sz="1400" spc="-245">
                <a:latin typeface="Arial"/>
                <a:cs typeface="Arial"/>
              </a:rPr>
              <a:t>ي</a:t>
            </a:r>
            <a:r>
              <a:rPr dirty="0" smtClean="0" sz="1400" spc="0">
                <a:latin typeface="Arial"/>
                <a:cs typeface="Arial"/>
              </a:rPr>
              <a:t>ا</a:t>
            </a:r>
            <a:r>
              <a:rPr dirty="0" smtClean="0" sz="1400" spc="130">
                <a:latin typeface="Arial"/>
                <a:cs typeface="Arial"/>
              </a:rPr>
              <a:t>هلأ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80">
                <a:latin typeface="Arial"/>
                <a:cs typeface="Arial"/>
              </a:rPr>
              <a:t> </a:t>
            </a:r>
            <a:r>
              <a:rPr dirty="0" smtClean="0" sz="1400" spc="-355">
                <a:latin typeface="Arial"/>
                <a:cs typeface="Arial"/>
              </a:rPr>
              <a:t>ل</a:t>
            </a:r>
            <a:r>
              <a:rPr dirty="0" smtClean="0" sz="1400" spc="0">
                <a:latin typeface="Arial"/>
                <a:cs typeface="Arial"/>
              </a:rPr>
              <a:t>ا</a:t>
            </a:r>
            <a:r>
              <a:rPr dirty="0" smtClean="0" sz="1400" spc="-150">
                <a:latin typeface="Arial"/>
                <a:cs typeface="Arial"/>
              </a:rPr>
              <a:t> لأ</a:t>
            </a:r>
            <a:r>
              <a:rPr dirty="0" smtClean="0" sz="1400" spc="10">
                <a:latin typeface="Arial"/>
                <a:cs typeface="Arial"/>
              </a:rPr>
              <a:t> </a:t>
            </a:r>
            <a:r>
              <a:rPr dirty="0" smtClean="0" sz="1400" spc="5">
                <a:latin typeface="Arial"/>
                <a:cs typeface="Arial"/>
              </a:rPr>
              <a:t>،</a:t>
            </a:r>
            <a:r>
              <a:rPr dirty="0" smtClean="0" sz="1400" spc="0">
                <a:latin typeface="Arial"/>
                <a:cs typeface="Arial"/>
              </a:rPr>
              <a:t>ى</a:t>
            </a:r>
            <a:r>
              <a:rPr dirty="0" smtClean="0" sz="1400" spc="-285">
                <a:latin typeface="Arial"/>
                <a:cs typeface="Arial"/>
              </a:rPr>
              <a:t>ل</a:t>
            </a:r>
            <a:r>
              <a:rPr dirty="0" smtClean="0" sz="1400" spc="-105">
                <a:latin typeface="Arial"/>
                <a:cs typeface="Arial"/>
              </a:rPr>
              <a:t>أ</a:t>
            </a:r>
            <a:r>
              <a:rPr dirty="0" smtClean="0" sz="1400" spc="0">
                <a:latin typeface="Arial"/>
                <a:cs typeface="Arial"/>
              </a:rPr>
              <a:t>ا</a:t>
            </a:r>
            <a:r>
              <a:rPr dirty="0" smtClean="0" sz="1400" spc="-415">
                <a:latin typeface="Arial"/>
                <a:cs typeface="Arial"/>
              </a:rPr>
              <a:t>يبا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15">
                <a:latin typeface="Arial"/>
                <a:cs typeface="Arial"/>
              </a:rPr>
              <a:t>ن</a:t>
            </a:r>
            <a:r>
              <a:rPr dirty="0" smtClean="0" sz="1400" spc="0">
                <a:latin typeface="Arial"/>
                <a:cs typeface="Arial"/>
              </a:rPr>
              <a:t>ا</a:t>
            </a:r>
            <a:r>
              <a:rPr dirty="0" smtClean="0" sz="1400" spc="-350">
                <a:latin typeface="Arial"/>
                <a:cs typeface="Arial"/>
              </a:rPr>
              <a:t>ي</a:t>
            </a:r>
            <a:r>
              <a:rPr dirty="0" smtClean="0" sz="1400" spc="-350">
                <a:latin typeface="Arial"/>
                <a:cs typeface="Arial"/>
              </a:rPr>
              <a:t> </a:t>
            </a:r>
            <a:r>
              <a:rPr dirty="0" smtClean="0" sz="1400" spc="245">
                <a:latin typeface="Arial"/>
                <a:cs typeface="Arial"/>
              </a:rPr>
              <a:t>ا</a:t>
            </a:r>
            <a:r>
              <a:rPr dirty="0" smtClean="0" sz="1400" spc="0">
                <a:latin typeface="Arial"/>
                <a:cs typeface="Arial"/>
              </a:rPr>
              <a:t>ا</a:t>
            </a:r>
            <a:r>
              <a:rPr dirty="0" smtClean="0" sz="1400" spc="-240">
                <a:latin typeface="Arial"/>
                <a:cs typeface="Arial"/>
              </a:rPr>
              <a:t>سلأم</a:t>
            </a:r>
            <a:r>
              <a:rPr dirty="0" smtClean="0" sz="1400" spc="-250">
                <a:latin typeface="Arial"/>
                <a:cs typeface="Arial"/>
              </a:rPr>
              <a:t>ل</a:t>
            </a:r>
            <a:r>
              <a:rPr dirty="0" smtClean="0" sz="1400" spc="-250">
                <a:latin typeface="Arial"/>
                <a:cs typeface="Arial"/>
              </a:rPr>
              <a:t>يلأ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240">
                <a:latin typeface="Arial"/>
                <a:cs typeface="Arial"/>
              </a:rPr>
              <a:t>ا</a:t>
            </a:r>
            <a:r>
              <a:rPr dirty="0" smtClean="0" sz="1400" spc="0">
                <a:latin typeface="Arial"/>
                <a:cs typeface="Arial"/>
              </a:rPr>
              <a:t>ا</a:t>
            </a:r>
            <a:r>
              <a:rPr dirty="0" smtClean="0" sz="1400" spc="-30">
                <a:latin typeface="Arial"/>
                <a:cs typeface="Arial"/>
              </a:rPr>
              <a:t> </a:t>
            </a:r>
            <a:r>
              <a:rPr dirty="0" smtClean="0" sz="1400" spc="-200">
                <a:latin typeface="Arial"/>
                <a:cs typeface="Arial"/>
              </a:rPr>
              <a:t>لأمل</a:t>
            </a:r>
            <a:r>
              <a:rPr dirty="0" smtClean="0" sz="1400" spc="-350">
                <a:latin typeface="Arial"/>
                <a:cs typeface="Arial"/>
              </a:rPr>
              <a:t>ي</a:t>
            </a:r>
            <a:r>
              <a:rPr dirty="0" smtClean="0" sz="1400" spc="-350">
                <a:latin typeface="Arial"/>
                <a:cs typeface="Arial"/>
              </a:rPr>
              <a:t> </a:t>
            </a:r>
            <a:r>
              <a:rPr dirty="0" smtClean="0" sz="1400" spc="240">
                <a:latin typeface="Arial"/>
                <a:cs typeface="Arial"/>
              </a:rPr>
              <a:t>ا</a:t>
            </a:r>
            <a:r>
              <a:rPr dirty="0" smtClean="0" sz="1400" spc="0">
                <a:latin typeface="Arial"/>
                <a:cs typeface="Arial"/>
              </a:rPr>
              <a:t>ا</a:t>
            </a:r>
            <a:r>
              <a:rPr dirty="0" smtClean="0" sz="1400" spc="-355">
                <a:latin typeface="Arial"/>
                <a:cs typeface="Arial"/>
              </a:rPr>
              <a:t>سل</a:t>
            </a:r>
            <a:r>
              <a:rPr dirty="0" smtClean="0" sz="1400" spc="-105">
                <a:latin typeface="Arial"/>
                <a:cs typeface="Arial"/>
              </a:rPr>
              <a:t>أ</a:t>
            </a:r>
            <a:r>
              <a:rPr dirty="0" smtClean="0" sz="1400" spc="-125">
                <a:latin typeface="Arial"/>
                <a:cs typeface="Arial"/>
              </a:rPr>
              <a:t>ي يل</a:t>
            </a:r>
            <a:r>
              <a:rPr dirty="0" smtClean="0" sz="1400" spc="-125">
                <a:latin typeface="Arial"/>
                <a:cs typeface="Arial"/>
              </a:rPr>
              <a:t> </a:t>
            </a:r>
            <a:r>
              <a:rPr dirty="0" smtClean="0" sz="1400" spc="254">
                <a:latin typeface="Arial"/>
                <a:cs typeface="Arial"/>
              </a:rPr>
              <a:t>ا</a:t>
            </a:r>
            <a:r>
              <a:rPr dirty="0" smtClean="0" sz="1400" spc="0">
                <a:latin typeface="Arial"/>
                <a:cs typeface="Arial"/>
              </a:rPr>
              <a:t>ا</a:t>
            </a:r>
            <a:r>
              <a:rPr dirty="0" smtClean="0" sz="1400" spc="-40">
                <a:latin typeface="Arial"/>
                <a:cs typeface="Arial"/>
              </a:rPr>
              <a:t>ي</a:t>
            </a:r>
            <a:r>
              <a:rPr dirty="0" smtClean="0" sz="1400" spc="-30">
                <a:latin typeface="Arial"/>
                <a:cs typeface="Arial"/>
              </a:rPr>
              <a:t>ه</a:t>
            </a:r>
            <a:r>
              <a:rPr dirty="0" smtClean="0" sz="1400" spc="-120">
                <a:latin typeface="Arial"/>
                <a:cs typeface="Arial"/>
              </a:rPr>
              <a:t>لأ</a:t>
            </a:r>
            <a:r>
              <a:rPr dirty="0" smtClean="0" sz="1400" spc="-120">
                <a:latin typeface="Arial"/>
                <a:cs typeface="Arial"/>
              </a:rPr>
              <a:t>ا </a:t>
            </a:r>
            <a:r>
              <a:rPr dirty="0" smtClean="0" sz="1400" spc="5">
                <a:latin typeface="Arial"/>
                <a:cs typeface="Arial"/>
              </a:rPr>
              <a:t>ى</a:t>
            </a:r>
            <a:r>
              <a:rPr dirty="0" smtClean="0" sz="1400" spc="-285">
                <a:latin typeface="Arial"/>
                <a:cs typeface="Arial"/>
              </a:rPr>
              <a:t>ل</a:t>
            </a:r>
            <a:r>
              <a:rPr dirty="0" smtClean="0" sz="1400" spc="-105">
                <a:latin typeface="Arial"/>
                <a:cs typeface="Arial"/>
              </a:rPr>
              <a:t>أ</a:t>
            </a:r>
            <a:r>
              <a:rPr dirty="0" smtClean="0" sz="1400" spc="0">
                <a:latin typeface="Arial"/>
                <a:cs typeface="Arial"/>
              </a:rPr>
              <a:t>ا</a:t>
            </a:r>
            <a:r>
              <a:rPr dirty="0" smtClean="0" sz="1400" spc="-20">
                <a:latin typeface="Arial"/>
                <a:cs typeface="Arial"/>
              </a:rPr>
              <a:t> 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-254">
                <a:latin typeface="Arial"/>
                <a:cs typeface="Arial"/>
              </a:rPr>
              <a:t>ي</a:t>
            </a:r>
            <a:r>
              <a:rPr dirty="0" smtClean="0" sz="1400" spc="0">
                <a:latin typeface="Arial"/>
                <a:cs typeface="Arial"/>
              </a:rPr>
              <a:t>ا</a:t>
            </a:r>
            <a:r>
              <a:rPr dirty="0" smtClean="0" sz="1400" spc="-350">
                <a:latin typeface="Arial"/>
                <a:cs typeface="Arial"/>
              </a:rPr>
              <a:t>ي</a:t>
            </a:r>
            <a:r>
              <a:rPr dirty="0" smtClean="0" sz="1400" spc="-350">
                <a:latin typeface="Arial"/>
                <a:cs typeface="Arial"/>
              </a:rPr>
              <a:t> </a:t>
            </a:r>
            <a:r>
              <a:rPr dirty="0" smtClean="0" sz="1400" spc="430">
                <a:latin typeface="Arial"/>
                <a:cs typeface="Arial"/>
              </a:rPr>
              <a:t>ا</a:t>
            </a:r>
            <a:r>
              <a:rPr dirty="0" smtClean="0" sz="1400" spc="0">
                <a:latin typeface="Arial"/>
                <a:cs typeface="Arial"/>
              </a:rPr>
              <a:t>ا</a:t>
            </a:r>
            <a:r>
              <a:rPr dirty="0" smtClean="0" sz="1400" spc="-325">
                <a:latin typeface="Arial"/>
                <a:cs typeface="Arial"/>
              </a:rPr>
              <a:t>ييللبالأ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425">
                <a:latin typeface="Arial"/>
                <a:cs typeface="Arial"/>
              </a:rPr>
              <a:t>ا</a:t>
            </a:r>
            <a:r>
              <a:rPr dirty="0" smtClean="0" sz="1400" spc="0">
                <a:latin typeface="Arial"/>
                <a:cs typeface="Arial"/>
              </a:rPr>
              <a:t>ا</a:t>
            </a:r>
            <a:r>
              <a:rPr dirty="0" smtClean="0" sz="1400" spc="-160">
                <a:latin typeface="Arial"/>
                <a:cs typeface="Arial"/>
              </a:rPr>
              <a:t>لل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240">
                <a:latin typeface="Arial"/>
                <a:cs typeface="Arial"/>
              </a:rPr>
              <a:t>ا</a:t>
            </a:r>
            <a:r>
              <a:rPr dirty="0" smtClean="0" sz="1400" spc="0">
                <a:latin typeface="Arial"/>
                <a:cs typeface="Arial"/>
              </a:rPr>
              <a:t>ا</a:t>
            </a:r>
            <a:r>
              <a:rPr dirty="0" smtClean="0" sz="1400" spc="-40">
                <a:latin typeface="Arial"/>
                <a:cs typeface="Arial"/>
              </a:rPr>
              <a:t>ي</a:t>
            </a:r>
            <a:r>
              <a:rPr dirty="0" smtClean="0" sz="1400" spc="-30">
                <a:latin typeface="Arial"/>
                <a:cs typeface="Arial"/>
              </a:rPr>
              <a:t>ه</a:t>
            </a:r>
            <a:r>
              <a:rPr dirty="0" smtClean="0" sz="1400" spc="-120">
                <a:latin typeface="Arial"/>
                <a:cs typeface="Arial"/>
              </a:rPr>
              <a:t>لأ</a:t>
            </a:r>
            <a:r>
              <a:rPr dirty="0" smtClean="0" sz="1400" spc="-120">
                <a:latin typeface="Arial"/>
                <a:cs typeface="Arial"/>
              </a:rPr>
              <a:t>ا </a:t>
            </a:r>
            <a:r>
              <a:rPr dirty="0" smtClean="0" sz="1400" spc="5">
                <a:latin typeface="Arial"/>
                <a:cs typeface="Arial"/>
              </a:rPr>
              <a:t>ى</a:t>
            </a:r>
            <a:r>
              <a:rPr dirty="0" smtClean="0" sz="1400" spc="-285">
                <a:latin typeface="Arial"/>
                <a:cs typeface="Arial"/>
              </a:rPr>
              <a:t>ل</a:t>
            </a:r>
            <a:r>
              <a:rPr dirty="0" smtClean="0" sz="1400" spc="-105">
                <a:latin typeface="Arial"/>
                <a:cs typeface="Arial"/>
              </a:rPr>
              <a:t>أ</a:t>
            </a:r>
            <a:r>
              <a:rPr dirty="0" smtClean="0" sz="1400" spc="0">
                <a:latin typeface="Arial"/>
                <a:cs typeface="Arial"/>
              </a:rPr>
              <a:t>ا</a:t>
            </a:r>
            <a:r>
              <a:rPr dirty="0" smtClean="0" sz="1400" spc="-20">
                <a:latin typeface="Arial"/>
                <a:cs typeface="Arial"/>
              </a:rPr>
              <a:t> </a:t>
            </a:r>
            <a:r>
              <a:rPr dirty="0" smtClean="0" sz="1400" spc="-135">
                <a:latin typeface="Arial"/>
                <a:cs typeface="Arial"/>
              </a:rPr>
              <a:t>ءلأ</a:t>
            </a:r>
            <a:r>
              <a:rPr dirty="0" smtClean="0" sz="1400" spc="-170">
                <a:latin typeface="Arial"/>
                <a:cs typeface="Arial"/>
              </a:rPr>
              <a:t>ا</a:t>
            </a:r>
            <a:r>
              <a:rPr dirty="0" smtClean="0" sz="1400" spc="390">
                <a:latin typeface="Arial"/>
                <a:cs typeface="Arial"/>
              </a:rPr>
              <a:t>اه</a:t>
            </a:r>
            <a:r>
              <a:rPr dirty="0" smtClean="0" sz="1400" spc="390">
                <a:latin typeface="Arial"/>
                <a:cs typeface="Arial"/>
              </a:rPr>
              <a:t> </a:t>
            </a:r>
            <a:r>
              <a:rPr dirty="0" smtClean="0" sz="1400" spc="434">
                <a:latin typeface="Arial"/>
                <a:cs typeface="Arial"/>
              </a:rPr>
              <a:t> </a:t>
            </a:r>
            <a:r>
              <a:rPr dirty="0" smtClean="0" sz="1400" spc="-185">
                <a:latin typeface="Arial"/>
                <a:cs typeface="Arial"/>
              </a:rPr>
              <a:t>ا</a:t>
            </a:r>
            <a:r>
              <a:rPr dirty="0" smtClean="0" sz="1400" spc="-10">
                <a:latin typeface="Arial"/>
                <a:cs typeface="Arial"/>
              </a:rPr>
              <a:t>ا 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155">
                <a:latin typeface="Arial"/>
                <a:cs typeface="Arial"/>
              </a:rPr>
              <a:t> ل</a:t>
            </a:r>
            <a:r>
              <a:rPr dirty="0" smtClean="0" sz="1400" spc="70">
                <a:latin typeface="Arial"/>
                <a:cs typeface="Arial"/>
              </a:rPr>
              <a:t>أ</a:t>
            </a:r>
            <a:r>
              <a:rPr dirty="0" smtClean="0" sz="1400" spc="-185">
                <a:latin typeface="Arial"/>
                <a:cs typeface="Arial"/>
              </a:rPr>
              <a:t>ا</a:t>
            </a:r>
            <a:r>
              <a:rPr dirty="0" smtClean="0" sz="1400" spc="-60">
                <a:latin typeface="Arial"/>
                <a:cs typeface="Arial"/>
              </a:rPr>
              <a:t>ا </a:t>
            </a:r>
            <a:r>
              <a:rPr dirty="0" smtClean="0" sz="1400" spc="-180">
                <a:latin typeface="Arial"/>
                <a:cs typeface="Arial"/>
              </a:rPr>
              <a:t>ب</a:t>
            </a:r>
            <a:r>
              <a:rPr dirty="0" smtClean="0" sz="1400" spc="0">
                <a:latin typeface="Arial"/>
                <a:cs typeface="Arial"/>
              </a:rPr>
              <a:t>ا </a:t>
            </a:r>
            <a:r>
              <a:rPr dirty="0" smtClean="0" sz="1400" spc="-90">
                <a:latin typeface="Arial"/>
                <a:cs typeface="Arial"/>
              </a:rPr>
              <a:t>ا</a:t>
            </a:r>
            <a:r>
              <a:rPr dirty="0" smtClean="0" sz="1400" spc="-260">
                <a:latin typeface="Arial"/>
                <a:cs typeface="Arial"/>
              </a:rPr>
              <a:t>ط</a:t>
            </a:r>
            <a:r>
              <a:rPr dirty="0" smtClean="0" sz="1400" spc="-175">
                <a:latin typeface="Arial"/>
                <a:cs typeface="Arial"/>
              </a:rPr>
              <a:t>ا</a:t>
            </a:r>
            <a:r>
              <a:rPr dirty="0" smtClean="0" sz="1400" spc="10">
                <a:latin typeface="Arial"/>
                <a:cs typeface="Arial"/>
              </a:rPr>
              <a:t>او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-270">
                <a:latin typeface="Arial"/>
                <a:cs typeface="Arial"/>
              </a:rPr>
              <a:t>ي</a:t>
            </a:r>
            <a:r>
              <a:rPr dirty="0" smtClean="0" sz="1400" spc="-180">
                <a:latin typeface="Arial"/>
                <a:cs typeface="Arial"/>
              </a:rPr>
              <a:t>ا</a:t>
            </a:r>
            <a:r>
              <a:rPr dirty="0" smtClean="0" sz="1400" spc="-175">
                <a:latin typeface="Arial"/>
                <a:cs typeface="Arial"/>
              </a:rPr>
              <a:t>اي</a:t>
            </a:r>
            <a:r>
              <a:rPr dirty="0" smtClean="0" sz="1400" spc="-175">
                <a:latin typeface="Arial"/>
                <a:cs typeface="Arial"/>
              </a:rPr>
              <a:t> </a:t>
            </a:r>
            <a:r>
              <a:rPr dirty="0" smtClean="0" sz="1400" spc="-240">
                <a:latin typeface="Arial"/>
                <a:cs typeface="Arial"/>
              </a:rPr>
              <a:t>ضلأي</a:t>
            </a:r>
            <a:r>
              <a:rPr dirty="0" smtClean="0" sz="1400" spc="-185">
                <a:latin typeface="Arial"/>
                <a:cs typeface="Arial"/>
              </a:rPr>
              <a:t>ا</a:t>
            </a:r>
            <a:r>
              <a:rPr dirty="0" smtClean="0" sz="1400" spc="-160">
                <a:latin typeface="Arial"/>
                <a:cs typeface="Arial"/>
              </a:rPr>
              <a:t>امل</a:t>
            </a:r>
            <a:r>
              <a:rPr dirty="0" smtClean="0" sz="1400" spc="-355">
                <a:latin typeface="Arial"/>
                <a:cs typeface="Arial"/>
              </a:rPr>
              <a:t>با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-290">
                <a:latin typeface="Arial"/>
                <a:cs typeface="Arial"/>
              </a:rPr>
              <a:t>ف</a:t>
            </a:r>
            <a:r>
              <a:rPr dirty="0" smtClean="0" sz="1400" spc="-180">
                <a:latin typeface="Arial"/>
                <a:cs typeface="Arial"/>
              </a:rPr>
              <a:t>ا</a:t>
            </a:r>
            <a:r>
              <a:rPr dirty="0" smtClean="0" sz="1400" spc="-70">
                <a:latin typeface="Arial"/>
                <a:cs typeface="Arial"/>
              </a:rPr>
              <a:t>ا</a:t>
            </a:r>
            <a:r>
              <a:rPr dirty="0" smtClean="0" sz="1400" spc="-125">
                <a:latin typeface="Arial"/>
                <a:cs typeface="Arial"/>
              </a:rPr>
              <a:t>د</a:t>
            </a:r>
            <a:r>
              <a:rPr dirty="0" smtClean="0" sz="1400" spc="-415">
                <a:latin typeface="Arial"/>
                <a:cs typeface="Arial"/>
              </a:rPr>
              <a:t>س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420">
                <a:latin typeface="Arial"/>
                <a:cs typeface="Arial"/>
              </a:rPr>
              <a:t>ا</a:t>
            </a:r>
            <a:r>
              <a:rPr dirty="0" smtClean="0" sz="1400" spc="-175">
                <a:latin typeface="Arial"/>
                <a:cs typeface="Arial"/>
              </a:rPr>
              <a:t>ا</a:t>
            </a:r>
            <a:r>
              <a:rPr dirty="0" smtClean="0" sz="1400" spc="-160">
                <a:latin typeface="Arial"/>
                <a:cs typeface="Arial"/>
              </a:rPr>
              <a:t>اي</a:t>
            </a:r>
            <a:r>
              <a:rPr dirty="0" smtClean="0" sz="1400" spc="-204">
                <a:latin typeface="Arial"/>
                <a:cs typeface="Arial"/>
              </a:rPr>
              <a:t>ل</a:t>
            </a:r>
            <a:r>
              <a:rPr dirty="0" smtClean="0" sz="1400" spc="-550">
                <a:latin typeface="Arial"/>
                <a:cs typeface="Arial"/>
              </a:rPr>
              <a:t>ب</a:t>
            </a:r>
            <a:r>
              <a:rPr dirty="0" smtClean="0" sz="1400" spc="-170">
                <a:latin typeface="Arial"/>
                <a:cs typeface="Arial"/>
              </a:rPr>
              <a:t>ا</a:t>
            </a:r>
            <a:r>
              <a:rPr dirty="0" smtClean="0" sz="1400" spc="-200">
                <a:latin typeface="Arial"/>
                <a:cs typeface="Arial"/>
              </a:rPr>
              <a:t>لأ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114">
                <a:latin typeface="Arial"/>
                <a:cs typeface="Arial"/>
              </a:rPr>
              <a:t>،ا</a:t>
            </a:r>
            <a:r>
              <a:rPr dirty="0" smtClean="0" sz="1400" spc="-190">
                <a:latin typeface="Arial"/>
                <a:cs typeface="Arial"/>
              </a:rPr>
              <a:t>ا</a:t>
            </a:r>
            <a:r>
              <a:rPr dirty="0" smtClean="0" sz="1400" spc="-25">
                <a:latin typeface="Arial"/>
                <a:cs typeface="Arial"/>
              </a:rPr>
              <a:t>اي</a:t>
            </a:r>
            <a:r>
              <a:rPr dirty="0" smtClean="0" sz="1400" spc="-30">
                <a:latin typeface="Arial"/>
                <a:cs typeface="Arial"/>
              </a:rPr>
              <a:t>ه</a:t>
            </a:r>
            <a:r>
              <a:rPr dirty="0" smtClean="0" sz="1400" spc="-120">
                <a:latin typeface="Arial"/>
                <a:cs typeface="Arial"/>
              </a:rPr>
              <a:t>لا</a:t>
            </a:r>
            <a:r>
              <a:rPr dirty="0" smtClean="0" sz="1400" spc="-120">
                <a:latin typeface="Arial"/>
                <a:cs typeface="Arial"/>
              </a:rPr>
              <a:t>ا </a:t>
            </a:r>
            <a:r>
              <a:rPr dirty="0" smtClean="0" sz="1400" spc="5">
                <a:latin typeface="Arial"/>
                <a:cs typeface="Arial"/>
              </a:rPr>
              <a:t>ى</a:t>
            </a:r>
            <a:r>
              <a:rPr dirty="0" smtClean="0" sz="1400" spc="-200">
                <a:latin typeface="Arial"/>
                <a:cs typeface="Arial"/>
              </a:rPr>
              <a:t>لأ</a:t>
            </a:r>
            <a:r>
              <a:rPr dirty="0" smtClean="0" sz="1400" spc="-185">
                <a:latin typeface="Arial"/>
                <a:cs typeface="Arial"/>
              </a:rPr>
              <a:t>ا</a:t>
            </a:r>
            <a:r>
              <a:rPr dirty="0" smtClean="0" sz="1400" spc="-10">
                <a:latin typeface="Arial"/>
                <a:cs typeface="Arial"/>
              </a:rPr>
              <a:t>ا 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ن</a:t>
            </a:r>
            <a:r>
              <a:rPr dirty="0" smtClean="0" sz="1400" spc="-185">
                <a:latin typeface="Arial"/>
                <a:cs typeface="Arial"/>
              </a:rPr>
              <a:t>ا</a:t>
            </a:r>
            <a:r>
              <a:rPr dirty="0" smtClean="0" sz="1400" spc="-175">
                <a:latin typeface="Arial"/>
                <a:cs typeface="Arial"/>
              </a:rPr>
              <a:t>اي</a:t>
            </a:r>
            <a:r>
              <a:rPr dirty="0" smtClean="0" sz="1400" spc="-175">
                <a:latin typeface="Arial"/>
                <a:cs typeface="Arial"/>
              </a:rPr>
              <a:t> </a:t>
            </a:r>
            <a:r>
              <a:rPr dirty="0" smtClean="0" sz="1400" spc="155">
                <a:latin typeface="Arial"/>
                <a:cs typeface="Arial"/>
              </a:rPr>
              <a:t> ل</a:t>
            </a:r>
            <a:r>
              <a:rPr dirty="0" smtClean="0" sz="1400" spc="75">
                <a:latin typeface="Arial"/>
                <a:cs typeface="Arial"/>
              </a:rPr>
              <a:t>أ</a:t>
            </a:r>
            <a:r>
              <a:rPr dirty="0" smtClean="0" sz="1400" spc="-175">
                <a:latin typeface="Arial"/>
                <a:cs typeface="Arial"/>
              </a:rPr>
              <a:t>ا</a:t>
            </a:r>
            <a:r>
              <a:rPr dirty="0" smtClean="0" sz="1400" spc="210">
                <a:latin typeface="Arial"/>
                <a:cs typeface="Arial"/>
              </a:rPr>
              <a:t>ا </a:t>
            </a:r>
            <a:r>
              <a:rPr dirty="0" smtClean="0" sz="1400" spc="210">
                <a:latin typeface="Arial"/>
                <a:cs typeface="Arial"/>
              </a:rPr>
              <a:t> </a:t>
            </a:r>
            <a:r>
              <a:rPr dirty="0" smtClean="0" sz="1400" spc="420">
                <a:latin typeface="Arial"/>
                <a:cs typeface="Arial"/>
              </a:rPr>
              <a:t>ا</a:t>
            </a:r>
            <a:r>
              <a:rPr dirty="0" smtClean="0" sz="1400" spc="-185">
                <a:latin typeface="Arial"/>
                <a:cs typeface="Arial"/>
              </a:rPr>
              <a:t>ا</a:t>
            </a:r>
            <a:r>
              <a:rPr dirty="0" smtClean="0" sz="1400" spc="-295">
                <a:latin typeface="Arial"/>
                <a:cs typeface="Arial"/>
              </a:rPr>
              <a:t>الب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229">
                <a:latin typeface="Arial"/>
                <a:cs typeface="Arial"/>
              </a:rPr>
              <a:t>ا</a:t>
            </a:r>
            <a:r>
              <a:rPr dirty="0" smtClean="0" sz="1400" spc="-185">
                <a:latin typeface="Arial"/>
                <a:cs typeface="Arial"/>
              </a:rPr>
              <a:t>ا</a:t>
            </a:r>
            <a:r>
              <a:rPr dirty="0" smtClean="0" sz="1400" spc="-70">
                <a:latin typeface="Arial"/>
                <a:cs typeface="Arial"/>
              </a:rPr>
              <a:t>ا</a:t>
            </a:r>
            <a:r>
              <a:rPr dirty="0" smtClean="0" sz="1400" spc="-125">
                <a:latin typeface="Arial"/>
                <a:cs typeface="Arial"/>
              </a:rPr>
              <a:t>د</a:t>
            </a:r>
            <a:r>
              <a:rPr dirty="0" smtClean="0" sz="1400" spc="-50">
                <a:latin typeface="Arial"/>
                <a:cs typeface="Arial"/>
              </a:rPr>
              <a:t> </a:t>
            </a:r>
            <a:r>
              <a:rPr dirty="0" smtClean="0" sz="1400" spc="65">
                <a:latin typeface="Arial"/>
                <a:cs typeface="Arial"/>
              </a:rPr>
              <a:t>ة</a:t>
            </a:r>
            <a:r>
              <a:rPr dirty="0" smtClean="0" sz="1400" spc="-50">
                <a:latin typeface="Arial"/>
                <a:cs typeface="Arial"/>
              </a:rPr>
              <a:t> 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405">
                <a:latin typeface="Arial"/>
                <a:cs typeface="Arial"/>
              </a:rPr>
              <a:t> </a:t>
            </a:r>
            <a:r>
              <a:rPr dirty="0" smtClean="0" sz="1400" spc="290">
                <a:latin typeface="Arial"/>
                <a:cs typeface="Arial"/>
              </a:rPr>
              <a:t>ا</a:t>
            </a:r>
            <a:r>
              <a:rPr dirty="0" smtClean="0" sz="1400" spc="65">
                <a:latin typeface="Arial"/>
                <a:cs typeface="Arial"/>
              </a:rPr>
              <a:t>ة</a:t>
            </a:r>
            <a:r>
              <a:rPr dirty="0" smtClean="0" sz="1400" spc="-185">
                <a:latin typeface="Arial"/>
                <a:cs typeface="Arial"/>
              </a:rPr>
              <a:t>ا</a:t>
            </a:r>
            <a:r>
              <a:rPr dirty="0" smtClean="0" sz="1400" spc="5">
                <a:latin typeface="Arial"/>
                <a:cs typeface="Arial"/>
              </a:rPr>
              <a:t>اوا</a:t>
            </a:r>
            <a:endParaRPr sz="1400">
              <a:latin typeface="Arial"/>
              <a:cs typeface="Arial"/>
            </a:endParaRPr>
          </a:p>
          <a:p>
            <a:pPr algn="r" marR="18415">
              <a:lnSpc>
                <a:spcPct val="100000"/>
              </a:lnSpc>
              <a:spcBef>
                <a:spcPts val="165"/>
              </a:spcBef>
            </a:pPr>
            <a:r>
              <a:rPr dirty="0" smtClean="0" sz="1400">
                <a:latin typeface="Arial"/>
                <a:cs typeface="Arial"/>
              </a:rPr>
              <a:t>: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175">
                <a:latin typeface="Arial"/>
                <a:cs typeface="Arial"/>
              </a:rPr>
              <a:t> </a:t>
            </a:r>
            <a:r>
              <a:rPr dirty="0" smtClean="0" sz="1400" spc="280">
                <a:latin typeface="Arial"/>
                <a:cs typeface="Arial"/>
              </a:rPr>
              <a:t>و</a:t>
            </a:r>
            <a:r>
              <a:rPr dirty="0" smtClean="0" sz="1400" spc="-200">
                <a:latin typeface="Arial"/>
                <a:cs typeface="Arial"/>
              </a:rPr>
              <a:t>لأ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-260">
                <a:latin typeface="Arial"/>
                <a:cs typeface="Arial"/>
              </a:rPr>
              <a:t>لألأي</a:t>
            </a:r>
            <a:r>
              <a:rPr dirty="0" smtClean="0" sz="1400" spc="-105">
                <a:latin typeface="Arial"/>
                <a:cs typeface="Arial"/>
              </a:rPr>
              <a:t>وي</a:t>
            </a:r>
            <a:r>
              <a:rPr dirty="0" smtClean="0" sz="1400" spc="-105">
                <a:latin typeface="Arial"/>
                <a:cs typeface="Arial"/>
              </a:rPr>
              <a:t> </a:t>
            </a:r>
            <a:r>
              <a:rPr dirty="0" smtClean="0" sz="1400" spc="-140">
                <a:latin typeface="Arial"/>
                <a:cs typeface="Arial"/>
              </a:rPr>
              <a:t>ز</a:t>
            </a:r>
            <a:r>
              <a:rPr dirty="0" smtClean="0" sz="1400" spc="-90">
                <a:latin typeface="Arial"/>
                <a:cs typeface="Arial"/>
              </a:rPr>
              <a:t>ة</a:t>
            </a:r>
            <a:r>
              <a:rPr dirty="0" smtClean="0" sz="1400" spc="-415">
                <a:latin typeface="Arial"/>
                <a:cs typeface="Arial"/>
              </a:rPr>
              <a:t>س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210">
                <a:latin typeface="Arial"/>
                <a:cs typeface="Arial"/>
              </a:rPr>
              <a:t>ا</a:t>
            </a:r>
            <a:r>
              <a:rPr dirty="0" smtClean="0" sz="1400" spc="430">
                <a:latin typeface="Arial"/>
                <a:cs typeface="Arial"/>
              </a:rPr>
              <a:t>و</a:t>
            </a:r>
            <a:r>
              <a:rPr dirty="0" smtClean="0" sz="1400" spc="350">
                <a:latin typeface="Arial"/>
                <a:cs typeface="Arial"/>
              </a:rPr>
              <a:t> 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ن</a:t>
            </a:r>
            <a:r>
              <a:rPr dirty="0" smtClean="0" sz="1400" spc="-350">
                <a:latin typeface="Arial"/>
                <a:cs typeface="Arial"/>
              </a:rPr>
              <a:t>ي</a:t>
            </a:r>
            <a:r>
              <a:rPr dirty="0" smtClean="0" sz="1400" spc="-350">
                <a:latin typeface="Arial"/>
                <a:cs typeface="Arial"/>
              </a:rPr>
              <a:t> </a:t>
            </a:r>
            <a:r>
              <a:rPr dirty="0" smtClean="0" sz="1400" spc="-310">
                <a:latin typeface="Arial"/>
                <a:cs typeface="Arial"/>
              </a:rPr>
              <a:t>ق</a:t>
            </a:r>
            <a:r>
              <a:rPr dirty="0" smtClean="0" sz="1400" spc="-390">
                <a:latin typeface="Arial"/>
                <a:cs typeface="Arial"/>
              </a:rPr>
              <a:t>ب</a:t>
            </a:r>
            <a:r>
              <a:rPr dirty="0" smtClean="0" sz="1400" spc="-345">
                <a:latin typeface="Arial"/>
                <a:cs typeface="Arial"/>
              </a:rPr>
              <a:t>ط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-25">
                <a:latin typeface="Arial"/>
                <a:cs typeface="Arial"/>
              </a:rPr>
              <a:t>ق </a:t>
            </a:r>
            <a:r>
              <a:rPr dirty="0" smtClean="0" sz="1400" spc="-260">
                <a:latin typeface="Arial"/>
                <a:cs typeface="Arial"/>
              </a:rPr>
              <a:t>يول</a:t>
            </a:r>
            <a:r>
              <a:rPr dirty="0" smtClean="0" sz="1400" spc="10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ن</a:t>
            </a:r>
            <a:r>
              <a:rPr dirty="0" smtClean="0" sz="1400" spc="-195">
                <a:latin typeface="Arial"/>
                <a:cs typeface="Arial"/>
              </a:rPr>
              <a:t>لي لأ</a:t>
            </a:r>
            <a:r>
              <a:rPr dirty="0" smtClean="0" sz="1400" spc="10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، </a:t>
            </a:r>
            <a:r>
              <a:rPr dirty="0" smtClean="0" sz="1400" spc="75">
                <a:latin typeface="Arial"/>
                <a:cs typeface="Arial"/>
              </a:rPr>
              <a:t>ا</a:t>
            </a:r>
            <a:r>
              <a:rPr dirty="0" smtClean="0" sz="1400" spc="110">
                <a:latin typeface="Arial"/>
                <a:cs typeface="Arial"/>
              </a:rPr>
              <a:t> </a:t>
            </a:r>
            <a:r>
              <a:rPr dirty="0" smtClean="0" sz="1400" spc="-110">
                <a:latin typeface="Arial"/>
                <a:cs typeface="Arial"/>
              </a:rPr>
              <a:t>يوا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-229">
                <a:latin typeface="Arial"/>
                <a:cs typeface="Arial"/>
              </a:rPr>
              <a:t>لأثللا</a:t>
            </a:r>
            <a:r>
              <a:rPr dirty="0" smtClean="0" sz="1400" spc="-229">
                <a:latin typeface="Arial"/>
                <a:cs typeface="Arial"/>
              </a:rPr>
              <a:t>ا </a:t>
            </a:r>
            <a:r>
              <a:rPr dirty="0" smtClean="0" sz="1400" spc="-30">
                <a:latin typeface="Arial"/>
                <a:cs typeface="Arial"/>
              </a:rPr>
              <a:t>غ</a:t>
            </a:r>
            <a:r>
              <a:rPr dirty="0" smtClean="0" sz="1400" spc="-430">
                <a:latin typeface="Arial"/>
                <a:cs typeface="Arial"/>
              </a:rPr>
              <a:t>بيفيب</a:t>
            </a:r>
            <a:r>
              <a:rPr dirty="0" smtClean="0" sz="1400" spc="-140">
                <a:latin typeface="Arial"/>
                <a:cs typeface="Arial"/>
              </a:rPr>
              <a:t>ا</a:t>
            </a:r>
            <a:r>
              <a:rPr dirty="0" smtClean="0" sz="1400" spc="-200">
                <a:latin typeface="Arial"/>
                <a:cs typeface="Arial"/>
              </a:rPr>
              <a:t>لأ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405">
                <a:latin typeface="Arial"/>
                <a:cs typeface="Arial"/>
              </a:rPr>
              <a:t> </a:t>
            </a:r>
            <a:r>
              <a:rPr dirty="0" smtClean="0" sz="1400" spc="290">
                <a:latin typeface="Arial"/>
                <a:cs typeface="Arial"/>
              </a:rPr>
              <a:t>ا</a:t>
            </a:r>
            <a:r>
              <a:rPr dirty="0" smtClean="0" sz="1400" spc="65">
                <a:latin typeface="Arial"/>
                <a:cs typeface="Arial"/>
              </a:rPr>
              <a:t>ة</a:t>
            </a:r>
            <a:r>
              <a:rPr dirty="0" smtClean="0" sz="1400" spc="-90">
                <a:latin typeface="Arial"/>
                <a:cs typeface="Arial"/>
              </a:rPr>
              <a:t>ول</a:t>
            </a:r>
            <a:r>
              <a:rPr dirty="0" smtClean="0" sz="1400" spc="-35">
                <a:latin typeface="Arial"/>
                <a:cs typeface="Arial"/>
              </a:rPr>
              <a:t>ا</a:t>
            </a:r>
            <a:r>
              <a:rPr dirty="0" smtClean="0" sz="1400" spc="0">
                <a:latin typeface="Arial"/>
                <a:cs typeface="Arial"/>
              </a:rPr>
              <a:t>ا</a:t>
            </a:r>
            <a:endParaRPr sz="1400">
              <a:latin typeface="Arial"/>
              <a:cs typeface="Arial"/>
            </a:endParaRPr>
          </a:p>
          <a:p>
            <a:pPr>
              <a:lnSpc>
                <a:spcPts val="1100"/>
              </a:lnSpc>
              <a:spcBef>
                <a:spcPts val="75"/>
              </a:spcBef>
            </a:pPr>
            <a:endParaRPr sz="1100"/>
          </a:p>
          <a:p>
            <a:pPr algn="ctr" marL="1791970">
              <a:lnSpc>
                <a:spcPct val="100000"/>
              </a:lnSpc>
              <a:tabLst>
                <a:tab pos="5177790" algn="l"/>
              </a:tabLst>
            </a:pPr>
            <a:r>
              <a:rPr dirty="0" smtClean="0" sz="1400">
                <a:latin typeface="Arial"/>
                <a:cs typeface="Arial"/>
              </a:rPr>
              <a:t>.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ايهلاا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ى</a:t>
            </a:r>
            <a:r>
              <a:rPr dirty="0" smtClean="0" sz="1400" spc="-200">
                <a:latin typeface="Arial"/>
                <a:cs typeface="Arial"/>
              </a:rPr>
              <a:t>لأ</a:t>
            </a:r>
            <a:r>
              <a:rPr dirty="0" smtClean="0" sz="1400" spc="-20">
                <a:latin typeface="Arial"/>
                <a:cs typeface="Arial"/>
              </a:rPr>
              <a:t> </a:t>
            </a:r>
            <a:r>
              <a:rPr dirty="0" smtClean="0" sz="1400" spc="-20">
                <a:latin typeface="Arial"/>
                <a:cs typeface="Arial"/>
              </a:rPr>
              <a:t> </a:t>
            </a:r>
            <a:r>
              <a:rPr dirty="0" smtClean="0" sz="1400" spc="600">
                <a:latin typeface="Arial"/>
                <a:cs typeface="Arial"/>
              </a:rPr>
              <a:t> </a:t>
            </a:r>
            <a:r>
              <a:rPr dirty="0" smtClean="0" sz="1400" spc="-440">
                <a:latin typeface="Arial"/>
                <a:cs typeface="Arial"/>
              </a:rPr>
              <a:t>ي</a:t>
            </a:r>
            <a:r>
              <a:rPr dirty="0" smtClean="0" sz="1400" spc="-560">
                <a:latin typeface="Arial"/>
                <a:cs typeface="Arial"/>
              </a:rPr>
              <a:t>س</a:t>
            </a:r>
            <a:r>
              <a:rPr dirty="0" smtClean="0" sz="1400" spc="-200">
                <a:latin typeface="Arial"/>
                <a:cs typeface="Arial"/>
              </a:rPr>
              <a:t>لأ</a:t>
            </a:r>
            <a:r>
              <a:rPr dirty="0" smtClean="0" sz="1400" spc="-110">
                <a:latin typeface="Arial"/>
                <a:cs typeface="Arial"/>
              </a:rPr>
              <a:t>ي ي</a:t>
            </a:r>
            <a:r>
              <a:rPr dirty="0" smtClean="0" sz="1400" spc="-110">
                <a:latin typeface="Arial"/>
                <a:cs typeface="Arial"/>
              </a:rPr>
              <a:t> </a:t>
            </a:r>
            <a:r>
              <a:rPr dirty="0" smtClean="0" sz="1400" spc="5">
                <a:latin typeface="Arial"/>
                <a:cs typeface="Arial"/>
              </a:rPr>
              <a:t>ن</a:t>
            </a:r>
            <a:r>
              <a:rPr dirty="0" smtClean="0" sz="1400" spc="-350">
                <a:latin typeface="Arial"/>
                <a:cs typeface="Arial"/>
              </a:rPr>
              <a:t>ي</a:t>
            </a:r>
            <a:r>
              <a:rPr dirty="0" smtClean="0" sz="1400" spc="-350">
                <a:latin typeface="Arial"/>
                <a:cs typeface="Arial"/>
              </a:rPr>
              <a:t> </a:t>
            </a:r>
            <a:r>
              <a:rPr dirty="0" smtClean="0" sz="1400" spc="-40">
                <a:latin typeface="Arial"/>
                <a:cs typeface="Arial"/>
              </a:rPr>
              <a:t>ا</a:t>
            </a:r>
            <a:r>
              <a:rPr dirty="0" smtClean="0" sz="1400" spc="-145">
                <a:latin typeface="Arial"/>
                <a:cs typeface="Arial"/>
              </a:rPr>
              <a:t>س</a:t>
            </a:r>
            <a:r>
              <a:rPr dirty="0" smtClean="0" sz="1400" spc="-200">
                <a:latin typeface="Arial"/>
                <a:cs typeface="Arial"/>
              </a:rPr>
              <a:t>لأ</a:t>
            </a:r>
            <a:r>
              <a:rPr dirty="0" smtClean="0" sz="1400" spc="-110">
                <a:latin typeface="Arial"/>
                <a:cs typeface="Arial"/>
              </a:rPr>
              <a:t>ي ي</a:t>
            </a:r>
            <a:r>
              <a:rPr dirty="0" smtClean="0" sz="1400" spc="-110">
                <a:latin typeface="Arial"/>
                <a:cs typeface="Arial"/>
              </a:rPr>
              <a:t> </a:t>
            </a:r>
            <a:r>
              <a:rPr dirty="0" smtClean="0" sz="1400" spc="125">
                <a:latin typeface="Arial"/>
                <a:cs typeface="Arial"/>
              </a:rPr>
              <a:t>ال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85">
                <a:latin typeface="Arial"/>
                <a:cs typeface="Arial"/>
              </a:rPr>
              <a:t>ة</a:t>
            </a:r>
            <a:r>
              <a:rPr dirty="0" smtClean="0" sz="1400" spc="-50">
                <a:latin typeface="Arial"/>
                <a:cs typeface="Arial"/>
              </a:rPr>
              <a:t> </a:t>
            </a:r>
            <a:r>
              <a:rPr dirty="0" smtClean="0" sz="1400" spc="-229">
                <a:latin typeface="Arial"/>
                <a:cs typeface="Arial"/>
              </a:rPr>
              <a:t>لأل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-90">
                <a:latin typeface="Arial"/>
                <a:cs typeface="Arial"/>
              </a:rPr>
              <a:t>ا</a:t>
            </a:r>
            <a:r>
              <a:rPr dirty="0" smtClean="0" sz="1400" spc="-265">
                <a:latin typeface="Arial"/>
                <a:cs typeface="Arial"/>
              </a:rPr>
              <a:t>ط</a:t>
            </a:r>
            <a:r>
              <a:rPr dirty="0" smtClean="0" sz="1400" spc="-465">
                <a:latin typeface="Arial"/>
                <a:cs typeface="Arial"/>
              </a:rPr>
              <a:t>يي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65">
                <a:latin typeface="Arial"/>
                <a:cs typeface="Arial"/>
              </a:rPr>
              <a:t>ة</a:t>
            </a:r>
            <a:r>
              <a:rPr dirty="0" smtClean="0" sz="1400" spc="-50">
                <a:latin typeface="Arial"/>
                <a:cs typeface="Arial"/>
              </a:rPr>
              <a:t> </a:t>
            </a:r>
            <a:r>
              <a:rPr dirty="0" smtClean="0" sz="1400" spc="65">
                <a:latin typeface="Arial"/>
                <a:cs typeface="Arial"/>
              </a:rPr>
              <a:t>ة</a:t>
            </a:r>
            <a:r>
              <a:rPr dirty="0" smtClean="0" sz="1400" spc="-120">
                <a:latin typeface="Arial"/>
                <a:cs typeface="Arial"/>
              </a:rPr>
              <a:t>ول</a:t>
            </a:r>
            <a:r>
              <a:rPr dirty="0" smtClean="0" sz="1400" spc="-120">
                <a:latin typeface="Arial"/>
                <a:cs typeface="Arial"/>
              </a:rPr>
              <a:t>	</a:t>
            </a:r>
            <a:r>
              <a:rPr dirty="0" smtClean="0" sz="1400" spc="-120">
                <a:latin typeface="Arial"/>
                <a:cs typeface="Arial"/>
              </a:rPr>
              <a:t>-</a:t>
            </a:r>
            <a:endParaRPr sz="1400">
              <a:latin typeface="Arial"/>
              <a:cs typeface="Arial"/>
            </a:endParaRPr>
          </a:p>
          <a:p>
            <a:pPr marL="1677670">
              <a:lnSpc>
                <a:spcPct val="100000"/>
              </a:lnSpc>
              <a:spcBef>
                <a:spcPts val="165"/>
              </a:spcBef>
              <a:tabLst>
                <a:tab pos="5420995" algn="l"/>
              </a:tabLst>
            </a:pPr>
            <a:r>
              <a:rPr dirty="0" smtClean="0" sz="1400">
                <a:latin typeface="Arial"/>
                <a:cs typeface="Arial"/>
              </a:rPr>
              <a:t>.</a:t>
            </a:r>
            <a:r>
              <a:rPr dirty="0" smtClean="0" sz="1400" spc="-10">
                <a:latin typeface="Arial"/>
                <a:cs typeface="Arial"/>
              </a:rPr>
              <a:t>ايهلاا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ى</a:t>
            </a:r>
            <a:r>
              <a:rPr dirty="0" smtClean="0" sz="1400" spc="-200">
                <a:latin typeface="Arial"/>
                <a:cs typeface="Arial"/>
              </a:rPr>
              <a:t>لأ</a:t>
            </a:r>
            <a:r>
              <a:rPr dirty="0" smtClean="0" sz="1400" spc="-20">
                <a:latin typeface="Arial"/>
                <a:cs typeface="Arial"/>
              </a:rPr>
              <a:t> </a:t>
            </a:r>
            <a:r>
              <a:rPr dirty="0" smtClean="0" sz="1400" spc="-20">
                <a:latin typeface="Arial"/>
                <a:cs typeface="Arial"/>
              </a:rPr>
              <a:t> </a:t>
            </a:r>
            <a:r>
              <a:rPr dirty="0" smtClean="0" sz="1400" spc="600">
                <a:latin typeface="Arial"/>
                <a:cs typeface="Arial"/>
              </a:rPr>
              <a:t> </a:t>
            </a:r>
            <a:r>
              <a:rPr dirty="0" smtClean="0" sz="1400" spc="-440">
                <a:latin typeface="Arial"/>
                <a:cs typeface="Arial"/>
              </a:rPr>
              <a:t>ي</a:t>
            </a:r>
            <a:r>
              <a:rPr dirty="0" smtClean="0" sz="1400" spc="-560">
                <a:latin typeface="Arial"/>
                <a:cs typeface="Arial"/>
              </a:rPr>
              <a:t>س</a:t>
            </a:r>
            <a:r>
              <a:rPr dirty="0" smtClean="0" sz="1400" spc="-200">
                <a:latin typeface="Arial"/>
                <a:cs typeface="Arial"/>
              </a:rPr>
              <a:t>لأ</a:t>
            </a:r>
            <a:r>
              <a:rPr dirty="0" smtClean="0" sz="1400" spc="-110">
                <a:latin typeface="Arial"/>
                <a:cs typeface="Arial"/>
              </a:rPr>
              <a:t>ي ي</a:t>
            </a:r>
            <a:r>
              <a:rPr dirty="0" smtClean="0" sz="1400" spc="-110">
                <a:latin typeface="Arial"/>
                <a:cs typeface="Arial"/>
              </a:rPr>
              <a:t> </a:t>
            </a:r>
            <a:r>
              <a:rPr dirty="0" smtClean="0" sz="1400" spc="5">
                <a:latin typeface="Arial"/>
                <a:cs typeface="Arial"/>
              </a:rPr>
              <a:t>ن</a:t>
            </a:r>
            <a:r>
              <a:rPr dirty="0" smtClean="0" sz="1400" spc="-350">
                <a:latin typeface="Arial"/>
                <a:cs typeface="Arial"/>
              </a:rPr>
              <a:t>ي</a:t>
            </a:r>
            <a:r>
              <a:rPr dirty="0" smtClean="0" sz="1400" spc="-350">
                <a:latin typeface="Arial"/>
                <a:cs typeface="Arial"/>
              </a:rPr>
              <a:t> </a:t>
            </a:r>
            <a:r>
              <a:rPr dirty="0" smtClean="0" sz="1400" spc="-40">
                <a:latin typeface="Arial"/>
                <a:cs typeface="Arial"/>
              </a:rPr>
              <a:t>ا</a:t>
            </a:r>
            <a:r>
              <a:rPr dirty="0" smtClean="0" sz="1400" spc="-145">
                <a:latin typeface="Arial"/>
                <a:cs typeface="Arial"/>
              </a:rPr>
              <a:t>س</a:t>
            </a:r>
            <a:r>
              <a:rPr dirty="0" smtClean="0" sz="1400" spc="-200">
                <a:latin typeface="Arial"/>
                <a:cs typeface="Arial"/>
              </a:rPr>
              <a:t>لأ</a:t>
            </a:r>
            <a:r>
              <a:rPr dirty="0" smtClean="0" sz="1400" spc="-110">
                <a:latin typeface="Arial"/>
                <a:cs typeface="Arial"/>
              </a:rPr>
              <a:t>ي ي</a:t>
            </a:r>
            <a:r>
              <a:rPr dirty="0" smtClean="0" sz="1400" spc="-110">
                <a:latin typeface="Arial"/>
                <a:cs typeface="Arial"/>
              </a:rPr>
              <a:t> </a:t>
            </a:r>
            <a:r>
              <a:rPr dirty="0" smtClean="0" sz="1400" spc="125">
                <a:latin typeface="Arial"/>
                <a:cs typeface="Arial"/>
              </a:rPr>
              <a:t>ال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ن</a:t>
            </a:r>
            <a:r>
              <a:rPr dirty="0" smtClean="0" sz="1400" spc="-350">
                <a:latin typeface="Arial"/>
                <a:cs typeface="Arial"/>
              </a:rPr>
              <a:t>ي</a:t>
            </a:r>
            <a:r>
              <a:rPr dirty="0" smtClean="0" sz="1400" spc="-350">
                <a:latin typeface="Arial"/>
                <a:cs typeface="Arial"/>
              </a:rPr>
              <a:t> </a:t>
            </a:r>
            <a:r>
              <a:rPr dirty="0" smtClean="0" sz="1400" spc="65">
                <a:latin typeface="Arial"/>
                <a:cs typeface="Arial"/>
              </a:rPr>
              <a:t>اي  </a:t>
            </a:r>
            <a:r>
              <a:rPr dirty="0" smtClean="0" sz="1400" spc="-350">
                <a:latin typeface="Arial"/>
                <a:cs typeface="Arial"/>
              </a:rPr>
              <a:t>يبا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-90">
                <a:latin typeface="Arial"/>
                <a:cs typeface="Arial"/>
              </a:rPr>
              <a:t>ا</a:t>
            </a:r>
            <a:r>
              <a:rPr dirty="0" smtClean="0" sz="1400" spc="-265">
                <a:latin typeface="Arial"/>
                <a:cs typeface="Arial"/>
              </a:rPr>
              <a:t>ط</a:t>
            </a:r>
            <a:r>
              <a:rPr dirty="0" smtClean="0" sz="1400" spc="-465">
                <a:latin typeface="Arial"/>
                <a:cs typeface="Arial"/>
              </a:rPr>
              <a:t>يي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65">
                <a:latin typeface="Arial"/>
                <a:cs typeface="Arial"/>
              </a:rPr>
              <a:t>ة</a:t>
            </a:r>
            <a:r>
              <a:rPr dirty="0" smtClean="0" sz="1400" spc="-50">
                <a:latin typeface="Arial"/>
                <a:cs typeface="Arial"/>
              </a:rPr>
              <a:t> </a:t>
            </a:r>
            <a:r>
              <a:rPr dirty="0" smtClean="0" sz="1400" spc="65">
                <a:latin typeface="Arial"/>
                <a:cs typeface="Arial"/>
              </a:rPr>
              <a:t>ة</a:t>
            </a:r>
            <a:r>
              <a:rPr dirty="0" smtClean="0" sz="1400" spc="-120">
                <a:latin typeface="Arial"/>
                <a:cs typeface="Arial"/>
              </a:rPr>
              <a:t>ول</a:t>
            </a:r>
            <a:r>
              <a:rPr dirty="0" smtClean="0" sz="1400" spc="-120">
                <a:latin typeface="Arial"/>
                <a:cs typeface="Arial"/>
              </a:rPr>
              <a:t>	</a:t>
            </a:r>
            <a:r>
              <a:rPr dirty="0" smtClean="0" sz="1400" spc="-120">
                <a:latin typeface="Arial"/>
                <a:cs typeface="Arial"/>
              </a:rPr>
              <a:t>-</a:t>
            </a:r>
            <a:endParaRPr sz="1400">
              <a:latin typeface="Arial"/>
              <a:cs typeface="Arial"/>
            </a:endParaRPr>
          </a:p>
          <a:p>
            <a:pPr algn="ctr" marL="1193165">
              <a:lnSpc>
                <a:spcPct val="100000"/>
              </a:lnSpc>
              <a:spcBef>
                <a:spcPts val="170"/>
              </a:spcBef>
              <a:tabLst>
                <a:tab pos="5177790" algn="l"/>
              </a:tabLst>
            </a:pPr>
            <a:r>
              <a:rPr dirty="0" smtClean="0" sz="1400">
                <a:latin typeface="Arial"/>
                <a:cs typeface="Arial"/>
              </a:rPr>
              <a:t>.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600">
                <a:latin typeface="Arial"/>
                <a:cs typeface="Arial"/>
              </a:rPr>
              <a:t> </a:t>
            </a:r>
            <a:r>
              <a:rPr dirty="0" smtClean="0" sz="1400" spc="-440">
                <a:latin typeface="Arial"/>
                <a:cs typeface="Arial"/>
              </a:rPr>
              <a:t>ي</a:t>
            </a:r>
            <a:r>
              <a:rPr dirty="0" smtClean="0" sz="1400" spc="-560">
                <a:latin typeface="Arial"/>
                <a:cs typeface="Arial"/>
              </a:rPr>
              <a:t>س</a:t>
            </a:r>
            <a:r>
              <a:rPr dirty="0" smtClean="0" sz="1400" spc="-200">
                <a:latin typeface="Arial"/>
                <a:cs typeface="Arial"/>
              </a:rPr>
              <a:t>لأ</a:t>
            </a:r>
            <a:r>
              <a:rPr dirty="0" smtClean="0" sz="1400" spc="-240">
                <a:latin typeface="Arial"/>
                <a:cs typeface="Arial"/>
              </a:rPr>
              <a:t>ي ي</a:t>
            </a:r>
            <a:r>
              <a:rPr dirty="0" smtClean="0" sz="1400" spc="-340">
                <a:latin typeface="Arial"/>
                <a:cs typeface="Arial"/>
              </a:rPr>
              <a:t>ب</a:t>
            </a:r>
            <a:r>
              <a:rPr dirty="0" smtClean="0" sz="1400" spc="0">
                <a:latin typeface="Arial"/>
                <a:cs typeface="Arial"/>
              </a:rPr>
              <a:t>ا </a:t>
            </a:r>
            <a:r>
              <a:rPr dirty="0" smtClean="0" sz="1400" spc="-75">
                <a:latin typeface="Arial"/>
                <a:cs typeface="Arial"/>
              </a:rPr>
              <a:t>اطو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ن</a:t>
            </a:r>
            <a:r>
              <a:rPr dirty="0" smtClean="0" sz="1400" spc="-350">
                <a:latin typeface="Arial"/>
                <a:cs typeface="Arial"/>
              </a:rPr>
              <a:t>ي</a:t>
            </a:r>
            <a:r>
              <a:rPr dirty="0" smtClean="0" sz="1400" spc="-350">
                <a:latin typeface="Arial"/>
                <a:cs typeface="Arial"/>
              </a:rPr>
              <a:t> </a:t>
            </a:r>
            <a:r>
              <a:rPr dirty="0" smtClean="0" sz="1400" spc="-40">
                <a:latin typeface="Arial"/>
                <a:cs typeface="Arial"/>
              </a:rPr>
              <a:t>ا</a:t>
            </a:r>
            <a:r>
              <a:rPr dirty="0" smtClean="0" sz="1400" spc="-145">
                <a:latin typeface="Arial"/>
                <a:cs typeface="Arial"/>
              </a:rPr>
              <a:t>س</a:t>
            </a:r>
            <a:r>
              <a:rPr dirty="0" smtClean="0" sz="1400" spc="-200">
                <a:latin typeface="Arial"/>
                <a:cs typeface="Arial"/>
              </a:rPr>
              <a:t>لأ</a:t>
            </a:r>
            <a:r>
              <a:rPr dirty="0" smtClean="0" sz="1400" spc="-110">
                <a:latin typeface="Arial"/>
                <a:cs typeface="Arial"/>
              </a:rPr>
              <a:t>ي ي</a:t>
            </a:r>
            <a:r>
              <a:rPr dirty="0" smtClean="0" sz="1400" spc="-110">
                <a:latin typeface="Arial"/>
                <a:cs typeface="Arial"/>
              </a:rPr>
              <a:t> </a:t>
            </a:r>
            <a:r>
              <a:rPr dirty="0" smtClean="0" sz="1400" spc="-155">
                <a:latin typeface="Arial"/>
                <a:cs typeface="Arial"/>
              </a:rPr>
              <a:t>الب</a:t>
            </a:r>
            <a:r>
              <a:rPr dirty="0" smtClean="0" sz="1400" spc="-155">
                <a:latin typeface="Arial"/>
                <a:cs typeface="Arial"/>
              </a:rPr>
              <a:t> </a:t>
            </a:r>
            <a:r>
              <a:rPr dirty="0" smtClean="0" sz="1400" spc="70">
                <a:latin typeface="Arial"/>
                <a:cs typeface="Arial"/>
              </a:rPr>
              <a:t>اي </a:t>
            </a:r>
            <a:r>
              <a:rPr dirty="0" smtClean="0" sz="1400" spc="55">
                <a:latin typeface="Arial"/>
                <a:cs typeface="Arial"/>
              </a:rPr>
              <a:t> </a:t>
            </a:r>
            <a:r>
              <a:rPr dirty="0" smtClean="0" sz="1400" spc="-350">
                <a:latin typeface="Arial"/>
                <a:cs typeface="Arial"/>
              </a:rPr>
              <a:t>يبا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-55">
                <a:latin typeface="Arial"/>
                <a:cs typeface="Arial"/>
              </a:rPr>
              <a:t> ي</a:t>
            </a:r>
            <a:r>
              <a:rPr dirty="0" smtClean="0" sz="1400" spc="-40">
                <a:latin typeface="Arial"/>
                <a:cs typeface="Arial"/>
              </a:rPr>
              <a:t>ة</a:t>
            </a:r>
            <a:r>
              <a:rPr dirty="0" smtClean="0" sz="1400" spc="-450">
                <a:latin typeface="Arial"/>
                <a:cs typeface="Arial"/>
              </a:rPr>
              <a:t>يل</a:t>
            </a:r>
            <a:r>
              <a:rPr dirty="0" smtClean="0" sz="1400" spc="10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نا </a:t>
            </a:r>
            <a:r>
              <a:rPr dirty="0" smtClean="0" sz="1400" spc="5">
                <a:latin typeface="Arial"/>
                <a:cs typeface="Arial"/>
              </a:rPr>
              <a:t>ن</a:t>
            </a:r>
            <a:r>
              <a:rPr dirty="0" smtClean="0" sz="1400" spc="-190">
                <a:latin typeface="Arial"/>
                <a:cs typeface="Arial"/>
              </a:rPr>
              <a:t>لي 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-465">
                <a:latin typeface="Arial"/>
                <a:cs typeface="Arial"/>
              </a:rPr>
              <a:t>يي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65">
                <a:latin typeface="Arial"/>
                <a:cs typeface="Arial"/>
              </a:rPr>
              <a:t>ة</a:t>
            </a:r>
            <a:r>
              <a:rPr dirty="0" smtClean="0" sz="1400" spc="-50">
                <a:latin typeface="Arial"/>
                <a:cs typeface="Arial"/>
              </a:rPr>
              <a:t> </a:t>
            </a:r>
            <a:r>
              <a:rPr dirty="0" smtClean="0" sz="1400" spc="65">
                <a:latin typeface="Arial"/>
                <a:cs typeface="Arial"/>
              </a:rPr>
              <a:t>ة</a:t>
            </a:r>
            <a:r>
              <a:rPr dirty="0" smtClean="0" sz="1400" spc="-120">
                <a:latin typeface="Arial"/>
                <a:cs typeface="Arial"/>
              </a:rPr>
              <a:t>ول</a:t>
            </a:r>
            <a:r>
              <a:rPr dirty="0" smtClean="0" sz="1400" spc="-120">
                <a:latin typeface="Arial"/>
                <a:cs typeface="Arial"/>
              </a:rPr>
              <a:t>	</a:t>
            </a:r>
            <a:r>
              <a:rPr dirty="0" smtClean="0" sz="1400" spc="-120">
                <a:latin typeface="Arial"/>
                <a:cs typeface="Arial"/>
              </a:rPr>
              <a:t>-</a:t>
            </a:r>
            <a:endParaRPr sz="1400">
              <a:latin typeface="Arial"/>
              <a:cs typeface="Arial"/>
            </a:endParaRPr>
          </a:p>
          <a:p>
            <a:pPr marL="561340">
              <a:lnSpc>
                <a:spcPct val="100000"/>
              </a:lnSpc>
              <a:spcBef>
                <a:spcPts val="165"/>
              </a:spcBef>
              <a:tabLst>
                <a:tab pos="5420995" algn="l"/>
              </a:tabLst>
            </a:pPr>
            <a:r>
              <a:rPr dirty="0" smtClean="0" sz="1400">
                <a:latin typeface="Arial"/>
                <a:cs typeface="Arial"/>
              </a:rPr>
              <a:t>.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ايهلاا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ى</a:t>
            </a:r>
            <a:r>
              <a:rPr dirty="0" smtClean="0" sz="1400" spc="-200">
                <a:latin typeface="Arial"/>
                <a:cs typeface="Arial"/>
              </a:rPr>
              <a:t>لأ</a:t>
            </a:r>
            <a:r>
              <a:rPr dirty="0" smtClean="0" sz="1400" spc="-20">
                <a:latin typeface="Arial"/>
                <a:cs typeface="Arial"/>
              </a:rPr>
              <a:t> </a:t>
            </a:r>
            <a:r>
              <a:rPr dirty="0" smtClean="0" sz="1400" spc="-20">
                <a:latin typeface="Arial"/>
                <a:cs typeface="Arial"/>
              </a:rPr>
              <a:t> </a:t>
            </a:r>
            <a:r>
              <a:rPr dirty="0" smtClean="0" sz="1400" spc="600">
                <a:latin typeface="Arial"/>
                <a:cs typeface="Arial"/>
              </a:rPr>
              <a:t> </a:t>
            </a:r>
            <a:r>
              <a:rPr dirty="0" smtClean="0" sz="1400" spc="-440">
                <a:latin typeface="Arial"/>
                <a:cs typeface="Arial"/>
              </a:rPr>
              <a:t>ي</a:t>
            </a:r>
            <a:r>
              <a:rPr dirty="0" smtClean="0" sz="1400" spc="-560">
                <a:latin typeface="Arial"/>
                <a:cs typeface="Arial"/>
              </a:rPr>
              <a:t>س</a:t>
            </a:r>
            <a:r>
              <a:rPr dirty="0" smtClean="0" sz="1400" spc="-200">
                <a:latin typeface="Arial"/>
                <a:cs typeface="Arial"/>
              </a:rPr>
              <a:t>لأ</a:t>
            </a:r>
            <a:r>
              <a:rPr dirty="0" smtClean="0" sz="1400" spc="-110">
                <a:latin typeface="Arial"/>
                <a:cs typeface="Arial"/>
              </a:rPr>
              <a:t>ي ي</a:t>
            </a:r>
            <a:r>
              <a:rPr dirty="0" smtClean="0" sz="1400" spc="-110">
                <a:latin typeface="Arial"/>
                <a:cs typeface="Arial"/>
              </a:rPr>
              <a:t> ا</a:t>
            </a:r>
            <a:r>
              <a:rPr dirty="0" smtClean="0" sz="1400" spc="-5">
                <a:latin typeface="Arial"/>
                <a:cs typeface="Arial"/>
              </a:rPr>
              <a:t>ب</a:t>
            </a:r>
            <a:r>
              <a:rPr dirty="0" smtClean="0" sz="1400" spc="-170">
                <a:latin typeface="Arial"/>
                <a:cs typeface="Arial"/>
              </a:rPr>
              <a:t>ي ي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ض</a:t>
            </a:r>
            <a:r>
              <a:rPr dirty="0" smtClean="0" sz="1400" spc="-105">
                <a:latin typeface="Arial"/>
                <a:cs typeface="Arial"/>
              </a:rPr>
              <a:t>ل 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-25">
                <a:latin typeface="Arial"/>
                <a:cs typeface="Arial"/>
              </a:rPr>
              <a:t>ق </a:t>
            </a:r>
            <a:r>
              <a:rPr dirty="0" smtClean="0" sz="1400" spc="-260">
                <a:latin typeface="Arial"/>
                <a:cs typeface="Arial"/>
              </a:rPr>
              <a:t>يول</a:t>
            </a:r>
            <a:r>
              <a:rPr dirty="0" smtClean="0" sz="1400" spc="10">
                <a:latin typeface="Arial"/>
                <a:cs typeface="Arial"/>
              </a:rPr>
              <a:t> </a:t>
            </a:r>
            <a:r>
              <a:rPr dirty="0" smtClean="0" sz="1400" spc="-295">
                <a:latin typeface="Arial"/>
                <a:cs typeface="Arial"/>
              </a:rPr>
              <a:t>فدس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-25">
                <a:latin typeface="Arial"/>
                <a:cs typeface="Arial"/>
              </a:rPr>
              <a:t>ق </a:t>
            </a:r>
            <a:r>
              <a:rPr dirty="0" smtClean="0" sz="1400" spc="-260">
                <a:latin typeface="Arial"/>
                <a:cs typeface="Arial"/>
              </a:rPr>
              <a:t>يول</a:t>
            </a:r>
            <a:r>
              <a:rPr dirty="0" smtClean="0" sz="1400" spc="10">
                <a:latin typeface="Arial"/>
                <a:cs typeface="Arial"/>
              </a:rPr>
              <a:t> </a:t>
            </a:r>
            <a:r>
              <a:rPr dirty="0" smtClean="0" sz="1400" spc="-295">
                <a:latin typeface="Arial"/>
                <a:cs typeface="Arial"/>
              </a:rPr>
              <a:t>فدس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75">
                <a:latin typeface="Arial"/>
                <a:cs typeface="Arial"/>
              </a:rPr>
              <a:t>ا</a:t>
            </a:r>
            <a:r>
              <a:rPr dirty="0" smtClean="0" sz="1400" spc="110">
                <a:latin typeface="Arial"/>
                <a:cs typeface="Arial"/>
              </a:rPr>
              <a:t> </a:t>
            </a:r>
            <a:r>
              <a:rPr dirty="0" smtClean="0" sz="1400" spc="-370">
                <a:latin typeface="Arial"/>
                <a:cs typeface="Arial"/>
              </a:rPr>
              <a:t>ل</a:t>
            </a:r>
            <a:r>
              <a:rPr dirty="0" smtClean="0" sz="1400" spc="-295">
                <a:latin typeface="Arial"/>
                <a:cs typeface="Arial"/>
              </a:rPr>
              <a:t>لأليبا</a:t>
            </a:r>
            <a:r>
              <a:rPr dirty="0" smtClean="0" sz="1400" spc="-295">
                <a:latin typeface="Arial"/>
                <a:cs typeface="Arial"/>
              </a:rPr>
              <a:t> </a:t>
            </a:r>
            <a:r>
              <a:rPr dirty="0" smtClean="0" sz="1400" spc="-345">
                <a:latin typeface="Arial"/>
                <a:cs typeface="Arial"/>
              </a:rPr>
              <a:t>لأي</a:t>
            </a:r>
            <a:r>
              <a:rPr dirty="0" smtClean="0" sz="1400" spc="-535">
                <a:latin typeface="Arial"/>
                <a:cs typeface="Arial"/>
              </a:rPr>
              <a:t>ث</a:t>
            </a:r>
            <a:r>
              <a:rPr dirty="0" smtClean="0" sz="1400" spc="-120">
                <a:latin typeface="Arial"/>
                <a:cs typeface="Arial"/>
              </a:rPr>
              <a:t>لا</a:t>
            </a:r>
            <a:r>
              <a:rPr dirty="0" smtClean="0" sz="1400" spc="-120">
                <a:latin typeface="Arial"/>
                <a:cs typeface="Arial"/>
              </a:rPr>
              <a:t>ا </a:t>
            </a:r>
            <a:r>
              <a:rPr dirty="0" smtClean="0" sz="1400" spc="-25">
                <a:latin typeface="Arial"/>
                <a:cs typeface="Arial"/>
              </a:rPr>
              <a:t>ة ةول</a:t>
            </a:r>
            <a:r>
              <a:rPr dirty="0" smtClean="0" sz="1400" spc="-25">
                <a:latin typeface="Arial"/>
                <a:cs typeface="Arial"/>
              </a:rPr>
              <a:t>	</a:t>
            </a:r>
            <a:r>
              <a:rPr dirty="0" smtClean="0" sz="1400" spc="-25">
                <a:latin typeface="Arial"/>
                <a:cs typeface="Arial"/>
              </a:rPr>
              <a:t>-</a:t>
            </a:r>
            <a:endParaRPr sz="1400">
              <a:latin typeface="Arial"/>
              <a:cs typeface="Arial"/>
            </a:endParaRPr>
          </a:p>
          <a:p>
            <a:pPr marL="1096645">
              <a:lnSpc>
                <a:spcPct val="100000"/>
              </a:lnSpc>
              <a:spcBef>
                <a:spcPts val="180"/>
              </a:spcBef>
              <a:tabLst>
                <a:tab pos="5420995" algn="l"/>
              </a:tabLst>
            </a:pPr>
            <a:r>
              <a:rPr dirty="0" smtClean="0" sz="1400">
                <a:latin typeface="Arial"/>
                <a:cs typeface="Arial"/>
              </a:rPr>
              <a:t>.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75">
                <a:latin typeface="Arial"/>
                <a:cs typeface="Arial"/>
              </a:rPr>
              <a:t>ا</a:t>
            </a:r>
            <a:r>
              <a:rPr dirty="0" smtClean="0" sz="1400" spc="110">
                <a:latin typeface="Arial"/>
                <a:cs typeface="Arial"/>
              </a:rPr>
              <a:t> </a:t>
            </a:r>
            <a:r>
              <a:rPr dirty="0" smtClean="0" sz="1400" spc="-440">
                <a:latin typeface="Arial"/>
                <a:cs typeface="Arial"/>
              </a:rPr>
              <a:t>سي</a:t>
            </a:r>
            <a:r>
              <a:rPr dirty="0" smtClean="0" sz="1400" spc="-165">
                <a:latin typeface="Arial"/>
                <a:cs typeface="Arial"/>
              </a:rPr>
              <a:t> </a:t>
            </a:r>
            <a:r>
              <a:rPr dirty="0" smtClean="0" sz="1400" spc="-350">
                <a:latin typeface="Arial"/>
                <a:cs typeface="Arial"/>
              </a:rPr>
              <a:t>يبا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600">
                <a:latin typeface="Arial"/>
                <a:cs typeface="Arial"/>
              </a:rPr>
              <a:t> </a:t>
            </a:r>
            <a:r>
              <a:rPr dirty="0" smtClean="0" sz="1400" spc="-85">
                <a:latin typeface="Arial"/>
                <a:cs typeface="Arial"/>
              </a:rPr>
              <a:t>الأةلاا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175">
                <a:latin typeface="Arial"/>
                <a:cs typeface="Arial"/>
              </a:rPr>
              <a:t> </a:t>
            </a:r>
            <a:r>
              <a:rPr dirty="0" smtClean="0" sz="1400" spc="280">
                <a:latin typeface="Arial"/>
                <a:cs typeface="Arial"/>
              </a:rPr>
              <a:t>و</a:t>
            </a:r>
            <a:r>
              <a:rPr dirty="0" smtClean="0" sz="1400" spc="-465">
                <a:latin typeface="Arial"/>
                <a:cs typeface="Arial"/>
              </a:rPr>
              <a:t>يي</a:t>
            </a:r>
            <a:r>
              <a:rPr dirty="0" smtClean="0" sz="1400" spc="-465">
                <a:latin typeface="Arial"/>
                <a:cs typeface="Arial"/>
              </a:rPr>
              <a:t> </a:t>
            </a:r>
            <a:r>
              <a:rPr dirty="0" smtClean="0" sz="1400" spc="10">
                <a:latin typeface="Arial"/>
                <a:cs typeface="Arial"/>
              </a:rPr>
              <a:t> </a:t>
            </a:r>
            <a:r>
              <a:rPr dirty="0" smtClean="0" sz="1400" spc="-200">
                <a:latin typeface="Arial"/>
                <a:cs typeface="Arial"/>
              </a:rPr>
              <a:t>لأ</a:t>
            </a:r>
            <a:r>
              <a:rPr dirty="0" smtClean="0" sz="1400" spc="25">
                <a:latin typeface="Arial"/>
                <a:cs typeface="Arial"/>
              </a:rPr>
              <a:t> </a:t>
            </a:r>
            <a:r>
              <a:rPr dirty="0" smtClean="0" sz="1400" spc="5">
                <a:latin typeface="Arial"/>
                <a:cs typeface="Arial"/>
              </a:rPr>
              <a:t> لأ</a:t>
            </a:r>
            <a:r>
              <a:rPr dirty="0" smtClean="0" sz="1400" spc="120">
                <a:latin typeface="Arial"/>
                <a:cs typeface="Arial"/>
              </a:rPr>
              <a:t>فه</a:t>
            </a:r>
            <a:r>
              <a:rPr dirty="0" smtClean="0" sz="1400" spc="120">
                <a:latin typeface="Arial"/>
                <a:cs typeface="Arial"/>
              </a:rPr>
              <a:t> ن</a:t>
            </a:r>
            <a:r>
              <a:rPr dirty="0" smtClean="0" sz="1400" spc="-350">
                <a:latin typeface="Arial"/>
                <a:cs typeface="Arial"/>
              </a:rPr>
              <a:t>ي</a:t>
            </a:r>
            <a:r>
              <a:rPr dirty="0" smtClean="0" sz="1400" spc="10">
                <a:latin typeface="Arial"/>
                <a:cs typeface="Arial"/>
              </a:rPr>
              <a:t> </a:t>
            </a:r>
            <a:r>
              <a:rPr dirty="0" smtClean="0" sz="1400" spc="65">
                <a:latin typeface="Arial"/>
                <a:cs typeface="Arial"/>
              </a:rPr>
              <a:t>اي  </a:t>
            </a:r>
            <a:r>
              <a:rPr dirty="0" smtClean="0" sz="1400" spc="-350">
                <a:latin typeface="Arial"/>
                <a:cs typeface="Arial"/>
              </a:rPr>
              <a:t>يبا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-270">
                <a:latin typeface="Arial"/>
                <a:cs typeface="Arial"/>
              </a:rPr>
              <a:t> سلأييل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نا </a:t>
            </a:r>
            <a:r>
              <a:rPr dirty="0" smtClean="0" sz="1400" spc="335">
                <a:latin typeface="Arial"/>
                <a:cs typeface="Arial"/>
              </a:rPr>
              <a:t>ا  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-465">
                <a:latin typeface="Arial"/>
                <a:cs typeface="Arial"/>
              </a:rPr>
              <a:t>يي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65">
                <a:latin typeface="Arial"/>
                <a:cs typeface="Arial"/>
              </a:rPr>
              <a:t>ة</a:t>
            </a:r>
            <a:r>
              <a:rPr dirty="0" smtClean="0" sz="1400" spc="-50">
                <a:latin typeface="Arial"/>
                <a:cs typeface="Arial"/>
              </a:rPr>
              <a:t> </a:t>
            </a:r>
            <a:r>
              <a:rPr dirty="0" smtClean="0" sz="1400" spc="65">
                <a:latin typeface="Arial"/>
                <a:cs typeface="Arial"/>
              </a:rPr>
              <a:t>ة</a:t>
            </a:r>
            <a:r>
              <a:rPr dirty="0" smtClean="0" sz="1400" spc="-120">
                <a:latin typeface="Arial"/>
                <a:cs typeface="Arial"/>
              </a:rPr>
              <a:t>ول</a:t>
            </a:r>
            <a:r>
              <a:rPr dirty="0" smtClean="0" sz="1400" spc="-120">
                <a:latin typeface="Arial"/>
                <a:cs typeface="Arial"/>
              </a:rPr>
              <a:t>	</a:t>
            </a:r>
            <a:r>
              <a:rPr dirty="0" smtClean="0" sz="1400" spc="-120">
                <a:latin typeface="Arial"/>
                <a:cs typeface="Arial"/>
              </a:rPr>
              <a:t>-</a:t>
            </a:r>
            <a:endParaRPr sz="1400">
              <a:latin typeface="Arial"/>
              <a:cs typeface="Arial"/>
            </a:endParaRPr>
          </a:p>
          <a:p>
            <a:pPr>
              <a:lnSpc>
                <a:spcPts val="1100"/>
              </a:lnSpc>
              <a:spcBef>
                <a:spcPts val="64"/>
              </a:spcBef>
            </a:pPr>
            <a:endParaRPr sz="1100"/>
          </a:p>
          <a:p>
            <a:pPr algn="r" marR="14604">
              <a:lnSpc>
                <a:spcPct val="100000"/>
              </a:lnSpc>
            </a:pPr>
            <a:r>
              <a:rPr dirty="0" smtClean="0" sz="1400" spc="10" b="1" u="heavy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mtClean="0" sz="1400" spc="100" b="1" u="heavy">
                <a:solidFill>
                  <a:srgbClr val="FF0000"/>
                </a:solidFill>
                <a:latin typeface="Arial"/>
                <a:cs typeface="Arial"/>
              </a:rPr>
              <a:t>ة</a:t>
            </a:r>
            <a:r>
              <a:rPr dirty="0" smtClean="0" sz="1400" spc="100" b="1" u="heavy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mtClean="0" sz="1400" spc="75" b="1" u="heavy">
                <a:solidFill>
                  <a:srgbClr val="FF0000"/>
                </a:solidFill>
                <a:latin typeface="Arial"/>
                <a:cs typeface="Arial"/>
              </a:rPr>
              <a:t>م</a:t>
            </a:r>
            <a:r>
              <a:rPr dirty="0" smtClean="0" sz="1400" spc="75" b="1" u="heavy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mtClean="0" sz="1400" spc="-90" b="1" u="heavy">
                <a:solidFill>
                  <a:srgbClr val="FF0000"/>
                </a:solidFill>
                <a:latin typeface="Arial"/>
                <a:cs typeface="Arial"/>
              </a:rPr>
              <a:t>زلأ</a:t>
            </a:r>
            <a:r>
              <a:rPr dirty="0" smtClean="0" sz="1400" spc="-90" b="1" u="heavy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mtClean="0" sz="1400" spc="-90" b="1" u="heavy">
                <a:solidFill>
                  <a:srgbClr val="FF0000"/>
                </a:solidFill>
                <a:latin typeface="Arial"/>
                <a:cs typeface="Arial"/>
              </a:rPr>
              <a:t>ا</a:t>
            </a:r>
            <a:r>
              <a:rPr dirty="0" smtClean="0" sz="1400" spc="-90" b="1" u="heavy">
                <a:solidFill>
                  <a:srgbClr val="FF0000"/>
                </a:solidFill>
                <a:latin typeface="Arial"/>
                <a:cs typeface="Arial"/>
              </a:rPr>
              <a:t>  </a:t>
            </a:r>
            <a:r>
              <a:rPr dirty="0" smtClean="0" sz="1400" spc="-10" b="1" u="heavy">
                <a:solidFill>
                  <a:srgbClr val="FF0000"/>
                </a:solidFill>
                <a:latin typeface="Arial"/>
                <a:cs typeface="Arial"/>
              </a:rPr>
              <a:t>ى</a:t>
            </a:r>
            <a:r>
              <a:rPr dirty="0" smtClean="0" sz="1400" spc="-220" b="1" u="heavy">
                <a:solidFill>
                  <a:srgbClr val="FF0000"/>
                </a:solidFill>
                <a:latin typeface="Arial"/>
                <a:cs typeface="Arial"/>
              </a:rPr>
              <a:t>وق</a:t>
            </a:r>
            <a:r>
              <a:rPr dirty="0" smtClean="0" sz="1400" spc="-220" b="1" u="heavy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mtClean="0" sz="1400" spc="10" b="1" u="heavy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mtClean="0" sz="1400" spc="0" b="1" u="heavy">
                <a:solidFill>
                  <a:srgbClr val="FF0000"/>
                </a:solidFill>
                <a:latin typeface="Arial"/>
                <a:cs typeface="Arial"/>
              </a:rPr>
              <a:t>لز</a:t>
            </a:r>
            <a:r>
              <a:rPr dirty="0" smtClean="0" sz="1400" spc="5" b="1" u="heavy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mtClean="0" sz="1400" spc="0" b="1" u="heavy">
                <a:solidFill>
                  <a:srgbClr val="FF0000"/>
                </a:solidFill>
                <a:latin typeface="Arial"/>
                <a:cs typeface="Arial"/>
              </a:rPr>
              <a:t>ع</a:t>
            </a:r>
            <a:r>
              <a:rPr dirty="0" smtClean="0" sz="1400" spc="0" b="1" u="heavy">
                <a:solidFill>
                  <a:srgbClr val="FF0000"/>
                </a:solidFill>
                <a:latin typeface="Arial"/>
                <a:cs typeface="Arial"/>
              </a:rPr>
              <a:t>  </a:t>
            </a:r>
            <a:r>
              <a:rPr dirty="0" smtClean="0" sz="1400" spc="0" b="1" u="heavy">
                <a:solidFill>
                  <a:srgbClr val="FF0000"/>
                </a:solidFill>
                <a:latin typeface="Arial"/>
                <a:cs typeface="Arial"/>
              </a:rPr>
              <a:t>بو</a:t>
            </a:r>
            <a:r>
              <a:rPr dirty="0" smtClean="0" sz="1400" spc="0" b="1" u="heavy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mtClean="0" sz="1400" spc="-310" b="1" u="heavy">
                <a:solidFill>
                  <a:srgbClr val="FF0000"/>
                </a:solidFill>
                <a:latin typeface="Arial"/>
                <a:cs typeface="Arial"/>
              </a:rPr>
              <a:t>ل</a:t>
            </a:r>
            <a:r>
              <a:rPr dirty="0" smtClean="0" sz="1400" spc="-204" b="1" u="heavy">
                <a:solidFill>
                  <a:srgbClr val="FF0000"/>
                </a:solidFill>
                <a:latin typeface="Arial"/>
                <a:cs typeface="Arial"/>
              </a:rPr>
              <a:t>سأ</a:t>
            </a:r>
            <a:r>
              <a:rPr dirty="0" smtClean="0" sz="1400" spc="-204" b="1" u="heavy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mtClean="0" sz="1400" spc="-5" b="1" u="heavy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mtClean="0" sz="1400" spc="0" b="1" u="heavy">
                <a:solidFill>
                  <a:srgbClr val="FF0000"/>
                </a:solidFill>
                <a:latin typeface="Arial"/>
                <a:cs typeface="Arial"/>
              </a:rPr>
              <a:t>:</a:t>
            </a:r>
            <a:r>
              <a:rPr dirty="0" smtClean="0" sz="1400" spc="0" b="1" u="heavy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mtClean="0" sz="1400" spc="-10" b="1" u="heavy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mtClean="0" sz="1400" spc="15" b="1" u="heavy">
                <a:solidFill>
                  <a:srgbClr val="FF0000"/>
                </a:solidFill>
                <a:latin typeface="Arial"/>
                <a:cs typeface="Arial"/>
              </a:rPr>
              <a:t>ا</a:t>
            </a:r>
            <a:r>
              <a:rPr dirty="0" smtClean="0" sz="1400" spc="-155" b="1" u="heavy">
                <a:solidFill>
                  <a:srgbClr val="FF0000"/>
                </a:solidFill>
                <a:latin typeface="Arial"/>
                <a:cs typeface="Arial"/>
              </a:rPr>
              <a:t>نم</a:t>
            </a:r>
            <a:r>
              <a:rPr dirty="0" smtClean="0" sz="1400" spc="5" b="1" u="heavy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mtClean="0" sz="1400" spc="15" b="1" u="heavy">
                <a:solidFill>
                  <a:srgbClr val="FF0000"/>
                </a:solidFill>
                <a:latin typeface="Arial"/>
                <a:cs typeface="Arial"/>
              </a:rPr>
              <a:t>ا</a:t>
            </a:r>
            <a:r>
              <a:rPr dirty="0" smtClean="0" sz="1400" spc="-540" b="1" u="heavy">
                <a:solidFill>
                  <a:srgbClr val="FF0000"/>
                </a:solidFill>
                <a:latin typeface="Arial"/>
                <a:cs typeface="Arial"/>
              </a:rPr>
              <a:t>ث</a:t>
            </a:r>
            <a:r>
              <a:rPr dirty="0" smtClean="0" sz="1400" spc="5" b="1" u="heavy">
                <a:solidFill>
                  <a:srgbClr val="FF0000"/>
                </a:solidFill>
                <a:latin typeface="Arial"/>
                <a:cs typeface="Arial"/>
              </a:rPr>
              <a:t> </a:t>
            </a:r>
            <a:endParaRPr sz="1400">
              <a:latin typeface="Arial"/>
              <a:cs typeface="Arial"/>
            </a:endParaRPr>
          </a:p>
          <a:p>
            <a:pPr>
              <a:lnSpc>
                <a:spcPts val="1000"/>
              </a:lnSpc>
              <a:spcBef>
                <a:spcPts val="7"/>
              </a:spcBef>
            </a:pPr>
            <a:endParaRPr sz="1000"/>
          </a:p>
          <a:p>
            <a:pPr algn="r" marL="1231900" marR="15240" indent="-1219835">
              <a:lnSpc>
                <a:spcPct val="110000"/>
              </a:lnSpc>
            </a:pPr>
            <a:r>
              <a:rPr dirty="0" smtClean="0" sz="1400" spc="114">
                <a:latin typeface="Arial"/>
                <a:cs typeface="Arial"/>
              </a:rPr>
              <a:t>ا</a:t>
            </a:r>
            <a:r>
              <a:rPr dirty="0" smtClean="0" sz="1400" spc="75">
                <a:latin typeface="Arial"/>
                <a:cs typeface="Arial"/>
              </a:rPr>
              <a:t>ا</a:t>
            </a:r>
            <a:r>
              <a:rPr dirty="0" smtClean="0" sz="1400" spc="-265">
                <a:latin typeface="Arial"/>
                <a:cs typeface="Arial"/>
              </a:rPr>
              <a:t>ايي</a:t>
            </a:r>
            <a:r>
              <a:rPr dirty="0" smtClean="0" sz="1400" spc="-160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إ </a:t>
            </a:r>
            <a:r>
              <a:rPr dirty="0" smtClean="0" sz="1400" spc="245">
                <a:latin typeface="Arial"/>
                <a:cs typeface="Arial"/>
              </a:rPr>
              <a:t>او</a:t>
            </a:r>
            <a:r>
              <a:rPr dirty="0" smtClean="0" sz="1400" spc="100">
                <a:latin typeface="Arial"/>
                <a:cs typeface="Arial"/>
              </a:rPr>
              <a:t>ا</a:t>
            </a:r>
            <a:r>
              <a:rPr dirty="0" smtClean="0" sz="1400" spc="175">
                <a:latin typeface="Arial"/>
                <a:cs typeface="Arial"/>
              </a:rPr>
              <a:t>ا </a:t>
            </a:r>
            <a:r>
              <a:rPr dirty="0" smtClean="0" sz="1400" spc="175">
                <a:latin typeface="Arial"/>
                <a:cs typeface="Arial"/>
              </a:rPr>
              <a:t> </a:t>
            </a:r>
            <a:r>
              <a:rPr dirty="0" smtClean="0" sz="1400" spc="5">
                <a:latin typeface="Arial"/>
                <a:cs typeface="Arial"/>
              </a:rPr>
              <a:t>ن</a:t>
            </a:r>
            <a:r>
              <a:rPr dirty="0" smtClean="0" sz="1400" spc="-55">
                <a:latin typeface="Arial"/>
                <a:cs typeface="Arial"/>
              </a:rPr>
              <a:t>ا</a:t>
            </a:r>
            <a:r>
              <a:rPr dirty="0" smtClean="0" sz="1400" spc="-175">
                <a:latin typeface="Arial"/>
                <a:cs typeface="Arial"/>
              </a:rPr>
              <a:t>اي</a:t>
            </a:r>
            <a:r>
              <a:rPr dirty="0" smtClean="0" sz="1400" spc="-175">
                <a:latin typeface="Arial"/>
                <a:cs typeface="Arial"/>
              </a:rPr>
              <a:t> ،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114">
                <a:latin typeface="Arial"/>
                <a:cs typeface="Arial"/>
              </a:rPr>
              <a:t>ا</a:t>
            </a:r>
            <a:r>
              <a:rPr dirty="0" smtClean="0" sz="1400" spc="75">
                <a:latin typeface="Arial"/>
                <a:cs typeface="Arial"/>
              </a:rPr>
              <a:t>ا</a:t>
            </a:r>
            <a:r>
              <a:rPr dirty="0" smtClean="0" sz="1400" spc="-25">
                <a:latin typeface="Arial"/>
                <a:cs typeface="Arial"/>
              </a:rPr>
              <a:t>اي</a:t>
            </a:r>
            <a:r>
              <a:rPr dirty="0" smtClean="0" sz="1400" spc="-30">
                <a:latin typeface="Arial"/>
                <a:cs typeface="Arial"/>
              </a:rPr>
              <a:t>ه</a:t>
            </a:r>
            <a:r>
              <a:rPr dirty="0" smtClean="0" sz="1400" spc="-120">
                <a:latin typeface="Arial"/>
                <a:cs typeface="Arial"/>
              </a:rPr>
              <a:t>لأ</a:t>
            </a:r>
            <a:r>
              <a:rPr dirty="0" smtClean="0" sz="1400" spc="-120">
                <a:latin typeface="Arial"/>
                <a:cs typeface="Arial"/>
              </a:rPr>
              <a:t>ا </a:t>
            </a:r>
            <a:r>
              <a:rPr dirty="0" smtClean="0" sz="1400" spc="350">
                <a:latin typeface="Arial"/>
                <a:cs typeface="Arial"/>
              </a:rPr>
              <a:t> </a:t>
            </a:r>
            <a:r>
              <a:rPr dirty="0" smtClean="0" sz="1400" spc="254">
                <a:latin typeface="Arial"/>
                <a:cs typeface="Arial"/>
              </a:rPr>
              <a:t>ا</a:t>
            </a:r>
            <a:r>
              <a:rPr dirty="0" smtClean="0" sz="1400" spc="65">
                <a:latin typeface="Arial"/>
                <a:cs typeface="Arial"/>
              </a:rPr>
              <a:t>ة</a:t>
            </a:r>
            <a:r>
              <a:rPr dirty="0" smtClean="0" sz="1400" spc="-55">
                <a:latin typeface="Arial"/>
                <a:cs typeface="Arial"/>
              </a:rPr>
              <a:t>ا</a:t>
            </a:r>
            <a:r>
              <a:rPr dirty="0" smtClean="0" sz="1400" spc="40">
                <a:latin typeface="Arial"/>
                <a:cs typeface="Arial"/>
              </a:rPr>
              <a:t>اوا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-160">
                <a:latin typeface="Arial"/>
                <a:cs typeface="Arial"/>
              </a:rPr>
              <a:t>لأول</a:t>
            </a:r>
            <a:r>
              <a:rPr dirty="0" smtClean="0" sz="1400" spc="-75">
                <a:latin typeface="Arial"/>
                <a:cs typeface="Arial"/>
              </a:rPr>
              <a:t>أ</a:t>
            </a:r>
            <a:r>
              <a:rPr dirty="0" smtClean="0" sz="1400" spc="-55">
                <a:latin typeface="Arial"/>
                <a:cs typeface="Arial"/>
              </a:rPr>
              <a:t>ا</a:t>
            </a:r>
            <a:r>
              <a:rPr dirty="0" smtClean="0" sz="1400" spc="175">
                <a:latin typeface="Arial"/>
                <a:cs typeface="Arial"/>
              </a:rPr>
              <a:t>ا </a:t>
            </a:r>
            <a:r>
              <a:rPr dirty="0" smtClean="0" sz="1400" spc="175">
                <a:latin typeface="Arial"/>
                <a:cs typeface="Arial"/>
              </a:rPr>
              <a:t> </a:t>
            </a:r>
            <a:r>
              <a:rPr dirty="0" smtClean="0" sz="1400" spc="5">
                <a:latin typeface="Arial"/>
                <a:cs typeface="Arial"/>
              </a:rPr>
              <a:t>ن</a:t>
            </a:r>
            <a:r>
              <a:rPr dirty="0" smtClean="0" sz="1400" spc="-55">
                <a:latin typeface="Arial"/>
                <a:cs typeface="Arial"/>
              </a:rPr>
              <a:t>ا</a:t>
            </a:r>
            <a:r>
              <a:rPr dirty="0" smtClean="0" sz="1400" spc="-210">
                <a:latin typeface="Arial"/>
                <a:cs typeface="Arial"/>
              </a:rPr>
              <a:t>اس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114">
                <a:latin typeface="Arial"/>
                <a:cs typeface="Arial"/>
              </a:rPr>
              <a:t>ا</a:t>
            </a:r>
            <a:r>
              <a:rPr dirty="0" smtClean="0" sz="1400" spc="75">
                <a:latin typeface="Arial"/>
                <a:cs typeface="Arial"/>
              </a:rPr>
              <a:t>ا</a:t>
            </a:r>
            <a:r>
              <a:rPr dirty="0" smtClean="0" sz="1400" spc="-25">
                <a:latin typeface="Arial"/>
                <a:cs typeface="Arial"/>
              </a:rPr>
              <a:t>اي</a:t>
            </a:r>
            <a:r>
              <a:rPr dirty="0" smtClean="0" sz="1400" spc="-30">
                <a:latin typeface="Arial"/>
                <a:cs typeface="Arial"/>
              </a:rPr>
              <a:t>ه</a:t>
            </a:r>
            <a:r>
              <a:rPr dirty="0" smtClean="0" sz="1400" spc="-120">
                <a:latin typeface="Arial"/>
                <a:cs typeface="Arial"/>
              </a:rPr>
              <a:t>لأ</a:t>
            </a:r>
            <a:r>
              <a:rPr dirty="0" smtClean="0" sz="1400" spc="-120">
                <a:latin typeface="Arial"/>
                <a:cs typeface="Arial"/>
              </a:rPr>
              <a:t>ا </a:t>
            </a:r>
            <a:r>
              <a:rPr dirty="0" smtClean="0" sz="1400" spc="5">
                <a:latin typeface="Arial"/>
                <a:cs typeface="Arial"/>
              </a:rPr>
              <a:t>ى</a:t>
            </a:r>
            <a:r>
              <a:rPr dirty="0" smtClean="0" sz="1400" spc="-200">
                <a:latin typeface="Arial"/>
                <a:cs typeface="Arial"/>
              </a:rPr>
              <a:t>لأ</a:t>
            </a:r>
            <a:r>
              <a:rPr dirty="0" smtClean="0" sz="1400" spc="-55">
                <a:latin typeface="Arial"/>
                <a:cs typeface="Arial"/>
              </a:rPr>
              <a:t>ا</a:t>
            </a:r>
            <a:r>
              <a:rPr dirty="0" smtClean="0" sz="1400" spc="-415">
                <a:latin typeface="Arial"/>
                <a:cs typeface="Arial"/>
              </a:rPr>
              <a:t>ايب</a:t>
            </a:r>
            <a:r>
              <a:rPr dirty="0" smtClean="0" sz="1400" spc="-415">
                <a:latin typeface="Arial"/>
                <a:cs typeface="Arial"/>
              </a:rPr>
              <a:t> </a:t>
            </a:r>
            <a:r>
              <a:rPr dirty="0" smtClean="0" sz="1400" spc="434">
                <a:latin typeface="Arial"/>
                <a:cs typeface="Arial"/>
              </a:rPr>
              <a:t> </a:t>
            </a:r>
            <a:r>
              <a:rPr dirty="0" smtClean="0" sz="1400" spc="-55">
                <a:latin typeface="Arial"/>
                <a:cs typeface="Arial"/>
              </a:rPr>
              <a:t>ا</a:t>
            </a:r>
            <a:r>
              <a:rPr dirty="0" smtClean="0" sz="1400" spc="-70">
                <a:latin typeface="Arial"/>
                <a:cs typeface="Arial"/>
              </a:rPr>
              <a:t>ا</a:t>
            </a:r>
            <a:r>
              <a:rPr dirty="0" smtClean="0" sz="1400" spc="-125">
                <a:latin typeface="Arial"/>
                <a:cs typeface="Arial"/>
              </a:rPr>
              <a:t>د</a:t>
            </a:r>
            <a:r>
              <a:rPr dirty="0" smtClean="0" sz="1400" spc="-160">
                <a:latin typeface="Arial"/>
                <a:cs typeface="Arial"/>
              </a:rPr>
              <a:t>ل</a:t>
            </a:r>
            <a:r>
              <a:rPr dirty="0" smtClean="0" sz="1400" spc="-160">
                <a:latin typeface="Arial"/>
                <a:cs typeface="Arial"/>
              </a:rPr>
              <a:t> </a:t>
            </a:r>
            <a:r>
              <a:rPr dirty="0" smtClean="0" sz="1400" spc="40">
                <a:latin typeface="Arial"/>
                <a:cs typeface="Arial"/>
              </a:rPr>
              <a:t> </a:t>
            </a:r>
            <a:r>
              <a:rPr dirty="0" smtClean="0" sz="1400" spc="45">
                <a:latin typeface="Arial"/>
                <a:cs typeface="Arial"/>
              </a:rPr>
              <a:t> </a:t>
            </a:r>
            <a:r>
              <a:rPr dirty="0" smtClean="0" sz="1400" spc="-40">
                <a:latin typeface="Arial"/>
                <a:cs typeface="Arial"/>
              </a:rPr>
              <a:t>ا</a:t>
            </a:r>
            <a:r>
              <a:rPr dirty="0" smtClean="0" sz="1400" spc="-210">
                <a:latin typeface="Arial"/>
                <a:cs typeface="Arial"/>
              </a:rPr>
              <a:t>اش</a:t>
            </a:r>
            <a:r>
              <a:rPr dirty="0" smtClean="0" sz="1400" spc="-210">
                <a:latin typeface="Arial"/>
                <a:cs typeface="Arial"/>
              </a:rPr>
              <a:t> </a:t>
            </a:r>
            <a:r>
              <a:rPr dirty="0" smtClean="0" sz="1400" spc="-285">
                <a:latin typeface="Arial"/>
                <a:cs typeface="Arial"/>
              </a:rPr>
              <a:t>ل</a:t>
            </a:r>
            <a:r>
              <a:rPr dirty="0" smtClean="0" sz="1400" spc="-114">
                <a:latin typeface="Arial"/>
                <a:cs typeface="Arial"/>
              </a:rPr>
              <a:t>أ</a:t>
            </a:r>
            <a:r>
              <a:rPr dirty="0" smtClean="0" sz="1400" spc="0">
                <a:latin typeface="Arial"/>
                <a:cs typeface="Arial"/>
              </a:rPr>
              <a:t>ا </a:t>
            </a:r>
            <a:r>
              <a:rPr dirty="0" smtClean="0" sz="1400" spc="434">
                <a:latin typeface="Arial"/>
                <a:cs typeface="Arial"/>
              </a:rPr>
              <a:t> </a:t>
            </a:r>
            <a:r>
              <a:rPr dirty="0" smtClean="0" sz="1400" spc="-55">
                <a:latin typeface="Arial"/>
                <a:cs typeface="Arial"/>
              </a:rPr>
              <a:t>ا</a:t>
            </a:r>
            <a:r>
              <a:rPr dirty="0" smtClean="0" sz="1400" spc="-70">
                <a:latin typeface="Arial"/>
                <a:cs typeface="Arial"/>
              </a:rPr>
              <a:t>ا</a:t>
            </a:r>
            <a:r>
              <a:rPr dirty="0" smtClean="0" sz="1400" spc="-125">
                <a:latin typeface="Arial"/>
                <a:cs typeface="Arial"/>
              </a:rPr>
              <a:t>د</a:t>
            </a:r>
            <a:r>
              <a:rPr dirty="0" smtClean="0" sz="1400" spc="-160">
                <a:latin typeface="Arial"/>
                <a:cs typeface="Arial"/>
              </a:rPr>
              <a:t>ل</a:t>
            </a:r>
            <a:r>
              <a:rPr dirty="0" smtClean="0" sz="1400" spc="-160">
                <a:latin typeface="Arial"/>
                <a:cs typeface="Arial"/>
              </a:rPr>
              <a:t> </a:t>
            </a:r>
            <a:r>
              <a:rPr dirty="0" smtClean="0" sz="1400" spc="300">
                <a:latin typeface="Arial"/>
                <a:cs typeface="Arial"/>
              </a:rPr>
              <a:t>ا</a:t>
            </a:r>
            <a:r>
              <a:rPr dirty="0" smtClean="0" sz="1400" spc="400">
                <a:latin typeface="Arial"/>
                <a:cs typeface="Arial"/>
              </a:rPr>
              <a:t>ه</a:t>
            </a:r>
            <a:r>
              <a:rPr dirty="0" smtClean="0" sz="1400" spc="-55">
                <a:latin typeface="Arial"/>
                <a:cs typeface="Arial"/>
              </a:rPr>
              <a:t>ا</a:t>
            </a:r>
            <a:r>
              <a:rPr dirty="0" smtClean="0" sz="1400" spc="-210">
                <a:latin typeface="Arial"/>
                <a:cs typeface="Arial"/>
              </a:rPr>
              <a:t>اس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ق</a:t>
            </a:r>
            <a:r>
              <a:rPr dirty="0" smtClean="0" sz="1400" spc="-55">
                <a:latin typeface="Arial"/>
                <a:cs typeface="Arial"/>
              </a:rPr>
              <a:t>ا</a:t>
            </a:r>
            <a:r>
              <a:rPr dirty="0" smtClean="0" sz="1400" spc="-195">
                <a:latin typeface="Arial"/>
                <a:cs typeface="Arial"/>
              </a:rPr>
              <a:t>ا ي</a:t>
            </a:r>
            <a:r>
              <a:rPr dirty="0" smtClean="0" sz="1400" spc="-120">
                <a:latin typeface="Arial"/>
                <a:cs typeface="Arial"/>
              </a:rPr>
              <a:t>ول</a:t>
            </a:r>
            <a:r>
              <a:rPr dirty="0" smtClean="0" sz="1400" spc="-70">
                <a:latin typeface="Arial"/>
                <a:cs typeface="Arial"/>
              </a:rPr>
              <a:t> </a:t>
            </a:r>
            <a:r>
              <a:rPr dirty="0" smtClean="0" sz="1400" spc="-70">
                <a:latin typeface="Arial"/>
                <a:cs typeface="Arial"/>
              </a:rPr>
              <a:t>ى</a:t>
            </a:r>
            <a:r>
              <a:rPr dirty="0" smtClean="0" sz="1400" spc="-200">
                <a:latin typeface="Arial"/>
                <a:cs typeface="Arial"/>
              </a:rPr>
              <a:t>لأ</a:t>
            </a:r>
            <a:r>
              <a:rPr dirty="0" smtClean="0" sz="1400" spc="-415">
                <a:latin typeface="Arial"/>
                <a:cs typeface="Arial"/>
              </a:rPr>
              <a:t>يبا</a:t>
            </a:r>
            <a:r>
              <a:rPr dirty="0" smtClean="0" sz="1400" spc="-415">
                <a:latin typeface="Arial"/>
                <a:cs typeface="Arial"/>
              </a:rPr>
              <a:t> </a:t>
            </a:r>
            <a:r>
              <a:rPr dirty="0" smtClean="0" sz="1400" spc="-75">
                <a:latin typeface="Arial"/>
                <a:cs typeface="Arial"/>
              </a:rPr>
              <a:t>اطو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ن</a:t>
            </a:r>
            <a:r>
              <a:rPr dirty="0" smtClean="0" sz="1400" spc="-200">
                <a:latin typeface="Arial"/>
                <a:cs typeface="Arial"/>
              </a:rPr>
              <a:t>لأ</a:t>
            </a:r>
            <a:r>
              <a:rPr dirty="0" smtClean="0" sz="1400" spc="75">
                <a:latin typeface="Arial"/>
                <a:cs typeface="Arial"/>
              </a:rPr>
              <a:t>ة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-45">
                <a:latin typeface="Arial"/>
                <a:cs typeface="Arial"/>
              </a:rPr>
              <a:t>الأول</a:t>
            </a:r>
            <a:r>
              <a:rPr dirty="0" smtClean="0" sz="1400" spc="-45">
                <a:latin typeface="Arial"/>
                <a:cs typeface="Arial"/>
              </a:rPr>
              <a:t> </a:t>
            </a:r>
            <a:r>
              <a:rPr dirty="0" smtClean="0" sz="1400" spc="30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)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75">
                <a:latin typeface="Arial"/>
                <a:cs typeface="Arial"/>
              </a:rPr>
              <a:t>ا</a:t>
            </a:r>
            <a:r>
              <a:rPr dirty="0" smtClean="0" sz="1400" spc="110">
                <a:latin typeface="Arial"/>
                <a:cs typeface="Arial"/>
              </a:rPr>
              <a:t> </a:t>
            </a:r>
            <a:r>
              <a:rPr dirty="0" smtClean="0" sz="1400" spc="65">
                <a:latin typeface="Arial"/>
                <a:cs typeface="Arial"/>
              </a:rPr>
              <a:t>ة</a:t>
            </a:r>
            <a:r>
              <a:rPr dirty="0" smtClean="0" sz="1400" spc="-320">
                <a:latin typeface="Arial"/>
                <a:cs typeface="Arial"/>
              </a:rPr>
              <a:t>يف</a:t>
            </a:r>
            <a:r>
              <a:rPr dirty="0" smtClean="0" sz="1400" spc="-225">
                <a:latin typeface="Arial"/>
                <a:cs typeface="Arial"/>
              </a:rPr>
              <a:t>ل</a:t>
            </a:r>
            <a:r>
              <a:rPr dirty="0" smtClean="0" sz="1400" spc="-25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ا </a:t>
            </a:r>
            <a:r>
              <a:rPr dirty="0" smtClean="0" sz="1400" spc="-285">
                <a:latin typeface="Arial"/>
                <a:cs typeface="Arial"/>
              </a:rPr>
              <a:t>ل</a:t>
            </a:r>
            <a:r>
              <a:rPr dirty="0" smtClean="0" sz="1400" spc="-114">
                <a:latin typeface="Arial"/>
                <a:cs typeface="Arial"/>
              </a:rPr>
              <a:t>أ</a:t>
            </a:r>
            <a:r>
              <a:rPr dirty="0" smtClean="0" sz="1400" spc="0">
                <a:latin typeface="Arial"/>
                <a:cs typeface="Arial"/>
              </a:rPr>
              <a:t>ا </a:t>
            </a:r>
            <a:r>
              <a:rPr dirty="0" smtClean="0" sz="1400" spc="229">
                <a:latin typeface="Arial"/>
                <a:cs typeface="Arial"/>
              </a:rPr>
              <a:t>ا</a:t>
            </a:r>
            <a:r>
              <a:rPr dirty="0" smtClean="0" sz="1400" spc="-50">
                <a:latin typeface="Arial"/>
                <a:cs typeface="Arial"/>
              </a:rPr>
              <a:t>  </a:t>
            </a:r>
            <a:r>
              <a:rPr dirty="0" smtClean="0" sz="1400" spc="-200">
                <a:latin typeface="Arial"/>
                <a:cs typeface="Arial"/>
              </a:rPr>
              <a:t>لأ</a:t>
            </a:r>
            <a:r>
              <a:rPr dirty="0" smtClean="0" sz="1400" spc="-50">
                <a:latin typeface="Arial"/>
                <a:cs typeface="Arial"/>
              </a:rPr>
              <a:t> </a:t>
            </a:r>
            <a:r>
              <a:rPr dirty="0" smtClean="0" sz="1400" spc="-295">
                <a:latin typeface="Arial"/>
                <a:cs typeface="Arial"/>
              </a:rPr>
              <a:t>ي </a:t>
            </a:r>
            <a:r>
              <a:rPr dirty="0" smtClean="0" sz="1400" spc="-295">
                <a:latin typeface="Arial"/>
                <a:cs typeface="Arial"/>
              </a:rPr>
              <a:t> </a:t>
            </a:r>
            <a:r>
              <a:rPr dirty="0" smtClean="0" sz="1400" spc="-285">
                <a:latin typeface="Arial"/>
                <a:cs typeface="Arial"/>
              </a:rPr>
              <a:t>ل</a:t>
            </a:r>
            <a:r>
              <a:rPr dirty="0" smtClean="0" sz="1400" spc="-114">
                <a:latin typeface="Arial"/>
                <a:cs typeface="Arial"/>
              </a:rPr>
              <a:t>أ</a:t>
            </a:r>
            <a:r>
              <a:rPr dirty="0" smtClean="0" sz="1400" spc="0">
                <a:latin typeface="Arial"/>
                <a:cs typeface="Arial"/>
              </a:rPr>
              <a:t>ا </a:t>
            </a:r>
            <a:r>
              <a:rPr dirty="0" smtClean="0" sz="1400" spc="229">
                <a:latin typeface="Arial"/>
                <a:cs typeface="Arial"/>
              </a:rPr>
              <a:t>ا</a:t>
            </a:r>
            <a:r>
              <a:rPr dirty="0" smtClean="0" sz="1400" spc="-50">
                <a:latin typeface="Arial"/>
                <a:cs typeface="Arial"/>
              </a:rPr>
              <a:t> </a:t>
            </a:r>
            <a:r>
              <a:rPr dirty="0" smtClean="0" sz="1400" spc="-550">
                <a:latin typeface="Arial"/>
                <a:cs typeface="Arial"/>
              </a:rPr>
              <a:t>بيي</a:t>
            </a:r>
            <a:r>
              <a:rPr dirty="0" smtClean="0" sz="1400" spc="-550">
                <a:latin typeface="Arial"/>
                <a:cs typeface="Arial"/>
              </a:rPr>
              <a:t> </a:t>
            </a:r>
            <a:r>
              <a:rPr dirty="0" smtClean="0" sz="1400" spc="-200">
                <a:latin typeface="Arial"/>
                <a:cs typeface="Arial"/>
              </a:rPr>
              <a:t>لأ</a:t>
            </a:r>
            <a:r>
              <a:rPr dirty="0" smtClean="0" sz="1400" spc="-200">
                <a:latin typeface="Arial"/>
                <a:cs typeface="Arial"/>
              </a:rPr>
              <a:t>ا </a:t>
            </a:r>
            <a:r>
              <a:rPr dirty="0" smtClean="0" sz="1400" spc="229">
                <a:latin typeface="Arial"/>
                <a:cs typeface="Arial"/>
              </a:rPr>
              <a:t>ا</a:t>
            </a:r>
            <a:r>
              <a:rPr dirty="0" smtClean="0" sz="1400" spc="-50">
                <a:latin typeface="Arial"/>
                <a:cs typeface="Arial"/>
              </a:rPr>
              <a:t> </a:t>
            </a:r>
            <a:r>
              <a:rPr dirty="0" smtClean="0" sz="1400" spc="-125">
                <a:latin typeface="Arial"/>
                <a:cs typeface="Arial"/>
              </a:rPr>
              <a:t>لأ</a:t>
            </a:r>
            <a:r>
              <a:rPr dirty="0" smtClean="0" sz="1400" spc="-85">
                <a:latin typeface="Arial"/>
                <a:cs typeface="Arial"/>
              </a:rPr>
              <a:t>ا</a:t>
            </a:r>
            <a:r>
              <a:rPr dirty="0" smtClean="0" sz="1400" spc="65">
                <a:latin typeface="Arial"/>
                <a:cs typeface="Arial"/>
              </a:rPr>
              <a:t>ة</a:t>
            </a:r>
            <a:r>
              <a:rPr dirty="0" smtClean="0" sz="1400" spc="20">
                <a:latin typeface="Arial"/>
                <a:cs typeface="Arial"/>
              </a:rPr>
              <a:t>إ</a:t>
            </a:r>
            <a:r>
              <a:rPr dirty="0" smtClean="0" sz="1400" spc="0">
                <a:latin typeface="Arial"/>
                <a:cs typeface="Arial"/>
              </a:rPr>
              <a:t>(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235">
                <a:latin typeface="Arial"/>
                <a:cs typeface="Arial"/>
              </a:rPr>
              <a:t>ه </a:t>
            </a:r>
            <a:r>
              <a:rPr dirty="0" smtClean="0" sz="1400" spc="160">
                <a:latin typeface="Arial"/>
                <a:cs typeface="Arial"/>
              </a:rPr>
              <a:t>ا</a:t>
            </a:r>
            <a:r>
              <a:rPr dirty="0" smtClean="0" sz="1400" spc="-200">
                <a:latin typeface="Arial"/>
                <a:cs typeface="Arial"/>
              </a:rPr>
              <a:t>لأ</a:t>
            </a:r>
            <a:r>
              <a:rPr dirty="0" smtClean="0" sz="1400" spc="-90">
                <a:latin typeface="Arial"/>
                <a:cs typeface="Arial"/>
              </a:rPr>
              <a:t>ولأ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-405">
                <a:latin typeface="Arial"/>
                <a:cs typeface="Arial"/>
              </a:rPr>
              <a:t>قس</a:t>
            </a:r>
            <a:r>
              <a:rPr dirty="0" smtClean="0" sz="1400" spc="-204">
                <a:latin typeface="Arial"/>
                <a:cs typeface="Arial"/>
              </a:rPr>
              <a:t>الأس</a:t>
            </a:r>
            <a:endParaRPr sz="1400">
              <a:latin typeface="Arial"/>
              <a:cs typeface="Arial"/>
            </a:endParaRPr>
          </a:p>
          <a:p>
            <a:pPr>
              <a:lnSpc>
                <a:spcPts val="900"/>
              </a:lnSpc>
              <a:spcBef>
                <a:spcPts val="10"/>
              </a:spcBef>
            </a:pPr>
            <a:endParaRPr sz="900"/>
          </a:p>
          <a:p>
            <a:pPr marL="3822065" marR="471805" indent="-527685">
              <a:lnSpc>
                <a:spcPct val="115799"/>
              </a:lnSpc>
              <a:tabLst>
                <a:tab pos="4942205" algn="l"/>
              </a:tabLst>
            </a:pPr>
            <a:r>
              <a:rPr dirty="0" smtClean="0" sz="1400">
                <a:latin typeface="Arial"/>
                <a:cs typeface="Arial"/>
              </a:rPr>
              <a:t>:</a:t>
            </a:r>
            <a:r>
              <a:rPr dirty="0" smtClean="0" sz="1400" spc="10">
                <a:latin typeface="Arial"/>
                <a:cs typeface="Arial"/>
              </a:rPr>
              <a:t> </a:t>
            </a:r>
            <a:r>
              <a:rPr dirty="0" smtClean="0" sz="1400" spc="-335">
                <a:latin typeface="Arial"/>
                <a:cs typeface="Arial"/>
              </a:rPr>
              <a:t>فبإ</a:t>
            </a:r>
            <a:r>
              <a:rPr dirty="0" smtClean="0" sz="1400" spc="-335">
                <a:latin typeface="Arial"/>
                <a:cs typeface="Arial"/>
              </a:rPr>
              <a:t> </a:t>
            </a:r>
            <a:r>
              <a:rPr dirty="0" smtClean="0" sz="1400" spc="229">
                <a:latin typeface="Arial"/>
                <a:cs typeface="Arial"/>
              </a:rPr>
              <a:t>ا</a:t>
            </a:r>
            <a:r>
              <a:rPr dirty="0" smtClean="0" sz="1400" spc="-60">
                <a:latin typeface="Arial"/>
                <a:cs typeface="Arial"/>
              </a:rPr>
              <a:t>يهلأا</a:t>
            </a:r>
            <a:r>
              <a:rPr dirty="0" smtClean="0" sz="1400" spc="-60">
                <a:latin typeface="Arial"/>
                <a:cs typeface="Arial"/>
              </a:rPr>
              <a:t> </a:t>
            </a:r>
            <a:r>
              <a:rPr dirty="0" smtClean="0" sz="1400" spc="5">
                <a:latin typeface="Arial"/>
                <a:cs typeface="Arial"/>
              </a:rPr>
              <a:t>ى</a:t>
            </a:r>
            <a:r>
              <a:rPr dirty="0" smtClean="0" sz="1400" spc="-200">
                <a:latin typeface="Arial"/>
                <a:cs typeface="Arial"/>
              </a:rPr>
              <a:t>لأ</a:t>
            </a:r>
            <a:r>
              <a:rPr dirty="0" smtClean="0" sz="1400" spc="-20">
                <a:latin typeface="Arial"/>
                <a:cs typeface="Arial"/>
              </a:rPr>
              <a:t> </a:t>
            </a:r>
            <a:r>
              <a:rPr dirty="0" smtClean="0" sz="1400" spc="-20">
                <a:latin typeface="Arial"/>
                <a:cs typeface="Arial"/>
              </a:rPr>
              <a:t> </a:t>
            </a:r>
            <a:r>
              <a:rPr dirty="0" smtClean="0" sz="1400" spc="80">
                <a:latin typeface="Arial"/>
                <a:cs typeface="Arial"/>
              </a:rPr>
              <a:t> </a:t>
            </a:r>
            <a:r>
              <a:rPr dirty="0" smtClean="0" sz="1400" spc="-50">
                <a:latin typeface="Arial"/>
                <a:cs typeface="Arial"/>
              </a:rPr>
              <a:t> </a:t>
            </a:r>
            <a:r>
              <a:rPr dirty="0" smtClean="0" sz="1400" spc="-445">
                <a:latin typeface="Arial"/>
                <a:cs typeface="Arial"/>
              </a:rPr>
              <a:t>سيل</a:t>
            </a:r>
            <a:r>
              <a:rPr dirty="0" smtClean="0" sz="1400" spc="10">
                <a:latin typeface="Arial"/>
                <a:cs typeface="Arial"/>
              </a:rPr>
              <a:t> </a:t>
            </a:r>
            <a:r>
              <a:rPr dirty="0" smtClean="0" sz="1400" spc="605">
                <a:latin typeface="Arial"/>
                <a:cs typeface="Arial"/>
              </a:rPr>
              <a:t>ا</a:t>
            </a:r>
            <a:r>
              <a:rPr dirty="0" smtClean="0" sz="1400" spc="-5">
                <a:latin typeface="Arial"/>
                <a:cs typeface="Arial"/>
              </a:rPr>
              <a:t>لأ  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40">
                <a:latin typeface="Arial"/>
                <a:cs typeface="Arial"/>
              </a:rPr>
              <a:t> </a:t>
            </a:r>
            <a:r>
              <a:rPr dirty="0" smtClean="0" sz="1400" spc="45">
                <a:latin typeface="Arial"/>
                <a:cs typeface="Arial"/>
              </a:rPr>
              <a:t> </a:t>
            </a:r>
            <a:r>
              <a:rPr dirty="0" smtClean="0" sz="1400" spc="45">
                <a:latin typeface="Arial"/>
                <a:cs typeface="Arial"/>
              </a:rPr>
              <a:t> </a:t>
            </a:r>
            <a:r>
              <a:rPr dirty="0" smtClean="0" sz="1400" spc="-150">
                <a:latin typeface="Arial"/>
                <a:cs typeface="Arial"/>
              </a:rPr>
              <a:t>و </a:t>
            </a:r>
            <a:r>
              <a:rPr dirty="0" smtClean="0" sz="1400" spc="-10">
                <a:latin typeface="Arial"/>
                <a:cs typeface="Arial"/>
              </a:rPr>
              <a:t>ايهلأا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-225">
                <a:latin typeface="Arial"/>
                <a:cs typeface="Arial"/>
              </a:rPr>
              <a:t>ي</a:t>
            </a:r>
            <a:r>
              <a:rPr dirty="0" smtClean="0" sz="1400" spc="-95">
                <a:latin typeface="Arial"/>
                <a:cs typeface="Arial"/>
              </a:rPr>
              <a:t> </a:t>
            </a:r>
            <a:r>
              <a:rPr dirty="0" smtClean="0" sz="1400" spc="75">
                <a:latin typeface="Arial"/>
                <a:cs typeface="Arial"/>
              </a:rPr>
              <a:t>ف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ى</a:t>
            </a:r>
            <a:r>
              <a:rPr dirty="0" smtClean="0" sz="1400" spc="-200">
                <a:latin typeface="Arial"/>
                <a:cs typeface="Arial"/>
              </a:rPr>
              <a:t>لأ</a:t>
            </a:r>
            <a:r>
              <a:rPr dirty="0" smtClean="0" sz="1400" spc="-20">
                <a:latin typeface="Arial"/>
                <a:cs typeface="Arial"/>
              </a:rPr>
              <a:t> </a:t>
            </a:r>
            <a:r>
              <a:rPr dirty="0" smtClean="0" sz="1400" spc="-20">
                <a:latin typeface="Arial"/>
                <a:cs typeface="Arial"/>
              </a:rPr>
              <a:t>	</a:t>
            </a:r>
            <a:r>
              <a:rPr dirty="0" smtClean="0" sz="1400" spc="-20">
                <a:latin typeface="Symbol"/>
                <a:cs typeface="Symbol"/>
              </a:rPr>
              <a:t></a:t>
            </a:r>
            <a:endParaRPr sz="1400">
              <a:latin typeface="Symbol"/>
              <a:cs typeface="Symbol"/>
            </a:endParaRPr>
          </a:p>
          <a:p>
            <a:pPr marL="3030855">
              <a:lnSpc>
                <a:spcPct val="100000"/>
              </a:lnSpc>
              <a:spcBef>
                <a:spcPts val="265"/>
              </a:spcBef>
              <a:tabLst>
                <a:tab pos="4942205" algn="l"/>
              </a:tabLst>
            </a:pPr>
            <a:r>
              <a:rPr dirty="0" smtClean="0" sz="1400" spc="165">
                <a:latin typeface="Arial"/>
                <a:cs typeface="Arial"/>
              </a:rPr>
              <a:t>ايه</a:t>
            </a:r>
            <a:r>
              <a:rPr dirty="0" smtClean="0" sz="1400" spc="110">
                <a:latin typeface="Arial"/>
                <a:cs typeface="Arial"/>
              </a:rPr>
              <a:t> </a:t>
            </a:r>
            <a:r>
              <a:rPr dirty="0" smtClean="0" sz="1400" spc="-710">
                <a:latin typeface="Arial"/>
                <a:cs typeface="Arial"/>
              </a:rPr>
              <a:t>ب</a:t>
            </a:r>
            <a:r>
              <a:rPr dirty="0" smtClean="0" sz="1400" spc="-710">
                <a:latin typeface="Arial"/>
                <a:cs typeface="Arial"/>
              </a:rPr>
              <a:t> </a:t>
            </a:r>
            <a:r>
              <a:rPr dirty="0" smtClean="0" sz="1400" spc="-70">
                <a:latin typeface="Arial"/>
                <a:cs typeface="Arial"/>
              </a:rPr>
              <a:t>زلأه</a:t>
            </a:r>
            <a:r>
              <a:rPr dirty="0" smtClean="0" sz="1400" spc="-45">
                <a:latin typeface="Arial"/>
                <a:cs typeface="Arial"/>
              </a:rPr>
              <a:t>ا</a:t>
            </a:r>
            <a:r>
              <a:rPr dirty="0" smtClean="0" sz="1400" spc="0">
                <a:latin typeface="Arial"/>
                <a:cs typeface="Arial"/>
              </a:rPr>
              <a:t>ؤ</a:t>
            </a:r>
            <a:r>
              <a:rPr dirty="0" smtClean="0" sz="1400" spc="-455">
                <a:latin typeface="Arial"/>
                <a:cs typeface="Arial"/>
              </a:rPr>
              <a:t>يب</a:t>
            </a:r>
            <a:r>
              <a:rPr dirty="0" smtClean="0" sz="1400" spc="-150">
                <a:latin typeface="Arial"/>
                <a:cs typeface="Arial"/>
              </a:rPr>
              <a:t>ا</a:t>
            </a:r>
            <a:r>
              <a:rPr dirty="0" smtClean="0" sz="1400" spc="-200">
                <a:latin typeface="Arial"/>
                <a:cs typeface="Arial"/>
              </a:rPr>
              <a:t>لأ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-140">
                <a:latin typeface="Arial"/>
                <a:cs typeface="Arial"/>
              </a:rPr>
              <a:t>ز</a:t>
            </a:r>
            <a:r>
              <a:rPr dirty="0" smtClean="0" sz="1400" spc="-90">
                <a:latin typeface="Arial"/>
                <a:cs typeface="Arial"/>
              </a:rPr>
              <a:t>ة</a:t>
            </a:r>
            <a:r>
              <a:rPr dirty="0" smtClean="0" sz="1400" spc="-50">
                <a:latin typeface="Arial"/>
                <a:cs typeface="Arial"/>
              </a:rPr>
              <a:t> </a:t>
            </a:r>
            <a:r>
              <a:rPr dirty="0" smtClean="0" sz="1400" spc="-50">
                <a:latin typeface="Arial"/>
                <a:cs typeface="Arial"/>
              </a:rPr>
              <a:t>ؤ</a:t>
            </a:r>
            <a:r>
              <a:rPr dirty="0" smtClean="0" sz="1400" spc="-350">
                <a:latin typeface="Arial"/>
                <a:cs typeface="Arial"/>
              </a:rPr>
              <a:t>يبا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ى</a:t>
            </a:r>
            <a:r>
              <a:rPr dirty="0" smtClean="0" sz="1400" spc="-200">
                <a:latin typeface="Arial"/>
                <a:cs typeface="Arial"/>
              </a:rPr>
              <a:t>لأ</a:t>
            </a:r>
            <a:r>
              <a:rPr dirty="0" smtClean="0" sz="1400" spc="-415">
                <a:latin typeface="Arial"/>
                <a:cs typeface="Arial"/>
              </a:rPr>
              <a:t>يبا</a:t>
            </a:r>
            <a:r>
              <a:rPr dirty="0" smtClean="0" sz="1400" spc="-415">
                <a:latin typeface="Arial"/>
                <a:cs typeface="Arial"/>
              </a:rPr>
              <a:t>	</a:t>
            </a:r>
            <a:r>
              <a:rPr dirty="0" smtClean="0" sz="1400" spc="-415">
                <a:latin typeface="Symbol"/>
                <a:cs typeface="Symbol"/>
              </a:rPr>
              <a:t></a:t>
            </a:r>
            <a:endParaRPr sz="1400">
              <a:latin typeface="Symbol"/>
              <a:cs typeface="Symbo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48995" y="10134600"/>
            <a:ext cx="64922" cy="143865"/>
          </a:xfrm>
          <a:custGeom>
            <a:avLst/>
            <a:gdLst/>
            <a:ahLst/>
            <a:cxnLst/>
            <a:rect l="l" t="t" r="r" b="b"/>
            <a:pathLst>
              <a:path w="64922" h="143865">
                <a:moveTo>
                  <a:pt x="0" y="143865"/>
                </a:moveTo>
                <a:lnTo>
                  <a:pt x="64922" y="143865"/>
                </a:lnTo>
                <a:lnTo>
                  <a:pt x="64922" y="0"/>
                </a:lnTo>
                <a:lnTo>
                  <a:pt x="0" y="0"/>
                </a:lnTo>
                <a:lnTo>
                  <a:pt x="0" y="143865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" name="object 4"/>
          <p:cNvSpPr/>
          <p:nvPr/>
        </p:nvSpPr>
        <p:spPr>
          <a:xfrm>
            <a:off x="348995" y="10278465"/>
            <a:ext cx="209092" cy="64922"/>
          </a:xfrm>
          <a:custGeom>
            <a:avLst/>
            <a:gdLst/>
            <a:ahLst/>
            <a:cxnLst/>
            <a:rect l="l" t="t" r="r" b="b"/>
            <a:pathLst>
              <a:path w="209092" h="64922">
                <a:moveTo>
                  <a:pt x="0" y="64922"/>
                </a:moveTo>
                <a:lnTo>
                  <a:pt x="209092" y="64922"/>
                </a:lnTo>
                <a:lnTo>
                  <a:pt x="209092" y="0"/>
                </a:lnTo>
                <a:lnTo>
                  <a:pt x="0" y="0"/>
                </a:lnTo>
                <a:lnTo>
                  <a:pt x="0" y="64922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" name="object 5"/>
          <p:cNvSpPr/>
          <p:nvPr/>
        </p:nvSpPr>
        <p:spPr>
          <a:xfrm>
            <a:off x="304800" y="10172547"/>
            <a:ext cx="153619" cy="0"/>
          </a:xfrm>
          <a:custGeom>
            <a:avLst/>
            <a:gdLst/>
            <a:ahLst/>
            <a:cxnLst/>
            <a:rect l="l" t="t" r="r" b="b"/>
            <a:pathLst>
              <a:path w="153619" h="0">
                <a:moveTo>
                  <a:pt x="0" y="0"/>
                </a:moveTo>
                <a:lnTo>
                  <a:pt x="153619" y="0"/>
                </a:lnTo>
              </a:path>
            </a:pathLst>
          </a:custGeom>
          <a:ln w="10718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" name="object 6"/>
          <p:cNvSpPr/>
          <p:nvPr/>
        </p:nvSpPr>
        <p:spPr>
          <a:xfrm>
            <a:off x="464667" y="10167822"/>
            <a:ext cx="0" cy="219760"/>
          </a:xfrm>
          <a:custGeom>
            <a:avLst/>
            <a:gdLst/>
            <a:ahLst/>
            <a:cxnLst/>
            <a:rect l="l" t="t" r="r" b="b"/>
            <a:pathLst>
              <a:path w="0" h="219760">
                <a:moveTo>
                  <a:pt x="0" y="0"/>
                </a:moveTo>
                <a:lnTo>
                  <a:pt x="0" y="219760"/>
                </a:lnTo>
              </a:path>
            </a:pathLst>
          </a:custGeom>
          <a:ln w="10718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" name="object 7"/>
          <p:cNvSpPr/>
          <p:nvPr/>
        </p:nvSpPr>
        <p:spPr>
          <a:xfrm>
            <a:off x="304800" y="10382859"/>
            <a:ext cx="153619" cy="0"/>
          </a:xfrm>
          <a:custGeom>
            <a:avLst/>
            <a:gdLst/>
            <a:ahLst/>
            <a:cxnLst/>
            <a:rect l="l" t="t" r="r" b="b"/>
            <a:pathLst>
              <a:path w="153619" h="0">
                <a:moveTo>
                  <a:pt x="0" y="0"/>
                </a:moveTo>
                <a:lnTo>
                  <a:pt x="153619" y="0"/>
                </a:lnTo>
              </a:path>
            </a:pathLst>
          </a:custGeom>
          <a:ln w="10718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" name="object 8"/>
          <p:cNvSpPr/>
          <p:nvPr/>
        </p:nvSpPr>
        <p:spPr>
          <a:xfrm>
            <a:off x="309676" y="10222991"/>
            <a:ext cx="0" cy="164592"/>
          </a:xfrm>
          <a:custGeom>
            <a:avLst/>
            <a:gdLst/>
            <a:ahLst/>
            <a:cxnLst/>
            <a:rect l="l" t="t" r="r" b="b"/>
            <a:pathLst>
              <a:path w="0" h="164592">
                <a:moveTo>
                  <a:pt x="0" y="0"/>
                </a:moveTo>
                <a:lnTo>
                  <a:pt x="0" y="164592"/>
                </a:lnTo>
              </a:path>
            </a:pathLst>
          </a:custGeom>
          <a:ln w="1102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" name="object 9"/>
          <p:cNvSpPr/>
          <p:nvPr/>
        </p:nvSpPr>
        <p:spPr>
          <a:xfrm>
            <a:off x="304800" y="10227868"/>
            <a:ext cx="208787" cy="0"/>
          </a:xfrm>
          <a:custGeom>
            <a:avLst/>
            <a:gdLst/>
            <a:ahLst/>
            <a:cxnLst/>
            <a:rect l="l" t="t" r="r" b="b"/>
            <a:pathLst>
              <a:path w="208787" h="0">
                <a:moveTo>
                  <a:pt x="0" y="0"/>
                </a:moveTo>
                <a:lnTo>
                  <a:pt x="208787" y="0"/>
                </a:lnTo>
              </a:path>
            </a:pathLst>
          </a:custGeom>
          <a:ln w="1102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" name="object 10"/>
          <p:cNvSpPr/>
          <p:nvPr/>
        </p:nvSpPr>
        <p:spPr>
          <a:xfrm>
            <a:off x="508863" y="10222991"/>
            <a:ext cx="0" cy="164592"/>
          </a:xfrm>
          <a:custGeom>
            <a:avLst/>
            <a:gdLst/>
            <a:ahLst/>
            <a:cxnLst/>
            <a:rect l="l" t="t" r="r" b="b"/>
            <a:pathLst>
              <a:path w="0" h="164592">
                <a:moveTo>
                  <a:pt x="0" y="0"/>
                </a:moveTo>
                <a:lnTo>
                  <a:pt x="0" y="164592"/>
                </a:lnTo>
              </a:path>
            </a:pathLst>
          </a:custGeom>
          <a:ln w="10718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" name="object 11"/>
          <p:cNvSpPr/>
          <p:nvPr/>
        </p:nvSpPr>
        <p:spPr>
          <a:xfrm>
            <a:off x="504139" y="10382859"/>
            <a:ext cx="6541363" cy="0"/>
          </a:xfrm>
          <a:custGeom>
            <a:avLst/>
            <a:gdLst/>
            <a:ahLst/>
            <a:cxnLst/>
            <a:rect l="l" t="t" r="r" b="b"/>
            <a:pathLst>
              <a:path w="6541363" h="0">
                <a:moveTo>
                  <a:pt x="0" y="0"/>
                </a:moveTo>
                <a:lnTo>
                  <a:pt x="6541363" y="0"/>
                </a:lnTo>
              </a:path>
            </a:pathLst>
          </a:custGeom>
          <a:ln w="10718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" name="object 12"/>
          <p:cNvSpPr/>
          <p:nvPr/>
        </p:nvSpPr>
        <p:spPr>
          <a:xfrm>
            <a:off x="413918" y="348970"/>
            <a:ext cx="144170" cy="64922"/>
          </a:xfrm>
          <a:custGeom>
            <a:avLst/>
            <a:gdLst/>
            <a:ahLst/>
            <a:cxnLst/>
            <a:rect l="l" t="t" r="r" b="b"/>
            <a:pathLst>
              <a:path w="144170" h="64922">
                <a:moveTo>
                  <a:pt x="0" y="64922"/>
                </a:moveTo>
                <a:lnTo>
                  <a:pt x="144170" y="64922"/>
                </a:lnTo>
                <a:lnTo>
                  <a:pt x="144170" y="0"/>
                </a:lnTo>
                <a:lnTo>
                  <a:pt x="0" y="0"/>
                </a:lnTo>
                <a:lnTo>
                  <a:pt x="0" y="64922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" name="object 13"/>
          <p:cNvSpPr/>
          <p:nvPr/>
        </p:nvSpPr>
        <p:spPr>
          <a:xfrm>
            <a:off x="348995" y="348995"/>
            <a:ext cx="64922" cy="208788"/>
          </a:xfrm>
          <a:custGeom>
            <a:avLst/>
            <a:gdLst/>
            <a:ahLst/>
            <a:cxnLst/>
            <a:rect l="l" t="t" r="r" b="b"/>
            <a:pathLst>
              <a:path w="64922" h="208788">
                <a:moveTo>
                  <a:pt x="0" y="208788"/>
                </a:moveTo>
                <a:lnTo>
                  <a:pt x="64922" y="208788"/>
                </a:lnTo>
                <a:lnTo>
                  <a:pt x="64922" y="0"/>
                </a:lnTo>
                <a:lnTo>
                  <a:pt x="0" y="0"/>
                </a:lnTo>
                <a:lnTo>
                  <a:pt x="0" y="208788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" name="object 14"/>
          <p:cNvSpPr/>
          <p:nvPr/>
        </p:nvSpPr>
        <p:spPr>
          <a:xfrm>
            <a:off x="515112" y="309701"/>
            <a:ext cx="6541363" cy="0"/>
          </a:xfrm>
          <a:custGeom>
            <a:avLst/>
            <a:gdLst/>
            <a:ahLst/>
            <a:cxnLst/>
            <a:rect l="l" t="t" r="r" b="b"/>
            <a:pathLst>
              <a:path w="6541363" h="0">
                <a:moveTo>
                  <a:pt x="0" y="0"/>
                </a:moveTo>
                <a:lnTo>
                  <a:pt x="6541363" y="0"/>
                </a:lnTo>
              </a:path>
            </a:pathLst>
          </a:custGeom>
          <a:ln w="1102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" name="object 15"/>
          <p:cNvSpPr/>
          <p:nvPr/>
        </p:nvSpPr>
        <p:spPr>
          <a:xfrm>
            <a:off x="519988" y="304850"/>
            <a:ext cx="0" cy="153619"/>
          </a:xfrm>
          <a:custGeom>
            <a:avLst/>
            <a:gdLst/>
            <a:ahLst/>
            <a:cxnLst/>
            <a:rect l="l" t="t" r="r" b="b"/>
            <a:pathLst>
              <a:path w="0" h="153619">
                <a:moveTo>
                  <a:pt x="0" y="0"/>
                </a:moveTo>
                <a:lnTo>
                  <a:pt x="0" y="153619"/>
                </a:lnTo>
              </a:path>
            </a:pathLst>
          </a:custGeom>
          <a:ln w="1102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" name="object 16"/>
          <p:cNvSpPr/>
          <p:nvPr/>
        </p:nvSpPr>
        <p:spPr>
          <a:xfrm>
            <a:off x="304800" y="464514"/>
            <a:ext cx="220065" cy="0"/>
          </a:xfrm>
          <a:custGeom>
            <a:avLst/>
            <a:gdLst/>
            <a:ahLst/>
            <a:cxnLst/>
            <a:rect l="l" t="t" r="r" b="b"/>
            <a:pathLst>
              <a:path w="220065" h="0">
                <a:moveTo>
                  <a:pt x="0" y="0"/>
                </a:moveTo>
                <a:lnTo>
                  <a:pt x="220065" y="0"/>
                </a:lnTo>
              </a:path>
            </a:pathLst>
          </a:custGeom>
          <a:ln w="1102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7" name="object 17"/>
          <p:cNvSpPr/>
          <p:nvPr/>
        </p:nvSpPr>
        <p:spPr>
          <a:xfrm>
            <a:off x="309676" y="304850"/>
            <a:ext cx="0" cy="153619"/>
          </a:xfrm>
          <a:custGeom>
            <a:avLst/>
            <a:gdLst/>
            <a:ahLst/>
            <a:cxnLst/>
            <a:rect l="l" t="t" r="r" b="b"/>
            <a:pathLst>
              <a:path w="0" h="153619">
                <a:moveTo>
                  <a:pt x="0" y="0"/>
                </a:moveTo>
                <a:lnTo>
                  <a:pt x="0" y="153619"/>
                </a:lnTo>
              </a:path>
            </a:pathLst>
          </a:custGeom>
          <a:ln w="1102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8" name="object 18"/>
          <p:cNvSpPr/>
          <p:nvPr/>
        </p:nvSpPr>
        <p:spPr>
          <a:xfrm>
            <a:off x="304800" y="309701"/>
            <a:ext cx="164592" cy="0"/>
          </a:xfrm>
          <a:custGeom>
            <a:avLst/>
            <a:gdLst/>
            <a:ahLst/>
            <a:cxnLst/>
            <a:rect l="l" t="t" r="r" b="b"/>
            <a:pathLst>
              <a:path w="164592" h="0">
                <a:moveTo>
                  <a:pt x="0" y="0"/>
                </a:moveTo>
                <a:lnTo>
                  <a:pt x="164592" y="0"/>
                </a:lnTo>
              </a:path>
            </a:pathLst>
          </a:custGeom>
          <a:ln w="1102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9" name="object 19"/>
          <p:cNvSpPr/>
          <p:nvPr/>
        </p:nvSpPr>
        <p:spPr>
          <a:xfrm>
            <a:off x="464667" y="304799"/>
            <a:ext cx="0" cy="208788"/>
          </a:xfrm>
          <a:custGeom>
            <a:avLst/>
            <a:gdLst/>
            <a:ahLst/>
            <a:cxnLst/>
            <a:rect l="l" t="t" r="r" b="b"/>
            <a:pathLst>
              <a:path w="0" h="208788">
                <a:moveTo>
                  <a:pt x="0" y="0"/>
                </a:moveTo>
                <a:lnTo>
                  <a:pt x="0" y="208788"/>
                </a:lnTo>
              </a:path>
            </a:pathLst>
          </a:custGeom>
          <a:ln w="10718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0" name="object 20"/>
          <p:cNvSpPr/>
          <p:nvPr/>
        </p:nvSpPr>
        <p:spPr>
          <a:xfrm>
            <a:off x="304800" y="508863"/>
            <a:ext cx="164592" cy="0"/>
          </a:xfrm>
          <a:custGeom>
            <a:avLst/>
            <a:gdLst/>
            <a:ahLst/>
            <a:cxnLst/>
            <a:rect l="l" t="t" r="r" b="b"/>
            <a:pathLst>
              <a:path w="164592" h="0">
                <a:moveTo>
                  <a:pt x="0" y="0"/>
                </a:moveTo>
                <a:lnTo>
                  <a:pt x="164592" y="0"/>
                </a:lnTo>
              </a:path>
            </a:pathLst>
          </a:custGeom>
          <a:ln w="10718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1" name="object 21"/>
          <p:cNvSpPr/>
          <p:nvPr/>
        </p:nvSpPr>
        <p:spPr>
          <a:xfrm>
            <a:off x="559308" y="10278465"/>
            <a:ext cx="256336" cy="64922"/>
          </a:xfrm>
          <a:custGeom>
            <a:avLst/>
            <a:gdLst/>
            <a:ahLst/>
            <a:cxnLst/>
            <a:rect l="l" t="t" r="r" b="b"/>
            <a:pathLst>
              <a:path w="256336" h="64922">
                <a:moveTo>
                  <a:pt x="0" y="64922"/>
                </a:moveTo>
                <a:lnTo>
                  <a:pt x="256336" y="64922"/>
                </a:lnTo>
                <a:lnTo>
                  <a:pt x="256336" y="0"/>
                </a:lnTo>
                <a:lnTo>
                  <a:pt x="0" y="0"/>
                </a:lnTo>
                <a:lnTo>
                  <a:pt x="0" y="64922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2" name="object 22"/>
          <p:cNvSpPr/>
          <p:nvPr/>
        </p:nvSpPr>
        <p:spPr>
          <a:xfrm>
            <a:off x="817168" y="10278465"/>
            <a:ext cx="256031" cy="64922"/>
          </a:xfrm>
          <a:custGeom>
            <a:avLst/>
            <a:gdLst/>
            <a:ahLst/>
            <a:cxnLst/>
            <a:rect l="l" t="t" r="r" b="b"/>
            <a:pathLst>
              <a:path w="256031" h="64922">
                <a:moveTo>
                  <a:pt x="0" y="64922"/>
                </a:moveTo>
                <a:lnTo>
                  <a:pt x="256031" y="64922"/>
                </a:lnTo>
                <a:lnTo>
                  <a:pt x="256031" y="0"/>
                </a:lnTo>
                <a:lnTo>
                  <a:pt x="0" y="0"/>
                </a:lnTo>
                <a:lnTo>
                  <a:pt x="0" y="64922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3" name="object 23"/>
          <p:cNvSpPr/>
          <p:nvPr/>
        </p:nvSpPr>
        <p:spPr>
          <a:xfrm>
            <a:off x="1074724" y="10278465"/>
            <a:ext cx="256031" cy="64922"/>
          </a:xfrm>
          <a:custGeom>
            <a:avLst/>
            <a:gdLst/>
            <a:ahLst/>
            <a:cxnLst/>
            <a:rect l="l" t="t" r="r" b="b"/>
            <a:pathLst>
              <a:path w="256031" h="64922">
                <a:moveTo>
                  <a:pt x="0" y="64922"/>
                </a:moveTo>
                <a:lnTo>
                  <a:pt x="256031" y="64922"/>
                </a:lnTo>
                <a:lnTo>
                  <a:pt x="256031" y="0"/>
                </a:lnTo>
                <a:lnTo>
                  <a:pt x="0" y="0"/>
                </a:lnTo>
                <a:lnTo>
                  <a:pt x="0" y="64922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4" name="object 24"/>
          <p:cNvSpPr/>
          <p:nvPr/>
        </p:nvSpPr>
        <p:spPr>
          <a:xfrm>
            <a:off x="1332230" y="10278465"/>
            <a:ext cx="256031" cy="64922"/>
          </a:xfrm>
          <a:custGeom>
            <a:avLst/>
            <a:gdLst/>
            <a:ahLst/>
            <a:cxnLst/>
            <a:rect l="l" t="t" r="r" b="b"/>
            <a:pathLst>
              <a:path w="256031" h="64922">
                <a:moveTo>
                  <a:pt x="0" y="64922"/>
                </a:moveTo>
                <a:lnTo>
                  <a:pt x="256031" y="64922"/>
                </a:lnTo>
                <a:lnTo>
                  <a:pt x="256031" y="0"/>
                </a:lnTo>
                <a:lnTo>
                  <a:pt x="0" y="0"/>
                </a:lnTo>
                <a:lnTo>
                  <a:pt x="0" y="64922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5" name="object 25"/>
          <p:cNvSpPr/>
          <p:nvPr/>
        </p:nvSpPr>
        <p:spPr>
          <a:xfrm>
            <a:off x="1589786" y="10278465"/>
            <a:ext cx="256031" cy="64922"/>
          </a:xfrm>
          <a:custGeom>
            <a:avLst/>
            <a:gdLst/>
            <a:ahLst/>
            <a:cxnLst/>
            <a:rect l="l" t="t" r="r" b="b"/>
            <a:pathLst>
              <a:path w="256031" h="64922">
                <a:moveTo>
                  <a:pt x="0" y="64922"/>
                </a:moveTo>
                <a:lnTo>
                  <a:pt x="256031" y="64922"/>
                </a:lnTo>
                <a:lnTo>
                  <a:pt x="256031" y="0"/>
                </a:lnTo>
                <a:lnTo>
                  <a:pt x="0" y="0"/>
                </a:lnTo>
                <a:lnTo>
                  <a:pt x="0" y="64922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6" name="object 26"/>
          <p:cNvSpPr/>
          <p:nvPr/>
        </p:nvSpPr>
        <p:spPr>
          <a:xfrm>
            <a:off x="1847342" y="10278465"/>
            <a:ext cx="256031" cy="64922"/>
          </a:xfrm>
          <a:custGeom>
            <a:avLst/>
            <a:gdLst/>
            <a:ahLst/>
            <a:cxnLst/>
            <a:rect l="l" t="t" r="r" b="b"/>
            <a:pathLst>
              <a:path w="256031" h="64922">
                <a:moveTo>
                  <a:pt x="0" y="64922"/>
                </a:moveTo>
                <a:lnTo>
                  <a:pt x="256031" y="64922"/>
                </a:lnTo>
                <a:lnTo>
                  <a:pt x="256031" y="0"/>
                </a:lnTo>
                <a:lnTo>
                  <a:pt x="0" y="0"/>
                </a:lnTo>
                <a:lnTo>
                  <a:pt x="0" y="64922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7" name="object 27"/>
          <p:cNvSpPr/>
          <p:nvPr/>
        </p:nvSpPr>
        <p:spPr>
          <a:xfrm>
            <a:off x="2104898" y="10278465"/>
            <a:ext cx="256336" cy="64922"/>
          </a:xfrm>
          <a:custGeom>
            <a:avLst/>
            <a:gdLst/>
            <a:ahLst/>
            <a:cxnLst/>
            <a:rect l="l" t="t" r="r" b="b"/>
            <a:pathLst>
              <a:path w="256336" h="64922">
                <a:moveTo>
                  <a:pt x="0" y="64922"/>
                </a:moveTo>
                <a:lnTo>
                  <a:pt x="256336" y="64922"/>
                </a:lnTo>
                <a:lnTo>
                  <a:pt x="256336" y="0"/>
                </a:lnTo>
                <a:lnTo>
                  <a:pt x="0" y="0"/>
                </a:lnTo>
                <a:lnTo>
                  <a:pt x="0" y="64922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8" name="object 28"/>
          <p:cNvSpPr/>
          <p:nvPr/>
        </p:nvSpPr>
        <p:spPr>
          <a:xfrm>
            <a:off x="2362454" y="10278465"/>
            <a:ext cx="256336" cy="64922"/>
          </a:xfrm>
          <a:custGeom>
            <a:avLst/>
            <a:gdLst/>
            <a:ahLst/>
            <a:cxnLst/>
            <a:rect l="l" t="t" r="r" b="b"/>
            <a:pathLst>
              <a:path w="256336" h="64922">
                <a:moveTo>
                  <a:pt x="0" y="64922"/>
                </a:moveTo>
                <a:lnTo>
                  <a:pt x="256336" y="64922"/>
                </a:lnTo>
                <a:lnTo>
                  <a:pt x="256336" y="0"/>
                </a:lnTo>
                <a:lnTo>
                  <a:pt x="0" y="0"/>
                </a:lnTo>
                <a:lnTo>
                  <a:pt x="0" y="64922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9" name="object 29"/>
          <p:cNvSpPr/>
          <p:nvPr/>
        </p:nvSpPr>
        <p:spPr>
          <a:xfrm>
            <a:off x="2620391" y="10278465"/>
            <a:ext cx="256031" cy="64922"/>
          </a:xfrm>
          <a:custGeom>
            <a:avLst/>
            <a:gdLst/>
            <a:ahLst/>
            <a:cxnLst/>
            <a:rect l="l" t="t" r="r" b="b"/>
            <a:pathLst>
              <a:path w="256031" h="64922">
                <a:moveTo>
                  <a:pt x="0" y="64922"/>
                </a:moveTo>
                <a:lnTo>
                  <a:pt x="256031" y="64922"/>
                </a:lnTo>
                <a:lnTo>
                  <a:pt x="256031" y="0"/>
                </a:lnTo>
                <a:lnTo>
                  <a:pt x="0" y="0"/>
                </a:lnTo>
                <a:lnTo>
                  <a:pt x="0" y="64922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0" name="object 30"/>
          <p:cNvSpPr/>
          <p:nvPr/>
        </p:nvSpPr>
        <p:spPr>
          <a:xfrm>
            <a:off x="2877947" y="10278465"/>
            <a:ext cx="256031" cy="64922"/>
          </a:xfrm>
          <a:custGeom>
            <a:avLst/>
            <a:gdLst/>
            <a:ahLst/>
            <a:cxnLst/>
            <a:rect l="l" t="t" r="r" b="b"/>
            <a:pathLst>
              <a:path w="256031" h="64922">
                <a:moveTo>
                  <a:pt x="0" y="64922"/>
                </a:moveTo>
                <a:lnTo>
                  <a:pt x="256031" y="64922"/>
                </a:lnTo>
                <a:lnTo>
                  <a:pt x="256031" y="0"/>
                </a:lnTo>
                <a:lnTo>
                  <a:pt x="0" y="0"/>
                </a:lnTo>
                <a:lnTo>
                  <a:pt x="0" y="64922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1" name="object 31"/>
          <p:cNvSpPr/>
          <p:nvPr/>
        </p:nvSpPr>
        <p:spPr>
          <a:xfrm>
            <a:off x="3135502" y="10278465"/>
            <a:ext cx="256032" cy="64922"/>
          </a:xfrm>
          <a:custGeom>
            <a:avLst/>
            <a:gdLst/>
            <a:ahLst/>
            <a:cxnLst/>
            <a:rect l="l" t="t" r="r" b="b"/>
            <a:pathLst>
              <a:path w="256032" h="64922">
                <a:moveTo>
                  <a:pt x="0" y="64922"/>
                </a:moveTo>
                <a:lnTo>
                  <a:pt x="256032" y="64922"/>
                </a:lnTo>
                <a:lnTo>
                  <a:pt x="256032" y="0"/>
                </a:lnTo>
                <a:lnTo>
                  <a:pt x="0" y="0"/>
                </a:lnTo>
                <a:lnTo>
                  <a:pt x="0" y="64922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2" name="object 32"/>
          <p:cNvSpPr/>
          <p:nvPr/>
        </p:nvSpPr>
        <p:spPr>
          <a:xfrm>
            <a:off x="3393059" y="10278465"/>
            <a:ext cx="256032" cy="64922"/>
          </a:xfrm>
          <a:custGeom>
            <a:avLst/>
            <a:gdLst/>
            <a:ahLst/>
            <a:cxnLst/>
            <a:rect l="l" t="t" r="r" b="b"/>
            <a:pathLst>
              <a:path w="256032" h="64922">
                <a:moveTo>
                  <a:pt x="0" y="64922"/>
                </a:moveTo>
                <a:lnTo>
                  <a:pt x="256032" y="64922"/>
                </a:lnTo>
                <a:lnTo>
                  <a:pt x="256032" y="0"/>
                </a:lnTo>
                <a:lnTo>
                  <a:pt x="0" y="0"/>
                </a:lnTo>
                <a:lnTo>
                  <a:pt x="0" y="64922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3" name="object 33"/>
          <p:cNvSpPr/>
          <p:nvPr/>
        </p:nvSpPr>
        <p:spPr>
          <a:xfrm>
            <a:off x="3650615" y="10278465"/>
            <a:ext cx="256336" cy="64922"/>
          </a:xfrm>
          <a:custGeom>
            <a:avLst/>
            <a:gdLst/>
            <a:ahLst/>
            <a:cxnLst/>
            <a:rect l="l" t="t" r="r" b="b"/>
            <a:pathLst>
              <a:path w="256336" h="64922">
                <a:moveTo>
                  <a:pt x="0" y="64922"/>
                </a:moveTo>
                <a:lnTo>
                  <a:pt x="256336" y="64922"/>
                </a:lnTo>
                <a:lnTo>
                  <a:pt x="256336" y="0"/>
                </a:lnTo>
                <a:lnTo>
                  <a:pt x="0" y="0"/>
                </a:lnTo>
                <a:lnTo>
                  <a:pt x="0" y="64922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4" name="object 34"/>
          <p:cNvSpPr/>
          <p:nvPr/>
        </p:nvSpPr>
        <p:spPr>
          <a:xfrm>
            <a:off x="3908171" y="10278465"/>
            <a:ext cx="256336" cy="64922"/>
          </a:xfrm>
          <a:custGeom>
            <a:avLst/>
            <a:gdLst/>
            <a:ahLst/>
            <a:cxnLst/>
            <a:rect l="l" t="t" r="r" b="b"/>
            <a:pathLst>
              <a:path w="256336" h="64922">
                <a:moveTo>
                  <a:pt x="0" y="64922"/>
                </a:moveTo>
                <a:lnTo>
                  <a:pt x="256336" y="64922"/>
                </a:lnTo>
                <a:lnTo>
                  <a:pt x="256336" y="0"/>
                </a:lnTo>
                <a:lnTo>
                  <a:pt x="0" y="0"/>
                </a:lnTo>
                <a:lnTo>
                  <a:pt x="0" y="64922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5" name="object 35"/>
          <p:cNvSpPr/>
          <p:nvPr/>
        </p:nvSpPr>
        <p:spPr>
          <a:xfrm>
            <a:off x="4165980" y="10278465"/>
            <a:ext cx="256032" cy="64922"/>
          </a:xfrm>
          <a:custGeom>
            <a:avLst/>
            <a:gdLst/>
            <a:ahLst/>
            <a:cxnLst/>
            <a:rect l="l" t="t" r="r" b="b"/>
            <a:pathLst>
              <a:path w="256032" h="64922">
                <a:moveTo>
                  <a:pt x="0" y="64922"/>
                </a:moveTo>
                <a:lnTo>
                  <a:pt x="256032" y="64922"/>
                </a:lnTo>
                <a:lnTo>
                  <a:pt x="256032" y="0"/>
                </a:lnTo>
                <a:lnTo>
                  <a:pt x="0" y="0"/>
                </a:lnTo>
                <a:lnTo>
                  <a:pt x="0" y="64922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6" name="object 36"/>
          <p:cNvSpPr/>
          <p:nvPr/>
        </p:nvSpPr>
        <p:spPr>
          <a:xfrm>
            <a:off x="4423536" y="10278465"/>
            <a:ext cx="256032" cy="64922"/>
          </a:xfrm>
          <a:custGeom>
            <a:avLst/>
            <a:gdLst/>
            <a:ahLst/>
            <a:cxnLst/>
            <a:rect l="l" t="t" r="r" b="b"/>
            <a:pathLst>
              <a:path w="256032" h="64922">
                <a:moveTo>
                  <a:pt x="0" y="64922"/>
                </a:moveTo>
                <a:lnTo>
                  <a:pt x="256032" y="64922"/>
                </a:lnTo>
                <a:lnTo>
                  <a:pt x="256032" y="0"/>
                </a:lnTo>
                <a:lnTo>
                  <a:pt x="0" y="0"/>
                </a:lnTo>
                <a:lnTo>
                  <a:pt x="0" y="64922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7" name="object 37"/>
          <p:cNvSpPr/>
          <p:nvPr/>
        </p:nvSpPr>
        <p:spPr>
          <a:xfrm>
            <a:off x="4681092" y="10278465"/>
            <a:ext cx="256032" cy="64922"/>
          </a:xfrm>
          <a:custGeom>
            <a:avLst/>
            <a:gdLst/>
            <a:ahLst/>
            <a:cxnLst/>
            <a:rect l="l" t="t" r="r" b="b"/>
            <a:pathLst>
              <a:path w="256032" h="64922">
                <a:moveTo>
                  <a:pt x="0" y="64922"/>
                </a:moveTo>
                <a:lnTo>
                  <a:pt x="256032" y="64922"/>
                </a:lnTo>
                <a:lnTo>
                  <a:pt x="256032" y="0"/>
                </a:lnTo>
                <a:lnTo>
                  <a:pt x="0" y="0"/>
                </a:lnTo>
                <a:lnTo>
                  <a:pt x="0" y="64922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8" name="object 38"/>
          <p:cNvSpPr/>
          <p:nvPr/>
        </p:nvSpPr>
        <p:spPr>
          <a:xfrm>
            <a:off x="4938648" y="10278465"/>
            <a:ext cx="256032" cy="64922"/>
          </a:xfrm>
          <a:custGeom>
            <a:avLst/>
            <a:gdLst/>
            <a:ahLst/>
            <a:cxnLst/>
            <a:rect l="l" t="t" r="r" b="b"/>
            <a:pathLst>
              <a:path w="256032" h="64922">
                <a:moveTo>
                  <a:pt x="0" y="64922"/>
                </a:moveTo>
                <a:lnTo>
                  <a:pt x="256032" y="64922"/>
                </a:lnTo>
                <a:lnTo>
                  <a:pt x="256032" y="0"/>
                </a:lnTo>
                <a:lnTo>
                  <a:pt x="0" y="0"/>
                </a:lnTo>
                <a:lnTo>
                  <a:pt x="0" y="64922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9" name="object 39"/>
          <p:cNvSpPr/>
          <p:nvPr/>
        </p:nvSpPr>
        <p:spPr>
          <a:xfrm>
            <a:off x="5196204" y="10278465"/>
            <a:ext cx="256336" cy="64922"/>
          </a:xfrm>
          <a:custGeom>
            <a:avLst/>
            <a:gdLst/>
            <a:ahLst/>
            <a:cxnLst/>
            <a:rect l="l" t="t" r="r" b="b"/>
            <a:pathLst>
              <a:path w="256336" h="64922">
                <a:moveTo>
                  <a:pt x="0" y="64922"/>
                </a:moveTo>
                <a:lnTo>
                  <a:pt x="256336" y="64922"/>
                </a:lnTo>
                <a:lnTo>
                  <a:pt x="256336" y="0"/>
                </a:lnTo>
                <a:lnTo>
                  <a:pt x="0" y="0"/>
                </a:lnTo>
                <a:lnTo>
                  <a:pt x="0" y="64922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0" name="object 40"/>
          <p:cNvSpPr/>
          <p:nvPr/>
        </p:nvSpPr>
        <p:spPr>
          <a:xfrm>
            <a:off x="5453760" y="10278465"/>
            <a:ext cx="256336" cy="64922"/>
          </a:xfrm>
          <a:custGeom>
            <a:avLst/>
            <a:gdLst/>
            <a:ahLst/>
            <a:cxnLst/>
            <a:rect l="l" t="t" r="r" b="b"/>
            <a:pathLst>
              <a:path w="256336" h="64922">
                <a:moveTo>
                  <a:pt x="0" y="64922"/>
                </a:moveTo>
                <a:lnTo>
                  <a:pt x="256336" y="64922"/>
                </a:lnTo>
                <a:lnTo>
                  <a:pt x="256336" y="0"/>
                </a:lnTo>
                <a:lnTo>
                  <a:pt x="0" y="0"/>
                </a:lnTo>
                <a:lnTo>
                  <a:pt x="0" y="64922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1" name="object 41"/>
          <p:cNvSpPr/>
          <p:nvPr/>
        </p:nvSpPr>
        <p:spPr>
          <a:xfrm>
            <a:off x="5711697" y="10278465"/>
            <a:ext cx="256032" cy="64922"/>
          </a:xfrm>
          <a:custGeom>
            <a:avLst/>
            <a:gdLst/>
            <a:ahLst/>
            <a:cxnLst/>
            <a:rect l="l" t="t" r="r" b="b"/>
            <a:pathLst>
              <a:path w="256032" h="64922">
                <a:moveTo>
                  <a:pt x="0" y="64922"/>
                </a:moveTo>
                <a:lnTo>
                  <a:pt x="256032" y="64922"/>
                </a:lnTo>
                <a:lnTo>
                  <a:pt x="256032" y="0"/>
                </a:lnTo>
                <a:lnTo>
                  <a:pt x="0" y="0"/>
                </a:lnTo>
                <a:lnTo>
                  <a:pt x="0" y="64922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2" name="object 42"/>
          <p:cNvSpPr/>
          <p:nvPr/>
        </p:nvSpPr>
        <p:spPr>
          <a:xfrm>
            <a:off x="5969253" y="10278465"/>
            <a:ext cx="256032" cy="64922"/>
          </a:xfrm>
          <a:custGeom>
            <a:avLst/>
            <a:gdLst/>
            <a:ahLst/>
            <a:cxnLst/>
            <a:rect l="l" t="t" r="r" b="b"/>
            <a:pathLst>
              <a:path w="256032" h="64922">
                <a:moveTo>
                  <a:pt x="0" y="64922"/>
                </a:moveTo>
                <a:lnTo>
                  <a:pt x="256032" y="64922"/>
                </a:lnTo>
                <a:lnTo>
                  <a:pt x="256032" y="0"/>
                </a:lnTo>
                <a:lnTo>
                  <a:pt x="0" y="0"/>
                </a:lnTo>
                <a:lnTo>
                  <a:pt x="0" y="64922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3" name="object 43"/>
          <p:cNvSpPr/>
          <p:nvPr/>
        </p:nvSpPr>
        <p:spPr>
          <a:xfrm>
            <a:off x="6226809" y="10278465"/>
            <a:ext cx="256032" cy="64922"/>
          </a:xfrm>
          <a:custGeom>
            <a:avLst/>
            <a:gdLst/>
            <a:ahLst/>
            <a:cxnLst/>
            <a:rect l="l" t="t" r="r" b="b"/>
            <a:pathLst>
              <a:path w="256032" h="64922">
                <a:moveTo>
                  <a:pt x="0" y="64922"/>
                </a:moveTo>
                <a:lnTo>
                  <a:pt x="256032" y="64922"/>
                </a:lnTo>
                <a:lnTo>
                  <a:pt x="256032" y="0"/>
                </a:lnTo>
                <a:lnTo>
                  <a:pt x="0" y="0"/>
                </a:lnTo>
                <a:lnTo>
                  <a:pt x="0" y="64922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4" name="object 44"/>
          <p:cNvSpPr/>
          <p:nvPr/>
        </p:nvSpPr>
        <p:spPr>
          <a:xfrm>
            <a:off x="6484365" y="10278465"/>
            <a:ext cx="257556" cy="64922"/>
          </a:xfrm>
          <a:custGeom>
            <a:avLst/>
            <a:gdLst/>
            <a:ahLst/>
            <a:cxnLst/>
            <a:rect l="l" t="t" r="r" b="b"/>
            <a:pathLst>
              <a:path w="257555" h="64922">
                <a:moveTo>
                  <a:pt x="0" y="64922"/>
                </a:moveTo>
                <a:lnTo>
                  <a:pt x="257556" y="64922"/>
                </a:lnTo>
                <a:lnTo>
                  <a:pt x="257556" y="0"/>
                </a:lnTo>
                <a:lnTo>
                  <a:pt x="0" y="0"/>
                </a:lnTo>
                <a:lnTo>
                  <a:pt x="0" y="64922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5" name="object 45"/>
          <p:cNvSpPr/>
          <p:nvPr/>
        </p:nvSpPr>
        <p:spPr>
          <a:xfrm>
            <a:off x="6743445" y="10278465"/>
            <a:ext cx="257555" cy="64922"/>
          </a:xfrm>
          <a:custGeom>
            <a:avLst/>
            <a:gdLst/>
            <a:ahLst/>
            <a:cxnLst/>
            <a:rect l="l" t="t" r="r" b="b"/>
            <a:pathLst>
              <a:path w="257555" h="64922">
                <a:moveTo>
                  <a:pt x="0" y="64922"/>
                </a:moveTo>
                <a:lnTo>
                  <a:pt x="257555" y="64922"/>
                </a:lnTo>
                <a:lnTo>
                  <a:pt x="257555" y="0"/>
                </a:lnTo>
                <a:lnTo>
                  <a:pt x="0" y="0"/>
                </a:lnTo>
                <a:lnTo>
                  <a:pt x="0" y="64922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6" name="object 46"/>
          <p:cNvSpPr/>
          <p:nvPr/>
        </p:nvSpPr>
        <p:spPr>
          <a:xfrm>
            <a:off x="559308" y="348970"/>
            <a:ext cx="256336" cy="64922"/>
          </a:xfrm>
          <a:custGeom>
            <a:avLst/>
            <a:gdLst/>
            <a:ahLst/>
            <a:cxnLst/>
            <a:rect l="l" t="t" r="r" b="b"/>
            <a:pathLst>
              <a:path w="256336" h="64922">
                <a:moveTo>
                  <a:pt x="0" y="64922"/>
                </a:moveTo>
                <a:lnTo>
                  <a:pt x="256336" y="64922"/>
                </a:lnTo>
                <a:lnTo>
                  <a:pt x="256336" y="0"/>
                </a:lnTo>
                <a:lnTo>
                  <a:pt x="0" y="0"/>
                </a:lnTo>
                <a:lnTo>
                  <a:pt x="0" y="64922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7" name="object 47"/>
          <p:cNvSpPr/>
          <p:nvPr/>
        </p:nvSpPr>
        <p:spPr>
          <a:xfrm>
            <a:off x="817168" y="348970"/>
            <a:ext cx="256031" cy="64922"/>
          </a:xfrm>
          <a:custGeom>
            <a:avLst/>
            <a:gdLst/>
            <a:ahLst/>
            <a:cxnLst/>
            <a:rect l="l" t="t" r="r" b="b"/>
            <a:pathLst>
              <a:path w="256031" h="64922">
                <a:moveTo>
                  <a:pt x="0" y="64922"/>
                </a:moveTo>
                <a:lnTo>
                  <a:pt x="256031" y="64922"/>
                </a:lnTo>
                <a:lnTo>
                  <a:pt x="256031" y="0"/>
                </a:lnTo>
                <a:lnTo>
                  <a:pt x="0" y="0"/>
                </a:lnTo>
                <a:lnTo>
                  <a:pt x="0" y="64922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8" name="object 48"/>
          <p:cNvSpPr/>
          <p:nvPr/>
        </p:nvSpPr>
        <p:spPr>
          <a:xfrm>
            <a:off x="1074724" y="348970"/>
            <a:ext cx="256031" cy="64922"/>
          </a:xfrm>
          <a:custGeom>
            <a:avLst/>
            <a:gdLst/>
            <a:ahLst/>
            <a:cxnLst/>
            <a:rect l="l" t="t" r="r" b="b"/>
            <a:pathLst>
              <a:path w="256031" h="64922">
                <a:moveTo>
                  <a:pt x="0" y="64922"/>
                </a:moveTo>
                <a:lnTo>
                  <a:pt x="256031" y="64922"/>
                </a:lnTo>
                <a:lnTo>
                  <a:pt x="256031" y="0"/>
                </a:lnTo>
                <a:lnTo>
                  <a:pt x="0" y="0"/>
                </a:lnTo>
                <a:lnTo>
                  <a:pt x="0" y="64922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9" name="object 49"/>
          <p:cNvSpPr/>
          <p:nvPr/>
        </p:nvSpPr>
        <p:spPr>
          <a:xfrm>
            <a:off x="1332230" y="348970"/>
            <a:ext cx="256031" cy="64922"/>
          </a:xfrm>
          <a:custGeom>
            <a:avLst/>
            <a:gdLst/>
            <a:ahLst/>
            <a:cxnLst/>
            <a:rect l="l" t="t" r="r" b="b"/>
            <a:pathLst>
              <a:path w="256031" h="64922">
                <a:moveTo>
                  <a:pt x="0" y="64922"/>
                </a:moveTo>
                <a:lnTo>
                  <a:pt x="256031" y="64922"/>
                </a:lnTo>
                <a:lnTo>
                  <a:pt x="256031" y="0"/>
                </a:lnTo>
                <a:lnTo>
                  <a:pt x="0" y="0"/>
                </a:lnTo>
                <a:lnTo>
                  <a:pt x="0" y="64922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0" name="object 50"/>
          <p:cNvSpPr/>
          <p:nvPr/>
        </p:nvSpPr>
        <p:spPr>
          <a:xfrm>
            <a:off x="1589786" y="348970"/>
            <a:ext cx="256031" cy="64922"/>
          </a:xfrm>
          <a:custGeom>
            <a:avLst/>
            <a:gdLst/>
            <a:ahLst/>
            <a:cxnLst/>
            <a:rect l="l" t="t" r="r" b="b"/>
            <a:pathLst>
              <a:path w="256031" h="64922">
                <a:moveTo>
                  <a:pt x="0" y="64922"/>
                </a:moveTo>
                <a:lnTo>
                  <a:pt x="256031" y="64922"/>
                </a:lnTo>
                <a:lnTo>
                  <a:pt x="256031" y="0"/>
                </a:lnTo>
                <a:lnTo>
                  <a:pt x="0" y="0"/>
                </a:lnTo>
                <a:lnTo>
                  <a:pt x="0" y="64922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1" name="object 51"/>
          <p:cNvSpPr/>
          <p:nvPr/>
        </p:nvSpPr>
        <p:spPr>
          <a:xfrm>
            <a:off x="1847342" y="348970"/>
            <a:ext cx="256031" cy="64922"/>
          </a:xfrm>
          <a:custGeom>
            <a:avLst/>
            <a:gdLst/>
            <a:ahLst/>
            <a:cxnLst/>
            <a:rect l="l" t="t" r="r" b="b"/>
            <a:pathLst>
              <a:path w="256031" h="64922">
                <a:moveTo>
                  <a:pt x="0" y="64922"/>
                </a:moveTo>
                <a:lnTo>
                  <a:pt x="256031" y="64922"/>
                </a:lnTo>
                <a:lnTo>
                  <a:pt x="256031" y="0"/>
                </a:lnTo>
                <a:lnTo>
                  <a:pt x="0" y="0"/>
                </a:lnTo>
                <a:lnTo>
                  <a:pt x="0" y="64922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2" name="object 52"/>
          <p:cNvSpPr/>
          <p:nvPr/>
        </p:nvSpPr>
        <p:spPr>
          <a:xfrm>
            <a:off x="2104898" y="348970"/>
            <a:ext cx="256336" cy="64922"/>
          </a:xfrm>
          <a:custGeom>
            <a:avLst/>
            <a:gdLst/>
            <a:ahLst/>
            <a:cxnLst/>
            <a:rect l="l" t="t" r="r" b="b"/>
            <a:pathLst>
              <a:path w="256336" h="64922">
                <a:moveTo>
                  <a:pt x="0" y="64922"/>
                </a:moveTo>
                <a:lnTo>
                  <a:pt x="256336" y="64922"/>
                </a:lnTo>
                <a:lnTo>
                  <a:pt x="256336" y="0"/>
                </a:lnTo>
                <a:lnTo>
                  <a:pt x="0" y="0"/>
                </a:lnTo>
                <a:lnTo>
                  <a:pt x="0" y="64922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3" name="object 53"/>
          <p:cNvSpPr/>
          <p:nvPr/>
        </p:nvSpPr>
        <p:spPr>
          <a:xfrm>
            <a:off x="2362454" y="348970"/>
            <a:ext cx="256336" cy="64922"/>
          </a:xfrm>
          <a:custGeom>
            <a:avLst/>
            <a:gdLst/>
            <a:ahLst/>
            <a:cxnLst/>
            <a:rect l="l" t="t" r="r" b="b"/>
            <a:pathLst>
              <a:path w="256336" h="64922">
                <a:moveTo>
                  <a:pt x="0" y="64922"/>
                </a:moveTo>
                <a:lnTo>
                  <a:pt x="256336" y="64922"/>
                </a:lnTo>
                <a:lnTo>
                  <a:pt x="256336" y="0"/>
                </a:lnTo>
                <a:lnTo>
                  <a:pt x="0" y="0"/>
                </a:lnTo>
                <a:lnTo>
                  <a:pt x="0" y="64922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4" name="object 54"/>
          <p:cNvSpPr/>
          <p:nvPr/>
        </p:nvSpPr>
        <p:spPr>
          <a:xfrm>
            <a:off x="2620391" y="348970"/>
            <a:ext cx="256031" cy="64922"/>
          </a:xfrm>
          <a:custGeom>
            <a:avLst/>
            <a:gdLst/>
            <a:ahLst/>
            <a:cxnLst/>
            <a:rect l="l" t="t" r="r" b="b"/>
            <a:pathLst>
              <a:path w="256031" h="64922">
                <a:moveTo>
                  <a:pt x="0" y="64922"/>
                </a:moveTo>
                <a:lnTo>
                  <a:pt x="256031" y="64922"/>
                </a:lnTo>
                <a:lnTo>
                  <a:pt x="256031" y="0"/>
                </a:lnTo>
                <a:lnTo>
                  <a:pt x="0" y="0"/>
                </a:lnTo>
                <a:lnTo>
                  <a:pt x="0" y="64922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5" name="object 55"/>
          <p:cNvSpPr/>
          <p:nvPr/>
        </p:nvSpPr>
        <p:spPr>
          <a:xfrm>
            <a:off x="2877947" y="348970"/>
            <a:ext cx="256031" cy="64922"/>
          </a:xfrm>
          <a:custGeom>
            <a:avLst/>
            <a:gdLst/>
            <a:ahLst/>
            <a:cxnLst/>
            <a:rect l="l" t="t" r="r" b="b"/>
            <a:pathLst>
              <a:path w="256031" h="64922">
                <a:moveTo>
                  <a:pt x="0" y="64922"/>
                </a:moveTo>
                <a:lnTo>
                  <a:pt x="256031" y="64922"/>
                </a:lnTo>
                <a:lnTo>
                  <a:pt x="256031" y="0"/>
                </a:lnTo>
                <a:lnTo>
                  <a:pt x="0" y="0"/>
                </a:lnTo>
                <a:lnTo>
                  <a:pt x="0" y="64922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6" name="object 56"/>
          <p:cNvSpPr/>
          <p:nvPr/>
        </p:nvSpPr>
        <p:spPr>
          <a:xfrm>
            <a:off x="3135502" y="348970"/>
            <a:ext cx="256032" cy="64922"/>
          </a:xfrm>
          <a:custGeom>
            <a:avLst/>
            <a:gdLst/>
            <a:ahLst/>
            <a:cxnLst/>
            <a:rect l="l" t="t" r="r" b="b"/>
            <a:pathLst>
              <a:path w="256032" h="64922">
                <a:moveTo>
                  <a:pt x="0" y="64922"/>
                </a:moveTo>
                <a:lnTo>
                  <a:pt x="256032" y="64922"/>
                </a:lnTo>
                <a:lnTo>
                  <a:pt x="256032" y="0"/>
                </a:lnTo>
                <a:lnTo>
                  <a:pt x="0" y="0"/>
                </a:lnTo>
                <a:lnTo>
                  <a:pt x="0" y="64922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7" name="object 57"/>
          <p:cNvSpPr/>
          <p:nvPr/>
        </p:nvSpPr>
        <p:spPr>
          <a:xfrm>
            <a:off x="3393059" y="348970"/>
            <a:ext cx="256032" cy="64922"/>
          </a:xfrm>
          <a:custGeom>
            <a:avLst/>
            <a:gdLst/>
            <a:ahLst/>
            <a:cxnLst/>
            <a:rect l="l" t="t" r="r" b="b"/>
            <a:pathLst>
              <a:path w="256032" h="64922">
                <a:moveTo>
                  <a:pt x="0" y="64922"/>
                </a:moveTo>
                <a:lnTo>
                  <a:pt x="256032" y="64922"/>
                </a:lnTo>
                <a:lnTo>
                  <a:pt x="256032" y="0"/>
                </a:lnTo>
                <a:lnTo>
                  <a:pt x="0" y="0"/>
                </a:lnTo>
                <a:lnTo>
                  <a:pt x="0" y="64922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8" name="object 58"/>
          <p:cNvSpPr/>
          <p:nvPr/>
        </p:nvSpPr>
        <p:spPr>
          <a:xfrm>
            <a:off x="3650615" y="348970"/>
            <a:ext cx="256336" cy="64922"/>
          </a:xfrm>
          <a:custGeom>
            <a:avLst/>
            <a:gdLst/>
            <a:ahLst/>
            <a:cxnLst/>
            <a:rect l="l" t="t" r="r" b="b"/>
            <a:pathLst>
              <a:path w="256336" h="64922">
                <a:moveTo>
                  <a:pt x="0" y="64922"/>
                </a:moveTo>
                <a:lnTo>
                  <a:pt x="256336" y="64922"/>
                </a:lnTo>
                <a:lnTo>
                  <a:pt x="256336" y="0"/>
                </a:lnTo>
                <a:lnTo>
                  <a:pt x="0" y="0"/>
                </a:lnTo>
                <a:lnTo>
                  <a:pt x="0" y="64922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9" name="object 59"/>
          <p:cNvSpPr/>
          <p:nvPr/>
        </p:nvSpPr>
        <p:spPr>
          <a:xfrm>
            <a:off x="3908171" y="348970"/>
            <a:ext cx="256336" cy="64922"/>
          </a:xfrm>
          <a:custGeom>
            <a:avLst/>
            <a:gdLst/>
            <a:ahLst/>
            <a:cxnLst/>
            <a:rect l="l" t="t" r="r" b="b"/>
            <a:pathLst>
              <a:path w="256336" h="64922">
                <a:moveTo>
                  <a:pt x="0" y="64922"/>
                </a:moveTo>
                <a:lnTo>
                  <a:pt x="256336" y="64922"/>
                </a:lnTo>
                <a:lnTo>
                  <a:pt x="256336" y="0"/>
                </a:lnTo>
                <a:lnTo>
                  <a:pt x="0" y="0"/>
                </a:lnTo>
                <a:lnTo>
                  <a:pt x="0" y="64922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0" name="object 60"/>
          <p:cNvSpPr/>
          <p:nvPr/>
        </p:nvSpPr>
        <p:spPr>
          <a:xfrm>
            <a:off x="4165980" y="348970"/>
            <a:ext cx="256032" cy="64922"/>
          </a:xfrm>
          <a:custGeom>
            <a:avLst/>
            <a:gdLst/>
            <a:ahLst/>
            <a:cxnLst/>
            <a:rect l="l" t="t" r="r" b="b"/>
            <a:pathLst>
              <a:path w="256032" h="64922">
                <a:moveTo>
                  <a:pt x="0" y="64922"/>
                </a:moveTo>
                <a:lnTo>
                  <a:pt x="256032" y="64922"/>
                </a:lnTo>
                <a:lnTo>
                  <a:pt x="256032" y="0"/>
                </a:lnTo>
                <a:lnTo>
                  <a:pt x="0" y="0"/>
                </a:lnTo>
                <a:lnTo>
                  <a:pt x="0" y="64922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1" name="object 61"/>
          <p:cNvSpPr/>
          <p:nvPr/>
        </p:nvSpPr>
        <p:spPr>
          <a:xfrm>
            <a:off x="4423536" y="348970"/>
            <a:ext cx="256032" cy="64922"/>
          </a:xfrm>
          <a:custGeom>
            <a:avLst/>
            <a:gdLst/>
            <a:ahLst/>
            <a:cxnLst/>
            <a:rect l="l" t="t" r="r" b="b"/>
            <a:pathLst>
              <a:path w="256032" h="64922">
                <a:moveTo>
                  <a:pt x="0" y="64922"/>
                </a:moveTo>
                <a:lnTo>
                  <a:pt x="256032" y="64922"/>
                </a:lnTo>
                <a:lnTo>
                  <a:pt x="256032" y="0"/>
                </a:lnTo>
                <a:lnTo>
                  <a:pt x="0" y="0"/>
                </a:lnTo>
                <a:lnTo>
                  <a:pt x="0" y="64922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2" name="object 62"/>
          <p:cNvSpPr/>
          <p:nvPr/>
        </p:nvSpPr>
        <p:spPr>
          <a:xfrm>
            <a:off x="4681092" y="348970"/>
            <a:ext cx="256032" cy="64922"/>
          </a:xfrm>
          <a:custGeom>
            <a:avLst/>
            <a:gdLst/>
            <a:ahLst/>
            <a:cxnLst/>
            <a:rect l="l" t="t" r="r" b="b"/>
            <a:pathLst>
              <a:path w="256032" h="64922">
                <a:moveTo>
                  <a:pt x="0" y="64922"/>
                </a:moveTo>
                <a:lnTo>
                  <a:pt x="256032" y="64922"/>
                </a:lnTo>
                <a:lnTo>
                  <a:pt x="256032" y="0"/>
                </a:lnTo>
                <a:lnTo>
                  <a:pt x="0" y="0"/>
                </a:lnTo>
                <a:lnTo>
                  <a:pt x="0" y="64922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3" name="object 63"/>
          <p:cNvSpPr/>
          <p:nvPr/>
        </p:nvSpPr>
        <p:spPr>
          <a:xfrm>
            <a:off x="4938648" y="348970"/>
            <a:ext cx="256032" cy="64922"/>
          </a:xfrm>
          <a:custGeom>
            <a:avLst/>
            <a:gdLst/>
            <a:ahLst/>
            <a:cxnLst/>
            <a:rect l="l" t="t" r="r" b="b"/>
            <a:pathLst>
              <a:path w="256032" h="64922">
                <a:moveTo>
                  <a:pt x="0" y="64922"/>
                </a:moveTo>
                <a:lnTo>
                  <a:pt x="256032" y="64922"/>
                </a:lnTo>
                <a:lnTo>
                  <a:pt x="256032" y="0"/>
                </a:lnTo>
                <a:lnTo>
                  <a:pt x="0" y="0"/>
                </a:lnTo>
                <a:lnTo>
                  <a:pt x="0" y="64922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4" name="object 64"/>
          <p:cNvSpPr/>
          <p:nvPr/>
        </p:nvSpPr>
        <p:spPr>
          <a:xfrm>
            <a:off x="5196204" y="348970"/>
            <a:ext cx="256336" cy="64922"/>
          </a:xfrm>
          <a:custGeom>
            <a:avLst/>
            <a:gdLst/>
            <a:ahLst/>
            <a:cxnLst/>
            <a:rect l="l" t="t" r="r" b="b"/>
            <a:pathLst>
              <a:path w="256336" h="64922">
                <a:moveTo>
                  <a:pt x="0" y="64922"/>
                </a:moveTo>
                <a:lnTo>
                  <a:pt x="256336" y="64922"/>
                </a:lnTo>
                <a:lnTo>
                  <a:pt x="256336" y="0"/>
                </a:lnTo>
                <a:lnTo>
                  <a:pt x="0" y="0"/>
                </a:lnTo>
                <a:lnTo>
                  <a:pt x="0" y="64922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5" name="object 65"/>
          <p:cNvSpPr/>
          <p:nvPr/>
        </p:nvSpPr>
        <p:spPr>
          <a:xfrm>
            <a:off x="5453760" y="348970"/>
            <a:ext cx="256336" cy="64922"/>
          </a:xfrm>
          <a:custGeom>
            <a:avLst/>
            <a:gdLst/>
            <a:ahLst/>
            <a:cxnLst/>
            <a:rect l="l" t="t" r="r" b="b"/>
            <a:pathLst>
              <a:path w="256336" h="64922">
                <a:moveTo>
                  <a:pt x="0" y="64922"/>
                </a:moveTo>
                <a:lnTo>
                  <a:pt x="256336" y="64922"/>
                </a:lnTo>
                <a:lnTo>
                  <a:pt x="256336" y="0"/>
                </a:lnTo>
                <a:lnTo>
                  <a:pt x="0" y="0"/>
                </a:lnTo>
                <a:lnTo>
                  <a:pt x="0" y="64922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6" name="object 66"/>
          <p:cNvSpPr/>
          <p:nvPr/>
        </p:nvSpPr>
        <p:spPr>
          <a:xfrm>
            <a:off x="5711697" y="348970"/>
            <a:ext cx="256032" cy="64922"/>
          </a:xfrm>
          <a:custGeom>
            <a:avLst/>
            <a:gdLst/>
            <a:ahLst/>
            <a:cxnLst/>
            <a:rect l="l" t="t" r="r" b="b"/>
            <a:pathLst>
              <a:path w="256032" h="64922">
                <a:moveTo>
                  <a:pt x="0" y="64922"/>
                </a:moveTo>
                <a:lnTo>
                  <a:pt x="256032" y="64922"/>
                </a:lnTo>
                <a:lnTo>
                  <a:pt x="256032" y="0"/>
                </a:lnTo>
                <a:lnTo>
                  <a:pt x="0" y="0"/>
                </a:lnTo>
                <a:lnTo>
                  <a:pt x="0" y="64922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7" name="object 67"/>
          <p:cNvSpPr/>
          <p:nvPr/>
        </p:nvSpPr>
        <p:spPr>
          <a:xfrm>
            <a:off x="5969253" y="348970"/>
            <a:ext cx="256032" cy="64922"/>
          </a:xfrm>
          <a:custGeom>
            <a:avLst/>
            <a:gdLst/>
            <a:ahLst/>
            <a:cxnLst/>
            <a:rect l="l" t="t" r="r" b="b"/>
            <a:pathLst>
              <a:path w="256032" h="64922">
                <a:moveTo>
                  <a:pt x="0" y="64922"/>
                </a:moveTo>
                <a:lnTo>
                  <a:pt x="256032" y="64922"/>
                </a:lnTo>
                <a:lnTo>
                  <a:pt x="256032" y="0"/>
                </a:lnTo>
                <a:lnTo>
                  <a:pt x="0" y="0"/>
                </a:lnTo>
                <a:lnTo>
                  <a:pt x="0" y="64922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8" name="object 68"/>
          <p:cNvSpPr/>
          <p:nvPr/>
        </p:nvSpPr>
        <p:spPr>
          <a:xfrm>
            <a:off x="6226809" y="348970"/>
            <a:ext cx="256032" cy="64922"/>
          </a:xfrm>
          <a:custGeom>
            <a:avLst/>
            <a:gdLst/>
            <a:ahLst/>
            <a:cxnLst/>
            <a:rect l="l" t="t" r="r" b="b"/>
            <a:pathLst>
              <a:path w="256032" h="64922">
                <a:moveTo>
                  <a:pt x="0" y="64922"/>
                </a:moveTo>
                <a:lnTo>
                  <a:pt x="256032" y="64922"/>
                </a:lnTo>
                <a:lnTo>
                  <a:pt x="256032" y="0"/>
                </a:lnTo>
                <a:lnTo>
                  <a:pt x="0" y="0"/>
                </a:lnTo>
                <a:lnTo>
                  <a:pt x="0" y="64922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9" name="object 69"/>
          <p:cNvSpPr/>
          <p:nvPr/>
        </p:nvSpPr>
        <p:spPr>
          <a:xfrm>
            <a:off x="6484365" y="348970"/>
            <a:ext cx="257556" cy="64922"/>
          </a:xfrm>
          <a:custGeom>
            <a:avLst/>
            <a:gdLst/>
            <a:ahLst/>
            <a:cxnLst/>
            <a:rect l="l" t="t" r="r" b="b"/>
            <a:pathLst>
              <a:path w="257555" h="64922">
                <a:moveTo>
                  <a:pt x="0" y="64922"/>
                </a:moveTo>
                <a:lnTo>
                  <a:pt x="257556" y="64922"/>
                </a:lnTo>
                <a:lnTo>
                  <a:pt x="257556" y="0"/>
                </a:lnTo>
                <a:lnTo>
                  <a:pt x="0" y="0"/>
                </a:lnTo>
                <a:lnTo>
                  <a:pt x="0" y="64922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0" name="object 70"/>
          <p:cNvSpPr/>
          <p:nvPr/>
        </p:nvSpPr>
        <p:spPr>
          <a:xfrm>
            <a:off x="6743445" y="348970"/>
            <a:ext cx="257555" cy="64922"/>
          </a:xfrm>
          <a:custGeom>
            <a:avLst/>
            <a:gdLst/>
            <a:ahLst/>
            <a:cxnLst/>
            <a:rect l="l" t="t" r="r" b="b"/>
            <a:pathLst>
              <a:path w="257555" h="64922">
                <a:moveTo>
                  <a:pt x="0" y="64922"/>
                </a:moveTo>
                <a:lnTo>
                  <a:pt x="257555" y="64922"/>
                </a:lnTo>
                <a:lnTo>
                  <a:pt x="257555" y="0"/>
                </a:lnTo>
                <a:lnTo>
                  <a:pt x="0" y="0"/>
                </a:lnTo>
                <a:lnTo>
                  <a:pt x="0" y="64922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1" name="object 71"/>
          <p:cNvSpPr/>
          <p:nvPr/>
        </p:nvSpPr>
        <p:spPr>
          <a:xfrm>
            <a:off x="7002526" y="10278465"/>
            <a:ext cx="143764" cy="64922"/>
          </a:xfrm>
          <a:custGeom>
            <a:avLst/>
            <a:gdLst/>
            <a:ahLst/>
            <a:cxnLst/>
            <a:rect l="l" t="t" r="r" b="b"/>
            <a:pathLst>
              <a:path w="143764" h="64922">
                <a:moveTo>
                  <a:pt x="0" y="64922"/>
                </a:moveTo>
                <a:lnTo>
                  <a:pt x="143764" y="64922"/>
                </a:lnTo>
                <a:lnTo>
                  <a:pt x="143764" y="0"/>
                </a:lnTo>
                <a:lnTo>
                  <a:pt x="0" y="0"/>
                </a:lnTo>
                <a:lnTo>
                  <a:pt x="0" y="64922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2" name="object 72"/>
          <p:cNvSpPr/>
          <p:nvPr/>
        </p:nvSpPr>
        <p:spPr>
          <a:xfrm>
            <a:off x="7146290" y="10134600"/>
            <a:ext cx="64312" cy="208788"/>
          </a:xfrm>
          <a:custGeom>
            <a:avLst/>
            <a:gdLst/>
            <a:ahLst/>
            <a:cxnLst/>
            <a:rect l="l" t="t" r="r" b="b"/>
            <a:pathLst>
              <a:path w="64312" h="208788">
                <a:moveTo>
                  <a:pt x="0" y="208787"/>
                </a:moveTo>
                <a:lnTo>
                  <a:pt x="64312" y="208787"/>
                </a:lnTo>
                <a:lnTo>
                  <a:pt x="64312" y="0"/>
                </a:lnTo>
                <a:lnTo>
                  <a:pt x="0" y="0"/>
                </a:lnTo>
                <a:lnTo>
                  <a:pt x="0" y="208787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3" name="object 73"/>
          <p:cNvSpPr/>
          <p:nvPr/>
        </p:nvSpPr>
        <p:spPr>
          <a:xfrm>
            <a:off x="7040550" y="10234269"/>
            <a:ext cx="0" cy="153314"/>
          </a:xfrm>
          <a:custGeom>
            <a:avLst/>
            <a:gdLst/>
            <a:ahLst/>
            <a:cxnLst/>
            <a:rect l="l" t="t" r="r" b="b"/>
            <a:pathLst>
              <a:path w="0" h="153314">
                <a:moveTo>
                  <a:pt x="0" y="0"/>
                </a:moveTo>
                <a:lnTo>
                  <a:pt x="0" y="153314"/>
                </a:lnTo>
              </a:path>
            </a:pathLst>
          </a:custGeom>
          <a:ln w="1102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4" name="object 74"/>
          <p:cNvSpPr/>
          <p:nvPr/>
        </p:nvSpPr>
        <p:spPr>
          <a:xfrm>
            <a:off x="7035672" y="10227868"/>
            <a:ext cx="220065" cy="0"/>
          </a:xfrm>
          <a:custGeom>
            <a:avLst/>
            <a:gdLst/>
            <a:ahLst/>
            <a:cxnLst/>
            <a:rect l="l" t="t" r="r" b="b"/>
            <a:pathLst>
              <a:path w="220065" h="0">
                <a:moveTo>
                  <a:pt x="0" y="0"/>
                </a:moveTo>
                <a:lnTo>
                  <a:pt x="220065" y="0"/>
                </a:lnTo>
              </a:path>
            </a:pathLst>
          </a:custGeom>
          <a:ln w="1102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5" name="object 75"/>
          <p:cNvSpPr/>
          <p:nvPr/>
        </p:nvSpPr>
        <p:spPr>
          <a:xfrm>
            <a:off x="7250862" y="10234269"/>
            <a:ext cx="0" cy="153314"/>
          </a:xfrm>
          <a:custGeom>
            <a:avLst/>
            <a:gdLst/>
            <a:ahLst/>
            <a:cxnLst/>
            <a:rect l="l" t="t" r="r" b="b"/>
            <a:pathLst>
              <a:path w="0" h="153314">
                <a:moveTo>
                  <a:pt x="0" y="0"/>
                </a:moveTo>
                <a:lnTo>
                  <a:pt x="0" y="153314"/>
                </a:lnTo>
              </a:path>
            </a:pathLst>
          </a:custGeom>
          <a:ln w="1102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6" name="object 76"/>
          <p:cNvSpPr/>
          <p:nvPr/>
        </p:nvSpPr>
        <p:spPr>
          <a:xfrm>
            <a:off x="7091171" y="10382859"/>
            <a:ext cx="164592" cy="0"/>
          </a:xfrm>
          <a:custGeom>
            <a:avLst/>
            <a:gdLst/>
            <a:ahLst/>
            <a:cxnLst/>
            <a:rect l="l" t="t" r="r" b="b"/>
            <a:pathLst>
              <a:path w="164592" h="0">
                <a:moveTo>
                  <a:pt x="0" y="0"/>
                </a:moveTo>
                <a:lnTo>
                  <a:pt x="164592" y="0"/>
                </a:lnTo>
              </a:path>
            </a:pathLst>
          </a:custGeom>
          <a:ln w="10718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7" name="object 77"/>
          <p:cNvSpPr/>
          <p:nvPr/>
        </p:nvSpPr>
        <p:spPr>
          <a:xfrm>
            <a:off x="7095896" y="10178795"/>
            <a:ext cx="0" cy="208787"/>
          </a:xfrm>
          <a:custGeom>
            <a:avLst/>
            <a:gdLst/>
            <a:ahLst/>
            <a:cxnLst/>
            <a:rect l="l" t="t" r="r" b="b"/>
            <a:pathLst>
              <a:path w="0" h="208788">
                <a:moveTo>
                  <a:pt x="0" y="0"/>
                </a:moveTo>
                <a:lnTo>
                  <a:pt x="0" y="208788"/>
                </a:lnTo>
              </a:path>
            </a:pathLst>
          </a:custGeom>
          <a:ln w="1071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8" name="object 78"/>
          <p:cNvSpPr/>
          <p:nvPr/>
        </p:nvSpPr>
        <p:spPr>
          <a:xfrm>
            <a:off x="7091171" y="10183672"/>
            <a:ext cx="164592" cy="0"/>
          </a:xfrm>
          <a:custGeom>
            <a:avLst/>
            <a:gdLst/>
            <a:ahLst/>
            <a:cxnLst/>
            <a:rect l="l" t="t" r="r" b="b"/>
            <a:pathLst>
              <a:path w="164592" h="0">
                <a:moveTo>
                  <a:pt x="0" y="0"/>
                </a:moveTo>
                <a:lnTo>
                  <a:pt x="164592" y="0"/>
                </a:lnTo>
              </a:path>
            </a:pathLst>
          </a:custGeom>
          <a:ln w="1102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9" name="object 79"/>
          <p:cNvSpPr/>
          <p:nvPr/>
        </p:nvSpPr>
        <p:spPr>
          <a:xfrm>
            <a:off x="7146290" y="413892"/>
            <a:ext cx="64312" cy="143891"/>
          </a:xfrm>
          <a:custGeom>
            <a:avLst/>
            <a:gdLst/>
            <a:ahLst/>
            <a:cxnLst/>
            <a:rect l="l" t="t" r="r" b="b"/>
            <a:pathLst>
              <a:path w="64312" h="143891">
                <a:moveTo>
                  <a:pt x="0" y="143891"/>
                </a:moveTo>
                <a:lnTo>
                  <a:pt x="64312" y="143891"/>
                </a:lnTo>
                <a:lnTo>
                  <a:pt x="64312" y="0"/>
                </a:lnTo>
                <a:lnTo>
                  <a:pt x="0" y="0"/>
                </a:lnTo>
                <a:lnTo>
                  <a:pt x="0" y="143891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0" name="object 80"/>
          <p:cNvSpPr/>
          <p:nvPr/>
        </p:nvSpPr>
        <p:spPr>
          <a:xfrm>
            <a:off x="7002526" y="348970"/>
            <a:ext cx="208178" cy="64922"/>
          </a:xfrm>
          <a:custGeom>
            <a:avLst/>
            <a:gdLst/>
            <a:ahLst/>
            <a:cxnLst/>
            <a:rect l="l" t="t" r="r" b="b"/>
            <a:pathLst>
              <a:path w="208178" h="64922">
                <a:moveTo>
                  <a:pt x="0" y="64922"/>
                </a:moveTo>
                <a:lnTo>
                  <a:pt x="208178" y="64922"/>
                </a:lnTo>
                <a:lnTo>
                  <a:pt x="208178" y="0"/>
                </a:lnTo>
                <a:lnTo>
                  <a:pt x="0" y="0"/>
                </a:lnTo>
                <a:lnTo>
                  <a:pt x="0" y="64922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1" name="object 81"/>
          <p:cNvSpPr/>
          <p:nvPr/>
        </p:nvSpPr>
        <p:spPr>
          <a:xfrm>
            <a:off x="7102093" y="520013"/>
            <a:ext cx="153619" cy="0"/>
          </a:xfrm>
          <a:custGeom>
            <a:avLst/>
            <a:gdLst/>
            <a:ahLst/>
            <a:cxnLst/>
            <a:rect l="l" t="t" r="r" b="b"/>
            <a:pathLst>
              <a:path w="153619" h="0">
                <a:moveTo>
                  <a:pt x="0" y="0"/>
                </a:moveTo>
                <a:lnTo>
                  <a:pt x="153619" y="0"/>
                </a:lnTo>
              </a:path>
            </a:pathLst>
          </a:custGeom>
          <a:ln w="1102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2" name="object 82"/>
          <p:cNvSpPr/>
          <p:nvPr/>
        </p:nvSpPr>
        <p:spPr>
          <a:xfrm>
            <a:off x="7095896" y="304825"/>
            <a:ext cx="0" cy="220065"/>
          </a:xfrm>
          <a:custGeom>
            <a:avLst/>
            <a:gdLst/>
            <a:ahLst/>
            <a:cxnLst/>
            <a:rect l="l" t="t" r="r" b="b"/>
            <a:pathLst>
              <a:path w="0" h="220065">
                <a:moveTo>
                  <a:pt x="0" y="0"/>
                </a:moveTo>
                <a:lnTo>
                  <a:pt x="0" y="220065"/>
                </a:lnTo>
              </a:path>
            </a:pathLst>
          </a:custGeom>
          <a:ln w="1071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3" name="object 83"/>
          <p:cNvSpPr/>
          <p:nvPr/>
        </p:nvSpPr>
        <p:spPr>
          <a:xfrm>
            <a:off x="7102093" y="309701"/>
            <a:ext cx="153619" cy="0"/>
          </a:xfrm>
          <a:custGeom>
            <a:avLst/>
            <a:gdLst/>
            <a:ahLst/>
            <a:cxnLst/>
            <a:rect l="l" t="t" r="r" b="b"/>
            <a:pathLst>
              <a:path w="153619" h="0">
                <a:moveTo>
                  <a:pt x="0" y="0"/>
                </a:moveTo>
                <a:lnTo>
                  <a:pt x="153619" y="0"/>
                </a:lnTo>
              </a:path>
            </a:pathLst>
          </a:custGeom>
          <a:ln w="1102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4" name="object 84"/>
          <p:cNvSpPr/>
          <p:nvPr/>
        </p:nvSpPr>
        <p:spPr>
          <a:xfrm>
            <a:off x="7250862" y="304799"/>
            <a:ext cx="0" cy="164592"/>
          </a:xfrm>
          <a:custGeom>
            <a:avLst/>
            <a:gdLst/>
            <a:ahLst/>
            <a:cxnLst/>
            <a:rect l="l" t="t" r="r" b="b"/>
            <a:pathLst>
              <a:path w="0" h="164592">
                <a:moveTo>
                  <a:pt x="0" y="0"/>
                </a:moveTo>
                <a:lnTo>
                  <a:pt x="0" y="164592"/>
                </a:lnTo>
              </a:path>
            </a:pathLst>
          </a:custGeom>
          <a:ln w="1102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5" name="object 85"/>
          <p:cNvSpPr/>
          <p:nvPr/>
        </p:nvSpPr>
        <p:spPr>
          <a:xfrm>
            <a:off x="7046976" y="464514"/>
            <a:ext cx="208788" cy="0"/>
          </a:xfrm>
          <a:custGeom>
            <a:avLst/>
            <a:gdLst/>
            <a:ahLst/>
            <a:cxnLst/>
            <a:rect l="l" t="t" r="r" b="b"/>
            <a:pathLst>
              <a:path w="208788" h="0">
                <a:moveTo>
                  <a:pt x="0" y="0"/>
                </a:moveTo>
                <a:lnTo>
                  <a:pt x="208788" y="0"/>
                </a:lnTo>
              </a:path>
            </a:pathLst>
          </a:custGeom>
          <a:ln w="1102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6" name="object 86"/>
          <p:cNvSpPr/>
          <p:nvPr/>
        </p:nvSpPr>
        <p:spPr>
          <a:xfrm>
            <a:off x="7051700" y="304799"/>
            <a:ext cx="0" cy="164592"/>
          </a:xfrm>
          <a:custGeom>
            <a:avLst/>
            <a:gdLst/>
            <a:ahLst/>
            <a:cxnLst/>
            <a:rect l="l" t="t" r="r" b="b"/>
            <a:pathLst>
              <a:path w="0" h="164592">
                <a:moveTo>
                  <a:pt x="0" y="0"/>
                </a:moveTo>
                <a:lnTo>
                  <a:pt x="0" y="164592"/>
                </a:lnTo>
              </a:path>
            </a:pathLst>
          </a:custGeom>
          <a:ln w="1071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7" name="object 87"/>
          <p:cNvSpPr/>
          <p:nvPr/>
        </p:nvSpPr>
        <p:spPr>
          <a:xfrm>
            <a:off x="7210602" y="559256"/>
            <a:ext cx="45211" cy="256336"/>
          </a:xfrm>
          <a:custGeom>
            <a:avLst/>
            <a:gdLst/>
            <a:ahLst/>
            <a:cxnLst/>
            <a:rect l="l" t="t" r="r" b="b"/>
            <a:pathLst>
              <a:path w="45211" h="256336">
                <a:moveTo>
                  <a:pt x="0" y="256336"/>
                </a:moveTo>
                <a:lnTo>
                  <a:pt x="45211" y="256336"/>
                </a:lnTo>
                <a:lnTo>
                  <a:pt x="45211" y="0"/>
                </a:lnTo>
                <a:lnTo>
                  <a:pt x="0" y="0"/>
                </a:lnTo>
                <a:lnTo>
                  <a:pt x="0" y="256336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8" name="object 88"/>
          <p:cNvSpPr/>
          <p:nvPr/>
        </p:nvSpPr>
        <p:spPr>
          <a:xfrm>
            <a:off x="7002526" y="559256"/>
            <a:ext cx="143764" cy="256336"/>
          </a:xfrm>
          <a:custGeom>
            <a:avLst/>
            <a:gdLst/>
            <a:ahLst/>
            <a:cxnLst/>
            <a:rect l="l" t="t" r="r" b="b"/>
            <a:pathLst>
              <a:path w="143764" h="256336">
                <a:moveTo>
                  <a:pt x="0" y="256336"/>
                </a:moveTo>
                <a:lnTo>
                  <a:pt x="143764" y="256336"/>
                </a:lnTo>
                <a:lnTo>
                  <a:pt x="143764" y="0"/>
                </a:lnTo>
                <a:lnTo>
                  <a:pt x="0" y="0"/>
                </a:lnTo>
                <a:lnTo>
                  <a:pt x="0" y="256336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9" name="object 89"/>
          <p:cNvSpPr/>
          <p:nvPr/>
        </p:nvSpPr>
        <p:spPr>
          <a:xfrm>
            <a:off x="7146290" y="559256"/>
            <a:ext cx="64312" cy="256336"/>
          </a:xfrm>
          <a:custGeom>
            <a:avLst/>
            <a:gdLst/>
            <a:ahLst/>
            <a:cxnLst/>
            <a:rect l="l" t="t" r="r" b="b"/>
            <a:pathLst>
              <a:path w="64312" h="256336">
                <a:moveTo>
                  <a:pt x="0" y="256336"/>
                </a:moveTo>
                <a:lnTo>
                  <a:pt x="64312" y="256336"/>
                </a:lnTo>
                <a:lnTo>
                  <a:pt x="64312" y="0"/>
                </a:lnTo>
                <a:lnTo>
                  <a:pt x="0" y="0"/>
                </a:lnTo>
                <a:lnTo>
                  <a:pt x="0" y="256336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0" name="object 90"/>
          <p:cNvSpPr/>
          <p:nvPr/>
        </p:nvSpPr>
        <p:spPr>
          <a:xfrm>
            <a:off x="7250862" y="510234"/>
            <a:ext cx="0" cy="9683191"/>
          </a:xfrm>
          <a:custGeom>
            <a:avLst/>
            <a:gdLst/>
            <a:ahLst/>
            <a:cxnLst/>
            <a:rect l="l" t="t" r="r" b="b"/>
            <a:pathLst>
              <a:path w="0" h="9683191">
                <a:moveTo>
                  <a:pt x="0" y="0"/>
                </a:moveTo>
                <a:lnTo>
                  <a:pt x="0" y="9683191"/>
                </a:lnTo>
              </a:path>
            </a:pathLst>
          </a:custGeom>
          <a:ln w="1102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1" name="object 91"/>
          <p:cNvSpPr/>
          <p:nvPr/>
        </p:nvSpPr>
        <p:spPr>
          <a:xfrm>
            <a:off x="7146290" y="816813"/>
            <a:ext cx="64312" cy="256336"/>
          </a:xfrm>
          <a:custGeom>
            <a:avLst/>
            <a:gdLst/>
            <a:ahLst/>
            <a:cxnLst/>
            <a:rect l="l" t="t" r="r" b="b"/>
            <a:pathLst>
              <a:path w="64312" h="256336">
                <a:moveTo>
                  <a:pt x="0" y="256336"/>
                </a:moveTo>
                <a:lnTo>
                  <a:pt x="64312" y="256336"/>
                </a:lnTo>
                <a:lnTo>
                  <a:pt x="64312" y="0"/>
                </a:lnTo>
                <a:lnTo>
                  <a:pt x="0" y="0"/>
                </a:lnTo>
                <a:lnTo>
                  <a:pt x="0" y="256336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2" name="object 92"/>
          <p:cNvSpPr/>
          <p:nvPr/>
        </p:nvSpPr>
        <p:spPr>
          <a:xfrm>
            <a:off x="7146290" y="1074673"/>
            <a:ext cx="64312" cy="256031"/>
          </a:xfrm>
          <a:custGeom>
            <a:avLst/>
            <a:gdLst/>
            <a:ahLst/>
            <a:cxnLst/>
            <a:rect l="l" t="t" r="r" b="b"/>
            <a:pathLst>
              <a:path w="64312" h="256031">
                <a:moveTo>
                  <a:pt x="0" y="256031"/>
                </a:moveTo>
                <a:lnTo>
                  <a:pt x="64312" y="256031"/>
                </a:lnTo>
                <a:lnTo>
                  <a:pt x="64312" y="0"/>
                </a:lnTo>
                <a:lnTo>
                  <a:pt x="0" y="0"/>
                </a:lnTo>
                <a:lnTo>
                  <a:pt x="0" y="256031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3" name="object 93"/>
          <p:cNvSpPr/>
          <p:nvPr/>
        </p:nvSpPr>
        <p:spPr>
          <a:xfrm>
            <a:off x="7146290" y="1332229"/>
            <a:ext cx="64312" cy="256031"/>
          </a:xfrm>
          <a:custGeom>
            <a:avLst/>
            <a:gdLst/>
            <a:ahLst/>
            <a:cxnLst/>
            <a:rect l="l" t="t" r="r" b="b"/>
            <a:pathLst>
              <a:path w="64312" h="256031">
                <a:moveTo>
                  <a:pt x="0" y="256031"/>
                </a:moveTo>
                <a:lnTo>
                  <a:pt x="64312" y="256031"/>
                </a:lnTo>
                <a:lnTo>
                  <a:pt x="64312" y="0"/>
                </a:lnTo>
                <a:lnTo>
                  <a:pt x="0" y="0"/>
                </a:lnTo>
                <a:lnTo>
                  <a:pt x="0" y="256031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4" name="object 94"/>
          <p:cNvSpPr/>
          <p:nvPr/>
        </p:nvSpPr>
        <p:spPr>
          <a:xfrm>
            <a:off x="7146290" y="1589785"/>
            <a:ext cx="64312" cy="256031"/>
          </a:xfrm>
          <a:custGeom>
            <a:avLst/>
            <a:gdLst/>
            <a:ahLst/>
            <a:cxnLst/>
            <a:rect l="l" t="t" r="r" b="b"/>
            <a:pathLst>
              <a:path w="64312" h="256031">
                <a:moveTo>
                  <a:pt x="0" y="256031"/>
                </a:moveTo>
                <a:lnTo>
                  <a:pt x="64312" y="256031"/>
                </a:lnTo>
                <a:lnTo>
                  <a:pt x="64312" y="0"/>
                </a:lnTo>
                <a:lnTo>
                  <a:pt x="0" y="0"/>
                </a:lnTo>
                <a:lnTo>
                  <a:pt x="0" y="256031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5" name="object 95"/>
          <p:cNvSpPr/>
          <p:nvPr/>
        </p:nvSpPr>
        <p:spPr>
          <a:xfrm>
            <a:off x="7146290" y="1847341"/>
            <a:ext cx="64312" cy="256031"/>
          </a:xfrm>
          <a:custGeom>
            <a:avLst/>
            <a:gdLst/>
            <a:ahLst/>
            <a:cxnLst/>
            <a:rect l="l" t="t" r="r" b="b"/>
            <a:pathLst>
              <a:path w="64312" h="256031">
                <a:moveTo>
                  <a:pt x="0" y="256031"/>
                </a:moveTo>
                <a:lnTo>
                  <a:pt x="64312" y="256031"/>
                </a:lnTo>
                <a:lnTo>
                  <a:pt x="64312" y="0"/>
                </a:lnTo>
                <a:lnTo>
                  <a:pt x="0" y="0"/>
                </a:lnTo>
                <a:lnTo>
                  <a:pt x="0" y="256031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6" name="object 96"/>
          <p:cNvSpPr/>
          <p:nvPr/>
        </p:nvSpPr>
        <p:spPr>
          <a:xfrm>
            <a:off x="7146290" y="2104897"/>
            <a:ext cx="64312" cy="256031"/>
          </a:xfrm>
          <a:custGeom>
            <a:avLst/>
            <a:gdLst/>
            <a:ahLst/>
            <a:cxnLst/>
            <a:rect l="l" t="t" r="r" b="b"/>
            <a:pathLst>
              <a:path w="64312" h="256031">
                <a:moveTo>
                  <a:pt x="0" y="256031"/>
                </a:moveTo>
                <a:lnTo>
                  <a:pt x="64312" y="256031"/>
                </a:lnTo>
                <a:lnTo>
                  <a:pt x="64312" y="0"/>
                </a:lnTo>
                <a:lnTo>
                  <a:pt x="0" y="0"/>
                </a:lnTo>
                <a:lnTo>
                  <a:pt x="0" y="256031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7" name="object 97"/>
          <p:cNvSpPr/>
          <p:nvPr/>
        </p:nvSpPr>
        <p:spPr>
          <a:xfrm>
            <a:off x="7146290" y="2362453"/>
            <a:ext cx="64312" cy="256031"/>
          </a:xfrm>
          <a:custGeom>
            <a:avLst/>
            <a:gdLst/>
            <a:ahLst/>
            <a:cxnLst/>
            <a:rect l="l" t="t" r="r" b="b"/>
            <a:pathLst>
              <a:path w="64312" h="256031">
                <a:moveTo>
                  <a:pt x="0" y="256031"/>
                </a:moveTo>
                <a:lnTo>
                  <a:pt x="64312" y="256031"/>
                </a:lnTo>
                <a:lnTo>
                  <a:pt x="64312" y="0"/>
                </a:lnTo>
                <a:lnTo>
                  <a:pt x="0" y="0"/>
                </a:lnTo>
                <a:lnTo>
                  <a:pt x="0" y="256031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8" name="object 98"/>
          <p:cNvSpPr/>
          <p:nvPr/>
        </p:nvSpPr>
        <p:spPr>
          <a:xfrm>
            <a:off x="7146290" y="2620009"/>
            <a:ext cx="64312" cy="257555"/>
          </a:xfrm>
          <a:custGeom>
            <a:avLst/>
            <a:gdLst/>
            <a:ahLst/>
            <a:cxnLst/>
            <a:rect l="l" t="t" r="r" b="b"/>
            <a:pathLst>
              <a:path w="64312" h="257555">
                <a:moveTo>
                  <a:pt x="0" y="257555"/>
                </a:moveTo>
                <a:lnTo>
                  <a:pt x="64312" y="257555"/>
                </a:lnTo>
                <a:lnTo>
                  <a:pt x="64312" y="0"/>
                </a:lnTo>
                <a:lnTo>
                  <a:pt x="0" y="0"/>
                </a:lnTo>
                <a:lnTo>
                  <a:pt x="0" y="257555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9" name="object 99"/>
          <p:cNvSpPr/>
          <p:nvPr/>
        </p:nvSpPr>
        <p:spPr>
          <a:xfrm>
            <a:off x="7146290" y="2879165"/>
            <a:ext cx="64312" cy="257860"/>
          </a:xfrm>
          <a:custGeom>
            <a:avLst/>
            <a:gdLst/>
            <a:ahLst/>
            <a:cxnLst/>
            <a:rect l="l" t="t" r="r" b="b"/>
            <a:pathLst>
              <a:path w="64312" h="257860">
                <a:moveTo>
                  <a:pt x="0" y="257860"/>
                </a:moveTo>
                <a:lnTo>
                  <a:pt x="64312" y="257860"/>
                </a:lnTo>
                <a:lnTo>
                  <a:pt x="64312" y="0"/>
                </a:lnTo>
                <a:lnTo>
                  <a:pt x="0" y="0"/>
                </a:lnTo>
                <a:lnTo>
                  <a:pt x="0" y="257860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0" name="object 100"/>
          <p:cNvSpPr/>
          <p:nvPr/>
        </p:nvSpPr>
        <p:spPr>
          <a:xfrm>
            <a:off x="7146290" y="3138550"/>
            <a:ext cx="64312" cy="257555"/>
          </a:xfrm>
          <a:custGeom>
            <a:avLst/>
            <a:gdLst/>
            <a:ahLst/>
            <a:cxnLst/>
            <a:rect l="l" t="t" r="r" b="b"/>
            <a:pathLst>
              <a:path w="64312" h="257555">
                <a:moveTo>
                  <a:pt x="0" y="257555"/>
                </a:moveTo>
                <a:lnTo>
                  <a:pt x="64312" y="257555"/>
                </a:lnTo>
                <a:lnTo>
                  <a:pt x="64312" y="0"/>
                </a:lnTo>
                <a:lnTo>
                  <a:pt x="0" y="0"/>
                </a:lnTo>
                <a:lnTo>
                  <a:pt x="0" y="257555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1" name="object 101"/>
          <p:cNvSpPr/>
          <p:nvPr/>
        </p:nvSpPr>
        <p:spPr>
          <a:xfrm>
            <a:off x="7146290" y="3397630"/>
            <a:ext cx="64312" cy="257555"/>
          </a:xfrm>
          <a:custGeom>
            <a:avLst/>
            <a:gdLst/>
            <a:ahLst/>
            <a:cxnLst/>
            <a:rect l="l" t="t" r="r" b="b"/>
            <a:pathLst>
              <a:path w="64312" h="257555">
                <a:moveTo>
                  <a:pt x="0" y="257555"/>
                </a:moveTo>
                <a:lnTo>
                  <a:pt x="64312" y="257555"/>
                </a:lnTo>
                <a:lnTo>
                  <a:pt x="64312" y="0"/>
                </a:lnTo>
                <a:lnTo>
                  <a:pt x="0" y="0"/>
                </a:lnTo>
                <a:lnTo>
                  <a:pt x="0" y="257555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2" name="object 102"/>
          <p:cNvSpPr/>
          <p:nvPr/>
        </p:nvSpPr>
        <p:spPr>
          <a:xfrm>
            <a:off x="7146290" y="3656710"/>
            <a:ext cx="64312" cy="257555"/>
          </a:xfrm>
          <a:custGeom>
            <a:avLst/>
            <a:gdLst/>
            <a:ahLst/>
            <a:cxnLst/>
            <a:rect l="l" t="t" r="r" b="b"/>
            <a:pathLst>
              <a:path w="64312" h="257555">
                <a:moveTo>
                  <a:pt x="0" y="257555"/>
                </a:moveTo>
                <a:lnTo>
                  <a:pt x="64312" y="257555"/>
                </a:lnTo>
                <a:lnTo>
                  <a:pt x="64312" y="0"/>
                </a:lnTo>
                <a:lnTo>
                  <a:pt x="0" y="0"/>
                </a:lnTo>
                <a:lnTo>
                  <a:pt x="0" y="257555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3" name="object 103"/>
          <p:cNvSpPr/>
          <p:nvPr/>
        </p:nvSpPr>
        <p:spPr>
          <a:xfrm>
            <a:off x="7146290" y="3915790"/>
            <a:ext cx="64312" cy="257555"/>
          </a:xfrm>
          <a:custGeom>
            <a:avLst/>
            <a:gdLst/>
            <a:ahLst/>
            <a:cxnLst/>
            <a:rect l="l" t="t" r="r" b="b"/>
            <a:pathLst>
              <a:path w="64312" h="257555">
                <a:moveTo>
                  <a:pt x="0" y="257555"/>
                </a:moveTo>
                <a:lnTo>
                  <a:pt x="64312" y="257555"/>
                </a:lnTo>
                <a:lnTo>
                  <a:pt x="64312" y="0"/>
                </a:lnTo>
                <a:lnTo>
                  <a:pt x="0" y="0"/>
                </a:lnTo>
                <a:lnTo>
                  <a:pt x="0" y="257555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4" name="object 104"/>
          <p:cNvSpPr/>
          <p:nvPr/>
        </p:nvSpPr>
        <p:spPr>
          <a:xfrm>
            <a:off x="7146290" y="4174870"/>
            <a:ext cx="64312" cy="257556"/>
          </a:xfrm>
          <a:custGeom>
            <a:avLst/>
            <a:gdLst/>
            <a:ahLst/>
            <a:cxnLst/>
            <a:rect l="l" t="t" r="r" b="b"/>
            <a:pathLst>
              <a:path w="64312" h="257556">
                <a:moveTo>
                  <a:pt x="0" y="257556"/>
                </a:moveTo>
                <a:lnTo>
                  <a:pt x="64312" y="257556"/>
                </a:lnTo>
                <a:lnTo>
                  <a:pt x="64312" y="0"/>
                </a:lnTo>
                <a:lnTo>
                  <a:pt x="0" y="0"/>
                </a:lnTo>
                <a:lnTo>
                  <a:pt x="0" y="257556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5" name="object 105"/>
          <p:cNvSpPr/>
          <p:nvPr/>
        </p:nvSpPr>
        <p:spPr>
          <a:xfrm>
            <a:off x="7146290" y="4433950"/>
            <a:ext cx="64312" cy="257555"/>
          </a:xfrm>
          <a:custGeom>
            <a:avLst/>
            <a:gdLst/>
            <a:ahLst/>
            <a:cxnLst/>
            <a:rect l="l" t="t" r="r" b="b"/>
            <a:pathLst>
              <a:path w="64312" h="257555">
                <a:moveTo>
                  <a:pt x="0" y="257555"/>
                </a:moveTo>
                <a:lnTo>
                  <a:pt x="64312" y="257555"/>
                </a:lnTo>
                <a:lnTo>
                  <a:pt x="64312" y="0"/>
                </a:lnTo>
                <a:lnTo>
                  <a:pt x="0" y="0"/>
                </a:lnTo>
                <a:lnTo>
                  <a:pt x="0" y="257555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6" name="object 106"/>
          <p:cNvSpPr/>
          <p:nvPr/>
        </p:nvSpPr>
        <p:spPr>
          <a:xfrm>
            <a:off x="7146290" y="4693030"/>
            <a:ext cx="64312" cy="257555"/>
          </a:xfrm>
          <a:custGeom>
            <a:avLst/>
            <a:gdLst/>
            <a:ahLst/>
            <a:cxnLst/>
            <a:rect l="l" t="t" r="r" b="b"/>
            <a:pathLst>
              <a:path w="64312" h="257555">
                <a:moveTo>
                  <a:pt x="0" y="257555"/>
                </a:moveTo>
                <a:lnTo>
                  <a:pt x="64312" y="257555"/>
                </a:lnTo>
                <a:lnTo>
                  <a:pt x="64312" y="0"/>
                </a:lnTo>
                <a:lnTo>
                  <a:pt x="0" y="0"/>
                </a:lnTo>
                <a:lnTo>
                  <a:pt x="0" y="257555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7" name="object 107"/>
          <p:cNvSpPr/>
          <p:nvPr/>
        </p:nvSpPr>
        <p:spPr>
          <a:xfrm>
            <a:off x="7146290" y="4952060"/>
            <a:ext cx="64312" cy="257860"/>
          </a:xfrm>
          <a:custGeom>
            <a:avLst/>
            <a:gdLst/>
            <a:ahLst/>
            <a:cxnLst/>
            <a:rect l="l" t="t" r="r" b="b"/>
            <a:pathLst>
              <a:path w="64312" h="257860">
                <a:moveTo>
                  <a:pt x="0" y="257860"/>
                </a:moveTo>
                <a:lnTo>
                  <a:pt x="64312" y="257860"/>
                </a:lnTo>
                <a:lnTo>
                  <a:pt x="64312" y="0"/>
                </a:lnTo>
                <a:lnTo>
                  <a:pt x="0" y="0"/>
                </a:lnTo>
                <a:lnTo>
                  <a:pt x="0" y="257860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8" name="object 108"/>
          <p:cNvSpPr/>
          <p:nvPr/>
        </p:nvSpPr>
        <p:spPr>
          <a:xfrm>
            <a:off x="7146290" y="5211444"/>
            <a:ext cx="64312" cy="257556"/>
          </a:xfrm>
          <a:custGeom>
            <a:avLst/>
            <a:gdLst/>
            <a:ahLst/>
            <a:cxnLst/>
            <a:rect l="l" t="t" r="r" b="b"/>
            <a:pathLst>
              <a:path w="64312" h="257556">
                <a:moveTo>
                  <a:pt x="0" y="257556"/>
                </a:moveTo>
                <a:lnTo>
                  <a:pt x="64312" y="257556"/>
                </a:lnTo>
                <a:lnTo>
                  <a:pt x="64312" y="0"/>
                </a:lnTo>
                <a:lnTo>
                  <a:pt x="0" y="0"/>
                </a:lnTo>
                <a:lnTo>
                  <a:pt x="0" y="257556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9" name="object 109"/>
          <p:cNvSpPr/>
          <p:nvPr/>
        </p:nvSpPr>
        <p:spPr>
          <a:xfrm>
            <a:off x="7146290" y="5470524"/>
            <a:ext cx="64312" cy="257555"/>
          </a:xfrm>
          <a:custGeom>
            <a:avLst/>
            <a:gdLst/>
            <a:ahLst/>
            <a:cxnLst/>
            <a:rect l="l" t="t" r="r" b="b"/>
            <a:pathLst>
              <a:path w="64312" h="257555">
                <a:moveTo>
                  <a:pt x="0" y="257555"/>
                </a:moveTo>
                <a:lnTo>
                  <a:pt x="64312" y="257555"/>
                </a:lnTo>
                <a:lnTo>
                  <a:pt x="64312" y="0"/>
                </a:lnTo>
                <a:lnTo>
                  <a:pt x="0" y="0"/>
                </a:lnTo>
                <a:lnTo>
                  <a:pt x="0" y="257555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0" name="object 110"/>
          <p:cNvSpPr/>
          <p:nvPr/>
        </p:nvSpPr>
        <p:spPr>
          <a:xfrm>
            <a:off x="7146290" y="5729604"/>
            <a:ext cx="64312" cy="257555"/>
          </a:xfrm>
          <a:custGeom>
            <a:avLst/>
            <a:gdLst/>
            <a:ahLst/>
            <a:cxnLst/>
            <a:rect l="l" t="t" r="r" b="b"/>
            <a:pathLst>
              <a:path w="64312" h="257555">
                <a:moveTo>
                  <a:pt x="0" y="257555"/>
                </a:moveTo>
                <a:lnTo>
                  <a:pt x="64312" y="257555"/>
                </a:lnTo>
                <a:lnTo>
                  <a:pt x="64312" y="0"/>
                </a:lnTo>
                <a:lnTo>
                  <a:pt x="0" y="0"/>
                </a:lnTo>
                <a:lnTo>
                  <a:pt x="0" y="257555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1" name="object 111"/>
          <p:cNvSpPr/>
          <p:nvPr/>
        </p:nvSpPr>
        <p:spPr>
          <a:xfrm>
            <a:off x="7146290" y="5988684"/>
            <a:ext cx="64312" cy="257556"/>
          </a:xfrm>
          <a:custGeom>
            <a:avLst/>
            <a:gdLst/>
            <a:ahLst/>
            <a:cxnLst/>
            <a:rect l="l" t="t" r="r" b="b"/>
            <a:pathLst>
              <a:path w="64312" h="257556">
                <a:moveTo>
                  <a:pt x="0" y="257556"/>
                </a:moveTo>
                <a:lnTo>
                  <a:pt x="64312" y="257556"/>
                </a:lnTo>
                <a:lnTo>
                  <a:pt x="64312" y="0"/>
                </a:lnTo>
                <a:lnTo>
                  <a:pt x="0" y="0"/>
                </a:lnTo>
                <a:lnTo>
                  <a:pt x="0" y="257556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2" name="object 112"/>
          <p:cNvSpPr/>
          <p:nvPr/>
        </p:nvSpPr>
        <p:spPr>
          <a:xfrm>
            <a:off x="7146290" y="6247764"/>
            <a:ext cx="64312" cy="257556"/>
          </a:xfrm>
          <a:custGeom>
            <a:avLst/>
            <a:gdLst/>
            <a:ahLst/>
            <a:cxnLst/>
            <a:rect l="l" t="t" r="r" b="b"/>
            <a:pathLst>
              <a:path w="64312" h="257555">
                <a:moveTo>
                  <a:pt x="0" y="257556"/>
                </a:moveTo>
                <a:lnTo>
                  <a:pt x="64312" y="257556"/>
                </a:lnTo>
                <a:lnTo>
                  <a:pt x="64312" y="0"/>
                </a:lnTo>
                <a:lnTo>
                  <a:pt x="0" y="0"/>
                </a:lnTo>
                <a:lnTo>
                  <a:pt x="0" y="257556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3" name="object 113"/>
          <p:cNvSpPr/>
          <p:nvPr/>
        </p:nvSpPr>
        <p:spPr>
          <a:xfrm>
            <a:off x="7146290" y="6506844"/>
            <a:ext cx="64312" cy="257556"/>
          </a:xfrm>
          <a:custGeom>
            <a:avLst/>
            <a:gdLst/>
            <a:ahLst/>
            <a:cxnLst/>
            <a:rect l="l" t="t" r="r" b="b"/>
            <a:pathLst>
              <a:path w="64312" h="257555">
                <a:moveTo>
                  <a:pt x="0" y="257556"/>
                </a:moveTo>
                <a:lnTo>
                  <a:pt x="64312" y="257556"/>
                </a:lnTo>
                <a:lnTo>
                  <a:pt x="64312" y="0"/>
                </a:lnTo>
                <a:lnTo>
                  <a:pt x="0" y="0"/>
                </a:lnTo>
                <a:lnTo>
                  <a:pt x="0" y="257556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4" name="object 114"/>
          <p:cNvSpPr/>
          <p:nvPr/>
        </p:nvSpPr>
        <p:spPr>
          <a:xfrm>
            <a:off x="7146290" y="6765925"/>
            <a:ext cx="64312" cy="257555"/>
          </a:xfrm>
          <a:custGeom>
            <a:avLst/>
            <a:gdLst/>
            <a:ahLst/>
            <a:cxnLst/>
            <a:rect l="l" t="t" r="r" b="b"/>
            <a:pathLst>
              <a:path w="64312" h="257555">
                <a:moveTo>
                  <a:pt x="0" y="257555"/>
                </a:moveTo>
                <a:lnTo>
                  <a:pt x="64312" y="257555"/>
                </a:lnTo>
                <a:lnTo>
                  <a:pt x="64312" y="0"/>
                </a:lnTo>
                <a:lnTo>
                  <a:pt x="0" y="0"/>
                </a:lnTo>
                <a:lnTo>
                  <a:pt x="0" y="257555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5" name="object 115"/>
          <p:cNvSpPr/>
          <p:nvPr/>
        </p:nvSpPr>
        <p:spPr>
          <a:xfrm>
            <a:off x="7146290" y="7025081"/>
            <a:ext cx="64312" cy="257860"/>
          </a:xfrm>
          <a:custGeom>
            <a:avLst/>
            <a:gdLst/>
            <a:ahLst/>
            <a:cxnLst/>
            <a:rect l="l" t="t" r="r" b="b"/>
            <a:pathLst>
              <a:path w="64312" h="257860">
                <a:moveTo>
                  <a:pt x="0" y="257860"/>
                </a:moveTo>
                <a:lnTo>
                  <a:pt x="64312" y="257860"/>
                </a:lnTo>
                <a:lnTo>
                  <a:pt x="64312" y="0"/>
                </a:lnTo>
                <a:lnTo>
                  <a:pt x="0" y="0"/>
                </a:lnTo>
                <a:lnTo>
                  <a:pt x="0" y="257860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6" name="object 116"/>
          <p:cNvSpPr/>
          <p:nvPr/>
        </p:nvSpPr>
        <p:spPr>
          <a:xfrm>
            <a:off x="7146290" y="7284465"/>
            <a:ext cx="64312" cy="257556"/>
          </a:xfrm>
          <a:custGeom>
            <a:avLst/>
            <a:gdLst/>
            <a:ahLst/>
            <a:cxnLst/>
            <a:rect l="l" t="t" r="r" b="b"/>
            <a:pathLst>
              <a:path w="64312" h="257555">
                <a:moveTo>
                  <a:pt x="0" y="257556"/>
                </a:moveTo>
                <a:lnTo>
                  <a:pt x="64312" y="257556"/>
                </a:lnTo>
                <a:lnTo>
                  <a:pt x="64312" y="0"/>
                </a:lnTo>
                <a:lnTo>
                  <a:pt x="0" y="0"/>
                </a:lnTo>
                <a:lnTo>
                  <a:pt x="0" y="257556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7" name="object 117"/>
          <p:cNvSpPr/>
          <p:nvPr/>
        </p:nvSpPr>
        <p:spPr>
          <a:xfrm>
            <a:off x="7146290" y="7543545"/>
            <a:ext cx="64312" cy="257556"/>
          </a:xfrm>
          <a:custGeom>
            <a:avLst/>
            <a:gdLst/>
            <a:ahLst/>
            <a:cxnLst/>
            <a:rect l="l" t="t" r="r" b="b"/>
            <a:pathLst>
              <a:path w="64312" h="257555">
                <a:moveTo>
                  <a:pt x="0" y="257556"/>
                </a:moveTo>
                <a:lnTo>
                  <a:pt x="64312" y="257556"/>
                </a:lnTo>
                <a:lnTo>
                  <a:pt x="64312" y="0"/>
                </a:lnTo>
                <a:lnTo>
                  <a:pt x="0" y="0"/>
                </a:lnTo>
                <a:lnTo>
                  <a:pt x="0" y="257556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8" name="object 118"/>
          <p:cNvSpPr/>
          <p:nvPr/>
        </p:nvSpPr>
        <p:spPr>
          <a:xfrm>
            <a:off x="7146290" y="7802626"/>
            <a:ext cx="64312" cy="257556"/>
          </a:xfrm>
          <a:custGeom>
            <a:avLst/>
            <a:gdLst/>
            <a:ahLst/>
            <a:cxnLst/>
            <a:rect l="l" t="t" r="r" b="b"/>
            <a:pathLst>
              <a:path w="64312" h="257555">
                <a:moveTo>
                  <a:pt x="0" y="257555"/>
                </a:moveTo>
                <a:lnTo>
                  <a:pt x="64312" y="257555"/>
                </a:lnTo>
                <a:lnTo>
                  <a:pt x="64312" y="0"/>
                </a:lnTo>
                <a:lnTo>
                  <a:pt x="0" y="0"/>
                </a:lnTo>
                <a:lnTo>
                  <a:pt x="0" y="257555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9" name="object 119"/>
          <p:cNvSpPr/>
          <p:nvPr/>
        </p:nvSpPr>
        <p:spPr>
          <a:xfrm>
            <a:off x="7146290" y="8061705"/>
            <a:ext cx="64312" cy="257556"/>
          </a:xfrm>
          <a:custGeom>
            <a:avLst/>
            <a:gdLst/>
            <a:ahLst/>
            <a:cxnLst/>
            <a:rect l="l" t="t" r="r" b="b"/>
            <a:pathLst>
              <a:path w="64312" h="257555">
                <a:moveTo>
                  <a:pt x="0" y="257555"/>
                </a:moveTo>
                <a:lnTo>
                  <a:pt x="64312" y="257555"/>
                </a:lnTo>
                <a:lnTo>
                  <a:pt x="64312" y="0"/>
                </a:lnTo>
                <a:lnTo>
                  <a:pt x="0" y="0"/>
                </a:lnTo>
                <a:lnTo>
                  <a:pt x="0" y="257555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0" name="object 120"/>
          <p:cNvSpPr/>
          <p:nvPr/>
        </p:nvSpPr>
        <p:spPr>
          <a:xfrm>
            <a:off x="7146290" y="8320785"/>
            <a:ext cx="64312" cy="257556"/>
          </a:xfrm>
          <a:custGeom>
            <a:avLst/>
            <a:gdLst/>
            <a:ahLst/>
            <a:cxnLst/>
            <a:rect l="l" t="t" r="r" b="b"/>
            <a:pathLst>
              <a:path w="64312" h="257555">
                <a:moveTo>
                  <a:pt x="0" y="257556"/>
                </a:moveTo>
                <a:lnTo>
                  <a:pt x="64312" y="257556"/>
                </a:lnTo>
                <a:lnTo>
                  <a:pt x="64312" y="0"/>
                </a:lnTo>
                <a:lnTo>
                  <a:pt x="0" y="0"/>
                </a:lnTo>
                <a:lnTo>
                  <a:pt x="0" y="257556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1" name="object 121"/>
          <p:cNvSpPr/>
          <p:nvPr/>
        </p:nvSpPr>
        <p:spPr>
          <a:xfrm>
            <a:off x="7146290" y="8579865"/>
            <a:ext cx="64312" cy="257556"/>
          </a:xfrm>
          <a:custGeom>
            <a:avLst/>
            <a:gdLst/>
            <a:ahLst/>
            <a:cxnLst/>
            <a:rect l="l" t="t" r="r" b="b"/>
            <a:pathLst>
              <a:path w="64312" h="257555">
                <a:moveTo>
                  <a:pt x="0" y="257556"/>
                </a:moveTo>
                <a:lnTo>
                  <a:pt x="64312" y="257556"/>
                </a:lnTo>
                <a:lnTo>
                  <a:pt x="64312" y="0"/>
                </a:lnTo>
                <a:lnTo>
                  <a:pt x="0" y="0"/>
                </a:lnTo>
                <a:lnTo>
                  <a:pt x="0" y="257556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2" name="object 122"/>
          <p:cNvSpPr/>
          <p:nvPr/>
        </p:nvSpPr>
        <p:spPr>
          <a:xfrm>
            <a:off x="7146290" y="8838945"/>
            <a:ext cx="64312" cy="257556"/>
          </a:xfrm>
          <a:custGeom>
            <a:avLst/>
            <a:gdLst/>
            <a:ahLst/>
            <a:cxnLst/>
            <a:rect l="l" t="t" r="r" b="b"/>
            <a:pathLst>
              <a:path w="64312" h="257555">
                <a:moveTo>
                  <a:pt x="0" y="257556"/>
                </a:moveTo>
                <a:lnTo>
                  <a:pt x="64312" y="257556"/>
                </a:lnTo>
                <a:lnTo>
                  <a:pt x="64312" y="0"/>
                </a:lnTo>
                <a:lnTo>
                  <a:pt x="0" y="0"/>
                </a:lnTo>
                <a:lnTo>
                  <a:pt x="0" y="257556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3" name="object 123"/>
          <p:cNvSpPr/>
          <p:nvPr/>
        </p:nvSpPr>
        <p:spPr>
          <a:xfrm>
            <a:off x="7146290" y="9097974"/>
            <a:ext cx="64312" cy="257860"/>
          </a:xfrm>
          <a:custGeom>
            <a:avLst/>
            <a:gdLst/>
            <a:ahLst/>
            <a:cxnLst/>
            <a:rect l="l" t="t" r="r" b="b"/>
            <a:pathLst>
              <a:path w="64312" h="257860">
                <a:moveTo>
                  <a:pt x="0" y="257860"/>
                </a:moveTo>
                <a:lnTo>
                  <a:pt x="64312" y="257860"/>
                </a:lnTo>
                <a:lnTo>
                  <a:pt x="64312" y="0"/>
                </a:lnTo>
                <a:lnTo>
                  <a:pt x="0" y="0"/>
                </a:lnTo>
                <a:lnTo>
                  <a:pt x="0" y="257860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4" name="object 124"/>
          <p:cNvSpPr/>
          <p:nvPr/>
        </p:nvSpPr>
        <p:spPr>
          <a:xfrm>
            <a:off x="7146290" y="9357359"/>
            <a:ext cx="64312" cy="257556"/>
          </a:xfrm>
          <a:custGeom>
            <a:avLst/>
            <a:gdLst/>
            <a:ahLst/>
            <a:cxnLst/>
            <a:rect l="l" t="t" r="r" b="b"/>
            <a:pathLst>
              <a:path w="64312" h="257555">
                <a:moveTo>
                  <a:pt x="0" y="257556"/>
                </a:moveTo>
                <a:lnTo>
                  <a:pt x="64312" y="257556"/>
                </a:lnTo>
                <a:lnTo>
                  <a:pt x="64312" y="0"/>
                </a:lnTo>
                <a:lnTo>
                  <a:pt x="0" y="0"/>
                </a:lnTo>
                <a:lnTo>
                  <a:pt x="0" y="257556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5" name="object 125"/>
          <p:cNvSpPr/>
          <p:nvPr/>
        </p:nvSpPr>
        <p:spPr>
          <a:xfrm>
            <a:off x="7146290" y="9616440"/>
            <a:ext cx="64312" cy="257556"/>
          </a:xfrm>
          <a:custGeom>
            <a:avLst/>
            <a:gdLst/>
            <a:ahLst/>
            <a:cxnLst/>
            <a:rect l="l" t="t" r="r" b="b"/>
            <a:pathLst>
              <a:path w="64312" h="257555">
                <a:moveTo>
                  <a:pt x="0" y="257556"/>
                </a:moveTo>
                <a:lnTo>
                  <a:pt x="64312" y="257556"/>
                </a:lnTo>
                <a:lnTo>
                  <a:pt x="64312" y="0"/>
                </a:lnTo>
                <a:lnTo>
                  <a:pt x="0" y="0"/>
                </a:lnTo>
                <a:lnTo>
                  <a:pt x="0" y="257556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6" name="object 126"/>
          <p:cNvSpPr/>
          <p:nvPr/>
        </p:nvSpPr>
        <p:spPr>
          <a:xfrm>
            <a:off x="7146290" y="9875519"/>
            <a:ext cx="64312" cy="257555"/>
          </a:xfrm>
          <a:custGeom>
            <a:avLst/>
            <a:gdLst/>
            <a:ahLst/>
            <a:cxnLst/>
            <a:rect l="l" t="t" r="r" b="b"/>
            <a:pathLst>
              <a:path w="64312" h="257555">
                <a:moveTo>
                  <a:pt x="0" y="257555"/>
                </a:moveTo>
                <a:lnTo>
                  <a:pt x="64312" y="257555"/>
                </a:lnTo>
                <a:lnTo>
                  <a:pt x="64312" y="0"/>
                </a:lnTo>
                <a:lnTo>
                  <a:pt x="0" y="0"/>
                </a:lnTo>
                <a:lnTo>
                  <a:pt x="0" y="257555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7" name="object 127"/>
          <p:cNvSpPr/>
          <p:nvPr/>
        </p:nvSpPr>
        <p:spPr>
          <a:xfrm>
            <a:off x="348995" y="559256"/>
            <a:ext cx="64922" cy="256336"/>
          </a:xfrm>
          <a:custGeom>
            <a:avLst/>
            <a:gdLst/>
            <a:ahLst/>
            <a:cxnLst/>
            <a:rect l="l" t="t" r="r" b="b"/>
            <a:pathLst>
              <a:path w="64922" h="256336">
                <a:moveTo>
                  <a:pt x="0" y="256336"/>
                </a:moveTo>
                <a:lnTo>
                  <a:pt x="64922" y="256336"/>
                </a:lnTo>
                <a:lnTo>
                  <a:pt x="64922" y="0"/>
                </a:lnTo>
                <a:lnTo>
                  <a:pt x="0" y="0"/>
                </a:lnTo>
                <a:lnTo>
                  <a:pt x="0" y="256336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8" name="object 128"/>
          <p:cNvSpPr/>
          <p:nvPr/>
        </p:nvSpPr>
        <p:spPr>
          <a:xfrm>
            <a:off x="309676" y="499262"/>
            <a:ext cx="0" cy="9682886"/>
          </a:xfrm>
          <a:custGeom>
            <a:avLst/>
            <a:gdLst/>
            <a:ahLst/>
            <a:cxnLst/>
            <a:rect l="l" t="t" r="r" b="b"/>
            <a:pathLst>
              <a:path w="0" h="9682886">
                <a:moveTo>
                  <a:pt x="0" y="0"/>
                </a:moveTo>
                <a:lnTo>
                  <a:pt x="0" y="9682886"/>
                </a:lnTo>
              </a:path>
            </a:pathLst>
          </a:custGeom>
          <a:ln w="1102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9" name="object 129"/>
          <p:cNvSpPr/>
          <p:nvPr/>
        </p:nvSpPr>
        <p:spPr>
          <a:xfrm>
            <a:off x="348995" y="816813"/>
            <a:ext cx="64922" cy="256336"/>
          </a:xfrm>
          <a:custGeom>
            <a:avLst/>
            <a:gdLst/>
            <a:ahLst/>
            <a:cxnLst/>
            <a:rect l="l" t="t" r="r" b="b"/>
            <a:pathLst>
              <a:path w="64922" h="256336">
                <a:moveTo>
                  <a:pt x="0" y="256336"/>
                </a:moveTo>
                <a:lnTo>
                  <a:pt x="64922" y="256336"/>
                </a:lnTo>
                <a:lnTo>
                  <a:pt x="64922" y="0"/>
                </a:lnTo>
                <a:lnTo>
                  <a:pt x="0" y="0"/>
                </a:lnTo>
                <a:lnTo>
                  <a:pt x="0" y="256336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0" name="object 130"/>
          <p:cNvSpPr/>
          <p:nvPr/>
        </p:nvSpPr>
        <p:spPr>
          <a:xfrm>
            <a:off x="348995" y="1074673"/>
            <a:ext cx="64922" cy="256031"/>
          </a:xfrm>
          <a:custGeom>
            <a:avLst/>
            <a:gdLst/>
            <a:ahLst/>
            <a:cxnLst/>
            <a:rect l="l" t="t" r="r" b="b"/>
            <a:pathLst>
              <a:path w="64922" h="256031">
                <a:moveTo>
                  <a:pt x="0" y="256031"/>
                </a:moveTo>
                <a:lnTo>
                  <a:pt x="64922" y="256031"/>
                </a:lnTo>
                <a:lnTo>
                  <a:pt x="64922" y="0"/>
                </a:lnTo>
                <a:lnTo>
                  <a:pt x="0" y="0"/>
                </a:lnTo>
                <a:lnTo>
                  <a:pt x="0" y="256031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1" name="object 131"/>
          <p:cNvSpPr/>
          <p:nvPr/>
        </p:nvSpPr>
        <p:spPr>
          <a:xfrm>
            <a:off x="348995" y="1332229"/>
            <a:ext cx="64922" cy="256031"/>
          </a:xfrm>
          <a:custGeom>
            <a:avLst/>
            <a:gdLst/>
            <a:ahLst/>
            <a:cxnLst/>
            <a:rect l="l" t="t" r="r" b="b"/>
            <a:pathLst>
              <a:path w="64922" h="256031">
                <a:moveTo>
                  <a:pt x="0" y="256031"/>
                </a:moveTo>
                <a:lnTo>
                  <a:pt x="64922" y="256031"/>
                </a:lnTo>
                <a:lnTo>
                  <a:pt x="64922" y="0"/>
                </a:lnTo>
                <a:lnTo>
                  <a:pt x="0" y="0"/>
                </a:lnTo>
                <a:lnTo>
                  <a:pt x="0" y="256031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2" name="object 132"/>
          <p:cNvSpPr/>
          <p:nvPr/>
        </p:nvSpPr>
        <p:spPr>
          <a:xfrm>
            <a:off x="348995" y="1589785"/>
            <a:ext cx="64922" cy="256031"/>
          </a:xfrm>
          <a:custGeom>
            <a:avLst/>
            <a:gdLst/>
            <a:ahLst/>
            <a:cxnLst/>
            <a:rect l="l" t="t" r="r" b="b"/>
            <a:pathLst>
              <a:path w="64922" h="256031">
                <a:moveTo>
                  <a:pt x="0" y="256031"/>
                </a:moveTo>
                <a:lnTo>
                  <a:pt x="64922" y="256031"/>
                </a:lnTo>
                <a:lnTo>
                  <a:pt x="64922" y="0"/>
                </a:lnTo>
                <a:lnTo>
                  <a:pt x="0" y="0"/>
                </a:lnTo>
                <a:lnTo>
                  <a:pt x="0" y="256031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3" name="object 133"/>
          <p:cNvSpPr/>
          <p:nvPr/>
        </p:nvSpPr>
        <p:spPr>
          <a:xfrm>
            <a:off x="348995" y="1847341"/>
            <a:ext cx="64922" cy="256031"/>
          </a:xfrm>
          <a:custGeom>
            <a:avLst/>
            <a:gdLst/>
            <a:ahLst/>
            <a:cxnLst/>
            <a:rect l="l" t="t" r="r" b="b"/>
            <a:pathLst>
              <a:path w="64922" h="256031">
                <a:moveTo>
                  <a:pt x="0" y="256031"/>
                </a:moveTo>
                <a:lnTo>
                  <a:pt x="64922" y="256031"/>
                </a:lnTo>
                <a:lnTo>
                  <a:pt x="64922" y="0"/>
                </a:lnTo>
                <a:lnTo>
                  <a:pt x="0" y="0"/>
                </a:lnTo>
                <a:lnTo>
                  <a:pt x="0" y="256031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4" name="object 134"/>
          <p:cNvSpPr/>
          <p:nvPr/>
        </p:nvSpPr>
        <p:spPr>
          <a:xfrm>
            <a:off x="348995" y="2104897"/>
            <a:ext cx="64922" cy="256031"/>
          </a:xfrm>
          <a:custGeom>
            <a:avLst/>
            <a:gdLst/>
            <a:ahLst/>
            <a:cxnLst/>
            <a:rect l="l" t="t" r="r" b="b"/>
            <a:pathLst>
              <a:path w="64922" h="256031">
                <a:moveTo>
                  <a:pt x="0" y="256031"/>
                </a:moveTo>
                <a:lnTo>
                  <a:pt x="64922" y="256031"/>
                </a:lnTo>
                <a:lnTo>
                  <a:pt x="64922" y="0"/>
                </a:lnTo>
                <a:lnTo>
                  <a:pt x="0" y="0"/>
                </a:lnTo>
                <a:lnTo>
                  <a:pt x="0" y="256031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5" name="object 135"/>
          <p:cNvSpPr/>
          <p:nvPr/>
        </p:nvSpPr>
        <p:spPr>
          <a:xfrm>
            <a:off x="348995" y="2362453"/>
            <a:ext cx="64922" cy="256031"/>
          </a:xfrm>
          <a:custGeom>
            <a:avLst/>
            <a:gdLst/>
            <a:ahLst/>
            <a:cxnLst/>
            <a:rect l="l" t="t" r="r" b="b"/>
            <a:pathLst>
              <a:path w="64922" h="256031">
                <a:moveTo>
                  <a:pt x="0" y="256031"/>
                </a:moveTo>
                <a:lnTo>
                  <a:pt x="64922" y="256031"/>
                </a:lnTo>
                <a:lnTo>
                  <a:pt x="64922" y="0"/>
                </a:lnTo>
                <a:lnTo>
                  <a:pt x="0" y="0"/>
                </a:lnTo>
                <a:lnTo>
                  <a:pt x="0" y="256031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6" name="object 136"/>
          <p:cNvSpPr/>
          <p:nvPr/>
        </p:nvSpPr>
        <p:spPr>
          <a:xfrm>
            <a:off x="348995" y="2620009"/>
            <a:ext cx="64922" cy="257555"/>
          </a:xfrm>
          <a:custGeom>
            <a:avLst/>
            <a:gdLst/>
            <a:ahLst/>
            <a:cxnLst/>
            <a:rect l="l" t="t" r="r" b="b"/>
            <a:pathLst>
              <a:path w="64922" h="257555">
                <a:moveTo>
                  <a:pt x="0" y="257555"/>
                </a:moveTo>
                <a:lnTo>
                  <a:pt x="64922" y="257555"/>
                </a:lnTo>
                <a:lnTo>
                  <a:pt x="64922" y="0"/>
                </a:lnTo>
                <a:lnTo>
                  <a:pt x="0" y="0"/>
                </a:lnTo>
                <a:lnTo>
                  <a:pt x="0" y="257555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7" name="object 137"/>
          <p:cNvSpPr/>
          <p:nvPr/>
        </p:nvSpPr>
        <p:spPr>
          <a:xfrm>
            <a:off x="348995" y="2879165"/>
            <a:ext cx="64922" cy="257860"/>
          </a:xfrm>
          <a:custGeom>
            <a:avLst/>
            <a:gdLst/>
            <a:ahLst/>
            <a:cxnLst/>
            <a:rect l="l" t="t" r="r" b="b"/>
            <a:pathLst>
              <a:path w="64922" h="257860">
                <a:moveTo>
                  <a:pt x="0" y="257860"/>
                </a:moveTo>
                <a:lnTo>
                  <a:pt x="64922" y="257860"/>
                </a:lnTo>
                <a:lnTo>
                  <a:pt x="64922" y="0"/>
                </a:lnTo>
                <a:lnTo>
                  <a:pt x="0" y="0"/>
                </a:lnTo>
                <a:lnTo>
                  <a:pt x="0" y="257860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8" name="object 138"/>
          <p:cNvSpPr/>
          <p:nvPr/>
        </p:nvSpPr>
        <p:spPr>
          <a:xfrm>
            <a:off x="348995" y="3138550"/>
            <a:ext cx="64922" cy="257555"/>
          </a:xfrm>
          <a:custGeom>
            <a:avLst/>
            <a:gdLst/>
            <a:ahLst/>
            <a:cxnLst/>
            <a:rect l="l" t="t" r="r" b="b"/>
            <a:pathLst>
              <a:path w="64922" h="257555">
                <a:moveTo>
                  <a:pt x="0" y="257555"/>
                </a:moveTo>
                <a:lnTo>
                  <a:pt x="64922" y="257555"/>
                </a:lnTo>
                <a:lnTo>
                  <a:pt x="64922" y="0"/>
                </a:lnTo>
                <a:lnTo>
                  <a:pt x="0" y="0"/>
                </a:lnTo>
                <a:lnTo>
                  <a:pt x="0" y="257555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9" name="object 139"/>
          <p:cNvSpPr/>
          <p:nvPr/>
        </p:nvSpPr>
        <p:spPr>
          <a:xfrm>
            <a:off x="348995" y="3397630"/>
            <a:ext cx="64922" cy="257555"/>
          </a:xfrm>
          <a:custGeom>
            <a:avLst/>
            <a:gdLst/>
            <a:ahLst/>
            <a:cxnLst/>
            <a:rect l="l" t="t" r="r" b="b"/>
            <a:pathLst>
              <a:path w="64922" h="257555">
                <a:moveTo>
                  <a:pt x="0" y="257555"/>
                </a:moveTo>
                <a:lnTo>
                  <a:pt x="64922" y="257555"/>
                </a:lnTo>
                <a:lnTo>
                  <a:pt x="64922" y="0"/>
                </a:lnTo>
                <a:lnTo>
                  <a:pt x="0" y="0"/>
                </a:lnTo>
                <a:lnTo>
                  <a:pt x="0" y="257555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0" name="object 140"/>
          <p:cNvSpPr/>
          <p:nvPr/>
        </p:nvSpPr>
        <p:spPr>
          <a:xfrm>
            <a:off x="348995" y="3656710"/>
            <a:ext cx="64922" cy="257555"/>
          </a:xfrm>
          <a:custGeom>
            <a:avLst/>
            <a:gdLst/>
            <a:ahLst/>
            <a:cxnLst/>
            <a:rect l="l" t="t" r="r" b="b"/>
            <a:pathLst>
              <a:path w="64922" h="257555">
                <a:moveTo>
                  <a:pt x="0" y="257555"/>
                </a:moveTo>
                <a:lnTo>
                  <a:pt x="64922" y="257555"/>
                </a:lnTo>
                <a:lnTo>
                  <a:pt x="64922" y="0"/>
                </a:lnTo>
                <a:lnTo>
                  <a:pt x="0" y="0"/>
                </a:lnTo>
                <a:lnTo>
                  <a:pt x="0" y="257555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1" name="object 141"/>
          <p:cNvSpPr/>
          <p:nvPr/>
        </p:nvSpPr>
        <p:spPr>
          <a:xfrm>
            <a:off x="348995" y="3915790"/>
            <a:ext cx="64922" cy="257555"/>
          </a:xfrm>
          <a:custGeom>
            <a:avLst/>
            <a:gdLst/>
            <a:ahLst/>
            <a:cxnLst/>
            <a:rect l="l" t="t" r="r" b="b"/>
            <a:pathLst>
              <a:path w="64922" h="257555">
                <a:moveTo>
                  <a:pt x="0" y="257555"/>
                </a:moveTo>
                <a:lnTo>
                  <a:pt x="64922" y="257555"/>
                </a:lnTo>
                <a:lnTo>
                  <a:pt x="64922" y="0"/>
                </a:lnTo>
                <a:lnTo>
                  <a:pt x="0" y="0"/>
                </a:lnTo>
                <a:lnTo>
                  <a:pt x="0" y="257555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2" name="object 142"/>
          <p:cNvSpPr/>
          <p:nvPr/>
        </p:nvSpPr>
        <p:spPr>
          <a:xfrm>
            <a:off x="348995" y="4174870"/>
            <a:ext cx="64922" cy="257556"/>
          </a:xfrm>
          <a:custGeom>
            <a:avLst/>
            <a:gdLst/>
            <a:ahLst/>
            <a:cxnLst/>
            <a:rect l="l" t="t" r="r" b="b"/>
            <a:pathLst>
              <a:path w="64922" h="257556">
                <a:moveTo>
                  <a:pt x="0" y="257556"/>
                </a:moveTo>
                <a:lnTo>
                  <a:pt x="64922" y="257556"/>
                </a:lnTo>
                <a:lnTo>
                  <a:pt x="64922" y="0"/>
                </a:lnTo>
                <a:lnTo>
                  <a:pt x="0" y="0"/>
                </a:lnTo>
                <a:lnTo>
                  <a:pt x="0" y="257556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3" name="object 143"/>
          <p:cNvSpPr/>
          <p:nvPr/>
        </p:nvSpPr>
        <p:spPr>
          <a:xfrm>
            <a:off x="348995" y="4433950"/>
            <a:ext cx="64922" cy="257555"/>
          </a:xfrm>
          <a:custGeom>
            <a:avLst/>
            <a:gdLst/>
            <a:ahLst/>
            <a:cxnLst/>
            <a:rect l="l" t="t" r="r" b="b"/>
            <a:pathLst>
              <a:path w="64922" h="257555">
                <a:moveTo>
                  <a:pt x="0" y="257555"/>
                </a:moveTo>
                <a:lnTo>
                  <a:pt x="64922" y="257555"/>
                </a:lnTo>
                <a:lnTo>
                  <a:pt x="64922" y="0"/>
                </a:lnTo>
                <a:lnTo>
                  <a:pt x="0" y="0"/>
                </a:lnTo>
                <a:lnTo>
                  <a:pt x="0" y="257555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4" name="object 144"/>
          <p:cNvSpPr/>
          <p:nvPr/>
        </p:nvSpPr>
        <p:spPr>
          <a:xfrm>
            <a:off x="348995" y="4693030"/>
            <a:ext cx="64922" cy="257555"/>
          </a:xfrm>
          <a:custGeom>
            <a:avLst/>
            <a:gdLst/>
            <a:ahLst/>
            <a:cxnLst/>
            <a:rect l="l" t="t" r="r" b="b"/>
            <a:pathLst>
              <a:path w="64922" h="257555">
                <a:moveTo>
                  <a:pt x="0" y="257555"/>
                </a:moveTo>
                <a:lnTo>
                  <a:pt x="64922" y="257555"/>
                </a:lnTo>
                <a:lnTo>
                  <a:pt x="64922" y="0"/>
                </a:lnTo>
                <a:lnTo>
                  <a:pt x="0" y="0"/>
                </a:lnTo>
                <a:lnTo>
                  <a:pt x="0" y="257555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5" name="object 145"/>
          <p:cNvSpPr/>
          <p:nvPr/>
        </p:nvSpPr>
        <p:spPr>
          <a:xfrm>
            <a:off x="348995" y="4952060"/>
            <a:ext cx="64922" cy="257860"/>
          </a:xfrm>
          <a:custGeom>
            <a:avLst/>
            <a:gdLst/>
            <a:ahLst/>
            <a:cxnLst/>
            <a:rect l="l" t="t" r="r" b="b"/>
            <a:pathLst>
              <a:path w="64922" h="257860">
                <a:moveTo>
                  <a:pt x="0" y="257860"/>
                </a:moveTo>
                <a:lnTo>
                  <a:pt x="64922" y="257860"/>
                </a:lnTo>
                <a:lnTo>
                  <a:pt x="64922" y="0"/>
                </a:lnTo>
                <a:lnTo>
                  <a:pt x="0" y="0"/>
                </a:lnTo>
                <a:lnTo>
                  <a:pt x="0" y="257860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6" name="object 146"/>
          <p:cNvSpPr/>
          <p:nvPr/>
        </p:nvSpPr>
        <p:spPr>
          <a:xfrm>
            <a:off x="348995" y="5211444"/>
            <a:ext cx="64922" cy="257556"/>
          </a:xfrm>
          <a:custGeom>
            <a:avLst/>
            <a:gdLst/>
            <a:ahLst/>
            <a:cxnLst/>
            <a:rect l="l" t="t" r="r" b="b"/>
            <a:pathLst>
              <a:path w="64922" h="257556">
                <a:moveTo>
                  <a:pt x="0" y="257556"/>
                </a:moveTo>
                <a:lnTo>
                  <a:pt x="64922" y="257556"/>
                </a:lnTo>
                <a:lnTo>
                  <a:pt x="64922" y="0"/>
                </a:lnTo>
                <a:lnTo>
                  <a:pt x="0" y="0"/>
                </a:lnTo>
                <a:lnTo>
                  <a:pt x="0" y="257556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7" name="object 147"/>
          <p:cNvSpPr/>
          <p:nvPr/>
        </p:nvSpPr>
        <p:spPr>
          <a:xfrm>
            <a:off x="348995" y="5470524"/>
            <a:ext cx="64922" cy="257555"/>
          </a:xfrm>
          <a:custGeom>
            <a:avLst/>
            <a:gdLst/>
            <a:ahLst/>
            <a:cxnLst/>
            <a:rect l="l" t="t" r="r" b="b"/>
            <a:pathLst>
              <a:path w="64922" h="257555">
                <a:moveTo>
                  <a:pt x="0" y="257555"/>
                </a:moveTo>
                <a:lnTo>
                  <a:pt x="64922" y="257555"/>
                </a:lnTo>
                <a:lnTo>
                  <a:pt x="64922" y="0"/>
                </a:lnTo>
                <a:lnTo>
                  <a:pt x="0" y="0"/>
                </a:lnTo>
                <a:lnTo>
                  <a:pt x="0" y="257555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8" name="object 148"/>
          <p:cNvSpPr/>
          <p:nvPr/>
        </p:nvSpPr>
        <p:spPr>
          <a:xfrm>
            <a:off x="348995" y="5729604"/>
            <a:ext cx="64922" cy="257555"/>
          </a:xfrm>
          <a:custGeom>
            <a:avLst/>
            <a:gdLst/>
            <a:ahLst/>
            <a:cxnLst/>
            <a:rect l="l" t="t" r="r" b="b"/>
            <a:pathLst>
              <a:path w="64922" h="257555">
                <a:moveTo>
                  <a:pt x="0" y="257555"/>
                </a:moveTo>
                <a:lnTo>
                  <a:pt x="64922" y="257555"/>
                </a:lnTo>
                <a:lnTo>
                  <a:pt x="64922" y="0"/>
                </a:lnTo>
                <a:lnTo>
                  <a:pt x="0" y="0"/>
                </a:lnTo>
                <a:lnTo>
                  <a:pt x="0" y="257555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9" name="object 149"/>
          <p:cNvSpPr/>
          <p:nvPr/>
        </p:nvSpPr>
        <p:spPr>
          <a:xfrm>
            <a:off x="348995" y="5988684"/>
            <a:ext cx="64922" cy="257556"/>
          </a:xfrm>
          <a:custGeom>
            <a:avLst/>
            <a:gdLst/>
            <a:ahLst/>
            <a:cxnLst/>
            <a:rect l="l" t="t" r="r" b="b"/>
            <a:pathLst>
              <a:path w="64922" h="257556">
                <a:moveTo>
                  <a:pt x="0" y="257556"/>
                </a:moveTo>
                <a:lnTo>
                  <a:pt x="64922" y="257556"/>
                </a:lnTo>
                <a:lnTo>
                  <a:pt x="64922" y="0"/>
                </a:lnTo>
                <a:lnTo>
                  <a:pt x="0" y="0"/>
                </a:lnTo>
                <a:lnTo>
                  <a:pt x="0" y="257556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0" name="object 150"/>
          <p:cNvSpPr/>
          <p:nvPr/>
        </p:nvSpPr>
        <p:spPr>
          <a:xfrm>
            <a:off x="348995" y="6247764"/>
            <a:ext cx="64922" cy="257556"/>
          </a:xfrm>
          <a:custGeom>
            <a:avLst/>
            <a:gdLst/>
            <a:ahLst/>
            <a:cxnLst/>
            <a:rect l="l" t="t" r="r" b="b"/>
            <a:pathLst>
              <a:path w="64922" h="257555">
                <a:moveTo>
                  <a:pt x="0" y="257556"/>
                </a:moveTo>
                <a:lnTo>
                  <a:pt x="64922" y="257556"/>
                </a:lnTo>
                <a:lnTo>
                  <a:pt x="64922" y="0"/>
                </a:lnTo>
                <a:lnTo>
                  <a:pt x="0" y="0"/>
                </a:lnTo>
                <a:lnTo>
                  <a:pt x="0" y="257556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1" name="object 151"/>
          <p:cNvSpPr/>
          <p:nvPr/>
        </p:nvSpPr>
        <p:spPr>
          <a:xfrm>
            <a:off x="348995" y="6506844"/>
            <a:ext cx="64922" cy="257556"/>
          </a:xfrm>
          <a:custGeom>
            <a:avLst/>
            <a:gdLst/>
            <a:ahLst/>
            <a:cxnLst/>
            <a:rect l="l" t="t" r="r" b="b"/>
            <a:pathLst>
              <a:path w="64922" h="257555">
                <a:moveTo>
                  <a:pt x="0" y="257556"/>
                </a:moveTo>
                <a:lnTo>
                  <a:pt x="64922" y="257556"/>
                </a:lnTo>
                <a:lnTo>
                  <a:pt x="64922" y="0"/>
                </a:lnTo>
                <a:lnTo>
                  <a:pt x="0" y="0"/>
                </a:lnTo>
                <a:lnTo>
                  <a:pt x="0" y="257556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2" name="object 152"/>
          <p:cNvSpPr/>
          <p:nvPr/>
        </p:nvSpPr>
        <p:spPr>
          <a:xfrm>
            <a:off x="348995" y="6765925"/>
            <a:ext cx="64922" cy="257555"/>
          </a:xfrm>
          <a:custGeom>
            <a:avLst/>
            <a:gdLst/>
            <a:ahLst/>
            <a:cxnLst/>
            <a:rect l="l" t="t" r="r" b="b"/>
            <a:pathLst>
              <a:path w="64922" h="257555">
                <a:moveTo>
                  <a:pt x="0" y="257555"/>
                </a:moveTo>
                <a:lnTo>
                  <a:pt x="64922" y="257555"/>
                </a:lnTo>
                <a:lnTo>
                  <a:pt x="64922" y="0"/>
                </a:lnTo>
                <a:lnTo>
                  <a:pt x="0" y="0"/>
                </a:lnTo>
                <a:lnTo>
                  <a:pt x="0" y="257555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3" name="object 153"/>
          <p:cNvSpPr/>
          <p:nvPr/>
        </p:nvSpPr>
        <p:spPr>
          <a:xfrm>
            <a:off x="348995" y="7025081"/>
            <a:ext cx="64922" cy="257860"/>
          </a:xfrm>
          <a:custGeom>
            <a:avLst/>
            <a:gdLst/>
            <a:ahLst/>
            <a:cxnLst/>
            <a:rect l="l" t="t" r="r" b="b"/>
            <a:pathLst>
              <a:path w="64922" h="257860">
                <a:moveTo>
                  <a:pt x="0" y="257860"/>
                </a:moveTo>
                <a:lnTo>
                  <a:pt x="64922" y="257860"/>
                </a:lnTo>
                <a:lnTo>
                  <a:pt x="64922" y="0"/>
                </a:lnTo>
                <a:lnTo>
                  <a:pt x="0" y="0"/>
                </a:lnTo>
                <a:lnTo>
                  <a:pt x="0" y="257860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4" name="object 154"/>
          <p:cNvSpPr/>
          <p:nvPr/>
        </p:nvSpPr>
        <p:spPr>
          <a:xfrm>
            <a:off x="348995" y="7284465"/>
            <a:ext cx="64922" cy="257556"/>
          </a:xfrm>
          <a:custGeom>
            <a:avLst/>
            <a:gdLst/>
            <a:ahLst/>
            <a:cxnLst/>
            <a:rect l="l" t="t" r="r" b="b"/>
            <a:pathLst>
              <a:path w="64922" h="257555">
                <a:moveTo>
                  <a:pt x="0" y="257556"/>
                </a:moveTo>
                <a:lnTo>
                  <a:pt x="64922" y="257556"/>
                </a:lnTo>
                <a:lnTo>
                  <a:pt x="64922" y="0"/>
                </a:lnTo>
                <a:lnTo>
                  <a:pt x="0" y="0"/>
                </a:lnTo>
                <a:lnTo>
                  <a:pt x="0" y="257556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5" name="object 155"/>
          <p:cNvSpPr/>
          <p:nvPr/>
        </p:nvSpPr>
        <p:spPr>
          <a:xfrm>
            <a:off x="348995" y="7543545"/>
            <a:ext cx="64922" cy="257556"/>
          </a:xfrm>
          <a:custGeom>
            <a:avLst/>
            <a:gdLst/>
            <a:ahLst/>
            <a:cxnLst/>
            <a:rect l="l" t="t" r="r" b="b"/>
            <a:pathLst>
              <a:path w="64922" h="257555">
                <a:moveTo>
                  <a:pt x="0" y="257556"/>
                </a:moveTo>
                <a:lnTo>
                  <a:pt x="64922" y="257556"/>
                </a:lnTo>
                <a:lnTo>
                  <a:pt x="64922" y="0"/>
                </a:lnTo>
                <a:lnTo>
                  <a:pt x="0" y="0"/>
                </a:lnTo>
                <a:lnTo>
                  <a:pt x="0" y="257556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6" name="object 156"/>
          <p:cNvSpPr/>
          <p:nvPr/>
        </p:nvSpPr>
        <p:spPr>
          <a:xfrm>
            <a:off x="348995" y="7802626"/>
            <a:ext cx="64922" cy="257556"/>
          </a:xfrm>
          <a:custGeom>
            <a:avLst/>
            <a:gdLst/>
            <a:ahLst/>
            <a:cxnLst/>
            <a:rect l="l" t="t" r="r" b="b"/>
            <a:pathLst>
              <a:path w="64922" h="257555">
                <a:moveTo>
                  <a:pt x="0" y="257555"/>
                </a:moveTo>
                <a:lnTo>
                  <a:pt x="64922" y="257555"/>
                </a:lnTo>
                <a:lnTo>
                  <a:pt x="64922" y="0"/>
                </a:lnTo>
                <a:lnTo>
                  <a:pt x="0" y="0"/>
                </a:lnTo>
                <a:lnTo>
                  <a:pt x="0" y="257555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7" name="object 157"/>
          <p:cNvSpPr/>
          <p:nvPr/>
        </p:nvSpPr>
        <p:spPr>
          <a:xfrm>
            <a:off x="348995" y="8061705"/>
            <a:ext cx="64922" cy="257556"/>
          </a:xfrm>
          <a:custGeom>
            <a:avLst/>
            <a:gdLst/>
            <a:ahLst/>
            <a:cxnLst/>
            <a:rect l="l" t="t" r="r" b="b"/>
            <a:pathLst>
              <a:path w="64922" h="257555">
                <a:moveTo>
                  <a:pt x="0" y="257555"/>
                </a:moveTo>
                <a:lnTo>
                  <a:pt x="64922" y="257555"/>
                </a:lnTo>
                <a:lnTo>
                  <a:pt x="64922" y="0"/>
                </a:lnTo>
                <a:lnTo>
                  <a:pt x="0" y="0"/>
                </a:lnTo>
                <a:lnTo>
                  <a:pt x="0" y="257555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8" name="object 158"/>
          <p:cNvSpPr/>
          <p:nvPr/>
        </p:nvSpPr>
        <p:spPr>
          <a:xfrm>
            <a:off x="348995" y="8320785"/>
            <a:ext cx="64922" cy="257556"/>
          </a:xfrm>
          <a:custGeom>
            <a:avLst/>
            <a:gdLst/>
            <a:ahLst/>
            <a:cxnLst/>
            <a:rect l="l" t="t" r="r" b="b"/>
            <a:pathLst>
              <a:path w="64922" h="257555">
                <a:moveTo>
                  <a:pt x="0" y="257556"/>
                </a:moveTo>
                <a:lnTo>
                  <a:pt x="64922" y="257556"/>
                </a:lnTo>
                <a:lnTo>
                  <a:pt x="64922" y="0"/>
                </a:lnTo>
                <a:lnTo>
                  <a:pt x="0" y="0"/>
                </a:lnTo>
                <a:lnTo>
                  <a:pt x="0" y="257556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9" name="object 159"/>
          <p:cNvSpPr/>
          <p:nvPr/>
        </p:nvSpPr>
        <p:spPr>
          <a:xfrm>
            <a:off x="348995" y="8579865"/>
            <a:ext cx="64922" cy="257556"/>
          </a:xfrm>
          <a:custGeom>
            <a:avLst/>
            <a:gdLst/>
            <a:ahLst/>
            <a:cxnLst/>
            <a:rect l="l" t="t" r="r" b="b"/>
            <a:pathLst>
              <a:path w="64922" h="257555">
                <a:moveTo>
                  <a:pt x="0" y="257556"/>
                </a:moveTo>
                <a:lnTo>
                  <a:pt x="64922" y="257556"/>
                </a:lnTo>
                <a:lnTo>
                  <a:pt x="64922" y="0"/>
                </a:lnTo>
                <a:lnTo>
                  <a:pt x="0" y="0"/>
                </a:lnTo>
                <a:lnTo>
                  <a:pt x="0" y="257556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0" name="object 160"/>
          <p:cNvSpPr/>
          <p:nvPr/>
        </p:nvSpPr>
        <p:spPr>
          <a:xfrm>
            <a:off x="348995" y="8838945"/>
            <a:ext cx="64922" cy="257556"/>
          </a:xfrm>
          <a:custGeom>
            <a:avLst/>
            <a:gdLst/>
            <a:ahLst/>
            <a:cxnLst/>
            <a:rect l="l" t="t" r="r" b="b"/>
            <a:pathLst>
              <a:path w="64922" h="257555">
                <a:moveTo>
                  <a:pt x="0" y="257556"/>
                </a:moveTo>
                <a:lnTo>
                  <a:pt x="64922" y="257556"/>
                </a:lnTo>
                <a:lnTo>
                  <a:pt x="64922" y="0"/>
                </a:lnTo>
                <a:lnTo>
                  <a:pt x="0" y="0"/>
                </a:lnTo>
                <a:lnTo>
                  <a:pt x="0" y="257556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1" name="object 161"/>
          <p:cNvSpPr/>
          <p:nvPr/>
        </p:nvSpPr>
        <p:spPr>
          <a:xfrm>
            <a:off x="348995" y="9097974"/>
            <a:ext cx="64922" cy="257860"/>
          </a:xfrm>
          <a:custGeom>
            <a:avLst/>
            <a:gdLst/>
            <a:ahLst/>
            <a:cxnLst/>
            <a:rect l="l" t="t" r="r" b="b"/>
            <a:pathLst>
              <a:path w="64922" h="257860">
                <a:moveTo>
                  <a:pt x="0" y="257860"/>
                </a:moveTo>
                <a:lnTo>
                  <a:pt x="64922" y="257860"/>
                </a:lnTo>
                <a:lnTo>
                  <a:pt x="64922" y="0"/>
                </a:lnTo>
                <a:lnTo>
                  <a:pt x="0" y="0"/>
                </a:lnTo>
                <a:lnTo>
                  <a:pt x="0" y="257860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2" name="object 162"/>
          <p:cNvSpPr/>
          <p:nvPr/>
        </p:nvSpPr>
        <p:spPr>
          <a:xfrm>
            <a:off x="348995" y="9357359"/>
            <a:ext cx="64922" cy="257556"/>
          </a:xfrm>
          <a:custGeom>
            <a:avLst/>
            <a:gdLst/>
            <a:ahLst/>
            <a:cxnLst/>
            <a:rect l="l" t="t" r="r" b="b"/>
            <a:pathLst>
              <a:path w="64922" h="257555">
                <a:moveTo>
                  <a:pt x="0" y="257556"/>
                </a:moveTo>
                <a:lnTo>
                  <a:pt x="64922" y="257556"/>
                </a:lnTo>
                <a:lnTo>
                  <a:pt x="64922" y="0"/>
                </a:lnTo>
                <a:lnTo>
                  <a:pt x="0" y="0"/>
                </a:lnTo>
                <a:lnTo>
                  <a:pt x="0" y="257556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3" name="object 163"/>
          <p:cNvSpPr/>
          <p:nvPr/>
        </p:nvSpPr>
        <p:spPr>
          <a:xfrm>
            <a:off x="348995" y="9616440"/>
            <a:ext cx="64922" cy="257556"/>
          </a:xfrm>
          <a:custGeom>
            <a:avLst/>
            <a:gdLst/>
            <a:ahLst/>
            <a:cxnLst/>
            <a:rect l="l" t="t" r="r" b="b"/>
            <a:pathLst>
              <a:path w="64922" h="257555">
                <a:moveTo>
                  <a:pt x="0" y="257556"/>
                </a:moveTo>
                <a:lnTo>
                  <a:pt x="64922" y="257556"/>
                </a:lnTo>
                <a:lnTo>
                  <a:pt x="64922" y="0"/>
                </a:lnTo>
                <a:lnTo>
                  <a:pt x="0" y="0"/>
                </a:lnTo>
                <a:lnTo>
                  <a:pt x="0" y="257556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4" name="object 164"/>
          <p:cNvSpPr/>
          <p:nvPr/>
        </p:nvSpPr>
        <p:spPr>
          <a:xfrm>
            <a:off x="413918" y="9875519"/>
            <a:ext cx="144170" cy="257556"/>
          </a:xfrm>
          <a:custGeom>
            <a:avLst/>
            <a:gdLst/>
            <a:ahLst/>
            <a:cxnLst/>
            <a:rect l="l" t="t" r="r" b="b"/>
            <a:pathLst>
              <a:path w="144170" h="257555">
                <a:moveTo>
                  <a:pt x="0" y="257555"/>
                </a:moveTo>
                <a:lnTo>
                  <a:pt x="144170" y="257555"/>
                </a:lnTo>
                <a:lnTo>
                  <a:pt x="144170" y="0"/>
                </a:lnTo>
                <a:lnTo>
                  <a:pt x="0" y="0"/>
                </a:lnTo>
                <a:lnTo>
                  <a:pt x="0" y="257555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5" name="object 165"/>
          <p:cNvSpPr/>
          <p:nvPr/>
        </p:nvSpPr>
        <p:spPr>
          <a:xfrm>
            <a:off x="304800" y="9875519"/>
            <a:ext cx="44196" cy="257556"/>
          </a:xfrm>
          <a:custGeom>
            <a:avLst/>
            <a:gdLst/>
            <a:ahLst/>
            <a:cxnLst/>
            <a:rect l="l" t="t" r="r" b="b"/>
            <a:pathLst>
              <a:path w="44196" h="257555">
                <a:moveTo>
                  <a:pt x="0" y="257555"/>
                </a:moveTo>
                <a:lnTo>
                  <a:pt x="44196" y="257555"/>
                </a:lnTo>
                <a:lnTo>
                  <a:pt x="44196" y="0"/>
                </a:lnTo>
                <a:lnTo>
                  <a:pt x="0" y="0"/>
                </a:lnTo>
                <a:lnTo>
                  <a:pt x="0" y="257555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6" name="object 166"/>
          <p:cNvSpPr/>
          <p:nvPr/>
        </p:nvSpPr>
        <p:spPr>
          <a:xfrm>
            <a:off x="348995" y="9875519"/>
            <a:ext cx="64922" cy="257555"/>
          </a:xfrm>
          <a:custGeom>
            <a:avLst/>
            <a:gdLst/>
            <a:ahLst/>
            <a:cxnLst/>
            <a:rect l="l" t="t" r="r" b="b"/>
            <a:pathLst>
              <a:path w="64922" h="257555">
                <a:moveTo>
                  <a:pt x="0" y="257555"/>
                </a:moveTo>
                <a:lnTo>
                  <a:pt x="64922" y="257555"/>
                </a:lnTo>
                <a:lnTo>
                  <a:pt x="64922" y="0"/>
                </a:lnTo>
                <a:lnTo>
                  <a:pt x="0" y="0"/>
                </a:lnTo>
                <a:lnTo>
                  <a:pt x="0" y="257555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09488" y="913638"/>
            <a:ext cx="5723890" cy="84169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3580765">
              <a:lnSpc>
                <a:spcPct val="100000"/>
              </a:lnSpc>
              <a:tabLst>
                <a:tab pos="4942205" algn="l"/>
              </a:tabLst>
            </a:pPr>
            <a:r>
              <a:rPr dirty="0" smtClean="0" sz="1400" spc="-105">
                <a:latin typeface="Arial"/>
                <a:cs typeface="Arial"/>
              </a:rPr>
              <a:t>ايهلأي</a:t>
            </a:r>
            <a:r>
              <a:rPr dirty="0" smtClean="0" sz="1400" spc="-50">
                <a:latin typeface="Arial"/>
                <a:cs typeface="Arial"/>
              </a:rPr>
              <a:t> 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-160">
                <a:latin typeface="Arial"/>
                <a:cs typeface="Arial"/>
              </a:rPr>
              <a:t>ايل</a:t>
            </a:r>
            <a:r>
              <a:rPr dirty="0" smtClean="0" sz="1400" spc="-250">
                <a:latin typeface="Arial"/>
                <a:cs typeface="Arial"/>
              </a:rPr>
              <a:t> ي</a:t>
            </a:r>
            <a:r>
              <a:rPr dirty="0" smtClean="0" sz="1400" spc="-400">
                <a:latin typeface="Arial"/>
                <a:cs typeface="Arial"/>
              </a:rPr>
              <a:t>ب</a:t>
            </a:r>
            <a:r>
              <a:rPr dirty="0" smtClean="0" sz="1400" spc="0">
                <a:latin typeface="Arial"/>
                <a:cs typeface="Arial"/>
              </a:rPr>
              <a:t>ا </a:t>
            </a:r>
            <a:r>
              <a:rPr dirty="0" smtClean="0" sz="1400" spc="5">
                <a:latin typeface="Arial"/>
                <a:cs typeface="Arial"/>
              </a:rPr>
              <a:t>ى</a:t>
            </a:r>
            <a:r>
              <a:rPr dirty="0" smtClean="0" sz="1400" spc="-200">
                <a:latin typeface="Arial"/>
                <a:cs typeface="Arial"/>
              </a:rPr>
              <a:t>لأ</a:t>
            </a:r>
            <a:r>
              <a:rPr dirty="0" smtClean="0" sz="1400" spc="-415">
                <a:latin typeface="Arial"/>
                <a:cs typeface="Arial"/>
              </a:rPr>
              <a:t>يبا</a:t>
            </a:r>
            <a:r>
              <a:rPr dirty="0" smtClean="0" sz="1400" spc="-415">
                <a:latin typeface="Arial"/>
                <a:cs typeface="Arial"/>
              </a:rPr>
              <a:t>	</a:t>
            </a:r>
            <a:r>
              <a:rPr dirty="0" smtClean="0" sz="1400" spc="-415">
                <a:latin typeface="Symbol"/>
                <a:cs typeface="Symbol"/>
              </a:rPr>
              <a:t></a:t>
            </a:r>
            <a:endParaRPr sz="1400">
              <a:latin typeface="Symbol"/>
              <a:cs typeface="Symbol"/>
            </a:endParaRPr>
          </a:p>
          <a:p>
            <a:pPr>
              <a:lnSpc>
                <a:spcPts val="950"/>
              </a:lnSpc>
              <a:spcBef>
                <a:spcPts val="29"/>
              </a:spcBef>
            </a:pPr>
            <a:endParaRPr sz="950"/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</a:pPr>
            <a:endParaRPr sz="1000"/>
          </a:p>
          <a:p>
            <a:pPr algn="r" marR="14604">
              <a:lnSpc>
                <a:spcPct val="100000"/>
              </a:lnSpc>
            </a:pPr>
            <a:r>
              <a:rPr dirty="0" smtClean="0" sz="1800" spc="-20" b="1">
                <a:solidFill>
                  <a:srgbClr val="FF0000"/>
                </a:solidFill>
                <a:latin typeface="Arial"/>
                <a:cs typeface="Arial"/>
              </a:rPr>
              <a:t>ةمزلأا</a:t>
            </a:r>
            <a:r>
              <a:rPr dirty="0" smtClean="0" sz="1800" spc="5" b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mtClean="0" sz="1800" spc="-60" b="1">
                <a:solidFill>
                  <a:srgbClr val="FF0000"/>
                </a:solidFill>
                <a:latin typeface="Arial"/>
                <a:cs typeface="Arial"/>
              </a:rPr>
              <a:t>ةرادلأ</a:t>
            </a:r>
            <a:r>
              <a:rPr dirty="0" smtClean="0" sz="1800" spc="-60" b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mtClean="0" sz="1800" spc="-395" b="1">
                <a:solidFill>
                  <a:srgbClr val="FF0000"/>
                </a:solidFill>
                <a:latin typeface="Arial"/>
                <a:cs typeface="Arial"/>
              </a:rPr>
              <a:t>ةيديلق</a:t>
            </a:r>
            <a:r>
              <a:rPr dirty="0" smtClean="0" sz="1800" spc="-500" b="1">
                <a:solidFill>
                  <a:srgbClr val="FF0000"/>
                </a:solidFill>
                <a:latin typeface="Arial"/>
                <a:cs typeface="Arial"/>
              </a:rPr>
              <a:t>ت</a:t>
            </a:r>
            <a:r>
              <a:rPr dirty="0" smtClean="0" sz="1800" spc="-200" b="1">
                <a:solidFill>
                  <a:srgbClr val="FF0000"/>
                </a:solidFill>
                <a:latin typeface="Arial"/>
                <a:cs typeface="Arial"/>
              </a:rPr>
              <a:t>لا</a:t>
            </a:r>
            <a:r>
              <a:rPr dirty="0" smtClean="0" sz="1800" spc="5" b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mtClean="0" sz="1800" spc="-235" b="1">
                <a:solidFill>
                  <a:srgbClr val="FF0000"/>
                </a:solidFill>
                <a:latin typeface="Arial"/>
                <a:cs typeface="Arial"/>
              </a:rPr>
              <a:t>ريغ</a:t>
            </a:r>
            <a:r>
              <a:rPr dirty="0" smtClean="0" sz="1800" spc="5" b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mtClean="0" sz="1800" spc="-240" b="1">
                <a:solidFill>
                  <a:srgbClr val="FF0000"/>
                </a:solidFill>
                <a:latin typeface="Arial"/>
                <a:cs typeface="Arial"/>
              </a:rPr>
              <a:t>بيلاسلأا</a:t>
            </a:r>
            <a:endParaRPr sz="1800">
              <a:latin typeface="Arial"/>
              <a:cs typeface="Arial"/>
            </a:endParaRPr>
          </a:p>
          <a:p>
            <a:pPr>
              <a:lnSpc>
                <a:spcPts val="1200"/>
              </a:lnSpc>
              <a:spcBef>
                <a:spcPts val="63"/>
              </a:spcBef>
            </a:pPr>
            <a:endParaRPr sz="1200"/>
          </a:p>
          <a:p>
            <a:pPr algn="just" marL="12700" marR="18415">
              <a:lnSpc>
                <a:spcPct val="100000"/>
              </a:lnSpc>
            </a:pPr>
            <a:r>
              <a:rPr dirty="0" smtClean="0" sz="1400" spc="-125">
                <a:latin typeface="Arial"/>
                <a:cs typeface="Arial"/>
              </a:rPr>
              <a:t>لأ</a:t>
            </a:r>
            <a:r>
              <a:rPr dirty="0" smtClean="0" sz="1400" spc="-85">
                <a:latin typeface="Arial"/>
                <a:cs typeface="Arial"/>
              </a:rPr>
              <a:t>ا</a:t>
            </a:r>
            <a:r>
              <a:rPr dirty="0" smtClean="0" sz="1400" spc="-220">
                <a:latin typeface="Arial"/>
                <a:cs typeface="Arial"/>
              </a:rPr>
              <a:t>ا</a:t>
            </a:r>
            <a:r>
              <a:rPr dirty="0" smtClean="0" sz="1400" spc="-195">
                <a:latin typeface="Arial"/>
                <a:cs typeface="Arial"/>
              </a:rPr>
              <a:t>المبا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ض</a:t>
            </a:r>
            <a:r>
              <a:rPr dirty="0" smtClean="0" sz="1400" spc="0">
                <a:latin typeface="Arial"/>
                <a:cs typeface="Arial"/>
              </a:rPr>
              <a:t>ا</a:t>
            </a:r>
            <a:r>
              <a:rPr dirty="0" smtClean="0" sz="1400" spc="-225">
                <a:latin typeface="Arial"/>
                <a:cs typeface="Arial"/>
              </a:rPr>
              <a:t>ا</a:t>
            </a:r>
            <a:r>
              <a:rPr dirty="0" smtClean="0" sz="1400" spc="-95">
                <a:latin typeface="Arial"/>
                <a:cs typeface="Arial"/>
              </a:rPr>
              <a:t>ا يل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65">
                <a:latin typeface="Arial"/>
                <a:cs typeface="Arial"/>
              </a:rPr>
              <a:t>ة</a:t>
            </a:r>
            <a:r>
              <a:rPr dirty="0" smtClean="0" sz="1400" spc="0">
                <a:latin typeface="Arial"/>
                <a:cs typeface="Arial"/>
              </a:rPr>
              <a:t>ا</a:t>
            </a:r>
            <a:r>
              <a:rPr dirty="0" smtClean="0" sz="1400" spc="-225">
                <a:latin typeface="Arial"/>
                <a:cs typeface="Arial"/>
              </a:rPr>
              <a:t>ا</a:t>
            </a:r>
            <a:r>
              <a:rPr dirty="0" smtClean="0" sz="1400" spc="-185">
                <a:latin typeface="Arial"/>
                <a:cs typeface="Arial"/>
              </a:rPr>
              <a:t>اي </a:t>
            </a:r>
            <a:r>
              <a:rPr dirty="0" smtClean="0" sz="1400" spc="-185">
                <a:latin typeface="Arial"/>
                <a:cs typeface="Arial"/>
              </a:rPr>
              <a:t> </a:t>
            </a:r>
            <a:r>
              <a:rPr dirty="0" smtClean="0" sz="1400" spc="114">
                <a:latin typeface="Arial"/>
                <a:cs typeface="Arial"/>
              </a:rPr>
              <a:t>اا</a:t>
            </a:r>
            <a:r>
              <a:rPr dirty="0" smtClean="0" sz="1400" spc="-220">
                <a:latin typeface="Arial"/>
                <a:cs typeface="Arial"/>
              </a:rPr>
              <a:t>ا</a:t>
            </a:r>
            <a:r>
              <a:rPr dirty="0" smtClean="0" sz="1400" spc="-50">
                <a:latin typeface="Arial"/>
                <a:cs typeface="Arial"/>
              </a:rPr>
              <a:t>ا لأا</a:t>
            </a:r>
            <a:r>
              <a:rPr dirty="0" smtClean="0" sz="1400" spc="-60">
                <a:latin typeface="Arial"/>
                <a:cs typeface="Arial"/>
              </a:rPr>
              <a:t>ة</a:t>
            </a:r>
            <a:r>
              <a:rPr dirty="0" smtClean="0" sz="1400" spc="-120">
                <a:latin typeface="Arial"/>
                <a:cs typeface="Arial"/>
              </a:rPr>
              <a:t>لأ</a:t>
            </a:r>
            <a:r>
              <a:rPr dirty="0" smtClean="0" sz="1400" spc="-135">
                <a:latin typeface="Arial"/>
                <a:cs typeface="Arial"/>
              </a:rPr>
              <a:t>الأ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114">
                <a:latin typeface="Arial"/>
                <a:cs typeface="Arial"/>
              </a:rPr>
              <a:t>اا</a:t>
            </a:r>
            <a:r>
              <a:rPr dirty="0" smtClean="0" sz="1400" spc="-235">
                <a:latin typeface="Arial"/>
                <a:cs typeface="Arial"/>
              </a:rPr>
              <a:t>ا</a:t>
            </a:r>
            <a:r>
              <a:rPr dirty="0" smtClean="0" sz="1400" spc="-20">
                <a:latin typeface="Arial"/>
                <a:cs typeface="Arial"/>
              </a:rPr>
              <a:t>ا  ل</a:t>
            </a:r>
            <a:r>
              <a:rPr dirty="0" smtClean="0" sz="1400" spc="-10">
                <a:latin typeface="Arial"/>
                <a:cs typeface="Arial"/>
              </a:rPr>
              <a:t>أ</a:t>
            </a:r>
            <a:r>
              <a:rPr dirty="0" smtClean="0" sz="1400" spc="-330">
                <a:latin typeface="Arial"/>
                <a:cs typeface="Arial"/>
              </a:rPr>
              <a:t>بلأ</a:t>
            </a:r>
            <a:r>
              <a:rPr dirty="0" smtClean="0" sz="1400" spc="-190">
                <a:latin typeface="Arial"/>
                <a:cs typeface="Arial"/>
              </a:rPr>
              <a:t> </a:t>
            </a:r>
            <a:r>
              <a:rPr dirty="0" smtClean="0" sz="1400" spc="-265">
                <a:latin typeface="Arial"/>
                <a:cs typeface="Arial"/>
              </a:rPr>
              <a:t>لل</a:t>
            </a:r>
            <a:r>
              <a:rPr dirty="0" smtClean="0" sz="1400" spc="-355">
                <a:latin typeface="Arial"/>
                <a:cs typeface="Arial"/>
              </a:rPr>
              <a:t>با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600">
                <a:latin typeface="Arial"/>
                <a:cs typeface="Arial"/>
              </a:rPr>
              <a:t> </a:t>
            </a:r>
            <a:r>
              <a:rPr dirty="0" smtClean="0" sz="1400" spc="-125">
                <a:latin typeface="Arial"/>
                <a:cs typeface="Arial"/>
              </a:rPr>
              <a:t>ال</a:t>
            </a:r>
            <a:r>
              <a:rPr dirty="0" smtClean="0" sz="1400" spc="-85">
                <a:latin typeface="Arial"/>
                <a:cs typeface="Arial"/>
              </a:rPr>
              <a:t>أ</a:t>
            </a:r>
            <a:r>
              <a:rPr dirty="0" smtClean="0" sz="1400" spc="-200">
                <a:latin typeface="Arial"/>
                <a:cs typeface="Arial"/>
              </a:rPr>
              <a:t>لأ</a:t>
            </a:r>
            <a:r>
              <a:rPr dirty="0" smtClean="0" sz="1400" spc="-200">
                <a:latin typeface="Arial"/>
                <a:cs typeface="Arial"/>
              </a:rPr>
              <a:t>ا</a:t>
            </a:r>
            <a:r>
              <a:rPr dirty="0" smtClean="0" sz="1400" spc="-225">
                <a:latin typeface="Arial"/>
                <a:cs typeface="Arial"/>
              </a:rPr>
              <a:t>ا</a:t>
            </a:r>
            <a:r>
              <a:rPr dirty="0" smtClean="0" sz="1400" spc="-155">
                <a:latin typeface="Arial"/>
                <a:cs typeface="Arial"/>
              </a:rPr>
              <a:t>ا لبالأ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75">
                <a:latin typeface="Arial"/>
                <a:cs typeface="Arial"/>
              </a:rPr>
              <a:t>ا</a:t>
            </a:r>
            <a:r>
              <a:rPr dirty="0" smtClean="0" sz="1400" spc="110">
                <a:latin typeface="Arial"/>
                <a:cs typeface="Arial"/>
              </a:rPr>
              <a:t> </a:t>
            </a:r>
            <a:r>
              <a:rPr dirty="0" smtClean="0" sz="1400" spc="-50">
                <a:latin typeface="Arial"/>
                <a:cs typeface="Arial"/>
              </a:rPr>
              <a:t> </a:t>
            </a:r>
            <a:r>
              <a:rPr dirty="0" smtClean="0" sz="1400" spc="-114">
                <a:latin typeface="Arial"/>
                <a:cs typeface="Arial"/>
              </a:rPr>
              <a:t>د</a:t>
            </a:r>
            <a:r>
              <a:rPr dirty="0" smtClean="0" sz="1400" spc="-80">
                <a:latin typeface="Arial"/>
                <a:cs typeface="Arial"/>
              </a:rPr>
              <a:t>ا</a:t>
            </a:r>
            <a:r>
              <a:rPr dirty="0" smtClean="0" sz="1400" spc="-220">
                <a:latin typeface="Arial"/>
                <a:cs typeface="Arial"/>
              </a:rPr>
              <a:t>ا</a:t>
            </a:r>
            <a:r>
              <a:rPr dirty="0" smtClean="0" sz="1400" spc="-335">
                <a:latin typeface="Arial"/>
                <a:cs typeface="Arial"/>
              </a:rPr>
              <a:t>اس</a:t>
            </a:r>
            <a:r>
              <a:rPr dirty="0" smtClean="0" sz="1400" spc="-470">
                <a:latin typeface="Arial"/>
                <a:cs typeface="Arial"/>
              </a:rPr>
              <a:t>ب</a:t>
            </a:r>
            <a:r>
              <a:rPr dirty="0" smtClean="0" sz="1400" spc="0">
                <a:latin typeface="Arial"/>
                <a:cs typeface="Arial"/>
              </a:rPr>
              <a:t>ا </a:t>
            </a:r>
            <a:r>
              <a:rPr dirty="0" smtClean="0" sz="1400" spc="10">
                <a:latin typeface="Arial"/>
                <a:cs typeface="Arial"/>
              </a:rPr>
              <a:t> يا</a:t>
            </a:r>
            <a:r>
              <a:rPr dirty="0" smtClean="0" sz="1400" spc="-225">
                <a:latin typeface="Arial"/>
                <a:cs typeface="Arial"/>
              </a:rPr>
              <a:t>ا</a:t>
            </a:r>
            <a:r>
              <a:rPr dirty="0" smtClean="0" sz="1400" spc="-160">
                <a:latin typeface="Arial"/>
                <a:cs typeface="Arial"/>
              </a:rPr>
              <a:t>اي</a:t>
            </a:r>
            <a:r>
              <a:rPr dirty="0" smtClean="0" sz="1400" spc="-204">
                <a:latin typeface="Arial"/>
                <a:cs typeface="Arial"/>
              </a:rPr>
              <a:t>ل</a:t>
            </a:r>
            <a:r>
              <a:rPr dirty="0" smtClean="0" sz="1400" spc="-125">
                <a:latin typeface="Arial"/>
                <a:cs typeface="Arial"/>
              </a:rPr>
              <a:t>ال</a:t>
            </a:r>
            <a:r>
              <a:rPr dirty="0" smtClean="0" sz="1400" spc="-85">
                <a:latin typeface="Arial"/>
                <a:cs typeface="Arial"/>
              </a:rPr>
              <a:t>أ</a:t>
            </a:r>
            <a:r>
              <a:rPr dirty="0" smtClean="0" sz="1400" spc="-370">
                <a:latin typeface="Arial"/>
                <a:cs typeface="Arial"/>
              </a:rPr>
              <a:t>ل</a:t>
            </a:r>
            <a:r>
              <a:rPr dirty="0" smtClean="0" sz="1400" spc="-550">
                <a:latin typeface="Arial"/>
                <a:cs typeface="Arial"/>
              </a:rPr>
              <a:t>ب</a:t>
            </a:r>
            <a:r>
              <a:rPr dirty="0" smtClean="0" sz="1400" spc="-170">
                <a:latin typeface="Arial"/>
                <a:cs typeface="Arial"/>
              </a:rPr>
              <a:t>ا</a:t>
            </a:r>
            <a:r>
              <a:rPr dirty="0" smtClean="0" sz="1400" spc="-200">
                <a:latin typeface="Arial"/>
                <a:cs typeface="Arial"/>
              </a:rPr>
              <a:t>لأ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600">
                <a:latin typeface="Arial"/>
                <a:cs typeface="Arial"/>
              </a:rPr>
              <a:t> </a:t>
            </a:r>
            <a:r>
              <a:rPr dirty="0" smtClean="0" sz="1400" spc="-290">
                <a:latin typeface="Arial"/>
                <a:cs typeface="Arial"/>
              </a:rPr>
              <a:t>يا</a:t>
            </a:r>
            <a:r>
              <a:rPr dirty="0" smtClean="0" sz="1400" spc="-220">
                <a:latin typeface="Arial"/>
                <a:cs typeface="Arial"/>
              </a:rPr>
              <a:t>ا</a:t>
            </a:r>
            <a:r>
              <a:rPr dirty="0" smtClean="0" sz="1400" spc="-10">
                <a:latin typeface="Arial"/>
                <a:cs typeface="Arial"/>
              </a:rPr>
              <a:t>ا</a:t>
            </a:r>
            <a:r>
              <a:rPr dirty="0" smtClean="0" sz="1400" spc="-20">
                <a:latin typeface="Arial"/>
                <a:cs typeface="Arial"/>
              </a:rPr>
              <a:t> </a:t>
            </a:r>
            <a:r>
              <a:rPr dirty="0" smtClean="0" sz="1400" spc="-345">
                <a:latin typeface="Arial"/>
                <a:cs typeface="Arial"/>
              </a:rPr>
              <a:t>يم</a:t>
            </a:r>
            <a:r>
              <a:rPr dirty="0" smtClean="0" sz="1400" spc="25">
                <a:latin typeface="Arial"/>
                <a:cs typeface="Arial"/>
              </a:rPr>
              <a:t> لأا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700">
                <a:latin typeface="Arial"/>
                <a:cs typeface="Arial"/>
              </a:rPr>
              <a:t>ا</a:t>
            </a:r>
            <a:r>
              <a:rPr dirty="0" smtClean="0" sz="1400" spc="-50">
                <a:latin typeface="Arial"/>
                <a:cs typeface="Arial"/>
              </a:rPr>
              <a:t> </a:t>
            </a:r>
            <a:r>
              <a:rPr dirty="0" smtClean="0" sz="1400" spc="55">
                <a:latin typeface="Arial"/>
                <a:cs typeface="Arial"/>
              </a:rPr>
              <a:t>ا</a:t>
            </a:r>
            <a:r>
              <a:rPr dirty="0" smtClean="0" sz="1400" spc="0">
                <a:latin typeface="Arial"/>
                <a:cs typeface="Arial"/>
              </a:rPr>
              <a:t>ا</a:t>
            </a:r>
            <a:r>
              <a:rPr dirty="0" smtClean="0" sz="1400" spc="-235">
                <a:latin typeface="Arial"/>
                <a:cs typeface="Arial"/>
              </a:rPr>
              <a:t>س </a:t>
            </a:r>
            <a:endParaRPr sz="1400">
              <a:latin typeface="Arial"/>
              <a:cs typeface="Arial"/>
            </a:endParaRPr>
          </a:p>
          <a:p>
            <a:pPr algn="r" marR="17145">
              <a:lnSpc>
                <a:spcPct val="100000"/>
              </a:lnSpc>
              <a:spcBef>
                <a:spcPts val="165"/>
              </a:spcBef>
            </a:pPr>
            <a:r>
              <a:rPr dirty="0" smtClean="0" sz="1400" spc="605">
                <a:latin typeface="Arial"/>
                <a:cs typeface="Arial"/>
              </a:rPr>
              <a:t> </a:t>
            </a:r>
            <a:r>
              <a:rPr dirty="0" smtClean="0" sz="1400" spc="-145">
                <a:latin typeface="Arial"/>
                <a:cs typeface="Arial"/>
              </a:rPr>
              <a:t>ييهلأا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-175">
                <a:latin typeface="Arial"/>
                <a:cs typeface="Arial"/>
              </a:rPr>
              <a:t>زلأ</a:t>
            </a:r>
            <a:r>
              <a:rPr dirty="0" smtClean="0" sz="1400" spc="-100">
                <a:latin typeface="Arial"/>
                <a:cs typeface="Arial"/>
              </a:rPr>
              <a:t>ا</a:t>
            </a:r>
            <a:r>
              <a:rPr dirty="0" smtClean="0" sz="1400" spc="65">
                <a:latin typeface="Arial"/>
                <a:cs typeface="Arial"/>
              </a:rPr>
              <a:t>ة</a:t>
            </a:r>
            <a:r>
              <a:rPr dirty="0" smtClean="0" sz="1400" spc="-120">
                <a:latin typeface="Arial"/>
                <a:cs typeface="Arial"/>
              </a:rPr>
              <a:t>لأ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75">
                <a:latin typeface="Arial"/>
                <a:cs typeface="Arial"/>
              </a:rPr>
              <a:t>ا</a:t>
            </a:r>
            <a:r>
              <a:rPr dirty="0" smtClean="0" sz="1400" spc="110">
                <a:latin typeface="Arial"/>
                <a:cs typeface="Arial"/>
              </a:rPr>
              <a:t> </a:t>
            </a:r>
            <a:r>
              <a:rPr dirty="0" smtClean="0" sz="1400" spc="65">
                <a:latin typeface="Arial"/>
                <a:cs typeface="Arial"/>
              </a:rPr>
              <a:t>ة</a:t>
            </a:r>
            <a:r>
              <a:rPr dirty="0" smtClean="0" sz="1400" spc="-50">
                <a:latin typeface="Arial"/>
                <a:cs typeface="Arial"/>
              </a:rPr>
              <a:t> </a:t>
            </a:r>
            <a:r>
              <a:rPr dirty="0" smtClean="0" sz="1400" spc="-360">
                <a:latin typeface="Arial"/>
                <a:cs typeface="Arial"/>
              </a:rPr>
              <a:t>ديل</a:t>
            </a:r>
            <a:r>
              <a:rPr dirty="0" smtClean="0" sz="1400" spc="-355">
                <a:latin typeface="Arial"/>
                <a:cs typeface="Arial"/>
              </a:rPr>
              <a:t>با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-100">
                <a:latin typeface="Arial"/>
                <a:cs typeface="Arial"/>
              </a:rPr>
              <a:t>لأ غ</a:t>
            </a:r>
            <a:r>
              <a:rPr dirty="0" smtClean="0" sz="1400" spc="10">
                <a:latin typeface="Arial"/>
                <a:cs typeface="Arial"/>
              </a:rPr>
              <a:t> </a:t>
            </a:r>
            <a:r>
              <a:rPr dirty="0" smtClean="0" sz="1400" spc="700">
                <a:latin typeface="Arial"/>
                <a:cs typeface="Arial"/>
              </a:rPr>
              <a:t>ا</a:t>
            </a:r>
            <a:r>
              <a:rPr dirty="0" smtClean="0" sz="1400" spc="-50">
                <a:latin typeface="Arial"/>
                <a:cs typeface="Arial"/>
              </a:rPr>
              <a:t> </a:t>
            </a:r>
            <a:r>
              <a:rPr dirty="0" smtClean="0" sz="1400" spc="-325">
                <a:latin typeface="Arial"/>
                <a:cs typeface="Arial"/>
              </a:rPr>
              <a:t>بيسلأا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ن</a:t>
            </a:r>
            <a:r>
              <a:rPr dirty="0" smtClean="0" sz="1400" spc="-350">
                <a:latin typeface="Arial"/>
                <a:cs typeface="Arial"/>
              </a:rPr>
              <a:t>ي</a:t>
            </a:r>
            <a:r>
              <a:rPr dirty="0" smtClean="0" sz="1400" spc="-350">
                <a:latin typeface="Arial"/>
                <a:cs typeface="Arial"/>
              </a:rPr>
              <a:t> </a:t>
            </a:r>
            <a:r>
              <a:rPr dirty="0" smtClean="0" sz="1400" spc="-40">
                <a:latin typeface="Arial"/>
                <a:cs typeface="Arial"/>
              </a:rPr>
              <a:t>ا</a:t>
            </a:r>
            <a:r>
              <a:rPr dirty="0" smtClean="0" sz="1400" spc="-145">
                <a:latin typeface="Arial"/>
                <a:cs typeface="Arial"/>
              </a:rPr>
              <a:t>س</a:t>
            </a:r>
            <a:r>
              <a:rPr dirty="0" smtClean="0" sz="1400" spc="-200">
                <a:latin typeface="Arial"/>
                <a:cs typeface="Arial"/>
              </a:rPr>
              <a:t>لأ</a:t>
            </a:r>
            <a:r>
              <a:rPr dirty="0" smtClean="0" sz="1400" spc="-110">
                <a:latin typeface="Arial"/>
                <a:cs typeface="Arial"/>
              </a:rPr>
              <a:t>ي ي</a:t>
            </a:r>
            <a:r>
              <a:rPr dirty="0" smtClean="0" sz="1400" spc="-110">
                <a:latin typeface="Arial"/>
                <a:cs typeface="Arial"/>
              </a:rPr>
              <a:t> </a:t>
            </a:r>
            <a:r>
              <a:rPr dirty="0" smtClean="0" sz="1400" spc="5">
                <a:latin typeface="Arial"/>
                <a:cs typeface="Arial"/>
              </a:rPr>
              <a:t>ن</a:t>
            </a:r>
            <a:r>
              <a:rPr dirty="0" smtClean="0" sz="1400" spc="-415">
                <a:latin typeface="Arial"/>
                <a:cs typeface="Arial"/>
              </a:rPr>
              <a:t>س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-280">
                <a:latin typeface="Arial"/>
                <a:cs typeface="Arial"/>
              </a:rPr>
              <a:t>لأفيلي</a:t>
            </a:r>
            <a:r>
              <a:rPr dirty="0" smtClean="0" sz="1400" spc="-365">
                <a:latin typeface="Arial"/>
                <a:cs typeface="Arial"/>
              </a:rPr>
              <a:t>ب</a:t>
            </a:r>
            <a:r>
              <a:rPr dirty="0" smtClean="0" sz="1400" spc="0">
                <a:latin typeface="Arial"/>
                <a:cs typeface="Arial"/>
              </a:rPr>
              <a:t>ا </a:t>
            </a:r>
            <a:r>
              <a:rPr dirty="0" smtClean="0" sz="1400" spc="610">
                <a:latin typeface="Arial"/>
                <a:cs typeface="Arial"/>
              </a:rPr>
              <a:t>ا</a:t>
            </a:r>
            <a:r>
              <a:rPr dirty="0" smtClean="0" sz="1400" spc="-125">
                <a:latin typeface="Arial"/>
                <a:cs typeface="Arial"/>
              </a:rPr>
              <a:t>لأ</a:t>
            </a:r>
            <a:r>
              <a:rPr dirty="0" smtClean="0" sz="1400" spc="-85">
                <a:latin typeface="Arial"/>
                <a:cs typeface="Arial"/>
              </a:rPr>
              <a:t>ا</a:t>
            </a:r>
            <a:r>
              <a:rPr dirty="0" smtClean="0" sz="1400" spc="65">
                <a:latin typeface="Arial"/>
                <a:cs typeface="Arial"/>
              </a:rPr>
              <a:t>ة</a:t>
            </a:r>
            <a:r>
              <a:rPr dirty="0" smtClean="0" sz="1400" spc="-120">
                <a:latin typeface="Arial"/>
                <a:cs typeface="Arial"/>
              </a:rPr>
              <a:t>لأ</a:t>
            </a:r>
            <a:r>
              <a:rPr dirty="0" smtClean="0" sz="1400" spc="-120">
                <a:latin typeface="Arial"/>
                <a:cs typeface="Arial"/>
              </a:rPr>
              <a:t>ا</a:t>
            </a:r>
            <a:endParaRPr sz="1400">
              <a:latin typeface="Arial"/>
              <a:cs typeface="Arial"/>
            </a:endParaRPr>
          </a:p>
          <a:p>
            <a:pPr>
              <a:lnSpc>
                <a:spcPts val="1100"/>
              </a:lnSpc>
              <a:spcBef>
                <a:spcPts val="75"/>
              </a:spcBef>
            </a:pPr>
            <a:endParaRPr sz="1100"/>
          </a:p>
          <a:p>
            <a:pPr algn="r" marR="13970">
              <a:lnSpc>
                <a:spcPct val="100000"/>
              </a:lnSpc>
            </a:pPr>
            <a:r>
              <a:rPr dirty="0" smtClean="0" sz="1400" spc="-10" b="1">
                <a:solidFill>
                  <a:srgbClr val="FF0000"/>
                </a:solidFill>
                <a:latin typeface="Arial"/>
                <a:cs typeface="Arial"/>
              </a:rPr>
              <a:t>ي</a:t>
            </a:r>
            <a:r>
              <a:rPr dirty="0" smtClean="0" sz="1400" spc="-270" b="1">
                <a:solidFill>
                  <a:srgbClr val="FF0000"/>
                </a:solidFill>
                <a:latin typeface="Arial"/>
                <a:cs typeface="Arial"/>
              </a:rPr>
              <a:t>وب</a:t>
            </a:r>
            <a:r>
              <a:rPr dirty="0" smtClean="0" sz="1400" spc="-275" b="1">
                <a:solidFill>
                  <a:srgbClr val="FF0000"/>
                </a:solidFill>
                <a:latin typeface="Arial"/>
                <a:cs typeface="Arial"/>
              </a:rPr>
              <a:t>عتلا</a:t>
            </a:r>
            <a:r>
              <a:rPr dirty="0" smtClean="0" sz="1400" spc="-5" b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mtClean="0" sz="1400" spc="-100" b="1">
                <a:solidFill>
                  <a:srgbClr val="FF0000"/>
                </a:solidFill>
                <a:latin typeface="Arial"/>
                <a:cs typeface="Arial"/>
              </a:rPr>
              <a:t>ي</a:t>
            </a:r>
            <a:r>
              <a:rPr dirty="0" smtClean="0" sz="1400" spc="10" b="1">
                <a:solidFill>
                  <a:srgbClr val="FF0000"/>
                </a:solidFill>
                <a:latin typeface="Arial"/>
                <a:cs typeface="Arial"/>
              </a:rPr>
              <a:t>ط</a:t>
            </a:r>
            <a:r>
              <a:rPr dirty="0" smtClean="0" sz="1400" spc="-5" b="1">
                <a:solidFill>
                  <a:srgbClr val="FF0000"/>
                </a:solidFill>
                <a:latin typeface="Arial"/>
                <a:cs typeface="Arial"/>
              </a:rPr>
              <a:t>ا</a:t>
            </a:r>
            <a:r>
              <a:rPr dirty="0" smtClean="0" sz="1400" spc="-525" b="1">
                <a:solidFill>
                  <a:srgbClr val="FF0000"/>
                </a:solidFill>
                <a:latin typeface="Arial"/>
                <a:cs typeface="Arial"/>
              </a:rPr>
              <a:t>ي</a:t>
            </a:r>
            <a:r>
              <a:rPr dirty="0" smtClean="0" sz="1400" spc="-525" b="1">
                <a:solidFill>
                  <a:srgbClr val="FF0000"/>
                </a:solidFill>
                <a:latin typeface="Arial"/>
                <a:cs typeface="Arial"/>
              </a:rPr>
              <a:t>ت</a:t>
            </a:r>
            <a:r>
              <a:rPr dirty="0" smtClean="0" sz="1400" spc="-85" b="1">
                <a:solidFill>
                  <a:srgbClr val="FF0000"/>
                </a:solidFill>
                <a:latin typeface="Arial"/>
                <a:cs typeface="Arial"/>
              </a:rPr>
              <a:t>حلأا</a:t>
            </a:r>
            <a:r>
              <a:rPr dirty="0" smtClean="0" sz="1400" spc="-5" b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mtClean="0" sz="1400" spc="-145" b="1">
                <a:solidFill>
                  <a:srgbClr val="FF0000"/>
                </a:solidFill>
                <a:latin typeface="Arial"/>
                <a:cs typeface="Arial"/>
              </a:rPr>
              <a:t>بولسأ</a:t>
            </a:r>
            <a:r>
              <a:rPr dirty="0" smtClean="0" sz="1400" spc="-5" b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mtClean="0" sz="1400" spc="0" b="1">
                <a:solidFill>
                  <a:srgbClr val="FF0000"/>
                </a:solidFill>
                <a:latin typeface="Arial"/>
                <a:cs typeface="Arial"/>
              </a:rPr>
              <a:t>:</a:t>
            </a:r>
            <a:r>
              <a:rPr dirty="0" smtClean="0" sz="1400" spc="-10" b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mtClean="0" sz="1400" spc="-90" b="1">
                <a:solidFill>
                  <a:srgbClr val="FF0000"/>
                </a:solidFill>
                <a:latin typeface="Arial"/>
                <a:cs typeface="Arial"/>
              </a:rPr>
              <a:t>لاو</a:t>
            </a:r>
            <a:r>
              <a:rPr dirty="0" smtClean="0" sz="1400" spc="-90" b="1">
                <a:solidFill>
                  <a:srgbClr val="FF0000"/>
                </a:solidFill>
                <a:latin typeface="Arial"/>
                <a:cs typeface="Arial"/>
              </a:rPr>
              <a:t>أ</a:t>
            </a:r>
            <a:endParaRPr sz="1400">
              <a:latin typeface="Arial"/>
              <a:cs typeface="Arial"/>
            </a:endParaRPr>
          </a:p>
          <a:p>
            <a:pPr>
              <a:lnSpc>
                <a:spcPts val="1100"/>
              </a:lnSpc>
              <a:spcBef>
                <a:spcPts val="66"/>
              </a:spcBef>
            </a:pPr>
            <a:endParaRPr sz="1100"/>
          </a:p>
          <a:p>
            <a:pPr algn="just" marL="12700" marR="19685">
              <a:lnSpc>
                <a:spcPct val="100000"/>
              </a:lnSpc>
            </a:pPr>
            <a:r>
              <a:rPr dirty="0" smtClean="0" sz="1400" spc="114">
                <a:latin typeface="Arial"/>
                <a:cs typeface="Arial"/>
              </a:rPr>
              <a:t>ا</a:t>
            </a:r>
            <a:r>
              <a:rPr dirty="0" smtClean="0" sz="1400" spc="15">
                <a:latin typeface="Arial"/>
                <a:cs typeface="Arial"/>
              </a:rPr>
              <a:t>ا</a:t>
            </a:r>
            <a:r>
              <a:rPr dirty="0" smtClean="0" sz="1400" spc="-340">
                <a:latin typeface="Arial"/>
                <a:cs typeface="Arial"/>
              </a:rPr>
              <a:t>اس</a:t>
            </a:r>
            <a:r>
              <a:rPr dirty="0" smtClean="0" sz="1400" spc="-180">
                <a:latin typeface="Arial"/>
                <a:cs typeface="Arial"/>
              </a:rPr>
              <a:t> </a:t>
            </a:r>
            <a:r>
              <a:rPr dirty="0" smtClean="0" sz="1400" spc="-50">
                <a:latin typeface="Arial"/>
                <a:cs typeface="Arial"/>
              </a:rPr>
              <a:t> </a:t>
            </a:r>
            <a:r>
              <a:rPr dirty="0" smtClean="0" sz="1400" spc="-450">
                <a:latin typeface="Arial"/>
                <a:cs typeface="Arial"/>
              </a:rPr>
              <a:t>بي 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229">
                <a:latin typeface="Arial"/>
                <a:cs typeface="Arial"/>
              </a:rPr>
              <a:t>ا</a:t>
            </a:r>
            <a:r>
              <a:rPr dirty="0" smtClean="0" sz="1400" spc="-110">
                <a:latin typeface="Arial"/>
                <a:cs typeface="Arial"/>
              </a:rPr>
              <a:t>ا</a:t>
            </a:r>
            <a:r>
              <a:rPr dirty="0" smtClean="0" sz="1400" spc="-10">
                <a:latin typeface="Arial"/>
                <a:cs typeface="Arial"/>
              </a:rPr>
              <a:t>ا</a:t>
            </a:r>
            <a:r>
              <a:rPr dirty="0" smtClean="0" sz="1400" spc="-20">
                <a:latin typeface="Arial"/>
                <a:cs typeface="Arial"/>
              </a:rPr>
              <a:t> </a:t>
            </a:r>
            <a:r>
              <a:rPr dirty="0" smtClean="0" sz="1400" spc="-210">
                <a:latin typeface="Arial"/>
                <a:cs typeface="Arial"/>
              </a:rPr>
              <a:t>لألي</a:t>
            </a:r>
            <a:r>
              <a:rPr dirty="0" smtClean="0" sz="1400" spc="-210">
                <a:latin typeface="Arial"/>
                <a:cs typeface="Arial"/>
              </a:rPr>
              <a:t> </a:t>
            </a:r>
            <a:r>
              <a:rPr dirty="0" smtClean="0" sz="1400" spc="700">
                <a:latin typeface="Arial"/>
                <a:cs typeface="Arial"/>
              </a:rPr>
              <a:t>ا</a:t>
            </a:r>
            <a:r>
              <a:rPr dirty="0" smtClean="0" sz="1400" spc="-100">
                <a:latin typeface="Arial"/>
                <a:cs typeface="Arial"/>
              </a:rPr>
              <a:t>ا</a:t>
            </a:r>
            <a:r>
              <a:rPr dirty="0" smtClean="0" sz="1400" spc="-70">
                <a:latin typeface="Arial"/>
                <a:cs typeface="Arial"/>
              </a:rPr>
              <a:t>ا</a:t>
            </a:r>
            <a:r>
              <a:rPr dirty="0" smtClean="0" sz="1400" spc="-125">
                <a:latin typeface="Arial"/>
                <a:cs typeface="Arial"/>
              </a:rPr>
              <a:t>د</a:t>
            </a:r>
            <a:r>
              <a:rPr dirty="0" smtClean="0" sz="1400" spc="25">
                <a:latin typeface="Arial"/>
                <a:cs typeface="Arial"/>
              </a:rPr>
              <a:t> ل</a:t>
            </a:r>
            <a:r>
              <a:rPr dirty="0" smtClean="0" sz="1400" spc="-370">
                <a:latin typeface="Arial"/>
                <a:cs typeface="Arial"/>
              </a:rPr>
              <a:t>ل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-200">
                <a:latin typeface="Arial"/>
                <a:cs typeface="Arial"/>
              </a:rPr>
              <a:t>لأ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-245">
                <a:latin typeface="Arial"/>
                <a:cs typeface="Arial"/>
              </a:rPr>
              <a:t>ن</a:t>
            </a:r>
            <a:r>
              <a:rPr dirty="0" smtClean="0" sz="1400" spc="-245">
                <a:latin typeface="Arial"/>
                <a:cs typeface="Arial"/>
              </a:rPr>
              <a:t>ن</a:t>
            </a:r>
            <a:r>
              <a:rPr dirty="0" smtClean="0" sz="1400" spc="-585">
                <a:latin typeface="Arial"/>
                <a:cs typeface="Arial"/>
              </a:rPr>
              <a:t>ي</a:t>
            </a:r>
            <a:r>
              <a:rPr dirty="0" smtClean="0" sz="1400" spc="-110">
                <a:latin typeface="Arial"/>
                <a:cs typeface="Arial"/>
              </a:rPr>
              <a:t>ا</a:t>
            </a:r>
            <a:r>
              <a:rPr dirty="0" smtClean="0" sz="1400" spc="-120">
                <a:latin typeface="Arial"/>
                <a:cs typeface="Arial"/>
              </a:rPr>
              <a:t>ايلاا</a:t>
            </a:r>
            <a:r>
              <a:rPr dirty="0" smtClean="0" sz="1400" spc="-120">
                <a:latin typeface="Arial"/>
                <a:cs typeface="Arial"/>
              </a:rPr>
              <a:t> </a:t>
            </a:r>
            <a:r>
              <a:rPr dirty="0" smtClean="0" sz="1400" spc="75">
                <a:latin typeface="Arial"/>
                <a:cs typeface="Arial"/>
              </a:rPr>
              <a:t>ة</a:t>
            </a:r>
            <a:r>
              <a:rPr dirty="0" smtClean="0" sz="1400" spc="-114">
                <a:latin typeface="Arial"/>
                <a:cs typeface="Arial"/>
              </a:rPr>
              <a:t>ا</a:t>
            </a:r>
            <a:r>
              <a:rPr dirty="0" smtClean="0" sz="1400" spc="-70">
                <a:latin typeface="Arial"/>
                <a:cs typeface="Arial"/>
              </a:rPr>
              <a:t>اولأ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-160">
                <a:latin typeface="Arial"/>
                <a:cs typeface="Arial"/>
              </a:rPr>
              <a:t>لأ</a:t>
            </a:r>
            <a:r>
              <a:rPr dirty="0" smtClean="0" sz="1400" spc="-105">
                <a:latin typeface="Arial"/>
                <a:cs typeface="Arial"/>
              </a:rPr>
              <a:t>ا</a:t>
            </a:r>
            <a:r>
              <a:rPr dirty="0" smtClean="0" sz="1400" spc="10">
                <a:latin typeface="Arial"/>
                <a:cs typeface="Arial"/>
              </a:rPr>
              <a:t>ا  </a:t>
            </a:r>
            <a:r>
              <a:rPr dirty="0" smtClean="0" sz="1400" spc="20">
                <a:latin typeface="Arial"/>
                <a:cs typeface="Arial"/>
              </a:rPr>
              <a:t>ب</a:t>
            </a:r>
            <a:r>
              <a:rPr dirty="0" smtClean="0" sz="1400" spc="0">
                <a:latin typeface="Arial"/>
                <a:cs typeface="Arial"/>
              </a:rPr>
              <a:t>ا </a:t>
            </a:r>
            <a:r>
              <a:rPr dirty="0" smtClean="0" sz="1400" spc="229">
                <a:latin typeface="Arial"/>
                <a:cs typeface="Arial"/>
              </a:rPr>
              <a:t>ا</a:t>
            </a:r>
            <a:r>
              <a:rPr dirty="0" smtClean="0" sz="1400" spc="-114">
                <a:latin typeface="Arial"/>
                <a:cs typeface="Arial"/>
              </a:rPr>
              <a:t>ا</a:t>
            </a:r>
            <a:r>
              <a:rPr dirty="0" smtClean="0" sz="1400" spc="-10">
                <a:latin typeface="Arial"/>
                <a:cs typeface="Arial"/>
              </a:rPr>
              <a:t>ا</a:t>
            </a:r>
            <a:r>
              <a:rPr dirty="0" smtClean="0" sz="1400" spc="-20">
                <a:latin typeface="Arial"/>
                <a:cs typeface="Arial"/>
              </a:rPr>
              <a:t> </a:t>
            </a:r>
            <a:r>
              <a:rPr dirty="0" smtClean="0" sz="1400" spc="-235">
                <a:latin typeface="Arial"/>
                <a:cs typeface="Arial"/>
              </a:rPr>
              <a:t>يون</a:t>
            </a:r>
            <a:r>
              <a:rPr dirty="0" smtClean="0" sz="1400" spc="10">
                <a:latin typeface="Arial"/>
                <a:cs typeface="Arial"/>
              </a:rPr>
              <a:t> </a:t>
            </a:r>
            <a:r>
              <a:rPr dirty="0" smtClean="0" sz="1400" spc="114">
                <a:latin typeface="Arial"/>
                <a:cs typeface="Arial"/>
              </a:rPr>
              <a:t>ا</a:t>
            </a:r>
            <a:r>
              <a:rPr dirty="0" smtClean="0" sz="1400" spc="15">
                <a:latin typeface="Arial"/>
                <a:cs typeface="Arial"/>
              </a:rPr>
              <a:t>ا</a:t>
            </a:r>
            <a:r>
              <a:rPr dirty="0" smtClean="0" sz="1400" spc="0">
                <a:latin typeface="Arial"/>
                <a:cs typeface="Arial"/>
              </a:rPr>
              <a:t>ا لأ  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60">
                <a:latin typeface="Arial"/>
                <a:cs typeface="Arial"/>
              </a:rPr>
              <a:t>ام</a:t>
            </a:r>
            <a:r>
              <a:rPr dirty="0" smtClean="0" sz="1400" spc="-114">
                <a:latin typeface="Arial"/>
                <a:cs typeface="Arial"/>
              </a:rPr>
              <a:t>ا</a:t>
            </a:r>
            <a:r>
              <a:rPr dirty="0" smtClean="0" sz="1400" spc="-225">
                <a:latin typeface="Arial"/>
                <a:cs typeface="Arial"/>
              </a:rPr>
              <a:t>اس</a:t>
            </a:r>
            <a:r>
              <a:rPr dirty="0" smtClean="0" sz="1400" spc="-160">
                <a:latin typeface="Arial"/>
                <a:cs typeface="Arial"/>
              </a:rPr>
              <a:t>د</a:t>
            </a:r>
            <a:r>
              <a:rPr dirty="0" smtClean="0" sz="1400" spc="-20">
                <a:latin typeface="Arial"/>
                <a:cs typeface="Arial"/>
              </a:rPr>
              <a:t> </a:t>
            </a:r>
            <a:r>
              <a:rPr dirty="0" smtClean="0" sz="1400" spc="-20">
                <a:latin typeface="Arial"/>
                <a:cs typeface="Arial"/>
              </a:rPr>
              <a:t> 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-290">
                <a:latin typeface="Arial"/>
                <a:cs typeface="Arial"/>
              </a:rPr>
              <a:t>ف</a:t>
            </a:r>
            <a:r>
              <a:rPr dirty="0" smtClean="0" sz="1400" spc="-110">
                <a:latin typeface="Arial"/>
                <a:cs typeface="Arial"/>
              </a:rPr>
              <a:t>ا</a:t>
            </a:r>
            <a:r>
              <a:rPr dirty="0" smtClean="0" sz="1400" spc="-70">
                <a:latin typeface="Arial"/>
                <a:cs typeface="Arial"/>
              </a:rPr>
              <a:t>ا</a:t>
            </a:r>
            <a:r>
              <a:rPr dirty="0" smtClean="0" sz="1400" spc="-125">
                <a:latin typeface="Arial"/>
                <a:cs typeface="Arial"/>
              </a:rPr>
              <a:t>د</a:t>
            </a:r>
            <a:r>
              <a:rPr dirty="0" smtClean="0" sz="1400" spc="-415">
                <a:latin typeface="Arial"/>
                <a:cs typeface="Arial"/>
              </a:rPr>
              <a:t>س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700">
                <a:latin typeface="Arial"/>
                <a:cs typeface="Arial"/>
              </a:rPr>
              <a:t>ا</a:t>
            </a:r>
            <a:r>
              <a:rPr dirty="0" smtClean="0" sz="1400" spc="-200">
                <a:latin typeface="Arial"/>
                <a:cs typeface="Arial"/>
              </a:rPr>
              <a:t>لأ</a:t>
            </a:r>
            <a:r>
              <a:rPr dirty="0" smtClean="0" sz="1400" spc="-185">
                <a:latin typeface="Arial"/>
                <a:cs typeface="Arial"/>
              </a:rPr>
              <a:t>د</a:t>
            </a:r>
            <a:r>
              <a:rPr dirty="0" smtClean="0" sz="1400" spc="-105">
                <a:latin typeface="Arial"/>
                <a:cs typeface="Arial"/>
              </a:rPr>
              <a:t>ا</a:t>
            </a:r>
            <a:r>
              <a:rPr dirty="0" smtClean="0" sz="1400" spc="-135">
                <a:latin typeface="Arial"/>
                <a:cs typeface="Arial"/>
              </a:rPr>
              <a:t>اسلاا</a:t>
            </a:r>
            <a:r>
              <a:rPr dirty="0" smtClean="0" sz="1400" spc="-135">
                <a:latin typeface="Arial"/>
                <a:cs typeface="Arial"/>
              </a:rPr>
              <a:t> </a:t>
            </a:r>
            <a:r>
              <a:rPr dirty="0" smtClean="0" sz="1400" spc="-90">
                <a:latin typeface="Arial"/>
                <a:cs typeface="Arial"/>
              </a:rPr>
              <a:t>ا</a:t>
            </a:r>
            <a:r>
              <a:rPr dirty="0" smtClean="0" sz="1400" spc="-260">
                <a:latin typeface="Arial"/>
                <a:cs typeface="Arial"/>
              </a:rPr>
              <a:t>ط</a:t>
            </a:r>
            <a:r>
              <a:rPr dirty="0" smtClean="0" sz="1400" spc="-114">
                <a:latin typeface="Arial"/>
                <a:cs typeface="Arial"/>
              </a:rPr>
              <a:t>ا</a:t>
            </a:r>
            <a:r>
              <a:rPr dirty="0" smtClean="0" sz="1400" spc="10">
                <a:latin typeface="Arial"/>
                <a:cs typeface="Arial"/>
              </a:rPr>
              <a:t>او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65">
                <a:latin typeface="Arial"/>
                <a:cs typeface="Arial"/>
              </a:rPr>
              <a:t>ة</a:t>
            </a:r>
            <a:r>
              <a:rPr dirty="0" smtClean="0" sz="1400" spc="-114">
                <a:latin typeface="Arial"/>
                <a:cs typeface="Arial"/>
              </a:rPr>
              <a:t>ا</a:t>
            </a:r>
            <a:r>
              <a:rPr dirty="0" smtClean="0" sz="1400" spc="-190">
                <a:latin typeface="Arial"/>
                <a:cs typeface="Arial"/>
              </a:rPr>
              <a:t>ايلل </a:t>
            </a:r>
            <a:endParaRPr sz="1400">
              <a:latin typeface="Arial"/>
              <a:cs typeface="Arial"/>
            </a:endParaRPr>
          </a:p>
          <a:p>
            <a:pPr algn="r" marR="17780">
              <a:lnSpc>
                <a:spcPct val="100000"/>
              </a:lnSpc>
              <a:spcBef>
                <a:spcPts val="180"/>
              </a:spcBef>
            </a:pPr>
            <a:r>
              <a:rPr dirty="0" smtClean="0" sz="1400">
                <a:latin typeface="Arial"/>
                <a:cs typeface="Arial"/>
              </a:rPr>
              <a:t>.</a:t>
            </a:r>
            <a:r>
              <a:rPr dirty="0" smtClean="0" sz="1400" spc="10">
                <a:latin typeface="Arial"/>
                <a:cs typeface="Arial"/>
              </a:rPr>
              <a:t> </a:t>
            </a:r>
            <a:r>
              <a:rPr dirty="0" smtClean="0" sz="1400" spc="790">
                <a:latin typeface="Arial"/>
                <a:cs typeface="Arial"/>
              </a:rPr>
              <a:t>ن</a:t>
            </a:r>
            <a:r>
              <a:rPr dirty="0" smtClean="0" sz="1400" spc="-254">
                <a:latin typeface="Arial"/>
                <a:cs typeface="Arial"/>
              </a:rPr>
              <a:t>لأمب</a:t>
            </a:r>
            <a:r>
              <a:rPr dirty="0" smtClean="0" sz="1400" spc="-130">
                <a:latin typeface="Arial"/>
                <a:cs typeface="Arial"/>
              </a:rPr>
              <a:t>ا</a:t>
            </a:r>
            <a:r>
              <a:rPr dirty="0" smtClean="0" sz="1400" spc="-200">
                <a:latin typeface="Arial"/>
                <a:cs typeface="Arial"/>
              </a:rPr>
              <a:t>لأ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600">
                <a:latin typeface="Arial"/>
                <a:cs typeface="Arial"/>
              </a:rPr>
              <a:t> </a:t>
            </a:r>
            <a:r>
              <a:rPr dirty="0" smtClean="0" sz="1400" spc="30">
                <a:latin typeface="Arial"/>
                <a:cs typeface="Arial"/>
              </a:rPr>
              <a:t>ا</a:t>
            </a:r>
            <a:r>
              <a:rPr dirty="0" smtClean="0" sz="1400" spc="30">
                <a:latin typeface="Arial"/>
                <a:cs typeface="Arial"/>
              </a:rPr>
              <a:t>ة</a:t>
            </a:r>
            <a:r>
              <a:rPr dirty="0" smtClean="0" sz="1400" spc="-50">
                <a:latin typeface="Arial"/>
                <a:cs typeface="Arial"/>
              </a:rPr>
              <a:t> </a:t>
            </a:r>
            <a:r>
              <a:rPr dirty="0" smtClean="0" sz="1400" spc="65">
                <a:latin typeface="Arial"/>
                <a:cs typeface="Arial"/>
              </a:rPr>
              <a:t>ة</a:t>
            </a:r>
            <a:r>
              <a:rPr dirty="0" smtClean="0" sz="1400" spc="-105">
                <a:latin typeface="Arial"/>
                <a:cs typeface="Arial"/>
              </a:rPr>
              <a:t> ل</a:t>
            </a:r>
            <a:r>
              <a:rPr dirty="0" smtClean="0" sz="1400" spc="-550">
                <a:latin typeface="Arial"/>
                <a:cs typeface="Arial"/>
              </a:rPr>
              <a:t>ب</a:t>
            </a:r>
            <a:r>
              <a:rPr dirty="0" smtClean="0" sz="1400" spc="-170">
                <a:latin typeface="Arial"/>
                <a:cs typeface="Arial"/>
              </a:rPr>
              <a:t>ا</a:t>
            </a:r>
            <a:r>
              <a:rPr dirty="0" smtClean="0" sz="1400" spc="-200">
                <a:latin typeface="Arial"/>
                <a:cs typeface="Arial"/>
              </a:rPr>
              <a:t>لأ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-229">
                <a:latin typeface="Arial"/>
                <a:cs typeface="Arial"/>
              </a:rPr>
              <a:t>زلأ</a:t>
            </a:r>
            <a:r>
              <a:rPr dirty="0" smtClean="0" sz="1400" spc="-335">
                <a:latin typeface="Arial"/>
                <a:cs typeface="Arial"/>
              </a:rPr>
              <a:t>يبالأ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195">
                <a:latin typeface="Arial"/>
                <a:cs typeface="Arial"/>
              </a:rPr>
              <a:t> </a:t>
            </a:r>
            <a:r>
              <a:rPr dirty="0" smtClean="0" sz="1400" spc="350">
                <a:latin typeface="Arial"/>
                <a:cs typeface="Arial"/>
              </a:rPr>
              <a:t>ل</a:t>
            </a:r>
            <a:r>
              <a:rPr dirty="0" smtClean="0" sz="1400" spc="25">
                <a:latin typeface="Arial"/>
                <a:cs typeface="Arial"/>
              </a:rPr>
              <a:t>هبا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-180">
                <a:latin typeface="Arial"/>
                <a:cs typeface="Arial"/>
              </a:rPr>
              <a:t> يي </a:t>
            </a:r>
            <a:r>
              <a:rPr dirty="0" smtClean="0" sz="1400" spc="10">
                <a:latin typeface="Arial"/>
                <a:cs typeface="Arial"/>
              </a:rPr>
              <a:t> </a:t>
            </a:r>
            <a:r>
              <a:rPr dirty="0" smtClean="0" sz="1400" spc="65">
                <a:latin typeface="Arial"/>
                <a:cs typeface="Arial"/>
              </a:rPr>
              <a:t>ة</a:t>
            </a:r>
            <a:r>
              <a:rPr dirty="0" smtClean="0" sz="1400" spc="-50">
                <a:latin typeface="Arial"/>
                <a:cs typeface="Arial"/>
              </a:rPr>
              <a:t> </a:t>
            </a:r>
            <a:r>
              <a:rPr dirty="0" smtClean="0" sz="1400" spc="65">
                <a:latin typeface="Arial"/>
                <a:cs typeface="Arial"/>
              </a:rPr>
              <a:t>ة</a:t>
            </a:r>
            <a:r>
              <a:rPr dirty="0" smtClean="0" sz="1400" spc="-120">
                <a:latin typeface="Arial"/>
                <a:cs typeface="Arial"/>
              </a:rPr>
              <a:t>ول</a:t>
            </a:r>
            <a:r>
              <a:rPr dirty="0" smtClean="0" sz="1400" spc="-200">
                <a:latin typeface="Arial"/>
                <a:cs typeface="Arial"/>
              </a:rPr>
              <a:t>لأ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65">
                <a:latin typeface="Arial"/>
                <a:cs typeface="Arial"/>
              </a:rPr>
              <a:t>اي  </a:t>
            </a:r>
            <a:r>
              <a:rPr dirty="0" smtClean="0" sz="1400" spc="-409">
                <a:latin typeface="Arial"/>
                <a:cs typeface="Arial"/>
              </a:rPr>
              <a:t>يدب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75">
                <a:latin typeface="Arial"/>
                <a:cs typeface="Arial"/>
              </a:rPr>
              <a:t>ا</a:t>
            </a:r>
            <a:r>
              <a:rPr dirty="0" smtClean="0" sz="1400" spc="110">
                <a:latin typeface="Arial"/>
                <a:cs typeface="Arial"/>
              </a:rPr>
              <a:t> </a:t>
            </a:r>
            <a:r>
              <a:rPr dirty="0" smtClean="0" sz="1400" spc="-145">
                <a:latin typeface="Arial"/>
                <a:cs typeface="Arial"/>
              </a:rPr>
              <a:t> لأي ب</a:t>
            </a:r>
            <a:r>
              <a:rPr dirty="0" smtClean="0" sz="1400" spc="-80">
                <a:latin typeface="Arial"/>
                <a:cs typeface="Arial"/>
              </a:rPr>
              <a:t>ا</a:t>
            </a:r>
            <a:r>
              <a:rPr dirty="0" smtClean="0" sz="1400" spc="-200">
                <a:latin typeface="Arial"/>
                <a:cs typeface="Arial"/>
              </a:rPr>
              <a:t>لأ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75">
                <a:latin typeface="Arial"/>
                <a:cs typeface="Arial"/>
              </a:rPr>
              <a:t>ا</a:t>
            </a:r>
            <a:r>
              <a:rPr dirty="0" smtClean="0" sz="1400" spc="110">
                <a:latin typeface="Arial"/>
                <a:cs typeface="Arial"/>
              </a:rPr>
              <a:t> </a:t>
            </a:r>
            <a:r>
              <a:rPr dirty="0" smtClean="0" sz="1400" spc="60">
                <a:latin typeface="Arial"/>
                <a:cs typeface="Arial"/>
              </a:rPr>
              <a:t>د </a:t>
            </a:r>
            <a:r>
              <a:rPr dirty="0" smtClean="0" sz="1400" spc="30">
                <a:latin typeface="Arial"/>
                <a:cs typeface="Arial"/>
              </a:rPr>
              <a:t>ا</a:t>
            </a:r>
            <a:r>
              <a:rPr dirty="0" smtClean="0" sz="1400" spc="65">
                <a:latin typeface="Arial"/>
                <a:cs typeface="Arial"/>
              </a:rPr>
              <a:t>ة</a:t>
            </a:r>
            <a:r>
              <a:rPr dirty="0" smtClean="0" sz="1400" spc="-355">
                <a:latin typeface="Arial"/>
                <a:cs typeface="Arial"/>
              </a:rPr>
              <a:t>با</a:t>
            </a:r>
            <a:endParaRPr sz="1400">
              <a:latin typeface="Arial"/>
              <a:cs typeface="Arial"/>
            </a:endParaRPr>
          </a:p>
          <a:p>
            <a:pPr>
              <a:lnSpc>
                <a:spcPts val="1100"/>
              </a:lnSpc>
              <a:spcBef>
                <a:spcPts val="64"/>
              </a:spcBef>
            </a:pPr>
            <a:endParaRPr sz="1100"/>
          </a:p>
          <a:p>
            <a:pPr algn="just" marL="12700" marR="14604">
              <a:lnSpc>
                <a:spcPct val="100000"/>
              </a:lnSpc>
            </a:pPr>
            <a:r>
              <a:rPr dirty="0" smtClean="0" sz="1400" spc="5">
                <a:latin typeface="Arial"/>
                <a:cs typeface="Arial"/>
              </a:rPr>
              <a:t>ن</a:t>
            </a:r>
            <a:r>
              <a:rPr dirty="0" smtClean="0" sz="1400" spc="-285">
                <a:latin typeface="Arial"/>
                <a:cs typeface="Arial"/>
              </a:rPr>
              <a:t>ل</a:t>
            </a:r>
            <a:r>
              <a:rPr dirty="0" smtClean="0" sz="1400" spc="-114">
                <a:latin typeface="Arial"/>
                <a:cs typeface="Arial"/>
              </a:rPr>
              <a:t>أ</a:t>
            </a:r>
            <a:r>
              <a:rPr dirty="0" smtClean="0" sz="1400" spc="-235">
                <a:latin typeface="Arial"/>
                <a:cs typeface="Arial"/>
              </a:rPr>
              <a:t>ا</a:t>
            </a:r>
            <a:r>
              <a:rPr dirty="0" smtClean="0" sz="1400" spc="-5">
                <a:latin typeface="Arial"/>
                <a:cs typeface="Arial"/>
              </a:rPr>
              <a:t>ا</a:t>
            </a:r>
            <a:r>
              <a:rPr dirty="0" smtClean="0" sz="1400" spc="-165">
                <a:latin typeface="Arial"/>
                <a:cs typeface="Arial"/>
              </a:rPr>
              <a:t>ل</a:t>
            </a:r>
            <a:r>
              <a:rPr dirty="0" smtClean="0" sz="1400" spc="-50">
                <a:latin typeface="Arial"/>
                <a:cs typeface="Arial"/>
              </a:rPr>
              <a:t> </a:t>
            </a:r>
            <a:r>
              <a:rPr dirty="0" smtClean="0" sz="1400" spc="10">
                <a:latin typeface="Arial"/>
                <a:cs typeface="Arial"/>
              </a:rPr>
              <a:t> </a:t>
            </a:r>
            <a:r>
              <a:rPr dirty="0" smtClean="0" sz="1400" spc="114">
                <a:latin typeface="Arial"/>
                <a:cs typeface="Arial"/>
              </a:rPr>
              <a:t>ة</a:t>
            </a:r>
            <a:r>
              <a:rPr dirty="0" smtClean="0" sz="1400" spc="-5">
                <a:latin typeface="Arial"/>
                <a:cs typeface="Arial"/>
              </a:rPr>
              <a:t>ا</a:t>
            </a:r>
            <a:r>
              <a:rPr dirty="0" smtClean="0" sz="1400" spc="-20">
                <a:latin typeface="Arial"/>
                <a:cs typeface="Arial"/>
              </a:rPr>
              <a:t> </a:t>
            </a:r>
            <a:r>
              <a:rPr dirty="0" smtClean="0" sz="1400" spc="-20">
                <a:latin typeface="Arial"/>
                <a:cs typeface="Arial"/>
              </a:rPr>
              <a:t> </a:t>
            </a:r>
            <a:r>
              <a:rPr dirty="0" smtClean="0" sz="1400" spc="415">
                <a:latin typeface="Arial"/>
                <a:cs typeface="Arial"/>
              </a:rPr>
              <a:t>ا</a:t>
            </a:r>
            <a:r>
              <a:rPr dirty="0" smtClean="0" sz="1400" spc="-235">
                <a:latin typeface="Arial"/>
                <a:cs typeface="Arial"/>
              </a:rPr>
              <a:t>ا</a:t>
            </a:r>
            <a:r>
              <a:rPr dirty="0" smtClean="0" sz="1400" spc="-5">
                <a:latin typeface="Arial"/>
                <a:cs typeface="Arial"/>
              </a:rPr>
              <a:t>ا</a:t>
            </a:r>
            <a:r>
              <a:rPr dirty="0" smtClean="0" sz="1400" spc="-50">
                <a:latin typeface="Arial"/>
                <a:cs typeface="Arial"/>
              </a:rPr>
              <a:t> </a:t>
            </a:r>
            <a:r>
              <a:rPr dirty="0" smtClean="0" sz="1400" spc="10">
                <a:latin typeface="Arial"/>
                <a:cs typeface="Arial"/>
              </a:rPr>
              <a:t> </a:t>
            </a:r>
            <a:r>
              <a:rPr dirty="0" smtClean="0" sz="1400" spc="-5">
                <a:latin typeface="Arial"/>
                <a:cs typeface="Arial"/>
              </a:rPr>
              <a:t>،</a:t>
            </a:r>
            <a:r>
              <a:rPr dirty="0" smtClean="0" sz="1400" spc="465">
                <a:latin typeface="Arial"/>
                <a:cs typeface="Arial"/>
              </a:rPr>
              <a:t> </a:t>
            </a:r>
            <a:r>
              <a:rPr dirty="0" smtClean="0" sz="1400" spc="-5">
                <a:latin typeface="Arial"/>
                <a:cs typeface="Arial"/>
              </a:rPr>
              <a:t>ا</a:t>
            </a:r>
            <a:r>
              <a:rPr dirty="0" smtClean="0" sz="1400" spc="-530">
                <a:latin typeface="Arial"/>
                <a:cs typeface="Arial"/>
              </a:rPr>
              <a:t>ي</a:t>
            </a:r>
            <a:r>
              <a:rPr dirty="0" smtClean="0" sz="1400" spc="-20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 </a:t>
            </a:r>
            <a:r>
              <a:rPr dirty="0" smtClean="0" baseline="7936" sz="2100" spc="-7">
                <a:latin typeface="Arial"/>
                <a:cs typeface="Arial"/>
              </a:rPr>
              <a:t> </a:t>
            </a:r>
            <a:r>
              <a:rPr dirty="0" smtClean="0" sz="1400" spc="-5">
                <a:latin typeface="Arial"/>
                <a:cs typeface="Arial"/>
              </a:rPr>
              <a:t>ا</a:t>
            </a:r>
            <a:r>
              <a:rPr dirty="0" smtClean="0" sz="1400" spc="65">
                <a:latin typeface="Arial"/>
                <a:cs typeface="Arial"/>
              </a:rPr>
              <a:t>ة</a:t>
            </a:r>
            <a:r>
              <a:rPr dirty="0" smtClean="0" sz="1400" spc="-235">
                <a:latin typeface="Arial"/>
                <a:cs typeface="Arial"/>
              </a:rPr>
              <a:t>ا</a:t>
            </a:r>
            <a:r>
              <a:rPr dirty="0" smtClean="0" sz="1400" spc="-5">
                <a:latin typeface="Arial"/>
                <a:cs typeface="Arial"/>
              </a:rPr>
              <a:t>ا</a:t>
            </a:r>
            <a:r>
              <a:rPr dirty="0" smtClean="0" sz="1400" spc="130">
                <a:latin typeface="Arial"/>
                <a:cs typeface="Arial"/>
              </a:rPr>
              <a:t>و</a:t>
            </a:r>
            <a:r>
              <a:rPr dirty="0" smtClean="0" sz="1400" spc="-5">
                <a:latin typeface="Arial"/>
                <a:cs typeface="Arial"/>
              </a:rPr>
              <a:t>ا</a:t>
            </a:r>
            <a:r>
              <a:rPr dirty="0" smtClean="0" sz="1400" spc="-200">
                <a:latin typeface="Arial"/>
                <a:cs typeface="Arial"/>
              </a:rPr>
              <a:t>لأ</a:t>
            </a:r>
            <a:r>
              <a:rPr dirty="0" smtClean="0" sz="1400" spc="-200">
                <a:latin typeface="Arial"/>
                <a:cs typeface="Arial"/>
              </a:rPr>
              <a:t> </a:t>
            </a:r>
            <a:r>
              <a:rPr dirty="0" smtClean="0" baseline="7936" sz="2100" spc="-7">
                <a:latin typeface="Arial"/>
                <a:cs typeface="Arial"/>
              </a:rPr>
              <a:t> </a:t>
            </a:r>
            <a:r>
              <a:rPr dirty="0" smtClean="0" sz="1400" spc="-5">
                <a:latin typeface="Arial"/>
                <a:cs typeface="Arial"/>
              </a:rPr>
              <a:t>ا</a:t>
            </a:r>
            <a:r>
              <a:rPr dirty="0" smtClean="0" sz="1400" spc="280">
                <a:latin typeface="Arial"/>
                <a:cs typeface="Arial"/>
              </a:rPr>
              <a:t>ه</a:t>
            </a:r>
            <a:r>
              <a:rPr dirty="0" smtClean="0" sz="1400" spc="345">
                <a:latin typeface="Arial"/>
                <a:cs typeface="Arial"/>
              </a:rPr>
              <a:t> </a:t>
            </a:r>
            <a:r>
              <a:rPr dirty="0" smtClean="0" sz="1400" spc="-535">
                <a:latin typeface="Arial"/>
                <a:cs typeface="Arial"/>
              </a:rPr>
              <a:t>ي</a:t>
            </a:r>
            <a:r>
              <a:rPr dirty="0" smtClean="0" sz="1400" spc="-5">
                <a:latin typeface="Arial"/>
                <a:cs typeface="Arial"/>
              </a:rPr>
              <a:t>ا</a:t>
            </a:r>
            <a:r>
              <a:rPr dirty="0" smtClean="0" sz="1400" spc="135">
                <a:latin typeface="Arial"/>
                <a:cs typeface="Arial"/>
              </a:rPr>
              <a:t>و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-585">
                <a:latin typeface="Arial"/>
                <a:cs typeface="Arial"/>
              </a:rPr>
              <a:t>ي</a:t>
            </a:r>
            <a:r>
              <a:rPr dirty="0" smtClean="0" sz="1400" spc="-235">
                <a:latin typeface="Arial"/>
                <a:cs typeface="Arial"/>
              </a:rPr>
              <a:t>ا</a:t>
            </a:r>
            <a:r>
              <a:rPr dirty="0" smtClean="0" sz="1400" spc="-5">
                <a:latin typeface="Arial"/>
                <a:cs typeface="Arial"/>
              </a:rPr>
              <a:t>ا</a:t>
            </a:r>
            <a:r>
              <a:rPr dirty="0" smtClean="0" sz="1400" spc="155">
                <a:latin typeface="Arial"/>
                <a:cs typeface="Arial"/>
              </a:rPr>
              <a:t> </a:t>
            </a:r>
            <a:r>
              <a:rPr dirty="0" smtClean="0" sz="1400" spc="-365">
                <a:latin typeface="Arial"/>
                <a:cs typeface="Arial"/>
              </a:rPr>
              <a:t>ل</a:t>
            </a:r>
            <a:r>
              <a:rPr dirty="0" smtClean="0" sz="1400" spc="155">
                <a:latin typeface="Arial"/>
                <a:cs typeface="Arial"/>
              </a:rPr>
              <a:t> </a:t>
            </a:r>
            <a:r>
              <a:rPr dirty="0" smtClean="0" sz="1400" spc="345">
                <a:latin typeface="Arial"/>
                <a:cs typeface="Arial"/>
              </a:rPr>
              <a:t> </a:t>
            </a:r>
            <a:r>
              <a:rPr dirty="0" smtClean="0" sz="1400" spc="-5">
                <a:latin typeface="Arial"/>
                <a:cs typeface="Arial"/>
              </a:rPr>
              <a:t>ا</a:t>
            </a:r>
            <a:r>
              <a:rPr dirty="0" smtClean="0" sz="1400" spc="-285">
                <a:latin typeface="Arial"/>
                <a:cs typeface="Arial"/>
              </a:rPr>
              <a:t>ل</a:t>
            </a:r>
            <a:r>
              <a:rPr dirty="0" smtClean="0" sz="1400" spc="-114">
                <a:latin typeface="Arial"/>
                <a:cs typeface="Arial"/>
              </a:rPr>
              <a:t>أ</a:t>
            </a:r>
            <a:r>
              <a:rPr dirty="0" smtClean="0" sz="1400" spc="-355">
                <a:latin typeface="Arial"/>
                <a:cs typeface="Arial"/>
              </a:rPr>
              <a:t>ي</a:t>
            </a:r>
            <a:r>
              <a:rPr dirty="0" smtClean="0" sz="1400" spc="-200">
                <a:latin typeface="Arial"/>
                <a:cs typeface="Arial"/>
              </a:rPr>
              <a:t>لأ</a:t>
            </a:r>
            <a:r>
              <a:rPr dirty="0" smtClean="0" sz="1400" spc="10">
                <a:latin typeface="Arial"/>
                <a:cs typeface="Arial"/>
              </a:rPr>
              <a:t> </a:t>
            </a:r>
            <a:r>
              <a:rPr dirty="0" smtClean="0" sz="1400" spc="275">
                <a:latin typeface="Arial"/>
                <a:cs typeface="Arial"/>
              </a:rPr>
              <a:t>ا</a:t>
            </a:r>
            <a:r>
              <a:rPr dirty="0" smtClean="0" sz="1400" spc="-5">
                <a:latin typeface="Arial"/>
                <a:cs typeface="Arial"/>
              </a:rPr>
              <a:t>ا</a:t>
            </a:r>
            <a:r>
              <a:rPr dirty="0" smtClean="0" sz="1400" spc="-355">
                <a:latin typeface="Arial"/>
                <a:cs typeface="Arial"/>
              </a:rPr>
              <a:t>ي</a:t>
            </a:r>
            <a:r>
              <a:rPr dirty="0" smtClean="0" sz="1400" spc="280">
                <a:latin typeface="Arial"/>
                <a:cs typeface="Arial"/>
              </a:rPr>
              <a:t>ه</a:t>
            </a:r>
            <a:r>
              <a:rPr dirty="0" smtClean="0" sz="1400" spc="-120">
                <a:latin typeface="Arial"/>
                <a:cs typeface="Arial"/>
              </a:rPr>
              <a:t>لا</a:t>
            </a:r>
            <a:r>
              <a:rPr dirty="0" smtClean="0" sz="1400" spc="-120">
                <a:latin typeface="Arial"/>
                <a:cs typeface="Arial"/>
              </a:rPr>
              <a:t>ا </a:t>
            </a:r>
            <a:r>
              <a:rPr dirty="0" smtClean="0" sz="1400" spc="65">
                <a:latin typeface="Arial"/>
                <a:cs typeface="Arial"/>
              </a:rPr>
              <a:t>ة</a:t>
            </a:r>
            <a:r>
              <a:rPr dirty="0" smtClean="0" sz="1400" spc="-235">
                <a:latin typeface="Arial"/>
                <a:cs typeface="Arial"/>
              </a:rPr>
              <a:t>ا</a:t>
            </a:r>
            <a:r>
              <a:rPr dirty="0" smtClean="0" sz="1400" spc="-5">
                <a:latin typeface="Arial"/>
                <a:cs typeface="Arial"/>
              </a:rPr>
              <a:t>ا</a:t>
            </a:r>
            <a:r>
              <a:rPr dirty="0" smtClean="0" sz="1400" spc="75">
                <a:latin typeface="Arial"/>
                <a:cs typeface="Arial"/>
              </a:rPr>
              <a:t>ف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280">
                <a:latin typeface="Arial"/>
                <a:cs typeface="Arial"/>
              </a:rPr>
              <a:t>ه</a:t>
            </a:r>
            <a:r>
              <a:rPr dirty="0" smtClean="0" sz="1400" spc="345">
                <a:latin typeface="Arial"/>
                <a:cs typeface="Arial"/>
              </a:rPr>
              <a:t> </a:t>
            </a:r>
            <a:r>
              <a:rPr dirty="0" smtClean="0" sz="1400" spc="-535">
                <a:latin typeface="Arial"/>
                <a:cs typeface="Arial"/>
              </a:rPr>
              <a:t>ي</a:t>
            </a:r>
            <a:r>
              <a:rPr dirty="0" smtClean="0" sz="1400" spc="-5">
                <a:latin typeface="Arial"/>
                <a:cs typeface="Arial"/>
              </a:rPr>
              <a:t>ا</a:t>
            </a:r>
            <a:r>
              <a:rPr dirty="0" smtClean="0" sz="1400" spc="135">
                <a:latin typeface="Arial"/>
                <a:cs typeface="Arial"/>
              </a:rPr>
              <a:t>و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5">
                <a:latin typeface="Arial"/>
                <a:cs typeface="Arial"/>
              </a:rPr>
              <a:t>ن</a:t>
            </a:r>
            <a:r>
              <a:rPr dirty="0" smtClean="0" sz="1400" spc="-285">
                <a:latin typeface="Arial"/>
                <a:cs typeface="Arial"/>
              </a:rPr>
              <a:t>ل</a:t>
            </a:r>
            <a:r>
              <a:rPr dirty="0" smtClean="0" sz="1400" spc="-114">
                <a:latin typeface="Arial"/>
                <a:cs typeface="Arial"/>
              </a:rPr>
              <a:t>أ</a:t>
            </a:r>
            <a:r>
              <a:rPr dirty="0" smtClean="0" sz="1400" spc="-235">
                <a:latin typeface="Arial"/>
                <a:cs typeface="Arial"/>
              </a:rPr>
              <a:t>ا</a:t>
            </a:r>
            <a:r>
              <a:rPr dirty="0" smtClean="0" sz="1400" spc="-5">
                <a:latin typeface="Arial"/>
                <a:cs typeface="Arial"/>
              </a:rPr>
              <a:t>ا</a:t>
            </a:r>
            <a:r>
              <a:rPr dirty="0" smtClean="0" sz="1400" spc="-165">
                <a:latin typeface="Arial"/>
                <a:cs typeface="Arial"/>
              </a:rPr>
              <a:t>ل</a:t>
            </a:r>
            <a:r>
              <a:rPr dirty="0" smtClean="0" sz="1400" spc="-50">
                <a:latin typeface="Arial"/>
                <a:cs typeface="Arial"/>
              </a:rPr>
              <a:t> </a:t>
            </a:r>
            <a:r>
              <a:rPr dirty="0" smtClean="0" sz="1400" spc="10">
                <a:latin typeface="Arial"/>
                <a:cs typeface="Arial"/>
              </a:rPr>
              <a:t> </a:t>
            </a:r>
            <a:r>
              <a:rPr dirty="0" smtClean="0" sz="1400" spc="5">
                <a:latin typeface="Arial"/>
                <a:cs typeface="Arial"/>
              </a:rPr>
              <a:t>ن</a:t>
            </a:r>
            <a:r>
              <a:rPr dirty="0" smtClean="0" sz="1400" spc="0">
                <a:latin typeface="Arial"/>
                <a:cs typeface="Arial"/>
              </a:rPr>
              <a:t>ا </a:t>
            </a:r>
            <a:r>
              <a:rPr dirty="0" smtClean="0" sz="1400" spc="605">
                <a:latin typeface="Arial"/>
                <a:cs typeface="Arial"/>
              </a:rPr>
              <a:t>ا</a:t>
            </a:r>
            <a:r>
              <a:rPr dirty="0" smtClean="0" sz="1400" spc="-229">
                <a:latin typeface="Arial"/>
                <a:cs typeface="Arial"/>
              </a:rPr>
              <a:t>ل</a:t>
            </a:r>
            <a:r>
              <a:rPr dirty="0" smtClean="0" sz="1400" spc="-100">
                <a:latin typeface="Arial"/>
                <a:cs typeface="Arial"/>
              </a:rPr>
              <a:t>أ</a:t>
            </a:r>
            <a:r>
              <a:rPr dirty="0" smtClean="0" sz="1400" spc="-285">
                <a:latin typeface="Arial"/>
                <a:cs typeface="Arial"/>
              </a:rPr>
              <a:t>ل</a:t>
            </a:r>
            <a:r>
              <a:rPr dirty="0" smtClean="0" sz="1400" spc="-114">
                <a:latin typeface="Arial"/>
                <a:cs typeface="Arial"/>
              </a:rPr>
              <a:t>أ</a:t>
            </a:r>
            <a:r>
              <a:rPr dirty="0" smtClean="0" sz="1400" spc="-229">
                <a:latin typeface="Arial"/>
                <a:cs typeface="Arial"/>
              </a:rPr>
              <a:t>ل</a:t>
            </a:r>
            <a:r>
              <a:rPr dirty="0" smtClean="0" sz="1400" spc="-50">
                <a:latin typeface="Arial"/>
                <a:cs typeface="Arial"/>
              </a:rPr>
              <a:t>أ</a:t>
            </a:r>
            <a:r>
              <a:rPr dirty="0" smtClean="0" sz="1400" spc="-5">
                <a:latin typeface="Arial"/>
                <a:cs typeface="Arial"/>
              </a:rPr>
              <a:t>ا</a:t>
            </a:r>
            <a:r>
              <a:rPr dirty="0" smtClean="0" sz="1400" spc="785">
                <a:latin typeface="Arial"/>
                <a:cs typeface="Arial"/>
              </a:rPr>
              <a:t>ه</a:t>
            </a:r>
            <a:r>
              <a:rPr dirty="0" smtClean="0" sz="1400" spc="-715">
                <a:latin typeface="Arial"/>
                <a:cs typeface="Arial"/>
              </a:rPr>
              <a:t>ب</a:t>
            </a:r>
            <a:r>
              <a:rPr dirty="0" smtClean="0" sz="1400" spc="0">
                <a:latin typeface="Arial"/>
                <a:cs typeface="Arial"/>
              </a:rPr>
              <a:t>ا </a:t>
            </a:r>
            <a:r>
              <a:rPr dirty="0" smtClean="0" sz="1400" spc="5">
                <a:latin typeface="Arial"/>
                <a:cs typeface="Arial"/>
              </a:rPr>
              <a:t>ن</a:t>
            </a:r>
            <a:r>
              <a:rPr dirty="0" smtClean="0" sz="1400" spc="-235">
                <a:latin typeface="Arial"/>
                <a:cs typeface="Arial"/>
              </a:rPr>
              <a:t>ا</a:t>
            </a:r>
            <a:r>
              <a:rPr dirty="0" smtClean="0" sz="1400" spc="-5">
                <a:latin typeface="Arial"/>
                <a:cs typeface="Arial"/>
              </a:rPr>
              <a:t>ا</a:t>
            </a:r>
            <a:r>
              <a:rPr dirty="0" smtClean="0" sz="1400" spc="-350">
                <a:latin typeface="Arial"/>
                <a:cs typeface="Arial"/>
              </a:rPr>
              <a:t>ي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755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 </a:t>
            </a:r>
            <a:r>
              <a:rPr dirty="0" smtClean="0" sz="1400" spc="-5">
                <a:latin typeface="Arial"/>
                <a:cs typeface="Arial"/>
              </a:rPr>
              <a:t>ا</a:t>
            </a:r>
            <a:r>
              <a:rPr dirty="0" smtClean="0" sz="1400" spc="-715">
                <a:latin typeface="Arial"/>
                <a:cs typeface="Arial"/>
              </a:rPr>
              <a:t>ب</a:t>
            </a:r>
            <a:r>
              <a:rPr dirty="0" smtClean="0" sz="1400" spc="-200">
                <a:latin typeface="Arial"/>
                <a:cs typeface="Arial"/>
              </a:rPr>
              <a:t>لأ</a:t>
            </a:r>
            <a:endParaRPr sz="1400">
              <a:latin typeface="Arial"/>
              <a:cs typeface="Arial"/>
            </a:endParaRPr>
          </a:p>
          <a:p>
            <a:pPr algn="just" marL="12700" marR="19050">
              <a:lnSpc>
                <a:spcPts val="1860"/>
              </a:lnSpc>
              <a:spcBef>
                <a:spcPts val="80"/>
              </a:spcBef>
            </a:pPr>
            <a:r>
              <a:rPr dirty="0" smtClean="0" sz="1400" spc="600">
                <a:latin typeface="Arial"/>
                <a:cs typeface="Arial"/>
              </a:rPr>
              <a:t> </a:t>
            </a:r>
            <a:r>
              <a:rPr dirty="0" smtClean="0" sz="1400" spc="-125">
                <a:latin typeface="Arial"/>
                <a:cs typeface="Arial"/>
              </a:rPr>
              <a:t>ال</a:t>
            </a:r>
            <a:r>
              <a:rPr dirty="0" smtClean="0" sz="1400" spc="-85">
                <a:latin typeface="Arial"/>
                <a:cs typeface="Arial"/>
              </a:rPr>
              <a:t>أ</a:t>
            </a:r>
            <a:r>
              <a:rPr dirty="0" smtClean="0" sz="1400" spc="-200">
                <a:latin typeface="Arial"/>
                <a:cs typeface="Arial"/>
              </a:rPr>
              <a:t>ا</a:t>
            </a:r>
            <a:r>
              <a:rPr dirty="0" smtClean="0" sz="1400" spc="-35">
                <a:latin typeface="Arial"/>
                <a:cs typeface="Arial"/>
              </a:rPr>
              <a:t>ا </a:t>
            </a:r>
            <a:r>
              <a:rPr dirty="0" smtClean="0" sz="1400" spc="-30">
                <a:latin typeface="Arial"/>
                <a:cs typeface="Arial"/>
              </a:rPr>
              <a:t> </a:t>
            </a:r>
            <a:r>
              <a:rPr dirty="0" smtClean="0" sz="1400" spc="-465">
                <a:latin typeface="Arial"/>
                <a:cs typeface="Arial"/>
              </a:rPr>
              <a:t>فل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600">
                <a:latin typeface="Arial"/>
                <a:cs typeface="Arial"/>
              </a:rPr>
              <a:t> </a:t>
            </a:r>
            <a:r>
              <a:rPr dirty="0" smtClean="0" sz="1400" spc="30">
                <a:latin typeface="Arial"/>
                <a:cs typeface="Arial"/>
              </a:rPr>
              <a:t>ا</a:t>
            </a:r>
            <a:r>
              <a:rPr dirty="0" smtClean="0" sz="1400" spc="30">
                <a:latin typeface="Arial"/>
                <a:cs typeface="Arial"/>
              </a:rPr>
              <a:t>ة</a:t>
            </a:r>
            <a:r>
              <a:rPr dirty="0" smtClean="0" sz="1400" spc="-210">
                <a:latin typeface="Arial"/>
                <a:cs typeface="Arial"/>
              </a:rPr>
              <a:t>ا</a:t>
            </a:r>
            <a:r>
              <a:rPr dirty="0" smtClean="0" sz="1400" spc="40">
                <a:latin typeface="Arial"/>
                <a:cs typeface="Arial"/>
              </a:rPr>
              <a:t>اوا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-290">
                <a:latin typeface="Arial"/>
                <a:cs typeface="Arial"/>
              </a:rPr>
              <a:t>ف</a:t>
            </a:r>
            <a:r>
              <a:rPr dirty="0" smtClean="0" sz="1400" spc="-204">
                <a:latin typeface="Arial"/>
                <a:cs typeface="Arial"/>
              </a:rPr>
              <a:t>ا</a:t>
            </a:r>
            <a:r>
              <a:rPr dirty="0" smtClean="0" sz="1400" spc="-160">
                <a:latin typeface="Arial"/>
                <a:cs typeface="Arial"/>
              </a:rPr>
              <a:t>ا</a:t>
            </a:r>
            <a:r>
              <a:rPr dirty="0" smtClean="0" sz="1400" spc="-560">
                <a:latin typeface="Arial"/>
                <a:cs typeface="Arial"/>
              </a:rPr>
              <a:t>ب</a:t>
            </a:r>
            <a:r>
              <a:rPr dirty="0" smtClean="0" sz="1400" spc="0">
                <a:latin typeface="Arial"/>
                <a:cs typeface="Arial"/>
              </a:rPr>
              <a:t>ا </a:t>
            </a:r>
            <a:r>
              <a:rPr dirty="0" smtClean="0" sz="1400" spc="229">
                <a:latin typeface="Arial"/>
                <a:cs typeface="Arial"/>
              </a:rPr>
              <a:t>ا</a:t>
            </a:r>
            <a:r>
              <a:rPr dirty="0" smtClean="0" sz="1400" spc="-210">
                <a:latin typeface="Arial"/>
                <a:cs typeface="Arial"/>
              </a:rPr>
              <a:t>ا</a:t>
            </a:r>
            <a:r>
              <a:rPr dirty="0" smtClean="0" sz="1400" spc="-25">
                <a:latin typeface="Arial"/>
                <a:cs typeface="Arial"/>
              </a:rPr>
              <a:t>اي</a:t>
            </a:r>
            <a:r>
              <a:rPr dirty="0" smtClean="0" sz="1400" spc="-30">
                <a:latin typeface="Arial"/>
                <a:cs typeface="Arial"/>
              </a:rPr>
              <a:t>ه</a:t>
            </a:r>
            <a:r>
              <a:rPr dirty="0" smtClean="0" sz="1400" spc="-120">
                <a:latin typeface="Arial"/>
                <a:cs typeface="Arial"/>
              </a:rPr>
              <a:t>لا</a:t>
            </a:r>
            <a:r>
              <a:rPr dirty="0" smtClean="0" sz="1400" spc="-120">
                <a:latin typeface="Arial"/>
                <a:cs typeface="Arial"/>
              </a:rPr>
              <a:t>ا </a:t>
            </a:r>
            <a:r>
              <a:rPr dirty="0" smtClean="0" sz="1400" spc="5">
                <a:latin typeface="Arial"/>
                <a:cs typeface="Arial"/>
              </a:rPr>
              <a:t>ى</a:t>
            </a:r>
            <a:r>
              <a:rPr dirty="0" smtClean="0" sz="1400" spc="-200">
                <a:latin typeface="Arial"/>
                <a:cs typeface="Arial"/>
              </a:rPr>
              <a:t>لأ</a:t>
            </a:r>
            <a:r>
              <a:rPr dirty="0" smtClean="0" sz="1400" spc="-200">
                <a:latin typeface="Arial"/>
                <a:cs typeface="Arial"/>
              </a:rPr>
              <a:t>ا</a:t>
            </a:r>
            <a:r>
              <a:rPr dirty="0" smtClean="0" sz="1400" spc="-10">
                <a:latin typeface="Arial"/>
                <a:cs typeface="Arial"/>
              </a:rPr>
              <a:t>ا 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5">
                <a:latin typeface="Arial"/>
                <a:cs typeface="Arial"/>
              </a:rPr>
              <a:t>الأ</a:t>
            </a:r>
            <a:r>
              <a:rPr dirty="0" smtClean="0" sz="1400" spc="-204">
                <a:latin typeface="Arial"/>
                <a:cs typeface="Arial"/>
              </a:rPr>
              <a:t>ا</a:t>
            </a:r>
            <a:r>
              <a:rPr dirty="0" smtClean="0" sz="1400" spc="-80">
                <a:latin typeface="Arial"/>
                <a:cs typeface="Arial"/>
              </a:rPr>
              <a:t>افلأ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80">
                <a:latin typeface="Arial"/>
                <a:cs typeface="Arial"/>
              </a:rPr>
              <a:t> </a:t>
            </a:r>
            <a:r>
              <a:rPr dirty="0" smtClean="0" sz="1400" spc="65">
                <a:latin typeface="Arial"/>
                <a:cs typeface="Arial"/>
              </a:rPr>
              <a:t>ة</a:t>
            </a:r>
            <a:r>
              <a:rPr dirty="0" smtClean="0" sz="1400" spc="-210">
                <a:latin typeface="Arial"/>
                <a:cs typeface="Arial"/>
              </a:rPr>
              <a:t>ا</a:t>
            </a:r>
            <a:r>
              <a:rPr dirty="0" smtClean="0" sz="1400" spc="-210">
                <a:latin typeface="Arial"/>
                <a:cs typeface="Arial"/>
              </a:rPr>
              <a:t>اس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420">
                <a:latin typeface="Arial"/>
                <a:cs typeface="Arial"/>
              </a:rPr>
              <a:t>ا</a:t>
            </a:r>
            <a:r>
              <a:rPr dirty="0" smtClean="0" sz="1400" spc="-210">
                <a:latin typeface="Arial"/>
                <a:cs typeface="Arial"/>
              </a:rPr>
              <a:t>ا</a:t>
            </a:r>
            <a:r>
              <a:rPr dirty="0" smtClean="0" sz="1400" spc="-160">
                <a:latin typeface="Arial"/>
                <a:cs typeface="Arial"/>
              </a:rPr>
              <a:t>املل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434">
                <a:latin typeface="Arial"/>
                <a:cs typeface="Arial"/>
              </a:rPr>
              <a:t> </a:t>
            </a:r>
            <a:r>
              <a:rPr dirty="0" smtClean="0" sz="1400" spc="-204">
                <a:latin typeface="Arial"/>
                <a:cs typeface="Arial"/>
              </a:rPr>
              <a:t>ا</a:t>
            </a:r>
            <a:r>
              <a:rPr dirty="0" smtClean="0" sz="1400" spc="-270">
                <a:latin typeface="Arial"/>
                <a:cs typeface="Arial"/>
              </a:rPr>
              <a:t>البا</a:t>
            </a:r>
            <a:r>
              <a:rPr dirty="0" smtClean="0" sz="1400" spc="-270">
                <a:latin typeface="Arial"/>
                <a:cs typeface="Arial"/>
              </a:rPr>
              <a:t> </a:t>
            </a:r>
            <a:r>
              <a:rPr dirty="0" smtClean="0" sz="1400" spc="229">
                <a:latin typeface="Arial"/>
                <a:cs typeface="Arial"/>
              </a:rPr>
              <a:t>ا</a:t>
            </a:r>
            <a:r>
              <a:rPr dirty="0" smtClean="0" sz="1400" spc="-200">
                <a:latin typeface="Arial"/>
                <a:cs typeface="Arial"/>
              </a:rPr>
              <a:t>ا</a:t>
            </a:r>
            <a:r>
              <a:rPr dirty="0" smtClean="0" sz="1400" spc="-225">
                <a:latin typeface="Arial"/>
                <a:cs typeface="Arial"/>
              </a:rPr>
              <a:t>ال ي</a:t>
            </a:r>
            <a:r>
              <a:rPr dirty="0" smtClean="0" sz="1400" spc="-275">
                <a:latin typeface="Arial"/>
                <a:cs typeface="Arial"/>
              </a:rPr>
              <a:t>ل</a:t>
            </a:r>
            <a:r>
              <a:rPr dirty="0" smtClean="0" sz="1400" spc="-450">
                <a:latin typeface="Arial"/>
                <a:cs typeface="Arial"/>
              </a:rPr>
              <a:t>يي</a:t>
            </a:r>
            <a:r>
              <a:rPr dirty="0" smtClean="0" sz="1400" spc="-509">
                <a:latin typeface="Arial"/>
                <a:cs typeface="Arial"/>
              </a:rPr>
              <a:t>ب</a:t>
            </a:r>
            <a:r>
              <a:rPr dirty="0" smtClean="0" sz="1400" spc="0">
                <a:latin typeface="Arial"/>
                <a:cs typeface="Arial"/>
              </a:rPr>
              <a:t>ا </a:t>
            </a:r>
            <a:r>
              <a:rPr dirty="0" smtClean="0" sz="1400" spc="45">
                <a:latin typeface="Arial"/>
                <a:cs typeface="Arial"/>
              </a:rPr>
              <a:t>ه الأ</a:t>
            </a:r>
            <a:r>
              <a:rPr dirty="0" smtClean="0" sz="1400" spc="-204">
                <a:latin typeface="Arial"/>
                <a:cs typeface="Arial"/>
              </a:rPr>
              <a:t>ا</a:t>
            </a:r>
            <a:r>
              <a:rPr dirty="0" smtClean="0" sz="1400" spc="-135">
                <a:latin typeface="Arial"/>
                <a:cs typeface="Arial"/>
              </a:rPr>
              <a:t>او</a:t>
            </a:r>
            <a:r>
              <a:rPr dirty="0" smtClean="0" sz="1400" spc="-310">
                <a:latin typeface="Arial"/>
                <a:cs typeface="Arial"/>
              </a:rPr>
              <a:t>ب</a:t>
            </a:r>
            <a:r>
              <a:rPr dirty="0" smtClean="0" sz="1400" spc="0">
                <a:latin typeface="Arial"/>
                <a:cs typeface="Arial"/>
              </a:rPr>
              <a:t>ا </a:t>
            </a:r>
            <a:r>
              <a:rPr dirty="0" smtClean="0" sz="1400" spc="5">
                <a:latin typeface="Arial"/>
                <a:cs typeface="Arial"/>
              </a:rPr>
              <a:t>ن</a:t>
            </a:r>
            <a:r>
              <a:rPr dirty="0" smtClean="0" sz="1400" spc="-210">
                <a:latin typeface="Arial"/>
                <a:cs typeface="Arial"/>
              </a:rPr>
              <a:t>ا</a:t>
            </a:r>
            <a:r>
              <a:rPr dirty="0" smtClean="0" sz="1400" spc="-175">
                <a:latin typeface="Arial"/>
                <a:cs typeface="Arial"/>
              </a:rPr>
              <a:t>اي</a:t>
            </a:r>
            <a:r>
              <a:rPr dirty="0" smtClean="0" sz="1400" spc="-175">
                <a:latin typeface="Arial"/>
                <a:cs typeface="Arial"/>
              </a:rPr>
              <a:t> </a:t>
            </a:r>
            <a:r>
              <a:rPr dirty="0" smtClean="0" sz="1400" spc="25">
                <a:latin typeface="Arial"/>
                <a:cs typeface="Arial"/>
              </a:rPr>
              <a:t>اد</a:t>
            </a:r>
            <a:r>
              <a:rPr dirty="0" smtClean="0" sz="1400" spc="-210">
                <a:latin typeface="Arial"/>
                <a:cs typeface="Arial"/>
              </a:rPr>
              <a:t>ا</a:t>
            </a:r>
            <a:r>
              <a:rPr dirty="0" smtClean="0" sz="1400" spc="-225">
                <a:latin typeface="Arial"/>
                <a:cs typeface="Arial"/>
              </a:rPr>
              <a:t>اس</a:t>
            </a:r>
            <a:r>
              <a:rPr dirty="0" smtClean="0" sz="1400" spc="-160">
                <a:latin typeface="Arial"/>
                <a:cs typeface="Arial"/>
              </a:rPr>
              <a:t>د</a:t>
            </a:r>
            <a:r>
              <a:rPr dirty="0" smtClean="0" sz="1400" spc="-415">
                <a:latin typeface="Arial"/>
                <a:cs typeface="Arial"/>
              </a:rPr>
              <a:t>س</a:t>
            </a:r>
            <a:r>
              <a:rPr dirty="0" smtClean="0" sz="1400" spc="-415">
                <a:latin typeface="Arial"/>
                <a:cs typeface="Arial"/>
              </a:rPr>
              <a:t> </a:t>
            </a:r>
            <a:r>
              <a:rPr dirty="0" smtClean="0" sz="1400" spc="-275">
                <a:latin typeface="Arial"/>
                <a:cs typeface="Arial"/>
              </a:rPr>
              <a:t>قي</a:t>
            </a:r>
            <a:r>
              <a:rPr dirty="0" smtClean="0" sz="1400" spc="-204">
                <a:latin typeface="Arial"/>
                <a:cs typeface="Arial"/>
              </a:rPr>
              <a:t>ا</a:t>
            </a:r>
            <a:r>
              <a:rPr dirty="0" smtClean="0" sz="1400" spc="-10">
                <a:latin typeface="Arial"/>
                <a:cs typeface="Arial"/>
              </a:rPr>
              <a:t>ا و</a:t>
            </a:r>
            <a:r>
              <a:rPr dirty="0" smtClean="0" sz="1400" spc="-10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ن</a:t>
            </a:r>
            <a:r>
              <a:rPr dirty="0" smtClean="0" sz="1400" spc="-175">
                <a:latin typeface="Arial"/>
                <a:cs typeface="Arial"/>
              </a:rPr>
              <a:t>ا</a:t>
            </a:r>
            <a:r>
              <a:rPr dirty="0" smtClean="0" sz="1400" spc="-175">
                <a:latin typeface="Arial"/>
                <a:cs typeface="Arial"/>
              </a:rPr>
              <a:t>اي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-140">
                <a:latin typeface="Arial"/>
                <a:cs typeface="Arial"/>
              </a:rPr>
              <a:t>ز</a:t>
            </a:r>
            <a:r>
              <a:rPr dirty="0" smtClean="0" sz="1400" spc="-90">
                <a:latin typeface="Arial"/>
                <a:cs typeface="Arial"/>
              </a:rPr>
              <a:t>ة</a:t>
            </a:r>
            <a:r>
              <a:rPr dirty="0" smtClean="0" sz="1400" spc="65">
                <a:latin typeface="Arial"/>
                <a:cs typeface="Arial"/>
              </a:rPr>
              <a:t>ة</a:t>
            </a:r>
            <a:r>
              <a:rPr dirty="0" smtClean="0" sz="1400" spc="-185">
                <a:latin typeface="Arial"/>
                <a:cs typeface="Arial"/>
              </a:rPr>
              <a:t>ا</a:t>
            </a:r>
            <a:r>
              <a:rPr dirty="0" smtClean="0" sz="1400" spc="-225">
                <a:latin typeface="Arial"/>
                <a:cs typeface="Arial"/>
              </a:rPr>
              <a:t>اللي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600">
                <a:latin typeface="Arial"/>
                <a:cs typeface="Arial"/>
              </a:rPr>
              <a:t> </a:t>
            </a:r>
            <a:r>
              <a:rPr dirty="0" smtClean="0" sz="1400" spc="-120">
                <a:latin typeface="Arial"/>
                <a:cs typeface="Arial"/>
              </a:rPr>
              <a:t>لا</a:t>
            </a:r>
            <a:r>
              <a:rPr dirty="0" smtClean="0" sz="1400" spc="-585">
                <a:latin typeface="Arial"/>
                <a:cs typeface="Arial"/>
              </a:rPr>
              <a:t>ي</a:t>
            </a:r>
            <a:r>
              <a:rPr dirty="0" smtClean="0" sz="1400" spc="-180">
                <a:latin typeface="Arial"/>
                <a:cs typeface="Arial"/>
              </a:rPr>
              <a:t>ا</a:t>
            </a:r>
            <a:r>
              <a:rPr dirty="0" smtClean="0" sz="1400" spc="5">
                <a:latin typeface="Arial"/>
                <a:cs typeface="Arial"/>
              </a:rPr>
              <a:t>ا ي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434">
                <a:latin typeface="Arial"/>
                <a:cs typeface="Arial"/>
              </a:rPr>
              <a:t> </a:t>
            </a:r>
            <a:r>
              <a:rPr dirty="0" smtClean="0" sz="1400" spc="-185">
                <a:latin typeface="Arial"/>
                <a:cs typeface="Arial"/>
              </a:rPr>
              <a:t>ا</a:t>
            </a:r>
            <a:r>
              <a:rPr dirty="0" smtClean="0" sz="1400" spc="-10">
                <a:latin typeface="Arial"/>
                <a:cs typeface="Arial"/>
              </a:rPr>
              <a:t>ا 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605">
                <a:latin typeface="Arial"/>
                <a:cs typeface="Arial"/>
              </a:rPr>
              <a:t>ا</a:t>
            </a:r>
            <a:r>
              <a:rPr dirty="0" smtClean="0" sz="1400" spc="-200">
                <a:latin typeface="Arial"/>
                <a:cs typeface="Arial"/>
              </a:rPr>
              <a:t>لأ</a:t>
            </a:r>
            <a:r>
              <a:rPr dirty="0" smtClean="0" sz="1400" spc="-175">
                <a:latin typeface="Arial"/>
                <a:cs typeface="Arial"/>
              </a:rPr>
              <a:t>ا</a:t>
            </a:r>
            <a:r>
              <a:rPr dirty="0" smtClean="0" sz="1400" spc="-130">
                <a:latin typeface="Arial"/>
                <a:cs typeface="Arial"/>
              </a:rPr>
              <a:t>ا ل</a:t>
            </a:r>
            <a:r>
              <a:rPr dirty="0" smtClean="0" sz="1400" spc="-195">
                <a:latin typeface="Arial"/>
                <a:cs typeface="Arial"/>
              </a:rPr>
              <a:t>ل</a:t>
            </a:r>
            <a:r>
              <a:rPr dirty="0" smtClean="0" sz="1400" spc="-355">
                <a:latin typeface="Arial"/>
                <a:cs typeface="Arial"/>
              </a:rPr>
              <a:t>با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90">
                <a:latin typeface="Arial"/>
                <a:cs typeface="Arial"/>
              </a:rPr>
              <a:t>  ي</a:t>
            </a:r>
            <a:r>
              <a:rPr dirty="0" smtClean="0" sz="1400" spc="-180">
                <a:latin typeface="Arial"/>
                <a:cs typeface="Arial"/>
              </a:rPr>
              <a:t>ا</a:t>
            </a:r>
            <a:r>
              <a:rPr dirty="0" smtClean="0" sz="1400" spc="-105">
                <a:latin typeface="Arial"/>
                <a:cs typeface="Arial"/>
              </a:rPr>
              <a:t>ا </a:t>
            </a:r>
            <a:r>
              <a:rPr dirty="0" smtClean="0" sz="1400" spc="-210">
                <a:latin typeface="Arial"/>
                <a:cs typeface="Arial"/>
              </a:rPr>
              <a:t>ل</a:t>
            </a:r>
            <a:r>
              <a:rPr dirty="0" smtClean="0" sz="1400" spc="-25">
                <a:latin typeface="Arial"/>
                <a:cs typeface="Arial"/>
              </a:rPr>
              <a:t>ولاا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229">
                <a:latin typeface="Arial"/>
                <a:cs typeface="Arial"/>
              </a:rPr>
              <a:t>ا</a:t>
            </a:r>
            <a:r>
              <a:rPr dirty="0" smtClean="0" sz="1400" spc="-185">
                <a:latin typeface="Arial"/>
                <a:cs typeface="Arial"/>
              </a:rPr>
              <a:t>ا</a:t>
            </a:r>
            <a:r>
              <a:rPr dirty="0" smtClean="0" sz="1400" spc="25">
                <a:latin typeface="Arial"/>
                <a:cs typeface="Arial"/>
              </a:rPr>
              <a:t>اي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-50">
                <a:latin typeface="Arial"/>
                <a:cs typeface="Arial"/>
              </a:rPr>
              <a:t> </a:t>
            </a:r>
            <a:r>
              <a:rPr dirty="0" smtClean="0" sz="1400" spc="-350">
                <a:latin typeface="Arial"/>
                <a:cs typeface="Arial"/>
              </a:rPr>
              <a:t>يبا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ق</a:t>
            </a:r>
            <a:r>
              <a:rPr dirty="0" smtClean="0" sz="1400" spc="-185">
                <a:latin typeface="Arial"/>
                <a:cs typeface="Arial"/>
              </a:rPr>
              <a:t>ا</a:t>
            </a:r>
            <a:r>
              <a:rPr dirty="0" smtClean="0" sz="1400" spc="-195">
                <a:latin typeface="Arial"/>
                <a:cs typeface="Arial"/>
              </a:rPr>
              <a:t>ايول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نا </a:t>
            </a:r>
            <a:r>
              <a:rPr dirty="0" smtClean="0" sz="1400" spc="5">
                <a:latin typeface="Arial"/>
                <a:cs typeface="Arial"/>
              </a:rPr>
              <a:t>ن</a:t>
            </a:r>
            <a:r>
              <a:rPr dirty="0" smtClean="0" sz="1400" spc="-175">
                <a:latin typeface="Arial"/>
                <a:cs typeface="Arial"/>
              </a:rPr>
              <a:t>ا</a:t>
            </a:r>
            <a:r>
              <a:rPr dirty="0" smtClean="0" sz="1400" spc="-135">
                <a:latin typeface="Arial"/>
                <a:cs typeface="Arial"/>
              </a:rPr>
              <a:t>ال</a:t>
            </a:r>
            <a:r>
              <a:rPr dirty="0" smtClean="0" sz="1400" spc="-254">
                <a:latin typeface="Arial"/>
                <a:cs typeface="Arial"/>
              </a:rPr>
              <a:t>ي</a:t>
            </a:r>
            <a:r>
              <a:rPr dirty="0" smtClean="0" sz="1400" spc="-50">
                <a:latin typeface="Arial"/>
                <a:cs typeface="Arial"/>
              </a:rPr>
              <a:t> </a:t>
            </a:r>
            <a:r>
              <a:rPr dirty="0" smtClean="0" sz="1400" spc="-200">
                <a:latin typeface="Arial"/>
                <a:cs typeface="Arial"/>
              </a:rPr>
              <a:t>لأ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، 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229">
                <a:latin typeface="Arial"/>
                <a:cs typeface="Arial"/>
              </a:rPr>
              <a:t>ا</a:t>
            </a:r>
            <a:r>
              <a:rPr dirty="0" smtClean="0" sz="1400" spc="-185">
                <a:latin typeface="Arial"/>
                <a:cs typeface="Arial"/>
              </a:rPr>
              <a:t>ا</a:t>
            </a:r>
            <a:r>
              <a:rPr dirty="0" smtClean="0" sz="1400" spc="25">
                <a:latin typeface="Arial"/>
                <a:cs typeface="Arial"/>
              </a:rPr>
              <a:t>اي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-50">
                <a:latin typeface="Arial"/>
                <a:cs typeface="Arial"/>
              </a:rPr>
              <a:t> </a:t>
            </a:r>
            <a:r>
              <a:rPr dirty="0" smtClean="0" sz="1400" spc="-350">
                <a:latin typeface="Arial"/>
                <a:cs typeface="Arial"/>
              </a:rPr>
              <a:t>يبا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434">
                <a:latin typeface="Arial"/>
                <a:cs typeface="Arial"/>
              </a:rPr>
              <a:t> </a:t>
            </a:r>
            <a:r>
              <a:rPr dirty="0" smtClean="0" sz="1400" spc="-180">
                <a:latin typeface="Arial"/>
                <a:cs typeface="Arial"/>
              </a:rPr>
              <a:t>ا</a:t>
            </a:r>
            <a:r>
              <a:rPr dirty="0" smtClean="0" sz="1400" spc="-10">
                <a:latin typeface="Arial"/>
                <a:cs typeface="Arial"/>
              </a:rPr>
              <a:t>ا 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229">
                <a:latin typeface="Arial"/>
                <a:cs typeface="Arial"/>
              </a:rPr>
              <a:t>ا</a:t>
            </a:r>
            <a:r>
              <a:rPr dirty="0" smtClean="0" sz="1400" spc="-185">
                <a:latin typeface="Arial"/>
                <a:cs typeface="Arial"/>
              </a:rPr>
              <a:t>ا</a:t>
            </a:r>
            <a:r>
              <a:rPr dirty="0" smtClean="0" sz="1400" spc="-70">
                <a:latin typeface="Arial"/>
                <a:cs typeface="Arial"/>
              </a:rPr>
              <a:t>ا لأو</a:t>
            </a:r>
            <a:r>
              <a:rPr dirty="0" smtClean="0" sz="1400" spc="-200">
                <a:latin typeface="Arial"/>
                <a:cs typeface="Arial"/>
              </a:rPr>
              <a:t>لأ</a:t>
            </a:r>
            <a:r>
              <a:rPr dirty="0" smtClean="0" sz="1400" spc="350">
                <a:latin typeface="Arial"/>
                <a:cs typeface="Arial"/>
              </a:rPr>
              <a:t> </a:t>
            </a:r>
            <a:endParaRPr sz="1400">
              <a:latin typeface="Arial"/>
              <a:cs typeface="Arial"/>
            </a:endParaRPr>
          </a:p>
          <a:p>
            <a:pPr algn="just" marL="12700" marR="12700">
              <a:lnSpc>
                <a:spcPct val="100000"/>
              </a:lnSpc>
              <a:spcBef>
                <a:spcPts val="75"/>
              </a:spcBef>
            </a:pPr>
            <a:r>
              <a:rPr dirty="0" smtClean="0" sz="1400" spc="605">
                <a:latin typeface="Arial"/>
                <a:cs typeface="Arial"/>
              </a:rPr>
              <a:t>ا</a:t>
            </a:r>
            <a:r>
              <a:rPr dirty="0" smtClean="0" sz="1400" spc="-200">
                <a:latin typeface="Arial"/>
                <a:cs typeface="Arial"/>
              </a:rPr>
              <a:t>لأ</a:t>
            </a:r>
            <a:r>
              <a:rPr dirty="0" smtClean="0" sz="1400" spc="-135">
                <a:latin typeface="Arial"/>
                <a:cs typeface="Arial"/>
              </a:rPr>
              <a:t>ا</a:t>
            </a:r>
            <a:r>
              <a:rPr dirty="0" smtClean="0" sz="1400" spc="-130">
                <a:latin typeface="Arial"/>
                <a:cs typeface="Arial"/>
              </a:rPr>
              <a:t>ا ل</a:t>
            </a:r>
            <a:r>
              <a:rPr dirty="0" smtClean="0" sz="1400" spc="-195">
                <a:latin typeface="Arial"/>
                <a:cs typeface="Arial"/>
              </a:rPr>
              <a:t>ل</a:t>
            </a:r>
            <a:r>
              <a:rPr dirty="0" smtClean="0" sz="1400" spc="-355">
                <a:latin typeface="Arial"/>
                <a:cs typeface="Arial"/>
              </a:rPr>
              <a:t>با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90">
                <a:latin typeface="Arial"/>
                <a:cs typeface="Arial"/>
              </a:rPr>
              <a:t>  ي</a:t>
            </a:r>
            <a:r>
              <a:rPr dirty="0" smtClean="0" sz="1400" spc="-145">
                <a:latin typeface="Arial"/>
                <a:cs typeface="Arial"/>
              </a:rPr>
              <a:t>ا</a:t>
            </a:r>
            <a:r>
              <a:rPr dirty="0" smtClean="0" sz="1400" spc="-105">
                <a:latin typeface="Arial"/>
                <a:cs typeface="Arial"/>
              </a:rPr>
              <a:t>ا </a:t>
            </a:r>
            <a:r>
              <a:rPr dirty="0" smtClean="0" sz="1400" spc="-210">
                <a:latin typeface="Arial"/>
                <a:cs typeface="Arial"/>
              </a:rPr>
              <a:t>ل</a:t>
            </a:r>
            <a:r>
              <a:rPr dirty="0" smtClean="0" sz="1400" spc="-85">
                <a:latin typeface="Arial"/>
                <a:cs typeface="Arial"/>
              </a:rPr>
              <a:t>ولأالأ</a:t>
            </a:r>
            <a:r>
              <a:rPr dirty="0" smtClean="0" sz="1400" spc="10">
                <a:latin typeface="Arial"/>
                <a:cs typeface="Arial"/>
              </a:rPr>
              <a:t> </a:t>
            </a:r>
            <a:r>
              <a:rPr dirty="0" smtClean="0" sz="1400" spc="-285">
                <a:latin typeface="Arial"/>
                <a:cs typeface="Arial"/>
              </a:rPr>
              <a:t> بي</a:t>
            </a:r>
            <a:r>
              <a:rPr dirty="0" smtClean="0" sz="1400" spc="-145">
                <a:latin typeface="Arial"/>
                <a:cs typeface="Arial"/>
              </a:rPr>
              <a:t>ا</a:t>
            </a:r>
            <a:r>
              <a:rPr dirty="0" smtClean="0" sz="1400" spc="-285">
                <a:latin typeface="Arial"/>
                <a:cs typeface="Arial"/>
              </a:rPr>
              <a:t>اي</a:t>
            </a:r>
            <a:r>
              <a:rPr dirty="0" smtClean="0" sz="1400" spc="-490">
                <a:latin typeface="Arial"/>
                <a:cs typeface="Arial"/>
              </a:rPr>
              <a:t>ب</a:t>
            </a:r>
            <a:r>
              <a:rPr dirty="0" smtClean="0" sz="1400" spc="0">
                <a:latin typeface="Arial"/>
                <a:cs typeface="Arial"/>
              </a:rPr>
              <a:t>ا </a:t>
            </a:r>
            <a:r>
              <a:rPr dirty="0" smtClean="0" sz="1400" spc="610">
                <a:latin typeface="Arial"/>
                <a:cs typeface="Arial"/>
              </a:rPr>
              <a:t>ا</a:t>
            </a:r>
            <a:r>
              <a:rPr dirty="0" smtClean="0" sz="1400" spc="-200">
                <a:latin typeface="Arial"/>
                <a:cs typeface="Arial"/>
              </a:rPr>
              <a:t>لأ</a:t>
            </a:r>
            <a:r>
              <a:rPr dirty="0" smtClean="0" sz="1400" spc="-135">
                <a:latin typeface="Arial"/>
                <a:cs typeface="Arial"/>
              </a:rPr>
              <a:t>ا</a:t>
            </a:r>
            <a:r>
              <a:rPr dirty="0" smtClean="0" sz="1400" spc="-130">
                <a:latin typeface="Arial"/>
                <a:cs typeface="Arial"/>
              </a:rPr>
              <a:t>ا ل</a:t>
            </a:r>
            <a:r>
              <a:rPr dirty="0" smtClean="0" sz="1400" spc="-195">
                <a:latin typeface="Arial"/>
                <a:cs typeface="Arial"/>
              </a:rPr>
              <a:t>ل</a:t>
            </a:r>
            <a:r>
              <a:rPr dirty="0" smtClean="0" sz="1400" spc="-355">
                <a:latin typeface="Arial"/>
                <a:cs typeface="Arial"/>
              </a:rPr>
              <a:t>با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90">
                <a:latin typeface="Arial"/>
                <a:cs typeface="Arial"/>
              </a:rPr>
              <a:t>  ي</a:t>
            </a:r>
            <a:r>
              <a:rPr dirty="0" smtClean="0" sz="1400" spc="-145">
                <a:latin typeface="Arial"/>
                <a:cs typeface="Arial"/>
              </a:rPr>
              <a:t>ا</a:t>
            </a:r>
            <a:r>
              <a:rPr dirty="0" smtClean="0" sz="1400" spc="-105">
                <a:latin typeface="Arial"/>
                <a:cs typeface="Arial"/>
              </a:rPr>
              <a:t>ا </a:t>
            </a:r>
            <a:r>
              <a:rPr dirty="0" smtClean="0" sz="1400" spc="-210">
                <a:latin typeface="Arial"/>
                <a:cs typeface="Arial"/>
              </a:rPr>
              <a:t>ل</a:t>
            </a:r>
            <a:r>
              <a:rPr dirty="0" smtClean="0" sz="1400" spc="-85">
                <a:latin typeface="Arial"/>
                <a:cs typeface="Arial"/>
              </a:rPr>
              <a:t>ولأالأ</a:t>
            </a:r>
            <a:r>
              <a:rPr dirty="0" smtClean="0" sz="1400" spc="10">
                <a:latin typeface="Arial"/>
                <a:cs typeface="Arial"/>
              </a:rPr>
              <a:t> </a:t>
            </a:r>
            <a:r>
              <a:rPr dirty="0" smtClean="0" sz="1400" spc="-175">
                <a:latin typeface="Arial"/>
                <a:cs typeface="Arial"/>
              </a:rPr>
              <a:t>زلأ</a:t>
            </a:r>
            <a:r>
              <a:rPr dirty="0" smtClean="0" sz="1400" spc="-100">
                <a:latin typeface="Arial"/>
                <a:cs typeface="Arial"/>
              </a:rPr>
              <a:t>ا</a:t>
            </a:r>
            <a:r>
              <a:rPr dirty="0" smtClean="0" sz="1400" spc="65">
                <a:latin typeface="Arial"/>
                <a:cs typeface="Arial"/>
              </a:rPr>
              <a:t>ة</a:t>
            </a:r>
            <a:r>
              <a:rPr dirty="0" smtClean="0" sz="1400" spc="-120">
                <a:latin typeface="Arial"/>
                <a:cs typeface="Arial"/>
              </a:rPr>
              <a:t>لأ</a:t>
            </a:r>
            <a:r>
              <a:rPr dirty="0" smtClean="0" sz="1400" spc="-120">
                <a:latin typeface="Arial"/>
                <a:cs typeface="Arial"/>
              </a:rPr>
              <a:t>ا </a:t>
            </a:r>
            <a:r>
              <a:rPr dirty="0" smtClean="0" sz="1400" spc="40">
                <a:latin typeface="Arial"/>
                <a:cs typeface="Arial"/>
              </a:rPr>
              <a:t>ة</a:t>
            </a:r>
            <a:r>
              <a:rPr dirty="0" smtClean="0" sz="1400" spc="25">
                <a:latin typeface="Arial"/>
                <a:cs typeface="Arial"/>
              </a:rPr>
              <a:t>ا</a:t>
            </a:r>
            <a:r>
              <a:rPr dirty="0" smtClean="0" sz="1400" spc="-160">
                <a:latin typeface="Arial"/>
                <a:cs typeface="Arial"/>
              </a:rPr>
              <a:t>لأ</a:t>
            </a:r>
            <a:r>
              <a:rPr dirty="0" smtClean="0" sz="1400" spc="-150">
                <a:latin typeface="Arial"/>
                <a:cs typeface="Arial"/>
              </a:rPr>
              <a:t>ا</a:t>
            </a:r>
            <a:r>
              <a:rPr dirty="0" smtClean="0" sz="1400" spc="-10">
                <a:latin typeface="Arial"/>
                <a:cs typeface="Arial"/>
              </a:rPr>
              <a:t>ا</a:t>
            </a:r>
            <a:r>
              <a:rPr dirty="0" smtClean="0" sz="1400" spc="-20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ا </a:t>
            </a:r>
            <a:r>
              <a:rPr dirty="0" smtClean="0" sz="1400" spc="434">
                <a:latin typeface="Arial"/>
                <a:cs typeface="Arial"/>
              </a:rPr>
              <a:t> </a:t>
            </a:r>
            <a:r>
              <a:rPr dirty="0" smtClean="0" sz="1400" spc="-135">
                <a:latin typeface="Arial"/>
                <a:cs typeface="Arial"/>
              </a:rPr>
              <a:t>ا</a:t>
            </a:r>
            <a:r>
              <a:rPr dirty="0" smtClean="0" sz="1400" spc="-10">
                <a:latin typeface="Arial"/>
                <a:cs typeface="Arial"/>
              </a:rPr>
              <a:t>ا 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605">
                <a:latin typeface="Arial"/>
                <a:cs typeface="Arial"/>
              </a:rPr>
              <a:t>ا</a:t>
            </a:r>
            <a:r>
              <a:rPr dirty="0" smtClean="0" sz="1400" spc="-200">
                <a:latin typeface="Arial"/>
                <a:cs typeface="Arial"/>
              </a:rPr>
              <a:t>لأ</a:t>
            </a:r>
            <a:r>
              <a:rPr dirty="0" smtClean="0" sz="1400" spc="-150">
                <a:latin typeface="Arial"/>
                <a:cs typeface="Arial"/>
              </a:rPr>
              <a:t>ا</a:t>
            </a:r>
            <a:r>
              <a:rPr dirty="0" smtClean="0" sz="1400" spc="-130">
                <a:latin typeface="Arial"/>
                <a:cs typeface="Arial"/>
              </a:rPr>
              <a:t>ا ل</a:t>
            </a:r>
            <a:r>
              <a:rPr dirty="0" smtClean="0" sz="1400" spc="-195">
                <a:latin typeface="Arial"/>
                <a:cs typeface="Arial"/>
              </a:rPr>
              <a:t>ل</a:t>
            </a:r>
            <a:r>
              <a:rPr dirty="0" smtClean="0" sz="1400" spc="-355">
                <a:latin typeface="Arial"/>
                <a:cs typeface="Arial"/>
              </a:rPr>
              <a:t>با</a:t>
            </a:r>
            <a:r>
              <a:rPr dirty="0" smtClean="0" sz="1400" spc="40">
                <a:latin typeface="Arial"/>
                <a:cs typeface="Arial"/>
              </a:rPr>
              <a:t> </a:t>
            </a:r>
            <a:r>
              <a:rPr dirty="0" smtClean="0" sz="1400" spc="90">
                <a:latin typeface="Arial"/>
                <a:cs typeface="Arial"/>
              </a:rPr>
              <a:t>  ي</a:t>
            </a:r>
            <a:r>
              <a:rPr dirty="0" smtClean="0" sz="1400" spc="-145">
                <a:latin typeface="Arial"/>
                <a:cs typeface="Arial"/>
              </a:rPr>
              <a:t>ا</a:t>
            </a:r>
            <a:r>
              <a:rPr dirty="0" smtClean="0" sz="1400" spc="-105">
                <a:latin typeface="Arial"/>
                <a:cs typeface="Arial"/>
              </a:rPr>
              <a:t>ا </a:t>
            </a:r>
            <a:r>
              <a:rPr dirty="0" smtClean="0" sz="1400" spc="-210">
                <a:latin typeface="Arial"/>
                <a:cs typeface="Arial"/>
              </a:rPr>
              <a:t>ل</a:t>
            </a:r>
            <a:r>
              <a:rPr dirty="0" smtClean="0" sz="1400" spc="-25">
                <a:latin typeface="Arial"/>
                <a:cs typeface="Arial"/>
              </a:rPr>
              <a:t>ولأا</a:t>
            </a:r>
            <a:r>
              <a:rPr dirty="0" smtClean="0" sz="1400" spc="10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(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210">
                <a:latin typeface="Arial"/>
                <a:cs typeface="Arial"/>
              </a:rPr>
              <a:t>ا</a:t>
            </a:r>
            <a:r>
              <a:rPr dirty="0" smtClean="0" sz="1400" spc="430">
                <a:latin typeface="Arial"/>
                <a:cs typeface="Arial"/>
              </a:rPr>
              <a:t>و</a:t>
            </a:r>
            <a:r>
              <a:rPr dirty="0" smtClean="0" sz="1400" spc="-150">
                <a:latin typeface="Arial"/>
                <a:cs typeface="Arial"/>
              </a:rPr>
              <a:t>ا</a:t>
            </a:r>
            <a:r>
              <a:rPr dirty="0" smtClean="0" sz="1400" spc="175">
                <a:latin typeface="Arial"/>
                <a:cs typeface="Arial"/>
              </a:rPr>
              <a:t>ا </a:t>
            </a:r>
            <a:endParaRPr sz="1400">
              <a:latin typeface="Arial"/>
              <a:cs typeface="Arial"/>
            </a:endParaRPr>
          </a:p>
          <a:p>
            <a:pPr algn="just" marL="12700" marR="17780">
              <a:lnSpc>
                <a:spcPct val="100000"/>
              </a:lnSpc>
              <a:spcBef>
                <a:spcPts val="165"/>
              </a:spcBef>
            </a:pPr>
            <a:r>
              <a:rPr dirty="0" smtClean="0" sz="1400" spc="245">
                <a:latin typeface="Arial"/>
                <a:cs typeface="Arial"/>
              </a:rPr>
              <a:t> </a:t>
            </a:r>
            <a:r>
              <a:rPr dirty="0" smtClean="0" sz="1400" spc="170">
                <a:latin typeface="Arial"/>
                <a:cs typeface="Arial"/>
              </a:rPr>
              <a:t>ا</a:t>
            </a:r>
            <a:r>
              <a:rPr dirty="0" smtClean="0" sz="1400" spc="-10">
                <a:latin typeface="Arial"/>
                <a:cs typeface="Arial"/>
              </a:rPr>
              <a:t>ا</a:t>
            </a:r>
            <a:r>
              <a:rPr dirty="0" smtClean="0" sz="1400" spc="-20">
                <a:latin typeface="Arial"/>
                <a:cs typeface="Arial"/>
              </a:rPr>
              <a:t> </a:t>
            </a:r>
            <a:r>
              <a:rPr dirty="0" smtClean="0" sz="1400" spc="-200">
                <a:latin typeface="Arial"/>
                <a:cs typeface="Arial"/>
              </a:rPr>
              <a:t>لأ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204">
                <a:latin typeface="Arial"/>
                <a:cs typeface="Arial"/>
              </a:rPr>
              <a:t>ا</a:t>
            </a:r>
            <a:r>
              <a:rPr dirty="0" smtClean="0" sz="1400" spc="175">
                <a:latin typeface="Arial"/>
                <a:cs typeface="Arial"/>
              </a:rPr>
              <a:t>ا</a:t>
            </a:r>
            <a:r>
              <a:rPr dirty="0" smtClean="0" sz="1400" spc="-160">
                <a:latin typeface="Arial"/>
                <a:cs typeface="Arial"/>
              </a:rPr>
              <a:t>اي</a:t>
            </a:r>
            <a:r>
              <a:rPr dirty="0" smtClean="0" sz="1400" spc="-204">
                <a:latin typeface="Arial"/>
                <a:cs typeface="Arial"/>
              </a:rPr>
              <a:t>ل</a:t>
            </a:r>
            <a:r>
              <a:rPr dirty="0" smtClean="0" sz="1400" spc="-355">
                <a:latin typeface="Arial"/>
                <a:cs typeface="Arial"/>
              </a:rPr>
              <a:t>با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114">
                <a:latin typeface="Arial"/>
                <a:cs typeface="Arial"/>
              </a:rPr>
              <a:t>ا</a:t>
            </a:r>
            <a:r>
              <a:rPr dirty="0" smtClean="0" sz="1400" spc="85">
                <a:latin typeface="Arial"/>
                <a:cs typeface="Arial"/>
              </a:rPr>
              <a:t>ا</a:t>
            </a:r>
            <a:r>
              <a:rPr dirty="0" smtClean="0" sz="1400" spc="-340">
                <a:latin typeface="Arial"/>
                <a:cs typeface="Arial"/>
              </a:rPr>
              <a:t>اس</a:t>
            </a:r>
            <a:r>
              <a:rPr dirty="0" smtClean="0" sz="1400" spc="-180">
                <a:latin typeface="Arial"/>
                <a:cs typeface="Arial"/>
              </a:rPr>
              <a:t> </a:t>
            </a:r>
            <a:r>
              <a:rPr dirty="0" smtClean="0" sz="1400" spc="-50">
                <a:latin typeface="Arial"/>
                <a:cs typeface="Arial"/>
              </a:rPr>
              <a:t> 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-375">
                <a:latin typeface="Arial"/>
                <a:cs typeface="Arial"/>
              </a:rPr>
              <a:t>زي</a:t>
            </a:r>
            <a:r>
              <a:rPr dirty="0" smtClean="0" sz="1400" spc="-155">
                <a:latin typeface="Arial"/>
                <a:cs typeface="Arial"/>
              </a:rPr>
              <a:t>ا</a:t>
            </a:r>
            <a:r>
              <a:rPr dirty="0" smtClean="0" sz="1400" spc="25">
                <a:latin typeface="Arial"/>
                <a:cs typeface="Arial"/>
              </a:rPr>
              <a:t>ا و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-140">
                <a:latin typeface="Arial"/>
                <a:cs typeface="Arial"/>
              </a:rPr>
              <a:t>ز</a:t>
            </a:r>
            <a:r>
              <a:rPr dirty="0" smtClean="0" sz="1400" spc="-90">
                <a:latin typeface="Arial"/>
                <a:cs typeface="Arial"/>
              </a:rPr>
              <a:t>ة</a:t>
            </a:r>
            <a:r>
              <a:rPr dirty="0" smtClean="0" sz="1400" spc="-200">
                <a:latin typeface="Arial"/>
                <a:cs typeface="Arial"/>
              </a:rPr>
              <a:t>لأ</a:t>
            </a:r>
            <a:r>
              <a:rPr dirty="0" smtClean="0" sz="1400" spc="-30">
                <a:latin typeface="Arial"/>
                <a:cs typeface="Arial"/>
              </a:rPr>
              <a:t>ا</a:t>
            </a:r>
            <a:r>
              <a:rPr dirty="0" smtClean="0" sz="1400" spc="-15">
                <a:latin typeface="Arial"/>
                <a:cs typeface="Arial"/>
              </a:rPr>
              <a:t>ا لأ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ن</a:t>
            </a:r>
            <a:r>
              <a:rPr dirty="0" smtClean="0" sz="1400" spc="-50">
                <a:latin typeface="Arial"/>
                <a:cs typeface="Arial"/>
              </a:rPr>
              <a:t> </a:t>
            </a:r>
            <a:r>
              <a:rPr dirty="0" smtClean="0" sz="1400" spc="-30">
                <a:latin typeface="Arial"/>
                <a:cs typeface="Arial"/>
              </a:rPr>
              <a:t>ا</a:t>
            </a:r>
            <a:r>
              <a:rPr dirty="0" smtClean="0" sz="1400" spc="-120">
                <a:latin typeface="Arial"/>
                <a:cs typeface="Arial"/>
              </a:rPr>
              <a:t>افف ليبا</a:t>
            </a:r>
            <a:r>
              <a:rPr dirty="0" smtClean="0" sz="1400" spc="-120">
                <a:latin typeface="Arial"/>
                <a:cs typeface="Arial"/>
              </a:rPr>
              <a:t> </a:t>
            </a:r>
            <a:r>
              <a:rPr dirty="0" smtClean="0" sz="1400" spc="434">
                <a:latin typeface="Arial"/>
                <a:cs typeface="Arial"/>
              </a:rPr>
              <a:t> </a:t>
            </a:r>
            <a:r>
              <a:rPr dirty="0" smtClean="0" sz="1400" spc="-15">
                <a:latin typeface="Arial"/>
                <a:cs typeface="Arial"/>
              </a:rPr>
              <a:t>ا</a:t>
            </a:r>
            <a:r>
              <a:rPr dirty="0" smtClean="0" sz="1400" spc="-10">
                <a:latin typeface="Arial"/>
                <a:cs typeface="Arial"/>
              </a:rPr>
              <a:t>ا 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605">
                <a:latin typeface="Arial"/>
                <a:cs typeface="Arial"/>
              </a:rPr>
              <a:t>ا</a:t>
            </a:r>
            <a:r>
              <a:rPr dirty="0" smtClean="0" sz="1400" spc="-200">
                <a:latin typeface="Arial"/>
                <a:cs typeface="Arial"/>
              </a:rPr>
              <a:t>لأ</a:t>
            </a:r>
            <a:r>
              <a:rPr dirty="0" smtClean="0" sz="1400" spc="-30">
                <a:latin typeface="Arial"/>
                <a:cs typeface="Arial"/>
              </a:rPr>
              <a:t>ا</a:t>
            </a:r>
            <a:r>
              <a:rPr dirty="0" smtClean="0" sz="1400" spc="-130">
                <a:latin typeface="Arial"/>
                <a:cs typeface="Arial"/>
              </a:rPr>
              <a:t>ا ل</a:t>
            </a:r>
            <a:r>
              <a:rPr dirty="0" smtClean="0" sz="1400" spc="-195">
                <a:latin typeface="Arial"/>
                <a:cs typeface="Arial"/>
              </a:rPr>
              <a:t>ل</a:t>
            </a:r>
            <a:r>
              <a:rPr dirty="0" smtClean="0" sz="1400" spc="-355">
                <a:latin typeface="Arial"/>
                <a:cs typeface="Arial"/>
              </a:rPr>
              <a:t>با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75">
                <a:latin typeface="Arial"/>
                <a:cs typeface="Arial"/>
              </a:rPr>
              <a:t>  ي</a:t>
            </a:r>
            <a:r>
              <a:rPr dirty="0" smtClean="0" sz="1400" spc="15">
                <a:latin typeface="Arial"/>
                <a:cs typeface="Arial"/>
              </a:rPr>
              <a:t>ا</a:t>
            </a:r>
            <a:r>
              <a:rPr dirty="0" smtClean="0" sz="1400" spc="-105">
                <a:latin typeface="Arial"/>
                <a:cs typeface="Arial"/>
              </a:rPr>
              <a:t>ا </a:t>
            </a:r>
            <a:r>
              <a:rPr dirty="0" smtClean="0" sz="1400" spc="-210">
                <a:latin typeface="Arial"/>
                <a:cs typeface="Arial"/>
              </a:rPr>
              <a:t>ل</a:t>
            </a:r>
            <a:r>
              <a:rPr dirty="0" smtClean="0" sz="1400" spc="-85">
                <a:latin typeface="Arial"/>
                <a:cs typeface="Arial"/>
              </a:rPr>
              <a:t>ولأالأ</a:t>
            </a:r>
            <a:r>
              <a:rPr dirty="0" smtClean="0" sz="1400" spc="10">
                <a:latin typeface="Arial"/>
                <a:cs typeface="Arial"/>
              </a:rPr>
              <a:t> </a:t>
            </a:r>
            <a:r>
              <a:rPr dirty="0" smtClean="0" sz="1400" spc="-440">
                <a:latin typeface="Arial"/>
                <a:cs typeface="Arial"/>
              </a:rPr>
              <a:t>ي</a:t>
            </a:r>
            <a:r>
              <a:rPr dirty="0" smtClean="0" sz="1400" spc="-160">
                <a:latin typeface="Arial"/>
                <a:cs typeface="Arial"/>
              </a:rPr>
              <a:t>ا</a:t>
            </a:r>
            <a:r>
              <a:rPr dirty="0" smtClean="0" sz="1400" spc="-20">
                <a:latin typeface="Arial"/>
                <a:cs typeface="Arial"/>
              </a:rPr>
              <a:t>ا  ل</a:t>
            </a:r>
            <a:r>
              <a:rPr dirty="0" smtClean="0" sz="1400" spc="-10">
                <a:latin typeface="Arial"/>
                <a:cs typeface="Arial"/>
              </a:rPr>
              <a:t>أ</a:t>
            </a:r>
            <a:r>
              <a:rPr dirty="0" smtClean="0" sz="1400" spc="-330">
                <a:latin typeface="Arial"/>
                <a:cs typeface="Arial"/>
              </a:rPr>
              <a:t>بلأ</a:t>
            </a:r>
            <a:r>
              <a:rPr dirty="0" smtClean="0" sz="1400" spc="-190">
                <a:latin typeface="Arial"/>
                <a:cs typeface="Arial"/>
              </a:rPr>
              <a:t> </a:t>
            </a:r>
            <a:r>
              <a:rPr dirty="0" smtClean="0" sz="1400" spc="-265">
                <a:latin typeface="Arial"/>
                <a:cs typeface="Arial"/>
              </a:rPr>
              <a:t>لل</a:t>
            </a:r>
            <a:r>
              <a:rPr dirty="0" smtClean="0" sz="1400" spc="-355">
                <a:latin typeface="Arial"/>
                <a:cs typeface="Arial"/>
              </a:rPr>
              <a:t>با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-90">
                <a:latin typeface="Arial"/>
                <a:cs typeface="Arial"/>
              </a:rPr>
              <a:t>اسا</a:t>
            </a:r>
            <a:r>
              <a:rPr dirty="0" smtClean="0" sz="1400" spc="-65">
                <a:latin typeface="Arial"/>
                <a:cs typeface="Arial"/>
              </a:rPr>
              <a:t>ة</a:t>
            </a:r>
            <a:r>
              <a:rPr dirty="0" smtClean="0" sz="1400" spc="-30">
                <a:latin typeface="Arial"/>
                <a:cs typeface="Arial"/>
              </a:rPr>
              <a:t>ا</a:t>
            </a:r>
            <a:r>
              <a:rPr dirty="0" smtClean="0" sz="1400" spc="-25">
                <a:latin typeface="Arial"/>
                <a:cs typeface="Arial"/>
              </a:rPr>
              <a:t>ا 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245">
                <a:latin typeface="Arial"/>
                <a:cs typeface="Arial"/>
              </a:rPr>
              <a:t> </a:t>
            </a:r>
            <a:r>
              <a:rPr dirty="0" smtClean="0" sz="1400" spc="160">
                <a:latin typeface="Arial"/>
                <a:cs typeface="Arial"/>
              </a:rPr>
              <a:t>ا</a:t>
            </a:r>
            <a:r>
              <a:rPr dirty="0" smtClean="0" sz="1400" spc="-10">
                <a:latin typeface="Arial"/>
                <a:cs typeface="Arial"/>
              </a:rPr>
              <a:t>ا </a:t>
            </a:r>
            <a:endParaRPr sz="1400">
              <a:latin typeface="Arial"/>
              <a:cs typeface="Arial"/>
            </a:endParaRPr>
          </a:p>
          <a:p>
            <a:pPr algn="r" marR="12700">
              <a:lnSpc>
                <a:spcPct val="100000"/>
              </a:lnSpc>
              <a:spcBef>
                <a:spcPts val="180"/>
              </a:spcBef>
            </a:pPr>
            <a:r>
              <a:rPr dirty="0" smtClean="0" sz="1400" spc="5">
                <a:latin typeface="Arial"/>
                <a:cs typeface="Arial"/>
              </a:rPr>
              <a:t>.</a:t>
            </a:r>
            <a:r>
              <a:rPr dirty="0" smtClean="0" sz="1400" spc="0">
                <a:latin typeface="Arial"/>
                <a:cs typeface="Arial"/>
              </a:rPr>
              <a:t>)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80">
                <a:latin typeface="Arial"/>
                <a:cs typeface="Arial"/>
              </a:rPr>
              <a:t> </a:t>
            </a:r>
            <a:r>
              <a:rPr dirty="0" smtClean="0" sz="1400" spc="-235">
                <a:latin typeface="Arial"/>
                <a:cs typeface="Arial"/>
              </a:rPr>
              <a:t>ي با</a:t>
            </a:r>
            <a:r>
              <a:rPr dirty="0" smtClean="0" sz="1400" spc="-235">
                <a:latin typeface="Arial"/>
                <a:cs typeface="Arial"/>
              </a:rPr>
              <a:t> </a:t>
            </a:r>
            <a:r>
              <a:rPr dirty="0" smtClean="0" sz="1400" spc="40">
                <a:latin typeface="Arial"/>
                <a:cs typeface="Arial"/>
              </a:rPr>
              <a:t>ة</a:t>
            </a:r>
            <a:r>
              <a:rPr dirty="0" smtClean="0" sz="1400" spc="20">
                <a:latin typeface="Arial"/>
                <a:cs typeface="Arial"/>
              </a:rPr>
              <a:t>ا</a:t>
            </a:r>
            <a:r>
              <a:rPr dirty="0" smtClean="0" sz="1400" spc="-200">
                <a:latin typeface="Arial"/>
                <a:cs typeface="Arial"/>
              </a:rPr>
              <a:t>لأ</a:t>
            </a:r>
            <a:r>
              <a:rPr dirty="0" smtClean="0" sz="1400" spc="-350">
                <a:latin typeface="Arial"/>
                <a:cs typeface="Arial"/>
              </a:rPr>
              <a:t>يبا</a:t>
            </a:r>
            <a:endParaRPr sz="1400">
              <a:latin typeface="Arial"/>
              <a:cs typeface="Arial"/>
            </a:endParaRPr>
          </a:p>
          <a:p>
            <a:pPr>
              <a:lnSpc>
                <a:spcPts val="1100"/>
              </a:lnSpc>
              <a:spcBef>
                <a:spcPts val="66"/>
              </a:spcBef>
            </a:pPr>
            <a:endParaRPr sz="1100"/>
          </a:p>
          <a:p>
            <a:pPr algn="r" marR="14604">
              <a:lnSpc>
                <a:spcPct val="100000"/>
              </a:lnSpc>
            </a:pPr>
            <a:r>
              <a:rPr dirty="0" smtClean="0" sz="1400" spc="100" b="1">
                <a:solidFill>
                  <a:srgbClr val="FF0000"/>
                </a:solidFill>
                <a:latin typeface="Arial"/>
                <a:cs typeface="Arial"/>
              </a:rPr>
              <a:t>ة</a:t>
            </a:r>
            <a:r>
              <a:rPr dirty="0" smtClean="0" sz="1400" spc="-150" b="1">
                <a:solidFill>
                  <a:srgbClr val="FF0000"/>
                </a:solidFill>
                <a:latin typeface="Arial"/>
                <a:cs typeface="Arial"/>
              </a:rPr>
              <a:t>يطارق</a:t>
            </a:r>
            <a:r>
              <a:rPr dirty="0" smtClean="0" sz="1400" spc="-110" b="1">
                <a:solidFill>
                  <a:srgbClr val="FF0000"/>
                </a:solidFill>
                <a:latin typeface="Arial"/>
                <a:cs typeface="Arial"/>
              </a:rPr>
              <a:t>م</a:t>
            </a:r>
            <a:r>
              <a:rPr dirty="0" smtClean="0" sz="1400" spc="-210" b="1">
                <a:solidFill>
                  <a:srgbClr val="FF0000"/>
                </a:solidFill>
                <a:latin typeface="Arial"/>
                <a:cs typeface="Arial"/>
              </a:rPr>
              <a:t>يدلا</a:t>
            </a:r>
            <a:r>
              <a:rPr dirty="0" smtClean="0" sz="1400" spc="-5" b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mtClean="0" sz="1400" spc="100" b="1">
                <a:solidFill>
                  <a:srgbClr val="FF0000"/>
                </a:solidFill>
                <a:latin typeface="Arial"/>
                <a:cs typeface="Arial"/>
              </a:rPr>
              <a:t>ة</a:t>
            </a:r>
            <a:r>
              <a:rPr dirty="0" smtClean="0" sz="1400" spc="-125" b="1">
                <a:solidFill>
                  <a:srgbClr val="FF0000"/>
                </a:solidFill>
                <a:latin typeface="Arial"/>
                <a:cs typeface="Arial"/>
              </a:rPr>
              <a:t>كراشملا</a:t>
            </a:r>
            <a:r>
              <a:rPr dirty="0" smtClean="0" sz="1400" spc="-5" b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mtClean="0" sz="1400" spc="-145" b="1">
                <a:solidFill>
                  <a:srgbClr val="FF0000"/>
                </a:solidFill>
                <a:latin typeface="Arial"/>
                <a:cs typeface="Arial"/>
              </a:rPr>
              <a:t>بولسأ</a:t>
            </a:r>
            <a:r>
              <a:rPr dirty="0" smtClean="0" sz="1400" spc="-5" b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mtClean="0" sz="1400" spc="0" b="1">
                <a:solidFill>
                  <a:srgbClr val="FF0000"/>
                </a:solidFill>
                <a:latin typeface="Arial"/>
                <a:cs typeface="Arial"/>
              </a:rPr>
              <a:t>:</a:t>
            </a:r>
            <a:r>
              <a:rPr dirty="0" smtClean="0" sz="1400" spc="-10" b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mtClean="0" sz="1400" spc="15" b="1">
                <a:solidFill>
                  <a:srgbClr val="FF0000"/>
                </a:solidFill>
                <a:latin typeface="Arial"/>
                <a:cs typeface="Arial"/>
              </a:rPr>
              <a:t>ا</a:t>
            </a:r>
            <a:r>
              <a:rPr dirty="0" smtClean="0" sz="1400" spc="-500" b="1">
                <a:solidFill>
                  <a:srgbClr val="FF0000"/>
                </a:solidFill>
                <a:latin typeface="Arial"/>
                <a:cs typeface="Arial"/>
              </a:rPr>
              <a:t>ي</a:t>
            </a:r>
            <a:r>
              <a:rPr dirty="0" smtClean="0" sz="1400" spc="-415" b="1">
                <a:solidFill>
                  <a:srgbClr val="FF0000"/>
                </a:solidFill>
                <a:latin typeface="Arial"/>
                <a:cs typeface="Arial"/>
              </a:rPr>
              <a:t>ن</a:t>
            </a:r>
            <a:r>
              <a:rPr dirty="0" smtClean="0" sz="1400" spc="15" b="1">
                <a:solidFill>
                  <a:srgbClr val="FF0000"/>
                </a:solidFill>
                <a:latin typeface="Arial"/>
                <a:cs typeface="Arial"/>
              </a:rPr>
              <a:t>ا</a:t>
            </a:r>
            <a:r>
              <a:rPr dirty="0" smtClean="0" sz="1400" spc="-540" b="1">
                <a:solidFill>
                  <a:srgbClr val="FF0000"/>
                </a:solidFill>
                <a:latin typeface="Arial"/>
                <a:cs typeface="Arial"/>
              </a:rPr>
              <a:t>ث</a:t>
            </a:r>
            <a:endParaRPr sz="1400">
              <a:latin typeface="Arial"/>
              <a:cs typeface="Arial"/>
            </a:endParaRPr>
          </a:p>
          <a:p>
            <a:pPr>
              <a:lnSpc>
                <a:spcPts val="1000"/>
              </a:lnSpc>
              <a:spcBef>
                <a:spcPts val="7"/>
              </a:spcBef>
            </a:pPr>
            <a:endParaRPr sz="1000"/>
          </a:p>
          <a:p>
            <a:pPr algn="just" marL="12700" marR="12700">
              <a:lnSpc>
                <a:spcPct val="110000"/>
              </a:lnSpc>
            </a:pPr>
            <a:r>
              <a:rPr dirty="0" smtClean="0" sz="1400" spc="-140">
                <a:latin typeface="Arial"/>
                <a:cs typeface="Arial"/>
              </a:rPr>
              <a:t>ز</a:t>
            </a:r>
            <a:r>
              <a:rPr dirty="0" smtClean="0" sz="1400" spc="-90">
                <a:latin typeface="Arial"/>
                <a:cs typeface="Arial"/>
              </a:rPr>
              <a:t>ة</a:t>
            </a:r>
            <a:r>
              <a:rPr dirty="0" smtClean="0" sz="1400" spc="-585">
                <a:latin typeface="Arial"/>
                <a:cs typeface="Arial"/>
              </a:rPr>
              <a:t>ي</a:t>
            </a:r>
            <a:r>
              <a:rPr dirty="0" smtClean="0" sz="1400" spc="-135">
                <a:latin typeface="Arial"/>
                <a:cs typeface="Arial"/>
              </a:rPr>
              <a:t>ا</a:t>
            </a:r>
            <a:r>
              <a:rPr dirty="0" smtClean="0" sz="1400" spc="-195">
                <a:latin typeface="Arial"/>
                <a:cs typeface="Arial"/>
              </a:rPr>
              <a:t>ا ي</a:t>
            </a:r>
            <a:r>
              <a:rPr dirty="0" smtClean="0" sz="1400" spc="-355">
                <a:latin typeface="Arial"/>
                <a:cs typeface="Arial"/>
              </a:rPr>
              <a:t>با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434">
                <a:latin typeface="Arial"/>
                <a:cs typeface="Arial"/>
              </a:rPr>
              <a:t> </a:t>
            </a:r>
            <a:r>
              <a:rPr dirty="0" smtClean="0" sz="1400" spc="-145">
                <a:latin typeface="Arial"/>
                <a:cs typeface="Arial"/>
              </a:rPr>
              <a:t>ا</a:t>
            </a:r>
            <a:r>
              <a:rPr dirty="0" smtClean="0" sz="1400" spc="-10">
                <a:latin typeface="Arial"/>
                <a:cs typeface="Arial"/>
              </a:rPr>
              <a:t>ا 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-40">
                <a:latin typeface="Arial"/>
                <a:cs typeface="Arial"/>
              </a:rPr>
              <a:t>  الأيي ة</a:t>
            </a:r>
            <a:r>
              <a:rPr dirty="0" smtClean="0" sz="1400" spc="-140">
                <a:latin typeface="Arial"/>
                <a:cs typeface="Arial"/>
              </a:rPr>
              <a:t>ا</a:t>
            </a:r>
            <a:r>
              <a:rPr dirty="0" smtClean="0" sz="1400" spc="-160">
                <a:latin typeface="Arial"/>
                <a:cs typeface="Arial"/>
              </a:rPr>
              <a:t>ا</a:t>
            </a:r>
            <a:r>
              <a:rPr dirty="0" smtClean="0" sz="1400" spc="-560">
                <a:latin typeface="Arial"/>
                <a:cs typeface="Arial"/>
              </a:rPr>
              <a:t>ب</a:t>
            </a:r>
            <a:r>
              <a:rPr dirty="0" smtClean="0" sz="1400" spc="0">
                <a:latin typeface="Arial"/>
                <a:cs typeface="Arial"/>
              </a:rPr>
              <a:t>ا </a:t>
            </a:r>
            <a:r>
              <a:rPr dirty="0" smtClean="0" sz="1400" spc="10">
                <a:latin typeface="Arial"/>
                <a:cs typeface="Arial"/>
              </a:rPr>
              <a:t> ي </a:t>
            </a:r>
            <a:r>
              <a:rPr dirty="0" smtClean="0" sz="1400" spc="-150">
                <a:latin typeface="Arial"/>
                <a:cs typeface="Arial"/>
              </a:rPr>
              <a:t>ا</a:t>
            </a:r>
            <a:r>
              <a:rPr dirty="0" smtClean="0" sz="1400" spc="-160">
                <a:latin typeface="Arial"/>
                <a:cs typeface="Arial"/>
              </a:rPr>
              <a:t>ا</a:t>
            </a:r>
            <a:r>
              <a:rPr dirty="0" smtClean="0" sz="1400" spc="-560">
                <a:latin typeface="Arial"/>
                <a:cs typeface="Arial"/>
              </a:rPr>
              <a:t>ب</a:t>
            </a:r>
            <a:r>
              <a:rPr dirty="0" smtClean="0" sz="1400" spc="0">
                <a:latin typeface="Arial"/>
                <a:cs typeface="Arial"/>
              </a:rPr>
              <a:t>ا </a:t>
            </a:r>
            <a:r>
              <a:rPr dirty="0" smtClean="0" sz="1400" spc="-254">
                <a:latin typeface="Arial"/>
                <a:cs typeface="Arial"/>
              </a:rPr>
              <a:t>ةي</a:t>
            </a:r>
            <a:r>
              <a:rPr dirty="0" smtClean="0" sz="1400" spc="-150">
                <a:latin typeface="Arial"/>
                <a:cs typeface="Arial"/>
              </a:rPr>
              <a:t>ا</a:t>
            </a:r>
            <a:r>
              <a:rPr dirty="0" smtClean="0" sz="1400" spc="-235">
                <a:latin typeface="Arial"/>
                <a:cs typeface="Arial"/>
              </a:rPr>
              <a:t>ايل</a:t>
            </a:r>
            <a:r>
              <a:rPr dirty="0" smtClean="0" sz="1400" spc="-425">
                <a:latin typeface="Arial"/>
                <a:cs typeface="Arial"/>
              </a:rPr>
              <a:t>س</a:t>
            </a:r>
            <a:r>
              <a:rPr dirty="0" smtClean="0" sz="1400" spc="-315">
                <a:latin typeface="Arial"/>
                <a:cs typeface="Arial"/>
              </a:rPr>
              <a:t>ي </a:t>
            </a:r>
            <a:r>
              <a:rPr dirty="0" smtClean="0" sz="1400" spc="25">
                <a:latin typeface="Arial"/>
                <a:cs typeface="Arial"/>
              </a:rPr>
              <a:t> </a:t>
            </a:r>
            <a:r>
              <a:rPr dirty="0" smtClean="0" sz="1400" spc="-585">
                <a:latin typeface="Arial"/>
                <a:cs typeface="Arial"/>
              </a:rPr>
              <a:t>ي</a:t>
            </a:r>
            <a:r>
              <a:rPr dirty="0" smtClean="0" sz="1400" spc="-135">
                <a:latin typeface="Arial"/>
                <a:cs typeface="Arial"/>
              </a:rPr>
              <a:t>ا</a:t>
            </a:r>
            <a:r>
              <a:rPr dirty="0" smtClean="0" sz="1400" spc="-70">
                <a:latin typeface="Arial"/>
                <a:cs typeface="Arial"/>
              </a:rPr>
              <a:t>ا للأا</a:t>
            </a:r>
            <a:r>
              <a:rPr dirty="0" smtClean="0" sz="1400" spc="-70">
                <a:latin typeface="Arial"/>
                <a:cs typeface="Arial"/>
              </a:rPr>
              <a:t>ة</a:t>
            </a:r>
            <a:r>
              <a:rPr dirty="0" smtClean="0" sz="1400" spc="0">
                <a:latin typeface="Arial"/>
                <a:cs typeface="Arial"/>
              </a:rPr>
              <a:t>ا </a:t>
            </a:r>
            <a:r>
              <a:rPr dirty="0" smtClean="0" sz="1400" spc="715">
                <a:latin typeface="Arial"/>
                <a:cs typeface="Arial"/>
              </a:rPr>
              <a:t> </a:t>
            </a:r>
            <a:r>
              <a:rPr dirty="0" smtClean="0" sz="1400" spc="-150">
                <a:latin typeface="Arial"/>
                <a:cs typeface="Arial"/>
              </a:rPr>
              <a:t>ا</a:t>
            </a:r>
            <a:r>
              <a:rPr dirty="0" smtClean="0" sz="1400" spc="-170">
                <a:latin typeface="Arial"/>
                <a:cs typeface="Arial"/>
              </a:rPr>
              <a:t>افلل</a:t>
            </a:r>
            <a:r>
              <a:rPr dirty="0" smtClean="0" sz="1400" spc="10">
                <a:latin typeface="Arial"/>
                <a:cs typeface="Arial"/>
              </a:rPr>
              <a:t> </a:t>
            </a:r>
            <a:r>
              <a:rPr dirty="0" smtClean="0" sz="1400" spc="434">
                <a:latin typeface="Arial"/>
                <a:cs typeface="Arial"/>
              </a:rPr>
              <a:t> </a:t>
            </a:r>
            <a:r>
              <a:rPr dirty="0" smtClean="0" sz="1400" spc="-135">
                <a:latin typeface="Arial"/>
                <a:cs typeface="Arial"/>
              </a:rPr>
              <a:t>ا</a:t>
            </a:r>
            <a:r>
              <a:rPr dirty="0" smtClean="0" sz="1400" spc="-270">
                <a:latin typeface="Arial"/>
                <a:cs typeface="Arial"/>
              </a:rPr>
              <a:t>البا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600">
                <a:latin typeface="Arial"/>
                <a:cs typeface="Arial"/>
              </a:rPr>
              <a:t> </a:t>
            </a:r>
            <a:r>
              <a:rPr dirty="0" smtClean="0" sz="1400" spc="-585">
                <a:latin typeface="Arial"/>
                <a:cs typeface="Arial"/>
              </a:rPr>
              <a:t>ي</a:t>
            </a:r>
            <a:r>
              <a:rPr dirty="0" smtClean="0" sz="1400" spc="-145">
                <a:latin typeface="Arial"/>
                <a:cs typeface="Arial"/>
              </a:rPr>
              <a:t>ا</a:t>
            </a:r>
            <a:r>
              <a:rPr dirty="0" smtClean="0" sz="1400" spc="25">
                <a:latin typeface="Arial"/>
                <a:cs typeface="Arial"/>
              </a:rPr>
              <a:t>اي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-50">
                <a:latin typeface="Arial"/>
                <a:cs typeface="Arial"/>
              </a:rPr>
              <a:t> </a:t>
            </a:r>
            <a:r>
              <a:rPr dirty="0" smtClean="0" sz="1400" spc="-350">
                <a:latin typeface="Arial"/>
                <a:cs typeface="Arial"/>
              </a:rPr>
              <a:t>يبا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434">
                <a:latin typeface="Arial"/>
                <a:cs typeface="Arial"/>
              </a:rPr>
              <a:t> </a:t>
            </a:r>
            <a:r>
              <a:rPr dirty="0" smtClean="0" sz="1400" spc="-145">
                <a:latin typeface="Arial"/>
                <a:cs typeface="Arial"/>
              </a:rPr>
              <a:t>ا</a:t>
            </a:r>
            <a:r>
              <a:rPr dirty="0" smtClean="0" sz="1400" spc="-10">
                <a:latin typeface="Arial"/>
                <a:cs typeface="Arial"/>
              </a:rPr>
              <a:t>ا 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65">
                <a:latin typeface="Arial"/>
                <a:cs typeface="Arial"/>
              </a:rPr>
              <a:t>ة</a:t>
            </a:r>
            <a:r>
              <a:rPr dirty="0" smtClean="0" sz="1400" spc="-135">
                <a:latin typeface="Arial"/>
                <a:cs typeface="Arial"/>
              </a:rPr>
              <a:t>ا</a:t>
            </a:r>
            <a:r>
              <a:rPr dirty="0" smtClean="0" sz="1400" spc="-190">
                <a:latin typeface="Arial"/>
                <a:cs typeface="Arial"/>
              </a:rPr>
              <a:t>ايلل </a:t>
            </a:r>
            <a:r>
              <a:rPr dirty="0" smtClean="0" sz="1400" spc="20">
                <a:latin typeface="Arial"/>
                <a:cs typeface="Arial"/>
              </a:rPr>
              <a:t> </a:t>
            </a:r>
            <a:r>
              <a:rPr dirty="0" smtClean="0" sz="1400" spc="700">
                <a:latin typeface="Arial"/>
                <a:cs typeface="Arial"/>
              </a:rPr>
              <a:t>ا</a:t>
            </a:r>
            <a:r>
              <a:rPr dirty="0" smtClean="0" sz="1400" spc="-200">
                <a:latin typeface="Arial"/>
                <a:cs typeface="Arial"/>
              </a:rPr>
              <a:t>لأ</a:t>
            </a:r>
            <a:r>
              <a:rPr dirty="0" smtClean="0" sz="1400" spc="-185">
                <a:latin typeface="Arial"/>
                <a:cs typeface="Arial"/>
              </a:rPr>
              <a:t>د</a:t>
            </a:r>
            <a:r>
              <a:rPr dirty="0" smtClean="0" sz="1400" spc="-150">
                <a:latin typeface="Arial"/>
                <a:cs typeface="Arial"/>
              </a:rPr>
              <a:t>ا</a:t>
            </a:r>
            <a:r>
              <a:rPr dirty="0" smtClean="0" sz="1400" spc="-135">
                <a:latin typeface="Arial"/>
                <a:cs typeface="Arial"/>
              </a:rPr>
              <a:t>اسلأا</a:t>
            </a:r>
            <a:r>
              <a:rPr dirty="0" smtClean="0" sz="1400" spc="-135">
                <a:latin typeface="Arial"/>
                <a:cs typeface="Arial"/>
              </a:rPr>
              <a:t> </a:t>
            </a:r>
            <a:r>
              <a:rPr dirty="0" smtClean="0" sz="1400" spc="-90">
                <a:latin typeface="Arial"/>
                <a:cs typeface="Arial"/>
              </a:rPr>
              <a:t>ا</a:t>
            </a:r>
            <a:r>
              <a:rPr dirty="0" smtClean="0" sz="1400" spc="-260">
                <a:latin typeface="Arial"/>
                <a:cs typeface="Arial"/>
              </a:rPr>
              <a:t>ط</a:t>
            </a:r>
            <a:r>
              <a:rPr dirty="0" smtClean="0" sz="1400" spc="-150">
                <a:latin typeface="Arial"/>
                <a:cs typeface="Arial"/>
              </a:rPr>
              <a:t>ا</a:t>
            </a:r>
            <a:r>
              <a:rPr dirty="0" smtClean="0" sz="1400" spc="10">
                <a:latin typeface="Arial"/>
                <a:cs typeface="Arial"/>
              </a:rPr>
              <a:t>او</a:t>
            </a:r>
            <a:r>
              <a:rPr dirty="0" smtClean="0" sz="1400" spc="10">
                <a:latin typeface="Arial"/>
                <a:cs typeface="Arial"/>
              </a:rPr>
              <a:t> </a:t>
            </a:r>
            <a:r>
              <a:rPr dirty="0" smtClean="0" sz="1400" spc="10">
                <a:latin typeface="Arial"/>
                <a:cs typeface="Arial"/>
              </a:rPr>
              <a:t>ن</a:t>
            </a:r>
            <a:r>
              <a:rPr dirty="0" smtClean="0" sz="1400" spc="-200">
                <a:latin typeface="Arial"/>
                <a:cs typeface="Arial"/>
              </a:rPr>
              <a:t>لأ</a:t>
            </a:r>
            <a:r>
              <a:rPr dirty="0" smtClean="0" sz="1400" spc="-200">
                <a:latin typeface="Arial"/>
                <a:cs typeface="Arial"/>
              </a:rPr>
              <a:t>ا</a:t>
            </a:r>
            <a:r>
              <a:rPr dirty="0" smtClean="0" sz="1400" spc="-180">
                <a:latin typeface="Arial"/>
                <a:cs typeface="Arial"/>
              </a:rPr>
              <a:t>الل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-285">
                <a:latin typeface="Arial"/>
                <a:cs typeface="Arial"/>
              </a:rPr>
              <a:t>يية</a:t>
            </a:r>
            <a:r>
              <a:rPr dirty="0" smtClean="0" sz="1400" spc="-200">
                <a:latin typeface="Arial"/>
                <a:cs typeface="Arial"/>
              </a:rPr>
              <a:t>ا</a:t>
            </a:r>
            <a:r>
              <a:rPr dirty="0" smtClean="0" sz="1400" spc="-155">
                <a:latin typeface="Arial"/>
                <a:cs typeface="Arial"/>
              </a:rPr>
              <a:t>ا س</a:t>
            </a:r>
            <a:r>
              <a:rPr dirty="0" smtClean="0" sz="1400" spc="10">
                <a:latin typeface="Arial"/>
                <a:cs typeface="Arial"/>
              </a:rPr>
              <a:t> </a:t>
            </a:r>
            <a:r>
              <a:rPr dirty="0" smtClean="0" sz="1400" spc="-150">
                <a:latin typeface="Arial"/>
                <a:cs typeface="Arial"/>
              </a:rPr>
              <a:t>ي يا</a:t>
            </a:r>
            <a:r>
              <a:rPr dirty="0" smtClean="0" sz="1400" spc="-105">
                <a:latin typeface="Arial"/>
                <a:cs typeface="Arial"/>
              </a:rPr>
              <a:t>ة</a:t>
            </a:r>
            <a:r>
              <a:rPr dirty="0" smtClean="0" sz="1400" spc="-10">
                <a:latin typeface="Arial"/>
                <a:cs typeface="Arial"/>
              </a:rPr>
              <a:t> ل</a:t>
            </a:r>
            <a:r>
              <a:rPr dirty="0" smtClean="0" sz="1400" spc="-210">
                <a:latin typeface="Arial"/>
                <a:cs typeface="Arial"/>
              </a:rPr>
              <a:t>ا</a:t>
            </a:r>
            <a:r>
              <a:rPr dirty="0" smtClean="0" sz="1400" spc="-140">
                <a:latin typeface="Arial"/>
                <a:cs typeface="Arial"/>
              </a:rPr>
              <a:t>اسا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605">
                <a:latin typeface="Arial"/>
                <a:cs typeface="Arial"/>
              </a:rPr>
              <a:t>ا</a:t>
            </a:r>
            <a:r>
              <a:rPr dirty="0" smtClean="0" sz="1400" spc="-160">
                <a:latin typeface="Arial"/>
                <a:cs typeface="Arial"/>
              </a:rPr>
              <a:t>لأ</a:t>
            </a:r>
            <a:r>
              <a:rPr dirty="0" smtClean="0" sz="1400" spc="-200">
                <a:latin typeface="Arial"/>
                <a:cs typeface="Arial"/>
              </a:rPr>
              <a:t>ا</a:t>
            </a:r>
            <a:r>
              <a:rPr dirty="0" smtClean="0" sz="1400" spc="-20">
                <a:latin typeface="Arial"/>
                <a:cs typeface="Arial"/>
              </a:rPr>
              <a:t>ا  لأ</a:t>
            </a:r>
            <a:r>
              <a:rPr dirty="0" smtClean="0" sz="1400" spc="10">
                <a:latin typeface="Arial"/>
                <a:cs typeface="Arial"/>
              </a:rPr>
              <a:t> </a:t>
            </a:r>
            <a:r>
              <a:rPr dirty="0" smtClean="0" sz="1400" spc="15">
                <a:latin typeface="Arial"/>
                <a:cs typeface="Arial"/>
              </a:rPr>
              <a:t>،</a:t>
            </a:r>
            <a:r>
              <a:rPr dirty="0" smtClean="0" sz="1400" spc="229">
                <a:latin typeface="Arial"/>
                <a:cs typeface="Arial"/>
              </a:rPr>
              <a:t>ا</a:t>
            </a:r>
            <a:r>
              <a:rPr dirty="0" smtClean="0" sz="1400" spc="-195">
                <a:latin typeface="Arial"/>
                <a:cs typeface="Arial"/>
              </a:rPr>
              <a:t>ا</a:t>
            </a:r>
            <a:r>
              <a:rPr dirty="0" smtClean="0" sz="1400" spc="-25">
                <a:latin typeface="Arial"/>
                <a:cs typeface="Arial"/>
              </a:rPr>
              <a:t>اي</a:t>
            </a:r>
            <a:r>
              <a:rPr dirty="0" smtClean="0" sz="1400" spc="-30">
                <a:latin typeface="Arial"/>
                <a:cs typeface="Arial"/>
              </a:rPr>
              <a:t>ه</a:t>
            </a:r>
            <a:r>
              <a:rPr dirty="0" smtClean="0" sz="1400" spc="-120">
                <a:latin typeface="Arial"/>
                <a:cs typeface="Arial"/>
              </a:rPr>
              <a:t>لا</a:t>
            </a:r>
            <a:r>
              <a:rPr dirty="0" smtClean="0" sz="1400" spc="-120">
                <a:latin typeface="Arial"/>
                <a:cs typeface="Arial"/>
              </a:rPr>
              <a:t>ا </a:t>
            </a:r>
            <a:r>
              <a:rPr dirty="0" smtClean="0" sz="1400" spc="110">
                <a:latin typeface="Arial"/>
                <a:cs typeface="Arial"/>
              </a:rPr>
              <a:t> ال</a:t>
            </a:r>
            <a:r>
              <a:rPr dirty="0" smtClean="0" sz="1400" spc="55">
                <a:latin typeface="Arial"/>
                <a:cs typeface="Arial"/>
              </a:rPr>
              <a:t>أ</a:t>
            </a:r>
            <a:r>
              <a:rPr dirty="0" smtClean="0" sz="1400" spc="-210">
                <a:latin typeface="Arial"/>
                <a:cs typeface="Arial"/>
              </a:rPr>
              <a:t>ا</a:t>
            </a:r>
            <a:r>
              <a:rPr dirty="0" smtClean="0" sz="1400" spc="140">
                <a:latin typeface="Arial"/>
                <a:cs typeface="Arial"/>
              </a:rPr>
              <a:t>ا ا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434">
                <a:latin typeface="Arial"/>
                <a:cs typeface="Arial"/>
              </a:rPr>
              <a:t> </a:t>
            </a:r>
            <a:r>
              <a:rPr dirty="0" smtClean="0" sz="1400" spc="-195">
                <a:latin typeface="Arial"/>
                <a:cs typeface="Arial"/>
              </a:rPr>
              <a:t>ا</a:t>
            </a:r>
            <a:r>
              <a:rPr dirty="0" smtClean="0" sz="1400" spc="-10">
                <a:latin typeface="Arial"/>
                <a:cs typeface="Arial"/>
              </a:rPr>
              <a:t>ا 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-200">
                <a:latin typeface="Arial"/>
                <a:cs typeface="Arial"/>
              </a:rPr>
              <a:t>لأ </a:t>
            </a:r>
            <a:r>
              <a:rPr dirty="0" smtClean="0" sz="1400" spc="-425">
                <a:latin typeface="Arial"/>
                <a:cs typeface="Arial"/>
              </a:rPr>
              <a:t>ث</a:t>
            </a:r>
            <a:r>
              <a:rPr dirty="0" smtClean="0" sz="1400" spc="-285">
                <a:latin typeface="Arial"/>
                <a:cs typeface="Arial"/>
              </a:rPr>
              <a:t>و</a:t>
            </a:r>
            <a:r>
              <a:rPr dirty="0" smtClean="0" sz="1400" spc="-204">
                <a:latin typeface="Arial"/>
                <a:cs typeface="Arial"/>
              </a:rPr>
              <a:t>ا</a:t>
            </a:r>
            <a:r>
              <a:rPr dirty="0" smtClean="0" sz="1400" spc="-270">
                <a:latin typeface="Arial"/>
                <a:cs typeface="Arial"/>
              </a:rPr>
              <a:t>البا</a:t>
            </a:r>
            <a:r>
              <a:rPr dirty="0" smtClean="0" sz="1400" spc="-270">
                <a:latin typeface="Arial"/>
                <a:cs typeface="Arial"/>
              </a:rPr>
              <a:t> </a:t>
            </a:r>
            <a:r>
              <a:rPr dirty="0" smtClean="0" sz="1400" spc="229">
                <a:latin typeface="Arial"/>
                <a:cs typeface="Arial"/>
              </a:rPr>
              <a:t>ا</a:t>
            </a:r>
            <a:r>
              <a:rPr dirty="0" smtClean="0" sz="1400" spc="-200">
                <a:latin typeface="Arial"/>
                <a:cs typeface="Arial"/>
              </a:rPr>
              <a:t>ا</a:t>
            </a:r>
            <a:r>
              <a:rPr dirty="0" smtClean="0" sz="1400" spc="-125">
                <a:latin typeface="Arial"/>
                <a:cs typeface="Arial"/>
              </a:rPr>
              <a:t>ا ل</a:t>
            </a:r>
            <a:r>
              <a:rPr dirty="0" smtClean="0" sz="1400" spc="-75">
                <a:latin typeface="Arial"/>
                <a:cs typeface="Arial"/>
              </a:rPr>
              <a:t>أ</a:t>
            </a:r>
            <a:r>
              <a:rPr dirty="0" smtClean="0" sz="1400" spc="-20">
                <a:latin typeface="Arial"/>
                <a:cs typeface="Arial"/>
              </a:rPr>
              <a:t> </a:t>
            </a:r>
            <a:r>
              <a:rPr dirty="0" smtClean="0" sz="1400" spc="-20">
                <a:latin typeface="Arial"/>
                <a:cs typeface="Arial"/>
              </a:rPr>
              <a:t> </a:t>
            </a:r>
            <a:r>
              <a:rPr dirty="0" smtClean="0" sz="1400" spc="-200">
                <a:latin typeface="Arial"/>
                <a:cs typeface="Arial"/>
              </a:rPr>
              <a:t>لأ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229">
                <a:latin typeface="Arial"/>
                <a:cs typeface="Arial"/>
              </a:rPr>
              <a:t>ا</a:t>
            </a:r>
            <a:r>
              <a:rPr dirty="0" smtClean="0" sz="1400" spc="-195">
                <a:latin typeface="Arial"/>
                <a:cs typeface="Arial"/>
              </a:rPr>
              <a:t>ا</a:t>
            </a:r>
            <a:r>
              <a:rPr dirty="0" smtClean="0" sz="1400" spc="-70">
                <a:latin typeface="Arial"/>
                <a:cs typeface="Arial"/>
              </a:rPr>
              <a:t>ا</a:t>
            </a:r>
            <a:r>
              <a:rPr dirty="0" smtClean="0" sz="1400" spc="-125">
                <a:latin typeface="Arial"/>
                <a:cs typeface="Arial"/>
              </a:rPr>
              <a:t>د</a:t>
            </a:r>
            <a:r>
              <a:rPr dirty="0" smtClean="0" sz="1400" spc="-415">
                <a:latin typeface="Arial"/>
                <a:cs typeface="Arial"/>
              </a:rPr>
              <a:t>س</a:t>
            </a:r>
            <a:r>
              <a:rPr dirty="0" smtClean="0" sz="1400" spc="-345">
                <a:latin typeface="Arial"/>
                <a:cs typeface="Arial"/>
              </a:rPr>
              <a:t>يم</a:t>
            </a:r>
            <a:r>
              <a:rPr dirty="0" smtClean="0" sz="1400" spc="-355">
                <a:latin typeface="Arial"/>
                <a:cs typeface="Arial"/>
              </a:rPr>
              <a:t>با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700">
                <a:latin typeface="Arial"/>
                <a:cs typeface="Arial"/>
              </a:rPr>
              <a:t>ا</a:t>
            </a:r>
            <a:r>
              <a:rPr dirty="0" smtClean="0" sz="1400" spc="-50">
                <a:latin typeface="Arial"/>
                <a:cs typeface="Arial"/>
              </a:rPr>
              <a:t> </a:t>
            </a:r>
            <a:r>
              <a:rPr dirty="0" smtClean="0" sz="1400" spc="-645">
                <a:latin typeface="Arial"/>
                <a:cs typeface="Arial"/>
              </a:rPr>
              <a:t>بي</a:t>
            </a:r>
            <a:r>
              <a:rPr dirty="0" smtClean="0" sz="1400" spc="-210">
                <a:latin typeface="Arial"/>
                <a:cs typeface="Arial"/>
              </a:rPr>
              <a:t>ا</a:t>
            </a:r>
            <a:r>
              <a:rPr dirty="0" smtClean="0" sz="1400" spc="-135">
                <a:latin typeface="Arial"/>
                <a:cs typeface="Arial"/>
              </a:rPr>
              <a:t>اسلاا</a:t>
            </a:r>
            <a:r>
              <a:rPr dirty="0" smtClean="0" sz="1400" spc="-135">
                <a:latin typeface="Arial"/>
                <a:cs typeface="Arial"/>
              </a:rPr>
              <a:t> </a:t>
            </a:r>
            <a:r>
              <a:rPr dirty="0" smtClean="0" sz="1400" spc="5">
                <a:latin typeface="Arial"/>
                <a:cs typeface="Arial"/>
              </a:rPr>
              <a:t>ن</a:t>
            </a:r>
            <a:r>
              <a:rPr dirty="0" smtClean="0" sz="1400" spc="-200">
                <a:latin typeface="Arial"/>
                <a:cs typeface="Arial"/>
              </a:rPr>
              <a:t>ا</a:t>
            </a:r>
            <a:r>
              <a:rPr dirty="0" smtClean="0" sz="1400" spc="-175">
                <a:latin typeface="Arial"/>
                <a:cs typeface="Arial"/>
              </a:rPr>
              <a:t>اي</a:t>
            </a:r>
            <a:r>
              <a:rPr dirty="0" smtClean="0" sz="1400" spc="-175">
                <a:latin typeface="Arial"/>
                <a:cs typeface="Arial"/>
              </a:rPr>
              <a:t> </a:t>
            </a:r>
            <a:r>
              <a:rPr dirty="0" smtClean="0" sz="1400" spc="-285">
                <a:latin typeface="Arial"/>
                <a:cs typeface="Arial"/>
              </a:rPr>
              <a:t>ل</a:t>
            </a:r>
            <a:r>
              <a:rPr dirty="0" smtClean="0" sz="1400" spc="-114">
                <a:latin typeface="Arial"/>
                <a:cs typeface="Arial"/>
              </a:rPr>
              <a:t>أ</a:t>
            </a:r>
            <a:r>
              <a:rPr dirty="0" smtClean="0" sz="1400" spc="-210">
                <a:latin typeface="Arial"/>
                <a:cs typeface="Arial"/>
              </a:rPr>
              <a:t>ا</a:t>
            </a:r>
            <a:r>
              <a:rPr dirty="0" smtClean="0" sz="1400" spc="-95">
                <a:latin typeface="Arial"/>
                <a:cs typeface="Arial"/>
              </a:rPr>
              <a:t>اولأ</a:t>
            </a:r>
            <a:r>
              <a:rPr dirty="0" smtClean="0" sz="1400" spc="-80">
                <a:latin typeface="Arial"/>
                <a:cs typeface="Arial"/>
              </a:rPr>
              <a:t> </a:t>
            </a:r>
            <a:r>
              <a:rPr dirty="0" smtClean="0" sz="1400" spc="-35">
                <a:latin typeface="Arial"/>
                <a:cs typeface="Arial"/>
              </a:rPr>
              <a:t>غ</a:t>
            </a:r>
            <a:r>
              <a:rPr dirty="0" smtClean="0" sz="1400" spc="-819">
                <a:latin typeface="Arial"/>
                <a:cs typeface="Arial"/>
              </a:rPr>
              <a:t>س</a:t>
            </a:r>
            <a:r>
              <a:rPr dirty="0" smtClean="0" sz="1400" spc="-290">
                <a:latin typeface="Arial"/>
                <a:cs typeface="Arial"/>
              </a:rPr>
              <a:t>يا</a:t>
            </a:r>
            <a:r>
              <a:rPr dirty="0" smtClean="0" sz="1400" spc="-235">
                <a:latin typeface="Arial"/>
                <a:cs typeface="Arial"/>
              </a:rPr>
              <a:t>ا</a:t>
            </a:r>
            <a:r>
              <a:rPr dirty="0" smtClean="0" sz="1400" spc="-160">
                <a:latin typeface="Arial"/>
                <a:cs typeface="Arial"/>
              </a:rPr>
              <a:t>اف بالأ</a:t>
            </a:r>
            <a:r>
              <a:rPr dirty="0" smtClean="0" sz="1400" spc="10">
                <a:latin typeface="Arial"/>
                <a:cs typeface="Arial"/>
              </a:rPr>
              <a:t> </a:t>
            </a:r>
            <a:r>
              <a:rPr dirty="0" smtClean="0" sz="1400" spc="600">
                <a:latin typeface="Arial"/>
                <a:cs typeface="Arial"/>
              </a:rPr>
              <a:t> </a:t>
            </a:r>
            <a:r>
              <a:rPr dirty="0" smtClean="0" sz="1400" spc="-125">
                <a:latin typeface="Arial"/>
                <a:cs typeface="Arial"/>
              </a:rPr>
              <a:t>ال</a:t>
            </a:r>
            <a:r>
              <a:rPr dirty="0" smtClean="0" sz="1400" spc="-85">
                <a:latin typeface="Arial"/>
                <a:cs typeface="Arial"/>
              </a:rPr>
              <a:t>أ</a:t>
            </a:r>
            <a:r>
              <a:rPr dirty="0" smtClean="0" sz="1400" spc="-440">
                <a:latin typeface="Arial"/>
                <a:cs typeface="Arial"/>
              </a:rPr>
              <a:t>ي</a:t>
            </a:r>
            <a:r>
              <a:rPr dirty="0" smtClean="0" sz="1400" spc="-100">
                <a:latin typeface="Arial"/>
                <a:cs typeface="Arial"/>
              </a:rPr>
              <a:t>ا</a:t>
            </a:r>
            <a:r>
              <a:rPr dirty="0" smtClean="0" sz="1400" spc="0">
                <a:latin typeface="Arial"/>
                <a:cs typeface="Arial"/>
              </a:rPr>
              <a:t>ا</a:t>
            </a:r>
            <a:r>
              <a:rPr dirty="0" smtClean="0" sz="1400" spc="-165">
                <a:latin typeface="Arial"/>
                <a:cs typeface="Arial"/>
              </a:rPr>
              <a:t>شلأا</a:t>
            </a:r>
            <a:r>
              <a:rPr dirty="0" smtClean="0" sz="1400" spc="-165">
                <a:latin typeface="Arial"/>
                <a:cs typeface="Arial"/>
              </a:rPr>
              <a:t> </a:t>
            </a:r>
            <a:r>
              <a:rPr dirty="0" smtClean="0" sz="1400" spc="85">
                <a:latin typeface="Arial"/>
                <a:cs typeface="Arial"/>
              </a:rPr>
              <a:t> </a:t>
            </a:r>
            <a:r>
              <a:rPr dirty="0" smtClean="0" sz="1400" spc="-50">
                <a:latin typeface="Arial"/>
                <a:cs typeface="Arial"/>
              </a:rPr>
              <a:t> </a:t>
            </a:r>
            <a:r>
              <a:rPr dirty="0" smtClean="0" sz="1400" spc="65">
                <a:latin typeface="Arial"/>
                <a:cs typeface="Arial"/>
              </a:rPr>
              <a:t>ة</a:t>
            </a:r>
            <a:r>
              <a:rPr dirty="0" smtClean="0" sz="1400" spc="45">
                <a:latin typeface="Arial"/>
                <a:cs typeface="Arial"/>
              </a:rPr>
              <a:t>ا</a:t>
            </a:r>
            <a:r>
              <a:rPr dirty="0" smtClean="0" sz="1400" spc="0">
                <a:latin typeface="Arial"/>
                <a:cs typeface="Arial"/>
              </a:rPr>
              <a:t>ا</a:t>
            </a:r>
            <a:r>
              <a:rPr dirty="0" smtClean="0" sz="1400" spc="-450">
                <a:latin typeface="Arial"/>
                <a:cs typeface="Arial"/>
              </a:rPr>
              <a:t>يل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-225">
                <a:latin typeface="Arial"/>
                <a:cs typeface="Arial"/>
              </a:rPr>
              <a:t>ف</a:t>
            </a:r>
            <a:r>
              <a:rPr dirty="0" smtClean="0" sz="1400" spc="-15">
                <a:latin typeface="Arial"/>
                <a:cs typeface="Arial"/>
              </a:rPr>
              <a:t>ا</a:t>
            </a:r>
            <a:r>
              <a:rPr dirty="0" smtClean="0" sz="1400" spc="0">
                <a:latin typeface="Arial"/>
                <a:cs typeface="Arial"/>
              </a:rPr>
              <a:t>ا</a:t>
            </a:r>
            <a:r>
              <a:rPr dirty="0" smtClean="0" sz="1400" spc="-720">
                <a:latin typeface="Arial"/>
                <a:cs typeface="Arial"/>
              </a:rPr>
              <a:t>ب</a:t>
            </a:r>
            <a:r>
              <a:rPr dirty="0" smtClean="0" sz="1400" spc="0">
                <a:latin typeface="Arial"/>
                <a:cs typeface="Arial"/>
              </a:rPr>
              <a:t>إ </a:t>
            </a:r>
            <a:r>
              <a:rPr dirty="0" smtClean="0" sz="1400" spc="-30">
                <a:latin typeface="Arial"/>
                <a:cs typeface="Arial"/>
              </a:rPr>
              <a:t>غ</a:t>
            </a:r>
            <a:r>
              <a:rPr dirty="0" smtClean="0" sz="1400" spc="-560">
                <a:latin typeface="Arial"/>
                <a:cs typeface="Arial"/>
              </a:rPr>
              <a:t>بي</a:t>
            </a:r>
            <a:r>
              <a:rPr dirty="0" smtClean="0" sz="1400" spc="-130">
                <a:latin typeface="Arial"/>
                <a:cs typeface="Arial"/>
              </a:rPr>
              <a:t>ا</a:t>
            </a:r>
            <a:r>
              <a:rPr dirty="0" smtClean="0" sz="1400" spc="0">
                <a:latin typeface="Arial"/>
                <a:cs typeface="Arial"/>
              </a:rPr>
              <a:t>ا</a:t>
            </a:r>
            <a:r>
              <a:rPr dirty="0" smtClean="0" sz="1400" spc="-330">
                <a:latin typeface="Arial"/>
                <a:cs typeface="Arial"/>
              </a:rPr>
              <a:t>في</a:t>
            </a:r>
            <a:r>
              <a:rPr dirty="0" smtClean="0" sz="1400" spc="-340">
                <a:latin typeface="Arial"/>
                <a:cs typeface="Arial"/>
              </a:rPr>
              <a:t>ب</a:t>
            </a:r>
            <a:r>
              <a:rPr dirty="0" smtClean="0" sz="1400" spc="0">
                <a:latin typeface="Arial"/>
                <a:cs typeface="Arial"/>
              </a:rPr>
              <a:t>ا </a:t>
            </a:r>
            <a:r>
              <a:rPr dirty="0" smtClean="0" sz="1400" spc="350">
                <a:latin typeface="Arial"/>
                <a:cs typeface="Arial"/>
              </a:rPr>
              <a:t> </a:t>
            </a:r>
            <a:r>
              <a:rPr dirty="0" smtClean="0" sz="1400" spc="254">
                <a:latin typeface="Arial"/>
                <a:cs typeface="Arial"/>
              </a:rPr>
              <a:t>ا</a:t>
            </a:r>
            <a:r>
              <a:rPr dirty="0" smtClean="0" sz="1400" spc="-345">
                <a:latin typeface="Arial"/>
                <a:cs typeface="Arial"/>
              </a:rPr>
              <a:t>ط</a:t>
            </a:r>
            <a:r>
              <a:rPr dirty="0" smtClean="0" sz="1400" spc="-345">
                <a:latin typeface="Arial"/>
                <a:cs typeface="Arial"/>
              </a:rPr>
              <a:t> 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405">
                <a:latin typeface="Arial"/>
                <a:cs typeface="Arial"/>
              </a:rPr>
              <a:t> </a:t>
            </a:r>
            <a:r>
              <a:rPr dirty="0" smtClean="0" sz="1400" spc="290">
                <a:latin typeface="Arial"/>
                <a:cs typeface="Arial"/>
              </a:rPr>
              <a:t>ا</a:t>
            </a:r>
            <a:r>
              <a:rPr dirty="0" smtClean="0" sz="1400" spc="-125">
                <a:latin typeface="Arial"/>
                <a:cs typeface="Arial"/>
              </a:rPr>
              <a:t>لأ</a:t>
            </a:r>
            <a:r>
              <a:rPr dirty="0" smtClean="0" sz="1400" spc="-35">
                <a:latin typeface="Arial"/>
                <a:cs typeface="Arial"/>
              </a:rPr>
              <a:t>ا</a:t>
            </a:r>
            <a:r>
              <a:rPr dirty="0" smtClean="0" sz="1400" spc="0">
                <a:latin typeface="Arial"/>
                <a:cs typeface="Arial"/>
              </a:rPr>
              <a:t>ا</a:t>
            </a:r>
            <a:r>
              <a:rPr dirty="0" smtClean="0" sz="1400" spc="45">
                <a:latin typeface="Arial"/>
                <a:cs typeface="Arial"/>
              </a:rPr>
              <a:t> لأا</a:t>
            </a:r>
            <a:r>
              <a:rPr dirty="0" smtClean="0" sz="1400" spc="45">
                <a:latin typeface="Arial"/>
                <a:cs typeface="Arial"/>
              </a:rPr>
              <a:t> </a:t>
            </a:r>
            <a:r>
              <a:rPr dirty="0" smtClean="0" sz="1400" spc="-265">
                <a:latin typeface="Arial"/>
                <a:cs typeface="Arial"/>
              </a:rPr>
              <a:t>ي</a:t>
            </a:r>
            <a:r>
              <a:rPr dirty="0" smtClean="0" sz="1400" spc="-25">
                <a:latin typeface="Arial"/>
                <a:cs typeface="Arial"/>
              </a:rPr>
              <a:t> </a:t>
            </a:r>
            <a:r>
              <a:rPr dirty="0" smtClean="0" sz="1400" spc="65">
                <a:latin typeface="Arial"/>
                <a:cs typeface="Arial"/>
              </a:rPr>
              <a:t>ة</a:t>
            </a:r>
            <a:r>
              <a:rPr dirty="0" smtClean="0" sz="1400" spc="45">
                <a:latin typeface="Arial"/>
                <a:cs typeface="Arial"/>
              </a:rPr>
              <a:t>ا</a:t>
            </a:r>
            <a:r>
              <a:rPr dirty="0" smtClean="0" sz="1400" spc="0">
                <a:latin typeface="Arial"/>
                <a:cs typeface="Arial"/>
              </a:rPr>
              <a:t>ا</a:t>
            </a:r>
            <a:r>
              <a:rPr dirty="0" smtClean="0" sz="1400" spc="-50">
                <a:latin typeface="Arial"/>
                <a:cs typeface="Arial"/>
              </a:rPr>
              <a:t> </a:t>
            </a:r>
            <a:r>
              <a:rPr dirty="0" smtClean="0" sz="1400" spc="-50">
                <a:latin typeface="Arial"/>
                <a:cs typeface="Arial"/>
              </a:rPr>
              <a:t> </a:t>
            </a:r>
            <a:r>
              <a:rPr dirty="0" smtClean="0" sz="1400" spc="35">
                <a:latin typeface="Arial"/>
                <a:cs typeface="Arial"/>
              </a:rPr>
              <a:t> </a:t>
            </a:r>
            <a:r>
              <a:rPr dirty="0" smtClean="0" sz="1400" spc="114">
                <a:latin typeface="Arial"/>
                <a:cs typeface="Arial"/>
              </a:rPr>
              <a:t>ا</a:t>
            </a:r>
            <a:r>
              <a:rPr dirty="0" smtClean="0" sz="1400" spc="160">
                <a:latin typeface="Arial"/>
                <a:cs typeface="Arial"/>
              </a:rPr>
              <a:t>ا</a:t>
            </a:r>
            <a:r>
              <a:rPr dirty="0" smtClean="0" sz="1400" spc="0">
                <a:latin typeface="Arial"/>
                <a:cs typeface="Arial"/>
              </a:rPr>
              <a:t>ا</a:t>
            </a:r>
            <a:r>
              <a:rPr dirty="0" smtClean="0" sz="1400" spc="-85">
                <a:latin typeface="Arial"/>
                <a:cs typeface="Arial"/>
              </a:rPr>
              <a:t> لأو</a:t>
            </a:r>
            <a:r>
              <a:rPr dirty="0" smtClean="0" sz="1400" spc="-200">
                <a:latin typeface="Arial"/>
                <a:cs typeface="Arial"/>
              </a:rPr>
              <a:t>لأ</a:t>
            </a:r>
            <a:r>
              <a:rPr dirty="0" smtClean="0" sz="1400" spc="350">
                <a:latin typeface="Arial"/>
                <a:cs typeface="Arial"/>
              </a:rPr>
              <a:t> 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114">
                <a:latin typeface="Arial"/>
                <a:cs typeface="Arial"/>
              </a:rPr>
              <a:t>ا</a:t>
            </a:r>
            <a:r>
              <a:rPr dirty="0" smtClean="0" sz="1400" spc="160">
                <a:latin typeface="Arial"/>
                <a:cs typeface="Arial"/>
              </a:rPr>
              <a:t>ا</a:t>
            </a:r>
            <a:r>
              <a:rPr dirty="0" smtClean="0" sz="1400" spc="0">
                <a:latin typeface="Arial"/>
                <a:cs typeface="Arial"/>
              </a:rPr>
              <a:t>ا</a:t>
            </a:r>
            <a:r>
              <a:rPr dirty="0" smtClean="0" sz="1400" spc="-30">
                <a:latin typeface="Arial"/>
                <a:cs typeface="Arial"/>
              </a:rPr>
              <a:t> </a:t>
            </a:r>
            <a:r>
              <a:rPr dirty="0" smtClean="0" sz="1400" spc="-90">
                <a:latin typeface="Arial"/>
                <a:cs typeface="Arial"/>
              </a:rPr>
              <a:t>وس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600">
                <a:latin typeface="Arial"/>
                <a:cs typeface="Arial"/>
              </a:rPr>
              <a:t> </a:t>
            </a:r>
            <a:r>
              <a:rPr dirty="0" smtClean="0" sz="1400" spc="-175">
                <a:latin typeface="Arial"/>
                <a:cs typeface="Arial"/>
              </a:rPr>
              <a:t>اط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114">
                <a:latin typeface="Arial"/>
                <a:cs typeface="Arial"/>
              </a:rPr>
              <a:t>ا</a:t>
            </a:r>
            <a:r>
              <a:rPr dirty="0" smtClean="0" sz="1400" spc="160">
                <a:latin typeface="Arial"/>
                <a:cs typeface="Arial"/>
              </a:rPr>
              <a:t>ا</a:t>
            </a:r>
            <a:r>
              <a:rPr dirty="0" smtClean="0" sz="1400" spc="0">
                <a:latin typeface="Arial"/>
                <a:cs typeface="Arial"/>
              </a:rPr>
              <a:t>ا</a:t>
            </a:r>
            <a:r>
              <a:rPr dirty="0" smtClean="0" sz="1400" spc="-40">
                <a:latin typeface="Arial"/>
                <a:cs typeface="Arial"/>
              </a:rPr>
              <a:t>ي</a:t>
            </a:r>
            <a:r>
              <a:rPr dirty="0" smtClean="0" sz="1400" spc="-30">
                <a:latin typeface="Arial"/>
                <a:cs typeface="Arial"/>
              </a:rPr>
              <a:t>ه</a:t>
            </a:r>
            <a:r>
              <a:rPr dirty="0" smtClean="0" sz="1400" spc="-120">
                <a:latin typeface="Arial"/>
                <a:cs typeface="Arial"/>
              </a:rPr>
              <a:t>لا</a:t>
            </a:r>
            <a:r>
              <a:rPr dirty="0" smtClean="0" sz="1400" spc="-120">
                <a:latin typeface="Arial"/>
                <a:cs typeface="Arial"/>
              </a:rPr>
              <a:t>ا</a:t>
            </a:r>
            <a:endParaRPr sz="1400">
              <a:latin typeface="Arial"/>
              <a:cs typeface="Arial"/>
            </a:endParaRPr>
          </a:p>
          <a:p>
            <a:pPr algn="r" marR="17780">
              <a:lnSpc>
                <a:spcPct val="100000"/>
              </a:lnSpc>
              <a:spcBef>
                <a:spcPts val="180"/>
              </a:spcBef>
            </a:pPr>
            <a:r>
              <a:rPr dirty="0" smtClean="0" sz="1400" spc="-335">
                <a:latin typeface="Arial"/>
                <a:cs typeface="Arial"/>
              </a:rPr>
              <a:t>ي</a:t>
            </a:r>
            <a:r>
              <a:rPr dirty="0" smtClean="0" sz="1400" spc="-220">
                <a:latin typeface="Arial"/>
                <a:cs typeface="Arial"/>
              </a:rPr>
              <a:t>و</a:t>
            </a:r>
            <a:r>
              <a:rPr dirty="0" smtClean="0" sz="1400" spc="-355">
                <a:latin typeface="Arial"/>
                <a:cs typeface="Arial"/>
              </a:rPr>
              <a:t>ط</a:t>
            </a:r>
            <a:r>
              <a:rPr dirty="0" smtClean="0" sz="1400" spc="-50">
                <a:latin typeface="Arial"/>
                <a:cs typeface="Arial"/>
              </a:rPr>
              <a:t> </a:t>
            </a:r>
            <a:r>
              <a:rPr dirty="0" smtClean="0" sz="1400" spc="-90">
                <a:latin typeface="Arial"/>
                <a:cs typeface="Arial"/>
              </a:rPr>
              <a:t>م</a:t>
            </a:r>
            <a:r>
              <a:rPr dirty="0" smtClean="0" sz="1400" spc="-65">
                <a:latin typeface="Arial"/>
                <a:cs typeface="Arial"/>
              </a:rPr>
              <a:t> </a:t>
            </a:r>
            <a:r>
              <a:rPr dirty="0" smtClean="0" sz="1400" spc="-370">
                <a:latin typeface="Arial"/>
                <a:cs typeface="Arial"/>
              </a:rPr>
              <a:t>ل</a:t>
            </a:r>
            <a:r>
              <a:rPr dirty="0" smtClean="0" sz="1400" spc="-200">
                <a:latin typeface="Arial"/>
                <a:cs typeface="Arial"/>
              </a:rPr>
              <a:t>لأ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-105">
                <a:latin typeface="Arial"/>
                <a:cs typeface="Arial"/>
              </a:rPr>
              <a:t>الأدوبا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80">
                <a:latin typeface="Arial"/>
                <a:cs typeface="Arial"/>
              </a:rPr>
              <a:t> </a:t>
            </a:r>
            <a:r>
              <a:rPr dirty="0" smtClean="0" sz="1400" spc="-50">
                <a:latin typeface="Arial"/>
                <a:cs typeface="Arial"/>
              </a:rPr>
              <a:t> </a:t>
            </a:r>
            <a:r>
              <a:rPr dirty="0" smtClean="0" sz="1400" spc="65">
                <a:latin typeface="Arial"/>
                <a:cs typeface="Arial"/>
              </a:rPr>
              <a:t>ة</a:t>
            </a:r>
            <a:r>
              <a:rPr dirty="0" smtClean="0" sz="1400" spc="-450">
                <a:latin typeface="Arial"/>
                <a:cs typeface="Arial"/>
              </a:rPr>
              <a:t>يل</a:t>
            </a:r>
            <a:r>
              <a:rPr dirty="0" smtClean="0" sz="1400" spc="10">
                <a:latin typeface="Arial"/>
                <a:cs typeface="Arial"/>
              </a:rPr>
              <a:t> </a:t>
            </a:r>
            <a:r>
              <a:rPr dirty="0" smtClean="0" sz="1400" spc="210">
                <a:latin typeface="Arial"/>
                <a:cs typeface="Arial"/>
              </a:rPr>
              <a:t>  </a:t>
            </a:r>
            <a:r>
              <a:rPr dirty="0" smtClean="0" sz="1400" spc="210">
                <a:latin typeface="Arial"/>
                <a:cs typeface="Arial"/>
              </a:rPr>
              <a:t> </a:t>
            </a:r>
            <a:r>
              <a:rPr dirty="0" smtClean="0" sz="1400" spc="229">
                <a:latin typeface="Arial"/>
                <a:cs typeface="Arial"/>
              </a:rPr>
              <a:t>ا</a:t>
            </a:r>
            <a:r>
              <a:rPr dirty="0" smtClean="0" sz="1400" spc="-50">
                <a:latin typeface="Arial"/>
                <a:cs typeface="Arial"/>
              </a:rPr>
              <a:t> </a:t>
            </a:r>
            <a:r>
              <a:rPr dirty="0" smtClean="0" sz="1400" spc="-229">
                <a:latin typeface="Arial"/>
                <a:cs typeface="Arial"/>
              </a:rPr>
              <a:t>دلمبا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-30">
                <a:latin typeface="Arial"/>
                <a:cs typeface="Arial"/>
              </a:rPr>
              <a:t>ايو</a:t>
            </a:r>
            <a:r>
              <a:rPr dirty="0" smtClean="0" sz="1400" spc="-475">
                <a:latin typeface="Arial"/>
                <a:cs typeface="Arial"/>
              </a:rPr>
              <a:t>يسيب</a:t>
            </a:r>
            <a:r>
              <a:rPr dirty="0" smtClean="0" sz="1400" spc="-150">
                <a:latin typeface="Arial"/>
                <a:cs typeface="Arial"/>
              </a:rPr>
              <a:t>ا</a:t>
            </a:r>
            <a:r>
              <a:rPr dirty="0" smtClean="0" sz="1400" spc="-200">
                <a:latin typeface="Arial"/>
                <a:cs typeface="Arial"/>
              </a:rPr>
              <a:t>لأ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65">
                <a:latin typeface="Arial"/>
                <a:cs typeface="Arial"/>
              </a:rPr>
              <a:t>اي  </a:t>
            </a:r>
            <a:r>
              <a:rPr dirty="0" smtClean="0" sz="1400" spc="-350">
                <a:latin typeface="Arial"/>
                <a:cs typeface="Arial"/>
              </a:rPr>
              <a:t>يبا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-175">
                <a:latin typeface="Arial"/>
                <a:cs typeface="Arial"/>
              </a:rPr>
              <a:t>زلأ</a:t>
            </a:r>
            <a:r>
              <a:rPr dirty="0" smtClean="0" sz="1400" spc="-100">
                <a:latin typeface="Arial"/>
                <a:cs typeface="Arial"/>
              </a:rPr>
              <a:t>ا</a:t>
            </a:r>
            <a:r>
              <a:rPr dirty="0" smtClean="0" sz="1400" spc="65">
                <a:latin typeface="Arial"/>
                <a:cs typeface="Arial"/>
              </a:rPr>
              <a:t>ة</a:t>
            </a:r>
            <a:r>
              <a:rPr dirty="0" smtClean="0" sz="1400" spc="-120">
                <a:latin typeface="Arial"/>
                <a:cs typeface="Arial"/>
              </a:rPr>
              <a:t>لأ</a:t>
            </a:r>
            <a:endParaRPr sz="1400">
              <a:latin typeface="Arial"/>
              <a:cs typeface="Arial"/>
            </a:endParaRPr>
          </a:p>
          <a:p>
            <a:pPr>
              <a:lnSpc>
                <a:spcPts val="1100"/>
              </a:lnSpc>
              <a:spcBef>
                <a:spcPts val="64"/>
              </a:spcBef>
            </a:pPr>
            <a:endParaRPr sz="1100"/>
          </a:p>
          <a:p>
            <a:pPr algn="r" marR="14604">
              <a:lnSpc>
                <a:spcPct val="100000"/>
              </a:lnSpc>
            </a:pPr>
            <a:r>
              <a:rPr dirty="0" smtClean="0" sz="1400" spc="100" b="1">
                <a:solidFill>
                  <a:srgbClr val="FF0000"/>
                </a:solidFill>
                <a:latin typeface="Arial"/>
                <a:cs typeface="Arial"/>
              </a:rPr>
              <a:t>ة</a:t>
            </a:r>
            <a:r>
              <a:rPr dirty="0" smtClean="0" sz="1400" spc="75" b="1">
                <a:solidFill>
                  <a:srgbClr val="FF0000"/>
                </a:solidFill>
                <a:latin typeface="Arial"/>
                <a:cs typeface="Arial"/>
              </a:rPr>
              <a:t>م</a:t>
            </a:r>
            <a:r>
              <a:rPr dirty="0" smtClean="0" sz="1400" spc="-90" b="1">
                <a:solidFill>
                  <a:srgbClr val="FF0000"/>
                </a:solidFill>
                <a:latin typeface="Arial"/>
                <a:cs typeface="Arial"/>
              </a:rPr>
              <a:t>زلأ</a:t>
            </a:r>
            <a:r>
              <a:rPr dirty="0" smtClean="0" sz="1400" spc="-90" b="1">
                <a:solidFill>
                  <a:srgbClr val="FF0000"/>
                </a:solidFill>
                <a:latin typeface="Arial"/>
                <a:cs typeface="Arial"/>
              </a:rPr>
              <a:t>ا </a:t>
            </a:r>
            <a:r>
              <a:rPr dirty="0" smtClean="0" sz="1400" spc="-105" b="1">
                <a:solidFill>
                  <a:srgbClr val="FF0000"/>
                </a:solidFill>
                <a:latin typeface="Arial"/>
                <a:cs typeface="Arial"/>
              </a:rPr>
              <a:t>ءاوتحأ</a:t>
            </a:r>
            <a:r>
              <a:rPr dirty="0" smtClean="0" sz="1400" spc="-105" b="1">
                <a:solidFill>
                  <a:srgbClr val="FF0000"/>
                </a:solidFill>
                <a:latin typeface="Arial"/>
                <a:cs typeface="Arial"/>
              </a:rPr>
              <a:t> بو</a:t>
            </a:r>
            <a:r>
              <a:rPr dirty="0" smtClean="0" sz="1400" spc="-310" b="1">
                <a:solidFill>
                  <a:srgbClr val="FF0000"/>
                </a:solidFill>
                <a:latin typeface="Arial"/>
                <a:cs typeface="Arial"/>
              </a:rPr>
              <a:t>ل</a:t>
            </a:r>
            <a:r>
              <a:rPr dirty="0" smtClean="0" sz="1400" spc="-204" b="1">
                <a:solidFill>
                  <a:srgbClr val="FF0000"/>
                </a:solidFill>
                <a:latin typeface="Arial"/>
                <a:cs typeface="Arial"/>
              </a:rPr>
              <a:t>سأ</a:t>
            </a:r>
            <a:r>
              <a:rPr dirty="0" smtClean="0" sz="1400" spc="-5" b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mtClean="0" sz="1400" spc="0" b="1">
                <a:solidFill>
                  <a:srgbClr val="FF0000"/>
                </a:solidFill>
                <a:latin typeface="Arial"/>
                <a:cs typeface="Arial"/>
              </a:rPr>
              <a:t>:</a:t>
            </a:r>
            <a:r>
              <a:rPr dirty="0" smtClean="0" sz="1400" spc="-10" b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mtClean="0" sz="1400" spc="15" b="1">
                <a:solidFill>
                  <a:srgbClr val="FF0000"/>
                </a:solidFill>
                <a:latin typeface="Arial"/>
                <a:cs typeface="Arial"/>
              </a:rPr>
              <a:t>ا</a:t>
            </a:r>
            <a:r>
              <a:rPr dirty="0" smtClean="0" sz="1400" spc="-340" b="1">
                <a:solidFill>
                  <a:srgbClr val="FF0000"/>
                </a:solidFill>
                <a:latin typeface="Arial"/>
                <a:cs typeface="Arial"/>
              </a:rPr>
              <a:t>ثل</a:t>
            </a:r>
            <a:r>
              <a:rPr dirty="0" smtClean="0" sz="1400" spc="-145" b="1">
                <a:solidFill>
                  <a:srgbClr val="FF0000"/>
                </a:solidFill>
                <a:latin typeface="Arial"/>
                <a:cs typeface="Arial"/>
              </a:rPr>
              <a:t>ا</a:t>
            </a:r>
            <a:r>
              <a:rPr dirty="0" smtClean="0" sz="1400" spc="-540" b="1">
                <a:solidFill>
                  <a:srgbClr val="FF0000"/>
                </a:solidFill>
                <a:latin typeface="Arial"/>
                <a:cs typeface="Arial"/>
              </a:rPr>
              <a:t>ث</a:t>
            </a:r>
            <a:endParaRPr sz="1400">
              <a:latin typeface="Arial"/>
              <a:cs typeface="Arial"/>
            </a:endParaRPr>
          </a:p>
          <a:p>
            <a:pPr>
              <a:lnSpc>
                <a:spcPts val="1100"/>
              </a:lnSpc>
              <a:spcBef>
                <a:spcPts val="75"/>
              </a:spcBef>
            </a:pPr>
            <a:endParaRPr sz="1100"/>
          </a:p>
          <a:p>
            <a:pPr algn="just" marL="12700" marR="16510">
              <a:lnSpc>
                <a:spcPct val="100000"/>
              </a:lnSpc>
            </a:pPr>
            <a:r>
              <a:rPr dirty="0" smtClean="0" sz="1400" spc="5">
                <a:latin typeface="Arial"/>
                <a:cs typeface="Arial"/>
              </a:rPr>
              <a:t> لأ</a:t>
            </a:r>
            <a:r>
              <a:rPr dirty="0" smtClean="0" sz="1400" spc="-280">
                <a:latin typeface="Arial"/>
                <a:cs typeface="Arial"/>
              </a:rPr>
              <a:t>فا</a:t>
            </a:r>
            <a:r>
              <a:rPr dirty="0" smtClean="0" sz="1400" spc="-175">
                <a:latin typeface="Arial"/>
                <a:cs typeface="Arial"/>
              </a:rPr>
              <a:t>ا</a:t>
            </a:r>
            <a:r>
              <a:rPr dirty="0" smtClean="0" sz="1400" spc="15">
                <a:latin typeface="Arial"/>
                <a:cs typeface="Arial"/>
              </a:rPr>
              <a:t>اه</a:t>
            </a:r>
            <a:r>
              <a:rPr dirty="0" smtClean="0" sz="1400" spc="40">
                <a:latin typeface="Arial"/>
                <a:cs typeface="Arial"/>
              </a:rPr>
              <a:t>ب</a:t>
            </a:r>
            <a:r>
              <a:rPr dirty="0" smtClean="0" sz="1400" spc="0">
                <a:latin typeface="Arial"/>
                <a:cs typeface="Arial"/>
              </a:rPr>
              <a:t>ا </a:t>
            </a:r>
            <a:r>
              <a:rPr dirty="0" smtClean="0" sz="1400" spc="204">
                <a:latin typeface="Arial"/>
                <a:cs typeface="Arial"/>
              </a:rPr>
              <a:t>اا</a:t>
            </a:r>
            <a:r>
              <a:rPr dirty="0" smtClean="0" sz="1400" spc="-185">
                <a:latin typeface="Arial"/>
                <a:cs typeface="Arial"/>
              </a:rPr>
              <a:t>ا</a:t>
            </a:r>
            <a:r>
              <a:rPr dirty="0" smtClean="0" sz="1400" spc="-80">
                <a:latin typeface="Arial"/>
                <a:cs typeface="Arial"/>
              </a:rPr>
              <a:t>ال</a:t>
            </a:r>
            <a:r>
              <a:rPr dirty="0" smtClean="0" sz="1400" spc="-80">
                <a:latin typeface="Arial"/>
                <a:cs typeface="Arial"/>
              </a:rPr>
              <a:t> </a:t>
            </a:r>
            <a:r>
              <a:rPr dirty="0" smtClean="0" sz="1400" spc="75">
                <a:latin typeface="Arial"/>
                <a:cs typeface="Arial"/>
              </a:rPr>
              <a:t>نيا</a:t>
            </a:r>
            <a:r>
              <a:rPr dirty="0" smtClean="0" sz="1400" spc="-175">
                <a:latin typeface="Arial"/>
                <a:cs typeface="Arial"/>
              </a:rPr>
              <a:t>ا</a:t>
            </a:r>
            <a:r>
              <a:rPr dirty="0" smtClean="0" sz="1400" spc="-150">
                <a:latin typeface="Arial"/>
                <a:cs typeface="Arial"/>
              </a:rPr>
              <a:t>افليالأ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700">
                <a:latin typeface="Arial"/>
                <a:cs typeface="Arial"/>
              </a:rPr>
              <a:t>ا</a:t>
            </a:r>
            <a:r>
              <a:rPr dirty="0" smtClean="0" sz="1400" spc="-315">
                <a:latin typeface="Arial"/>
                <a:cs typeface="Arial"/>
              </a:rPr>
              <a:t>يل</a:t>
            </a:r>
            <a:r>
              <a:rPr dirty="0" smtClean="0" sz="1400" spc="-150">
                <a:latin typeface="Arial"/>
                <a:cs typeface="Arial"/>
              </a:rPr>
              <a:t> </a:t>
            </a:r>
            <a:r>
              <a:rPr dirty="0" smtClean="0" sz="1400" spc="-370">
                <a:latin typeface="Arial"/>
                <a:cs typeface="Arial"/>
              </a:rPr>
              <a:t>ل</a:t>
            </a:r>
            <a:r>
              <a:rPr dirty="0" smtClean="0" sz="1400" spc="-370">
                <a:latin typeface="Arial"/>
                <a:cs typeface="Arial"/>
              </a:rPr>
              <a:t>ا</a:t>
            </a:r>
            <a:r>
              <a:rPr dirty="0" smtClean="0" sz="1400" spc="-190">
                <a:latin typeface="Arial"/>
                <a:cs typeface="Arial"/>
              </a:rPr>
              <a:t>ا</a:t>
            </a:r>
            <a:r>
              <a:rPr dirty="0" smtClean="0" sz="1400" spc="-140">
                <a:latin typeface="Arial"/>
                <a:cs typeface="Arial"/>
              </a:rPr>
              <a:t>اسا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-140">
                <a:latin typeface="Arial"/>
                <a:cs typeface="Arial"/>
              </a:rPr>
              <a:t>فا</a:t>
            </a:r>
            <a:r>
              <a:rPr dirty="0" smtClean="0" sz="1400" spc="-175">
                <a:latin typeface="Arial"/>
                <a:cs typeface="Arial"/>
              </a:rPr>
              <a:t>ا</a:t>
            </a:r>
            <a:r>
              <a:rPr dirty="0" smtClean="0" sz="1400" spc="-70">
                <a:latin typeface="Arial"/>
                <a:cs typeface="Arial"/>
              </a:rPr>
              <a:t>ا</a:t>
            </a:r>
            <a:r>
              <a:rPr dirty="0" smtClean="0" sz="1400" spc="-125">
                <a:latin typeface="Arial"/>
                <a:cs typeface="Arial"/>
              </a:rPr>
              <a:t>د</a:t>
            </a:r>
            <a:r>
              <a:rPr dirty="0" smtClean="0" sz="1400" spc="-415">
                <a:latin typeface="Arial"/>
                <a:cs typeface="Arial"/>
              </a:rPr>
              <a:t>س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204">
                <a:latin typeface="Arial"/>
                <a:cs typeface="Arial"/>
              </a:rPr>
              <a:t>ا</a:t>
            </a:r>
            <a:r>
              <a:rPr dirty="0" smtClean="0" sz="1400" spc="195">
                <a:latin typeface="Arial"/>
                <a:cs typeface="Arial"/>
              </a:rPr>
              <a:t>ا</a:t>
            </a:r>
            <a:r>
              <a:rPr dirty="0" smtClean="0" sz="1400" spc="-185">
                <a:latin typeface="Arial"/>
                <a:cs typeface="Arial"/>
              </a:rPr>
              <a:t>ا</a:t>
            </a:r>
            <a:r>
              <a:rPr dirty="0" smtClean="0" sz="1400" spc="-160">
                <a:latin typeface="Arial"/>
                <a:cs typeface="Arial"/>
              </a:rPr>
              <a:t>اي</a:t>
            </a:r>
            <a:r>
              <a:rPr dirty="0" smtClean="0" sz="1400" spc="-204">
                <a:latin typeface="Arial"/>
                <a:cs typeface="Arial"/>
              </a:rPr>
              <a:t>ل</a:t>
            </a:r>
            <a:r>
              <a:rPr dirty="0" smtClean="0" sz="1400" spc="-550">
                <a:latin typeface="Arial"/>
                <a:cs typeface="Arial"/>
              </a:rPr>
              <a:t>ب</a:t>
            </a:r>
            <a:r>
              <a:rPr dirty="0" smtClean="0" sz="1400" spc="-170">
                <a:latin typeface="Arial"/>
                <a:cs typeface="Arial"/>
              </a:rPr>
              <a:t>ا</a:t>
            </a:r>
            <a:r>
              <a:rPr dirty="0" smtClean="0" sz="1400" spc="-200">
                <a:latin typeface="Arial"/>
                <a:cs typeface="Arial"/>
              </a:rPr>
              <a:t>لأ</a:t>
            </a:r>
            <a:r>
              <a:rPr dirty="0" smtClean="0" sz="1400" spc="30">
                <a:latin typeface="Arial"/>
                <a:cs typeface="Arial"/>
              </a:rPr>
              <a:t> </a:t>
            </a:r>
            <a:r>
              <a:rPr dirty="0" smtClean="0" sz="1400" spc="114">
                <a:latin typeface="Arial"/>
                <a:cs typeface="Arial"/>
              </a:rPr>
              <a:t>اا</a:t>
            </a:r>
            <a:r>
              <a:rPr dirty="0" smtClean="0" sz="1400" spc="-175">
                <a:latin typeface="Arial"/>
                <a:cs typeface="Arial"/>
              </a:rPr>
              <a:t>ا</a:t>
            </a:r>
            <a:r>
              <a:rPr dirty="0" smtClean="0" sz="1400" spc="-25">
                <a:latin typeface="Arial"/>
                <a:cs typeface="Arial"/>
              </a:rPr>
              <a:t>اي</a:t>
            </a:r>
            <a:r>
              <a:rPr dirty="0" smtClean="0" sz="1400" spc="-30">
                <a:latin typeface="Arial"/>
                <a:cs typeface="Arial"/>
              </a:rPr>
              <a:t>ه</a:t>
            </a:r>
            <a:r>
              <a:rPr dirty="0" smtClean="0" sz="1400" spc="-120">
                <a:latin typeface="Arial"/>
                <a:cs typeface="Arial"/>
              </a:rPr>
              <a:t>لأ</a:t>
            </a:r>
            <a:r>
              <a:rPr dirty="0" smtClean="0" sz="1400" spc="-120">
                <a:latin typeface="Arial"/>
                <a:cs typeface="Arial"/>
              </a:rPr>
              <a:t>ا قا</a:t>
            </a:r>
            <a:r>
              <a:rPr dirty="0" smtClean="0" sz="1400" spc="-185">
                <a:latin typeface="Arial"/>
                <a:cs typeface="Arial"/>
              </a:rPr>
              <a:t>ا</a:t>
            </a:r>
            <a:r>
              <a:rPr dirty="0" smtClean="0" sz="1400" spc="-125">
                <a:latin typeface="Arial"/>
                <a:cs typeface="Arial"/>
              </a:rPr>
              <a:t>ا ل</a:t>
            </a:r>
            <a:r>
              <a:rPr dirty="0" smtClean="0" sz="1400" spc="-75">
                <a:latin typeface="Arial"/>
                <a:cs typeface="Arial"/>
              </a:rPr>
              <a:t>أ</a:t>
            </a:r>
            <a:r>
              <a:rPr dirty="0" smtClean="0" sz="1400" spc="25">
                <a:latin typeface="Arial"/>
                <a:cs typeface="Arial"/>
              </a:rPr>
              <a:t> ل</a:t>
            </a:r>
            <a:r>
              <a:rPr dirty="0" smtClean="0" sz="1400" spc="-200">
                <a:latin typeface="Arial"/>
                <a:cs typeface="Arial"/>
              </a:rPr>
              <a:t>لأ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-175">
                <a:latin typeface="Arial"/>
                <a:cs typeface="Arial"/>
              </a:rPr>
              <a:t>زلأ</a:t>
            </a:r>
            <a:r>
              <a:rPr dirty="0" smtClean="0" sz="1400" spc="-100">
                <a:latin typeface="Arial"/>
                <a:cs typeface="Arial"/>
              </a:rPr>
              <a:t>ا</a:t>
            </a:r>
            <a:r>
              <a:rPr dirty="0" smtClean="0" sz="1400" spc="-175">
                <a:latin typeface="Arial"/>
                <a:cs typeface="Arial"/>
              </a:rPr>
              <a:t>ا</a:t>
            </a:r>
            <a:r>
              <a:rPr dirty="0" smtClean="0" sz="1400" spc="-145">
                <a:latin typeface="Arial"/>
                <a:cs typeface="Arial"/>
              </a:rPr>
              <a:t>افيوي</a:t>
            </a:r>
            <a:r>
              <a:rPr dirty="0" smtClean="0" sz="1400" spc="-145">
                <a:latin typeface="Arial"/>
                <a:cs typeface="Arial"/>
              </a:rPr>
              <a:t> </a:t>
            </a:r>
            <a:r>
              <a:rPr dirty="0" smtClean="0" sz="1400" spc="-140">
                <a:latin typeface="Arial"/>
                <a:cs typeface="Arial"/>
              </a:rPr>
              <a:t>فا</a:t>
            </a:r>
            <a:r>
              <a:rPr dirty="0" smtClean="0" sz="1400" spc="-185">
                <a:latin typeface="Arial"/>
                <a:cs typeface="Arial"/>
              </a:rPr>
              <a:t>ا</a:t>
            </a:r>
            <a:r>
              <a:rPr dirty="0" smtClean="0" sz="1400" spc="-70">
                <a:latin typeface="Arial"/>
                <a:cs typeface="Arial"/>
              </a:rPr>
              <a:t>ا</a:t>
            </a:r>
            <a:r>
              <a:rPr dirty="0" smtClean="0" sz="1400" spc="-125">
                <a:latin typeface="Arial"/>
                <a:cs typeface="Arial"/>
              </a:rPr>
              <a:t>د</a:t>
            </a:r>
            <a:r>
              <a:rPr dirty="0" smtClean="0" sz="1400" spc="-415">
                <a:latin typeface="Arial"/>
                <a:cs typeface="Arial"/>
              </a:rPr>
              <a:t>س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165">
                <a:latin typeface="Arial"/>
                <a:cs typeface="Arial"/>
              </a:rPr>
              <a:t>ه</a:t>
            </a:r>
            <a:r>
              <a:rPr dirty="0" smtClean="0" sz="1400" spc="110">
                <a:latin typeface="Arial"/>
                <a:cs typeface="Arial"/>
              </a:rPr>
              <a:t>ا</a:t>
            </a:r>
            <a:r>
              <a:rPr dirty="0" smtClean="0" sz="1400" spc="-185">
                <a:latin typeface="Arial"/>
                <a:cs typeface="Arial"/>
              </a:rPr>
              <a:t>ا</a:t>
            </a:r>
            <a:r>
              <a:rPr dirty="0" smtClean="0" sz="1400" spc="-140">
                <a:latin typeface="Arial"/>
                <a:cs typeface="Arial"/>
              </a:rPr>
              <a:t>الل</a:t>
            </a:r>
            <a:r>
              <a:rPr dirty="0" smtClean="0" sz="1400" spc="-80">
                <a:latin typeface="Arial"/>
                <a:cs typeface="Arial"/>
              </a:rPr>
              <a:t>أ</a:t>
            </a:r>
            <a:r>
              <a:rPr dirty="0" smtClean="0" sz="1400" spc="-50">
                <a:latin typeface="Arial"/>
                <a:cs typeface="Arial"/>
              </a:rPr>
              <a:t> </a:t>
            </a:r>
            <a:r>
              <a:rPr dirty="0" smtClean="0" sz="1400" spc="-200">
                <a:latin typeface="Arial"/>
                <a:cs typeface="Arial"/>
              </a:rPr>
              <a:t>لأ</a:t>
            </a:r>
            <a:endParaRPr sz="1400">
              <a:latin typeface="Arial"/>
              <a:cs typeface="Arial"/>
            </a:endParaRPr>
          </a:p>
          <a:p>
            <a:pPr algn="r" marR="18415">
              <a:lnSpc>
                <a:spcPct val="100000"/>
              </a:lnSpc>
              <a:spcBef>
                <a:spcPts val="170"/>
              </a:spcBef>
            </a:pPr>
            <a:r>
              <a:rPr dirty="0" smtClean="0" sz="1400">
                <a:latin typeface="Arial"/>
                <a:cs typeface="Arial"/>
              </a:rPr>
              <a:t>.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75">
                <a:latin typeface="Arial"/>
                <a:cs typeface="Arial"/>
              </a:rPr>
              <a:t>ا</a:t>
            </a:r>
            <a:r>
              <a:rPr dirty="0" smtClean="0" sz="1400" spc="110">
                <a:latin typeface="Arial"/>
                <a:cs typeface="Arial"/>
              </a:rPr>
              <a:t> </a:t>
            </a:r>
            <a:r>
              <a:rPr dirty="0" smtClean="0" sz="1400" spc="-50">
                <a:latin typeface="Arial"/>
                <a:cs typeface="Arial"/>
              </a:rPr>
              <a:t> </a:t>
            </a:r>
            <a:r>
              <a:rPr dirty="0" smtClean="0" sz="1400" spc="-105">
                <a:latin typeface="Arial"/>
                <a:cs typeface="Arial"/>
              </a:rPr>
              <a:t>ي </a:t>
            </a:r>
            <a:r>
              <a:rPr dirty="0" smtClean="0" sz="1400" spc="-60">
                <a:latin typeface="Arial"/>
                <a:cs typeface="Arial"/>
              </a:rPr>
              <a:t> </a:t>
            </a:r>
            <a:r>
              <a:rPr dirty="0" smtClean="0" sz="1400" spc="-315">
                <a:latin typeface="Arial"/>
                <a:cs typeface="Arial"/>
              </a:rPr>
              <a:t>ي </a:t>
            </a:r>
            <a:r>
              <a:rPr dirty="0" smtClean="0" sz="1400" spc="10">
                <a:latin typeface="Arial"/>
                <a:cs typeface="Arial"/>
              </a:rPr>
              <a:t> </a:t>
            </a:r>
            <a:r>
              <a:rPr dirty="0" smtClean="0" sz="1400" spc="-235">
                <a:latin typeface="Arial"/>
                <a:cs typeface="Arial"/>
              </a:rPr>
              <a:t>ي لي</a:t>
            </a:r>
            <a:r>
              <a:rPr dirty="0" smtClean="0" sz="1400" spc="-235">
                <a:latin typeface="Arial"/>
                <a:cs typeface="Arial"/>
              </a:rPr>
              <a:t> </a:t>
            </a:r>
            <a:r>
              <a:rPr dirty="0" smtClean="0" sz="1400" spc="-50">
                <a:latin typeface="Arial"/>
                <a:cs typeface="Arial"/>
              </a:rPr>
              <a:t>  يل</a:t>
            </a:r>
            <a:r>
              <a:rPr dirty="0" smtClean="0" sz="1400" spc="-55">
                <a:latin typeface="Arial"/>
                <a:cs typeface="Arial"/>
              </a:rPr>
              <a:t>ل</a:t>
            </a:r>
            <a:r>
              <a:rPr dirty="0" smtClean="0" sz="1400" spc="-550">
                <a:latin typeface="Arial"/>
                <a:cs typeface="Arial"/>
              </a:rPr>
              <a:t>ب</a:t>
            </a:r>
            <a:r>
              <a:rPr dirty="0" smtClean="0" sz="1400" spc="-170">
                <a:latin typeface="Arial"/>
                <a:cs typeface="Arial"/>
              </a:rPr>
              <a:t>ا</a:t>
            </a:r>
            <a:r>
              <a:rPr dirty="0" smtClean="0" sz="1400" spc="-200">
                <a:latin typeface="Arial"/>
                <a:cs typeface="Arial"/>
              </a:rPr>
              <a:t>لأ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-305">
                <a:latin typeface="Arial"/>
                <a:cs typeface="Arial"/>
              </a:rPr>
              <a:t>ي </a:t>
            </a:r>
            <a:r>
              <a:rPr dirty="0" smtClean="0" sz="1400" spc="-465">
                <a:latin typeface="Arial"/>
                <a:cs typeface="Arial"/>
              </a:rPr>
              <a:t>ث</a:t>
            </a:r>
            <a:r>
              <a:rPr dirty="0" smtClean="0" sz="1400" spc="-200">
                <a:latin typeface="Arial"/>
                <a:cs typeface="Arial"/>
              </a:rPr>
              <a:t>لأ</a:t>
            </a:r>
            <a:r>
              <a:rPr dirty="0" smtClean="0" sz="1400" spc="65">
                <a:latin typeface="Arial"/>
                <a:cs typeface="Arial"/>
              </a:rPr>
              <a:t>ة</a:t>
            </a:r>
            <a:r>
              <a:rPr dirty="0" smtClean="0" sz="1400" spc="135">
                <a:latin typeface="Arial"/>
                <a:cs typeface="Arial"/>
              </a:rPr>
              <a:t>و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ء</a:t>
            </a:r>
            <a:r>
              <a:rPr dirty="0" smtClean="0" sz="1400" spc="-10">
                <a:latin typeface="Arial"/>
                <a:cs typeface="Arial"/>
              </a:rPr>
              <a:t>ا</a:t>
            </a:r>
            <a:r>
              <a:rPr dirty="0" smtClean="0" sz="1400" spc="-180">
                <a:latin typeface="Arial"/>
                <a:cs typeface="Arial"/>
              </a:rPr>
              <a:t>لألأ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20">
                <a:latin typeface="Arial"/>
                <a:cs typeface="Arial"/>
              </a:rPr>
              <a:t> </a:t>
            </a:r>
            <a:r>
              <a:rPr dirty="0" smtClean="0" sz="1400" spc="45">
                <a:latin typeface="Arial"/>
                <a:cs typeface="Arial"/>
              </a:rPr>
              <a:t>ل</a:t>
            </a:r>
            <a:r>
              <a:rPr dirty="0" smtClean="0" sz="1400" spc="-355">
                <a:latin typeface="Arial"/>
                <a:cs typeface="Arial"/>
              </a:rPr>
              <a:t>با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700">
                <a:latin typeface="Arial"/>
                <a:cs typeface="Arial"/>
              </a:rPr>
              <a:t>ا</a:t>
            </a:r>
            <a:r>
              <a:rPr dirty="0" smtClean="0" sz="1400" spc="-440">
                <a:latin typeface="Arial"/>
                <a:cs typeface="Arial"/>
              </a:rPr>
              <a:t>ي</a:t>
            </a:r>
            <a:r>
              <a:rPr dirty="0" smtClean="0" sz="1400" spc="-190">
                <a:latin typeface="Arial"/>
                <a:cs typeface="Arial"/>
              </a:rPr>
              <a:t> </a:t>
            </a:r>
            <a:r>
              <a:rPr dirty="0" smtClean="0" sz="1400" spc="-165">
                <a:latin typeface="Arial"/>
                <a:cs typeface="Arial"/>
              </a:rPr>
              <a:t>سلاا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80">
                <a:latin typeface="Arial"/>
                <a:cs typeface="Arial"/>
              </a:rPr>
              <a:t> </a:t>
            </a:r>
            <a:r>
              <a:rPr dirty="0" smtClean="0" sz="1400" spc="70">
                <a:latin typeface="Arial"/>
                <a:cs typeface="Arial"/>
              </a:rPr>
              <a:t>  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210">
                <a:latin typeface="Arial"/>
                <a:cs typeface="Arial"/>
              </a:rPr>
              <a:t>ا</a:t>
            </a:r>
            <a:r>
              <a:rPr dirty="0" smtClean="0" sz="1400" spc="430">
                <a:latin typeface="Arial"/>
                <a:cs typeface="Arial"/>
              </a:rPr>
              <a:t>و</a:t>
            </a:r>
            <a:r>
              <a:rPr dirty="0" smtClean="0" sz="1400" spc="350">
                <a:latin typeface="Arial"/>
                <a:cs typeface="Arial"/>
              </a:rPr>
              <a:t> 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ن</a:t>
            </a:r>
            <a:r>
              <a:rPr dirty="0" smtClean="0" sz="1400" spc="-350">
                <a:latin typeface="Arial"/>
                <a:cs typeface="Arial"/>
              </a:rPr>
              <a:t>ي</a:t>
            </a:r>
            <a:r>
              <a:rPr dirty="0" smtClean="0" sz="1400" spc="-350">
                <a:latin typeface="Arial"/>
                <a:cs typeface="Arial"/>
              </a:rPr>
              <a:t> 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ايهلاا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ن</a:t>
            </a:r>
            <a:r>
              <a:rPr dirty="0" smtClean="0" sz="1400" spc="-415">
                <a:latin typeface="Arial"/>
                <a:cs typeface="Arial"/>
              </a:rPr>
              <a:t>س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-80">
                <a:latin typeface="Arial"/>
                <a:cs typeface="Arial"/>
              </a:rPr>
              <a:t>اي ي</a:t>
            </a:r>
            <a:r>
              <a:rPr dirty="0" smtClean="0" sz="1400" spc="-50">
                <a:latin typeface="Arial"/>
                <a:cs typeface="Arial"/>
              </a:rPr>
              <a:t> </a:t>
            </a:r>
            <a:r>
              <a:rPr dirty="0" smtClean="0" sz="1400" spc="-355">
                <a:latin typeface="Arial"/>
                <a:cs typeface="Arial"/>
              </a:rPr>
              <a:t>با</a:t>
            </a:r>
            <a:endParaRPr sz="1400">
              <a:latin typeface="Arial"/>
              <a:cs typeface="Arial"/>
            </a:endParaRPr>
          </a:p>
          <a:p>
            <a:pPr>
              <a:lnSpc>
                <a:spcPts val="1100"/>
              </a:lnSpc>
              <a:spcBef>
                <a:spcPts val="75"/>
              </a:spcBef>
            </a:pPr>
            <a:endParaRPr sz="1100"/>
          </a:p>
          <a:p>
            <a:pPr algn="just" marL="12700" marR="17780">
              <a:lnSpc>
                <a:spcPct val="100000"/>
              </a:lnSpc>
            </a:pPr>
            <a:r>
              <a:rPr dirty="0" smtClean="0" sz="1400" spc="114">
                <a:latin typeface="Arial"/>
                <a:cs typeface="Arial"/>
              </a:rPr>
              <a:t>ا</a:t>
            </a:r>
            <a:r>
              <a:rPr dirty="0" smtClean="0" sz="1400" spc="25">
                <a:latin typeface="Arial"/>
                <a:cs typeface="Arial"/>
              </a:rPr>
              <a:t>ا</a:t>
            </a:r>
            <a:r>
              <a:rPr dirty="0" smtClean="0" sz="1400" spc="25">
                <a:latin typeface="Arial"/>
                <a:cs typeface="Arial"/>
              </a:rPr>
              <a:t>اي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-50">
                <a:latin typeface="Arial"/>
                <a:cs typeface="Arial"/>
              </a:rPr>
              <a:t> </a:t>
            </a:r>
            <a:r>
              <a:rPr dirty="0" smtClean="0" sz="1400" spc="-350">
                <a:latin typeface="Arial"/>
                <a:cs typeface="Arial"/>
              </a:rPr>
              <a:t>يبا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405">
                <a:latin typeface="Arial"/>
                <a:cs typeface="Arial"/>
              </a:rPr>
              <a:t> </a:t>
            </a:r>
            <a:r>
              <a:rPr dirty="0" smtClean="0" sz="1400" spc="290">
                <a:latin typeface="Arial"/>
                <a:cs typeface="Arial"/>
              </a:rPr>
              <a:t>ا</a:t>
            </a:r>
            <a:r>
              <a:rPr dirty="0" smtClean="0" sz="1400" spc="65">
                <a:latin typeface="Arial"/>
                <a:cs typeface="Arial"/>
              </a:rPr>
              <a:t>ة</a:t>
            </a:r>
            <a:r>
              <a:rPr dirty="0" smtClean="0" sz="1400" spc="-100">
                <a:latin typeface="Arial"/>
                <a:cs typeface="Arial"/>
              </a:rPr>
              <a:t>ا</a:t>
            </a:r>
            <a:r>
              <a:rPr dirty="0" smtClean="0" sz="1400" spc="5">
                <a:latin typeface="Arial"/>
                <a:cs typeface="Arial"/>
              </a:rPr>
              <a:t>اوا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80">
                <a:latin typeface="Arial"/>
                <a:cs typeface="Arial"/>
              </a:rPr>
              <a:t> </a:t>
            </a:r>
            <a:r>
              <a:rPr dirty="0" smtClean="0" sz="1400" spc="65">
                <a:latin typeface="Arial"/>
                <a:cs typeface="Arial"/>
              </a:rPr>
              <a:t>ة</a:t>
            </a:r>
            <a:r>
              <a:rPr dirty="0" smtClean="0" sz="1400" spc="-90">
                <a:latin typeface="Arial"/>
                <a:cs typeface="Arial"/>
              </a:rPr>
              <a:t>ا</a:t>
            </a:r>
            <a:r>
              <a:rPr dirty="0" smtClean="0" sz="1400" spc="95">
                <a:latin typeface="Arial"/>
                <a:cs typeface="Arial"/>
              </a:rPr>
              <a:t>ا  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605">
                <a:latin typeface="Arial"/>
                <a:cs typeface="Arial"/>
              </a:rPr>
              <a:t>ا</a:t>
            </a:r>
            <a:r>
              <a:rPr dirty="0" smtClean="0" sz="1400" spc="-355">
                <a:latin typeface="Arial"/>
                <a:cs typeface="Arial"/>
              </a:rPr>
              <a:t>ط</a:t>
            </a:r>
            <a:r>
              <a:rPr dirty="0" smtClean="0" sz="1400" spc="-100">
                <a:latin typeface="Arial"/>
                <a:cs typeface="Arial"/>
              </a:rPr>
              <a:t>ا</a:t>
            </a:r>
            <a:r>
              <a:rPr dirty="0" smtClean="0" sz="1400" spc="-160">
                <a:latin typeface="Arial"/>
                <a:cs typeface="Arial"/>
              </a:rPr>
              <a:t>ا</a:t>
            </a:r>
            <a:r>
              <a:rPr dirty="0" smtClean="0" sz="1400" spc="-560">
                <a:latin typeface="Arial"/>
                <a:cs typeface="Arial"/>
              </a:rPr>
              <a:t>ب</a:t>
            </a:r>
            <a:r>
              <a:rPr dirty="0" smtClean="0" sz="1400" spc="0">
                <a:latin typeface="Arial"/>
                <a:cs typeface="Arial"/>
              </a:rPr>
              <a:t>ا </a:t>
            </a:r>
            <a:r>
              <a:rPr dirty="0" smtClean="0" sz="1400" spc="434">
                <a:latin typeface="Arial"/>
                <a:cs typeface="Arial"/>
              </a:rPr>
              <a:t> </a:t>
            </a:r>
            <a:r>
              <a:rPr dirty="0" smtClean="0" sz="1400" spc="-50">
                <a:latin typeface="Arial"/>
                <a:cs typeface="Arial"/>
              </a:rPr>
              <a:t> </a:t>
            </a:r>
            <a:r>
              <a:rPr dirty="0" smtClean="0" sz="1400" spc="-440">
                <a:latin typeface="Arial"/>
                <a:cs typeface="Arial"/>
              </a:rPr>
              <a:t>ي</a:t>
            </a:r>
            <a:r>
              <a:rPr dirty="0" smtClean="0" sz="1400" spc="-229">
                <a:latin typeface="Arial"/>
                <a:cs typeface="Arial"/>
              </a:rPr>
              <a:t>ا</a:t>
            </a:r>
            <a:r>
              <a:rPr dirty="0" smtClean="0" sz="1400" spc="10">
                <a:latin typeface="Arial"/>
                <a:cs typeface="Arial"/>
              </a:rPr>
              <a:t>ا  ل</a:t>
            </a:r>
            <a:r>
              <a:rPr dirty="0" smtClean="0" sz="1400" spc="10">
                <a:latin typeface="Arial"/>
                <a:cs typeface="Arial"/>
              </a:rPr>
              <a:t>ا</a:t>
            </a:r>
            <a:r>
              <a:rPr dirty="0" smtClean="0" sz="1400" spc="0">
                <a:latin typeface="Arial"/>
                <a:cs typeface="Arial"/>
              </a:rPr>
              <a:t>ا </a:t>
            </a:r>
            <a:r>
              <a:rPr dirty="0" smtClean="0" sz="1400" spc="-290">
                <a:latin typeface="Arial"/>
                <a:cs typeface="Arial"/>
              </a:rPr>
              <a:t>ف</a:t>
            </a:r>
            <a:r>
              <a:rPr dirty="0" smtClean="0" sz="1400" spc="-100">
                <a:latin typeface="Arial"/>
                <a:cs typeface="Arial"/>
              </a:rPr>
              <a:t>ا</a:t>
            </a:r>
            <a:r>
              <a:rPr dirty="0" smtClean="0" sz="1400" spc="-160">
                <a:latin typeface="Arial"/>
                <a:cs typeface="Arial"/>
              </a:rPr>
              <a:t>ا</a:t>
            </a:r>
            <a:r>
              <a:rPr dirty="0" smtClean="0" sz="1400" spc="-560">
                <a:latin typeface="Arial"/>
                <a:cs typeface="Arial"/>
              </a:rPr>
              <a:t>ب</a:t>
            </a:r>
            <a:r>
              <a:rPr dirty="0" smtClean="0" sz="1400" spc="0">
                <a:latin typeface="Arial"/>
                <a:cs typeface="Arial"/>
              </a:rPr>
              <a:t>ا </a:t>
            </a:r>
            <a:r>
              <a:rPr dirty="0" smtClean="0" sz="1400" spc="434">
                <a:latin typeface="Arial"/>
                <a:cs typeface="Arial"/>
              </a:rPr>
              <a:t> </a:t>
            </a:r>
            <a:r>
              <a:rPr dirty="0" smtClean="0" sz="1400" spc="-50">
                <a:latin typeface="Arial"/>
                <a:cs typeface="Arial"/>
              </a:rPr>
              <a:t> </a:t>
            </a:r>
            <a:r>
              <a:rPr dirty="0" smtClean="0" sz="1400" spc="-185">
                <a:latin typeface="Arial"/>
                <a:cs typeface="Arial"/>
              </a:rPr>
              <a:t>د</a:t>
            </a:r>
            <a:r>
              <a:rPr dirty="0" smtClean="0" sz="1400" spc="-105">
                <a:latin typeface="Arial"/>
                <a:cs typeface="Arial"/>
              </a:rPr>
              <a:t>ا</a:t>
            </a:r>
            <a:r>
              <a:rPr dirty="0" smtClean="0" sz="1400" spc="-335">
                <a:latin typeface="Arial"/>
                <a:cs typeface="Arial"/>
              </a:rPr>
              <a:t>اس</a:t>
            </a:r>
            <a:r>
              <a:rPr dirty="0" smtClean="0" sz="1400" spc="-470">
                <a:latin typeface="Arial"/>
                <a:cs typeface="Arial"/>
              </a:rPr>
              <a:t>ب</a:t>
            </a:r>
            <a:r>
              <a:rPr dirty="0" smtClean="0" sz="1400" spc="0">
                <a:latin typeface="Arial"/>
                <a:cs typeface="Arial"/>
              </a:rPr>
              <a:t>ا </a:t>
            </a:r>
            <a:r>
              <a:rPr dirty="0" smtClean="0" sz="1400" spc="5">
                <a:latin typeface="Arial"/>
                <a:cs typeface="Arial"/>
              </a:rPr>
              <a:t>ن</a:t>
            </a:r>
            <a:r>
              <a:rPr dirty="0" smtClean="0" sz="1400" spc="-90">
                <a:latin typeface="Arial"/>
                <a:cs typeface="Arial"/>
              </a:rPr>
              <a:t>ا</a:t>
            </a:r>
            <a:r>
              <a:rPr dirty="0" smtClean="0" sz="1400" spc="-175">
                <a:latin typeface="Arial"/>
                <a:cs typeface="Arial"/>
              </a:rPr>
              <a:t>اي</a:t>
            </a:r>
            <a:r>
              <a:rPr dirty="0" smtClean="0" sz="1400" spc="-175">
                <a:latin typeface="Arial"/>
                <a:cs typeface="Arial"/>
              </a:rPr>
              <a:t> </a:t>
            </a:r>
            <a:r>
              <a:rPr dirty="0" smtClean="0" sz="1400" spc="114">
                <a:latin typeface="Arial"/>
                <a:cs typeface="Arial"/>
              </a:rPr>
              <a:t>ا</a:t>
            </a:r>
            <a:r>
              <a:rPr dirty="0" smtClean="0" sz="1400" spc="15">
                <a:latin typeface="Arial"/>
                <a:cs typeface="Arial"/>
              </a:rPr>
              <a:t>ا</a:t>
            </a:r>
            <a:r>
              <a:rPr dirty="0" smtClean="0" sz="1400" spc="-25">
                <a:latin typeface="Arial"/>
                <a:cs typeface="Arial"/>
              </a:rPr>
              <a:t>اي</a:t>
            </a:r>
            <a:r>
              <a:rPr dirty="0" smtClean="0" sz="1400" spc="-30">
                <a:latin typeface="Arial"/>
                <a:cs typeface="Arial"/>
              </a:rPr>
              <a:t>ه</a:t>
            </a:r>
            <a:r>
              <a:rPr dirty="0" smtClean="0" sz="1400" spc="-120">
                <a:latin typeface="Arial"/>
                <a:cs typeface="Arial"/>
              </a:rPr>
              <a:t>لا</a:t>
            </a:r>
            <a:r>
              <a:rPr dirty="0" smtClean="0" sz="1400" spc="-120">
                <a:latin typeface="Arial"/>
                <a:cs typeface="Arial"/>
              </a:rPr>
              <a:t>ا </a:t>
            </a:r>
            <a:r>
              <a:rPr dirty="0" smtClean="0" sz="1400" spc="-240">
                <a:latin typeface="Arial"/>
                <a:cs typeface="Arial"/>
              </a:rPr>
              <a:t>اي</a:t>
            </a:r>
            <a:r>
              <a:rPr dirty="0" smtClean="0" sz="1400" spc="-90">
                <a:latin typeface="Arial"/>
                <a:cs typeface="Arial"/>
              </a:rPr>
              <a:t>ا</a:t>
            </a:r>
            <a:r>
              <a:rPr dirty="0" smtClean="0" sz="1400" spc="-5">
                <a:latin typeface="Arial"/>
                <a:cs typeface="Arial"/>
              </a:rPr>
              <a:t>ا لا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-80">
                <a:latin typeface="Arial"/>
                <a:cs typeface="Arial"/>
              </a:rPr>
              <a:t>ي </a:t>
            </a:r>
            <a:r>
              <a:rPr dirty="0" smtClean="0" sz="1400" spc="-60">
                <a:latin typeface="Arial"/>
                <a:cs typeface="Arial"/>
              </a:rPr>
              <a:t>ة</a:t>
            </a:r>
            <a:r>
              <a:rPr dirty="0" smtClean="0" sz="1400" spc="-100">
                <a:latin typeface="Arial"/>
                <a:cs typeface="Arial"/>
              </a:rPr>
              <a:t>ا</a:t>
            </a:r>
            <a:r>
              <a:rPr dirty="0" smtClean="0" sz="1400" spc="-25">
                <a:latin typeface="Arial"/>
                <a:cs typeface="Arial"/>
              </a:rPr>
              <a:t>ا 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80">
                <a:latin typeface="Arial"/>
                <a:cs typeface="Arial"/>
              </a:rPr>
              <a:t> </a:t>
            </a:r>
            <a:r>
              <a:rPr dirty="0" smtClean="0" sz="1400" spc="-200">
                <a:latin typeface="Arial"/>
                <a:cs typeface="Arial"/>
              </a:rPr>
              <a:t>لأ</a:t>
            </a:r>
            <a:r>
              <a:rPr dirty="0" smtClean="0" sz="1400" spc="-90">
                <a:latin typeface="Arial"/>
                <a:cs typeface="Arial"/>
              </a:rPr>
              <a:t>ا</a:t>
            </a:r>
            <a:r>
              <a:rPr dirty="0" smtClean="0" sz="1400" spc="-195">
                <a:latin typeface="Arial"/>
                <a:cs typeface="Arial"/>
              </a:rPr>
              <a:t>اي 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700">
                <a:latin typeface="Arial"/>
                <a:cs typeface="Arial"/>
              </a:rPr>
              <a:t>ا</a:t>
            </a:r>
            <a:r>
              <a:rPr dirty="0" smtClean="0" sz="1400" spc="-200">
                <a:latin typeface="Arial"/>
                <a:cs typeface="Arial"/>
              </a:rPr>
              <a:t>لأ</a:t>
            </a:r>
            <a:r>
              <a:rPr dirty="0" smtClean="0" sz="1400" spc="-185">
                <a:latin typeface="Arial"/>
                <a:cs typeface="Arial"/>
              </a:rPr>
              <a:t>د</a:t>
            </a:r>
            <a:r>
              <a:rPr dirty="0" smtClean="0" sz="1400" spc="-105">
                <a:latin typeface="Arial"/>
                <a:cs typeface="Arial"/>
              </a:rPr>
              <a:t>ا</a:t>
            </a:r>
            <a:r>
              <a:rPr dirty="0" smtClean="0" sz="1400" spc="-135">
                <a:latin typeface="Arial"/>
                <a:cs typeface="Arial"/>
              </a:rPr>
              <a:t>اسلاا</a:t>
            </a:r>
            <a:r>
              <a:rPr dirty="0" smtClean="0" sz="1400" spc="-135">
                <a:latin typeface="Arial"/>
                <a:cs typeface="Arial"/>
              </a:rPr>
              <a:t> </a:t>
            </a:r>
            <a:r>
              <a:rPr dirty="0" smtClean="0" sz="1400" spc="-90">
                <a:latin typeface="Arial"/>
                <a:cs typeface="Arial"/>
              </a:rPr>
              <a:t>ا</a:t>
            </a:r>
            <a:r>
              <a:rPr dirty="0" smtClean="0" sz="1400" spc="-260">
                <a:latin typeface="Arial"/>
                <a:cs typeface="Arial"/>
              </a:rPr>
              <a:t>ط</a:t>
            </a:r>
            <a:r>
              <a:rPr dirty="0" smtClean="0" sz="1400" spc="-100">
                <a:latin typeface="Arial"/>
                <a:cs typeface="Arial"/>
              </a:rPr>
              <a:t>ا</a:t>
            </a:r>
            <a:r>
              <a:rPr dirty="0" smtClean="0" sz="1400" spc="10">
                <a:latin typeface="Arial"/>
                <a:cs typeface="Arial"/>
              </a:rPr>
              <a:t>او</a:t>
            </a:r>
            <a:endParaRPr sz="1400">
              <a:latin typeface="Arial"/>
              <a:cs typeface="Arial"/>
            </a:endParaRPr>
          </a:p>
          <a:p>
            <a:pPr algn="r" marR="17145">
              <a:lnSpc>
                <a:spcPct val="100000"/>
              </a:lnSpc>
              <a:spcBef>
                <a:spcPts val="165"/>
              </a:spcBef>
            </a:pPr>
            <a:r>
              <a:rPr dirty="0" smtClean="0" sz="1400">
                <a:latin typeface="Arial"/>
                <a:cs typeface="Arial"/>
              </a:rPr>
              <a:t>: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225">
                <a:latin typeface="Arial"/>
                <a:cs typeface="Arial"/>
              </a:rPr>
              <a:t> و</a:t>
            </a:r>
            <a:r>
              <a:rPr dirty="0" smtClean="0" sz="1400" spc="10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ء</a:t>
            </a:r>
            <a:r>
              <a:rPr dirty="0" smtClean="0" sz="1400" spc="-10">
                <a:latin typeface="Arial"/>
                <a:cs typeface="Arial"/>
              </a:rPr>
              <a:t>ا</a:t>
            </a:r>
            <a:r>
              <a:rPr dirty="0" smtClean="0" sz="1400" spc="-200">
                <a:latin typeface="Arial"/>
                <a:cs typeface="Arial"/>
              </a:rPr>
              <a:t>لأ</a:t>
            </a:r>
            <a:r>
              <a:rPr dirty="0" smtClean="0" sz="1400" spc="-370">
                <a:latin typeface="Arial"/>
                <a:cs typeface="Arial"/>
              </a:rPr>
              <a:t>ل</a:t>
            </a:r>
            <a:r>
              <a:rPr dirty="0" smtClean="0" sz="1400" spc="-25">
                <a:latin typeface="Arial"/>
                <a:cs typeface="Arial"/>
              </a:rPr>
              <a:t>ولاا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75">
                <a:latin typeface="Arial"/>
                <a:cs typeface="Arial"/>
              </a:rPr>
              <a:t>ا</a:t>
            </a:r>
            <a:r>
              <a:rPr dirty="0" smtClean="0" sz="1400" spc="110">
                <a:latin typeface="Arial"/>
                <a:cs typeface="Arial"/>
              </a:rPr>
              <a:t> </a:t>
            </a:r>
            <a:r>
              <a:rPr dirty="0" smtClean="0" sz="1400" spc="-320">
                <a:latin typeface="Arial"/>
                <a:cs typeface="Arial"/>
              </a:rPr>
              <a:t>ديس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210">
                <a:latin typeface="Arial"/>
                <a:cs typeface="Arial"/>
              </a:rPr>
              <a:t>او</a:t>
            </a:r>
            <a:r>
              <a:rPr dirty="0" smtClean="0" sz="1400" spc="125">
                <a:latin typeface="Arial"/>
                <a:cs typeface="Arial"/>
              </a:rPr>
              <a:t>ا</a:t>
            </a:r>
            <a:r>
              <a:rPr dirty="0" smtClean="0" sz="1400" spc="-215">
                <a:latin typeface="Arial"/>
                <a:cs typeface="Arial"/>
              </a:rPr>
              <a:t>لأيلأ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، </a:t>
            </a:r>
            <a:r>
              <a:rPr dirty="0" smtClean="0" sz="1400" spc="-30">
                <a:latin typeface="Arial"/>
                <a:cs typeface="Arial"/>
              </a:rPr>
              <a:t>غ</a:t>
            </a:r>
            <a:r>
              <a:rPr dirty="0" smtClean="0" sz="1400" spc="-380">
                <a:latin typeface="Arial"/>
                <a:cs typeface="Arial"/>
              </a:rPr>
              <a:t>بيفيبا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700">
                <a:latin typeface="Arial"/>
                <a:cs typeface="Arial"/>
              </a:rPr>
              <a:t>ا</a:t>
            </a:r>
            <a:r>
              <a:rPr dirty="0" smtClean="0" sz="1400" spc="-95">
                <a:latin typeface="Arial"/>
                <a:cs typeface="Arial"/>
              </a:rPr>
              <a:t>يوفا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405">
                <a:latin typeface="Arial"/>
                <a:cs typeface="Arial"/>
              </a:rPr>
              <a:t> </a:t>
            </a:r>
            <a:r>
              <a:rPr dirty="0" smtClean="0" sz="1400" spc="290">
                <a:latin typeface="Arial"/>
                <a:cs typeface="Arial"/>
              </a:rPr>
              <a:t>ا</a:t>
            </a:r>
            <a:r>
              <a:rPr dirty="0" smtClean="0" sz="1400" spc="65">
                <a:latin typeface="Arial"/>
                <a:cs typeface="Arial"/>
              </a:rPr>
              <a:t>ة</a:t>
            </a:r>
            <a:r>
              <a:rPr dirty="0" smtClean="0" sz="1400" spc="-95">
                <a:latin typeface="Arial"/>
                <a:cs typeface="Arial"/>
              </a:rPr>
              <a:t>والأ</a:t>
            </a:r>
            <a:endParaRPr sz="1400">
              <a:latin typeface="Arial"/>
              <a:cs typeface="Arial"/>
            </a:endParaRPr>
          </a:p>
          <a:p>
            <a:pPr>
              <a:lnSpc>
                <a:spcPts val="1100"/>
              </a:lnSpc>
              <a:spcBef>
                <a:spcPts val="88"/>
              </a:spcBef>
            </a:pPr>
            <a:endParaRPr sz="1100"/>
          </a:p>
          <a:p>
            <a:pPr algn="just" marL="12700" marR="240665">
              <a:lnSpc>
                <a:spcPct val="100000"/>
              </a:lnSpc>
            </a:pPr>
            <a:r>
              <a:rPr dirty="0" smtClean="0" sz="1400" spc="434">
                <a:latin typeface="Arial"/>
                <a:cs typeface="Arial"/>
              </a:rPr>
              <a:t> </a:t>
            </a:r>
            <a:r>
              <a:rPr dirty="0" smtClean="0" sz="1400" spc="-220">
                <a:latin typeface="Arial"/>
                <a:cs typeface="Arial"/>
              </a:rPr>
              <a:t>ا</a:t>
            </a:r>
            <a:r>
              <a:rPr dirty="0" smtClean="0" sz="1400" spc="-10">
                <a:latin typeface="Arial"/>
                <a:cs typeface="Arial"/>
              </a:rPr>
              <a:t>ا 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75">
                <a:latin typeface="Arial"/>
                <a:cs typeface="Arial"/>
              </a:rPr>
              <a:t>ا</a:t>
            </a:r>
            <a:r>
              <a:rPr dirty="0" smtClean="0" sz="1400" spc="110">
                <a:latin typeface="Arial"/>
                <a:cs typeface="Arial"/>
              </a:rPr>
              <a:t> </a:t>
            </a:r>
            <a:r>
              <a:rPr dirty="0" smtClean="0" sz="1400" spc="-350">
                <a:latin typeface="Arial"/>
                <a:cs typeface="Arial"/>
              </a:rPr>
              <a:t>ي</a:t>
            </a:r>
            <a:r>
              <a:rPr dirty="0" smtClean="0" sz="1400" spc="-235">
                <a:latin typeface="Arial"/>
                <a:cs typeface="Arial"/>
              </a:rPr>
              <a:t>ا</a:t>
            </a:r>
            <a:r>
              <a:rPr dirty="0" smtClean="0" sz="1400" spc="-215">
                <a:latin typeface="Arial"/>
                <a:cs typeface="Arial"/>
              </a:rPr>
              <a:t>اسل</a:t>
            </a:r>
            <a:r>
              <a:rPr dirty="0" smtClean="0" sz="1400" spc="-100">
                <a:latin typeface="Arial"/>
                <a:cs typeface="Arial"/>
              </a:rPr>
              <a:t>أ</a:t>
            </a:r>
            <a:r>
              <a:rPr dirty="0" smtClean="0" sz="1400" spc="-355">
                <a:latin typeface="Arial"/>
                <a:cs typeface="Arial"/>
              </a:rPr>
              <a:t>با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600">
                <a:latin typeface="Arial"/>
                <a:cs typeface="Arial"/>
              </a:rPr>
              <a:t> </a:t>
            </a:r>
            <a:r>
              <a:rPr dirty="0" smtClean="0" sz="1400" spc="-135">
                <a:latin typeface="Arial"/>
                <a:cs typeface="Arial"/>
              </a:rPr>
              <a:t>الأ</a:t>
            </a:r>
            <a:r>
              <a:rPr dirty="0" smtClean="0" sz="1400" spc="-229">
                <a:latin typeface="Arial"/>
                <a:cs typeface="Arial"/>
              </a:rPr>
              <a:t>ا</a:t>
            </a:r>
            <a:r>
              <a:rPr dirty="0" smtClean="0" sz="1400" spc="-195">
                <a:latin typeface="Arial"/>
                <a:cs typeface="Arial"/>
              </a:rPr>
              <a:t>ا ي</a:t>
            </a:r>
            <a:r>
              <a:rPr dirty="0" smtClean="0" sz="1400" spc="-355">
                <a:latin typeface="Arial"/>
                <a:cs typeface="Arial"/>
              </a:rPr>
              <a:t>با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210">
                <a:latin typeface="Arial"/>
                <a:cs typeface="Arial"/>
              </a:rPr>
              <a:t>ا</a:t>
            </a:r>
            <a:r>
              <a:rPr dirty="0" smtClean="0" sz="1400" spc="430">
                <a:latin typeface="Arial"/>
                <a:cs typeface="Arial"/>
              </a:rPr>
              <a:t>و</a:t>
            </a:r>
            <a:r>
              <a:rPr dirty="0" smtClean="0" sz="1400" spc="-220">
                <a:latin typeface="Arial"/>
                <a:cs typeface="Arial"/>
              </a:rPr>
              <a:t>ا</a:t>
            </a:r>
            <a:r>
              <a:rPr dirty="0" smtClean="0" sz="1400" spc="175">
                <a:latin typeface="Arial"/>
                <a:cs typeface="Arial"/>
              </a:rPr>
              <a:t>ا </a:t>
            </a:r>
            <a:r>
              <a:rPr dirty="0" smtClean="0" sz="1400" spc="175">
                <a:latin typeface="Arial"/>
                <a:cs typeface="Arial"/>
              </a:rPr>
              <a:t> </a:t>
            </a:r>
            <a:r>
              <a:rPr dirty="0" smtClean="0" sz="1400" spc="5">
                <a:latin typeface="Arial"/>
                <a:cs typeface="Arial"/>
              </a:rPr>
              <a:t>ن</a:t>
            </a:r>
            <a:r>
              <a:rPr dirty="0" smtClean="0" sz="1400" spc="-235">
                <a:latin typeface="Arial"/>
                <a:cs typeface="Arial"/>
              </a:rPr>
              <a:t>ا</a:t>
            </a:r>
            <a:r>
              <a:rPr dirty="0" smtClean="0" sz="1400" spc="-175">
                <a:latin typeface="Arial"/>
                <a:cs typeface="Arial"/>
              </a:rPr>
              <a:t>اي</a:t>
            </a:r>
            <a:r>
              <a:rPr dirty="0" smtClean="0" sz="1400" spc="-175">
                <a:latin typeface="Arial"/>
                <a:cs typeface="Arial"/>
              </a:rPr>
              <a:t> </a:t>
            </a:r>
            <a:r>
              <a:rPr dirty="0" smtClean="0" sz="1400" spc="-585">
                <a:latin typeface="Arial"/>
                <a:cs typeface="Arial"/>
              </a:rPr>
              <a:t>ي</a:t>
            </a:r>
            <a:r>
              <a:rPr dirty="0" smtClean="0" sz="1400" spc="-235">
                <a:latin typeface="Arial"/>
                <a:cs typeface="Arial"/>
              </a:rPr>
              <a:t>ا</a:t>
            </a:r>
            <a:r>
              <a:rPr dirty="0" smtClean="0" sz="1400" spc="-160">
                <a:latin typeface="Arial"/>
                <a:cs typeface="Arial"/>
              </a:rPr>
              <a:t>ا  بي ي</a:t>
            </a:r>
            <a:r>
              <a:rPr dirty="0" smtClean="0" sz="1400" spc="-160">
                <a:latin typeface="Arial"/>
                <a:cs typeface="Arial"/>
              </a:rPr>
              <a:t> </a:t>
            </a:r>
            <a:r>
              <a:rPr dirty="0" smtClean="0" sz="1400" spc="80">
                <a:latin typeface="Arial"/>
                <a:cs typeface="Arial"/>
              </a:rPr>
              <a:t> </a:t>
            </a:r>
            <a:r>
              <a:rPr dirty="0" smtClean="0" sz="1400" spc="-50">
                <a:latin typeface="Arial"/>
                <a:cs typeface="Arial"/>
              </a:rPr>
              <a:t> </a:t>
            </a:r>
            <a:r>
              <a:rPr dirty="0" smtClean="0" sz="1400" spc="65">
                <a:latin typeface="Arial"/>
                <a:cs typeface="Arial"/>
              </a:rPr>
              <a:t>ة</a:t>
            </a:r>
            <a:r>
              <a:rPr dirty="0" smtClean="0" sz="1400" spc="-220">
                <a:latin typeface="Arial"/>
                <a:cs typeface="Arial"/>
              </a:rPr>
              <a:t>ا</a:t>
            </a:r>
            <a:r>
              <a:rPr dirty="0" smtClean="0" sz="1400" spc="-300">
                <a:latin typeface="Arial"/>
                <a:cs typeface="Arial"/>
              </a:rPr>
              <a:t>ايل</a:t>
            </a:r>
            <a:r>
              <a:rPr dirty="0" smtClean="0" sz="1400" spc="-50">
                <a:latin typeface="Arial"/>
                <a:cs typeface="Arial"/>
              </a:rPr>
              <a:t> 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-585">
                <a:latin typeface="Arial"/>
                <a:cs typeface="Arial"/>
              </a:rPr>
              <a:t>ي</a:t>
            </a:r>
            <a:r>
              <a:rPr dirty="0" smtClean="0" sz="1400" spc="-229">
                <a:latin typeface="Arial"/>
                <a:cs typeface="Arial"/>
              </a:rPr>
              <a:t>ا</a:t>
            </a:r>
            <a:r>
              <a:rPr dirty="0" smtClean="0" sz="1400" spc="-65">
                <a:latin typeface="Arial"/>
                <a:cs typeface="Arial"/>
              </a:rPr>
              <a:t>ا ل</a:t>
            </a:r>
            <a:r>
              <a:rPr dirty="0" smtClean="0" sz="1400" spc="-50">
                <a:latin typeface="Arial"/>
                <a:cs typeface="Arial"/>
              </a:rPr>
              <a:t> </a:t>
            </a:r>
            <a:r>
              <a:rPr dirty="0" smtClean="0" sz="1400" spc="-265">
                <a:latin typeface="Arial"/>
                <a:cs typeface="Arial"/>
              </a:rPr>
              <a:t>بي يلأ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، </a:t>
            </a:r>
            <a:r>
              <a:rPr dirty="0" smtClean="0" sz="1400" spc="229">
                <a:latin typeface="Arial"/>
                <a:cs typeface="Arial"/>
              </a:rPr>
              <a:t>ا</a:t>
            </a:r>
            <a:r>
              <a:rPr dirty="0" smtClean="0" sz="1400" spc="-229">
                <a:latin typeface="Arial"/>
                <a:cs typeface="Arial"/>
              </a:rPr>
              <a:t>ا</a:t>
            </a:r>
            <a:r>
              <a:rPr dirty="0" smtClean="0" sz="1400" spc="-25">
                <a:latin typeface="Arial"/>
                <a:cs typeface="Arial"/>
              </a:rPr>
              <a:t>اي</a:t>
            </a:r>
            <a:r>
              <a:rPr dirty="0" smtClean="0" sz="1400" spc="-30">
                <a:latin typeface="Arial"/>
                <a:cs typeface="Arial"/>
              </a:rPr>
              <a:t>ه</a:t>
            </a:r>
            <a:r>
              <a:rPr dirty="0" smtClean="0" sz="1400" spc="-120">
                <a:latin typeface="Arial"/>
                <a:cs typeface="Arial"/>
              </a:rPr>
              <a:t>لا</a:t>
            </a:r>
            <a:r>
              <a:rPr dirty="0" smtClean="0" sz="1400" spc="-120">
                <a:latin typeface="Arial"/>
                <a:cs typeface="Arial"/>
              </a:rPr>
              <a:t>ا </a:t>
            </a:r>
            <a:r>
              <a:rPr dirty="0" smtClean="0" sz="1400" spc="5">
                <a:latin typeface="Arial"/>
                <a:cs typeface="Arial"/>
              </a:rPr>
              <a:t>ى</a:t>
            </a:r>
            <a:r>
              <a:rPr dirty="0" smtClean="0" sz="1400" spc="-200">
                <a:latin typeface="Arial"/>
                <a:cs typeface="Arial"/>
              </a:rPr>
              <a:t>لأ</a:t>
            </a:r>
            <a:r>
              <a:rPr dirty="0" smtClean="0" sz="1400" spc="-220">
                <a:latin typeface="Arial"/>
                <a:cs typeface="Arial"/>
              </a:rPr>
              <a:t>ا</a:t>
            </a:r>
            <a:r>
              <a:rPr dirty="0" smtClean="0" sz="1400" spc="-10">
                <a:latin typeface="Arial"/>
                <a:cs typeface="Arial"/>
              </a:rPr>
              <a:t>ا 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-140">
                <a:latin typeface="Arial"/>
                <a:cs typeface="Arial"/>
              </a:rPr>
              <a:t>ز</a:t>
            </a:r>
            <a:r>
              <a:rPr dirty="0" smtClean="0" sz="1400" spc="-90">
                <a:latin typeface="Arial"/>
                <a:cs typeface="Arial"/>
              </a:rPr>
              <a:t>ة</a:t>
            </a:r>
            <a:r>
              <a:rPr dirty="0" smtClean="0" sz="1400" spc="-585">
                <a:latin typeface="Arial"/>
                <a:cs typeface="Arial"/>
              </a:rPr>
              <a:t>ي</a:t>
            </a:r>
            <a:r>
              <a:rPr dirty="0" smtClean="0" sz="1400" spc="-229">
                <a:latin typeface="Arial"/>
                <a:cs typeface="Arial"/>
              </a:rPr>
              <a:t>ا</a:t>
            </a:r>
            <a:r>
              <a:rPr dirty="0" smtClean="0" sz="1400" spc="-195">
                <a:latin typeface="Arial"/>
                <a:cs typeface="Arial"/>
              </a:rPr>
              <a:t>ا ي</a:t>
            </a:r>
            <a:r>
              <a:rPr dirty="0" smtClean="0" sz="1400" spc="-710">
                <a:latin typeface="Arial"/>
                <a:cs typeface="Arial"/>
              </a:rPr>
              <a:t>ب</a:t>
            </a:r>
            <a:r>
              <a:rPr dirty="0" smtClean="0" sz="1400" spc="-710">
                <a:latin typeface="Arial"/>
                <a:cs typeface="Arial"/>
              </a:rPr>
              <a:t> </a:t>
            </a:r>
            <a:r>
              <a:rPr dirty="0" smtClean="0" sz="1400" spc="5">
                <a:latin typeface="Arial"/>
                <a:cs typeface="Arial"/>
              </a:rPr>
              <a:t>ع</a:t>
            </a:r>
            <a:r>
              <a:rPr dirty="0" smtClean="0" sz="1400" spc="-465">
                <a:latin typeface="Arial"/>
                <a:cs typeface="Arial"/>
              </a:rPr>
              <a:t>يي</a:t>
            </a:r>
            <a:r>
              <a:rPr dirty="0" smtClean="0" sz="1400" spc="-365">
                <a:latin typeface="Arial"/>
                <a:cs typeface="Arial"/>
              </a:rPr>
              <a:t>ل</a:t>
            </a:r>
            <a:r>
              <a:rPr dirty="0" smtClean="0" sz="1400" spc="-235">
                <a:latin typeface="Arial"/>
                <a:cs typeface="Arial"/>
              </a:rPr>
              <a:t>ا</a:t>
            </a:r>
            <a:r>
              <a:rPr dirty="0" smtClean="0" sz="1400" spc="-135">
                <a:latin typeface="Arial"/>
                <a:cs typeface="Arial"/>
              </a:rPr>
              <a:t>اسلاا</a:t>
            </a:r>
            <a:r>
              <a:rPr dirty="0" smtClean="0" sz="1400" spc="-135">
                <a:latin typeface="Arial"/>
                <a:cs typeface="Arial"/>
              </a:rPr>
              <a:t> </a:t>
            </a:r>
            <a:r>
              <a:rPr dirty="0" smtClean="0" sz="1400" spc="-30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.</a:t>
            </a:r>
            <a:r>
              <a:rPr dirty="0" smtClean="0" sz="1400" spc="0">
                <a:latin typeface="Calibri"/>
                <a:cs typeface="Calibri"/>
              </a:rPr>
              <a:t>7</a:t>
            </a:r>
            <a:endParaRPr sz="1400">
              <a:latin typeface="Calibri"/>
              <a:cs typeface="Calibri"/>
            </a:endParaRPr>
          </a:p>
          <a:p>
            <a:pPr marL="12700" marR="240665" indent="4711700">
              <a:lnSpc>
                <a:spcPct val="110700"/>
              </a:lnSpc>
            </a:pPr>
            <a:r>
              <a:rPr dirty="0" smtClean="0" sz="1400">
                <a:latin typeface="Arial"/>
                <a:cs typeface="Arial"/>
              </a:rPr>
              <a:t>.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65">
                <a:latin typeface="Arial"/>
                <a:cs typeface="Arial"/>
              </a:rPr>
              <a:t>اي  </a:t>
            </a:r>
            <a:r>
              <a:rPr dirty="0" smtClean="0" sz="1400" spc="-350">
                <a:latin typeface="Arial"/>
                <a:cs typeface="Arial"/>
              </a:rPr>
              <a:t>يبا</a:t>
            </a:r>
            <a:r>
              <a:rPr dirty="0" smtClean="0" sz="1400" spc="-190">
                <a:latin typeface="Arial"/>
                <a:cs typeface="Arial"/>
              </a:rPr>
              <a:t> </a:t>
            </a:r>
            <a:r>
              <a:rPr dirty="0" smtClean="0" sz="1400" spc="-65">
                <a:latin typeface="Arial"/>
                <a:cs typeface="Arial"/>
              </a:rPr>
              <a:t>ا</a:t>
            </a:r>
            <a:r>
              <a:rPr dirty="0" smtClean="0" sz="1400" spc="-190">
                <a:latin typeface="Arial"/>
                <a:cs typeface="Arial"/>
              </a:rPr>
              <a:t>ط</a:t>
            </a:r>
            <a:r>
              <a:rPr dirty="0" smtClean="0" sz="1400" spc="30">
                <a:latin typeface="Arial"/>
                <a:cs typeface="Arial"/>
              </a:rPr>
              <a:t>ا</a:t>
            </a:r>
            <a:r>
              <a:rPr dirty="0" smtClean="0" sz="1400" spc="0">
                <a:latin typeface="Arial"/>
                <a:cs typeface="Arial"/>
              </a:rPr>
              <a:t>ا</a:t>
            </a:r>
            <a:r>
              <a:rPr dirty="0" smtClean="0" sz="1400" spc="20">
                <a:latin typeface="Arial"/>
                <a:cs typeface="Arial"/>
              </a:rPr>
              <a:t>و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-210">
                <a:latin typeface="Arial"/>
                <a:cs typeface="Arial"/>
              </a:rPr>
              <a:t>ي</a:t>
            </a:r>
            <a:r>
              <a:rPr dirty="0" smtClean="0" sz="1400" spc="-45">
                <a:latin typeface="Arial"/>
                <a:cs typeface="Arial"/>
              </a:rPr>
              <a:t>ا</a:t>
            </a:r>
            <a:r>
              <a:rPr dirty="0" smtClean="0" sz="1400" spc="0">
                <a:latin typeface="Arial"/>
                <a:cs typeface="Arial"/>
              </a:rPr>
              <a:t>ا</a:t>
            </a:r>
            <a:r>
              <a:rPr dirty="0" smtClean="0" sz="1400" spc="-190">
                <a:latin typeface="Arial"/>
                <a:cs typeface="Arial"/>
              </a:rPr>
              <a:t> ي ب</a:t>
            </a:r>
            <a:r>
              <a:rPr dirty="0" smtClean="0" sz="1400" spc="-190">
                <a:latin typeface="Arial"/>
                <a:cs typeface="Arial"/>
              </a:rPr>
              <a:t> </a:t>
            </a:r>
            <a:r>
              <a:rPr dirty="0" smtClean="0" sz="1400" spc="75">
                <a:latin typeface="Arial"/>
                <a:cs typeface="Arial"/>
              </a:rPr>
              <a:t>ا</a:t>
            </a:r>
            <a:r>
              <a:rPr dirty="0" smtClean="0" sz="1400" spc="110">
                <a:latin typeface="Arial"/>
                <a:cs typeface="Arial"/>
              </a:rPr>
              <a:t> </a:t>
            </a:r>
            <a:r>
              <a:rPr dirty="0" smtClean="0" sz="1400" spc="-195">
                <a:latin typeface="Arial"/>
                <a:cs typeface="Arial"/>
              </a:rPr>
              <a:t>ي </a:t>
            </a:r>
            <a:r>
              <a:rPr dirty="0" smtClean="0" sz="1400" spc="-210">
                <a:latin typeface="Arial"/>
                <a:cs typeface="Arial"/>
              </a:rPr>
              <a:t>ل</a:t>
            </a:r>
            <a:r>
              <a:rPr dirty="0" smtClean="0" sz="1400" spc="20">
                <a:latin typeface="Arial"/>
                <a:cs typeface="Arial"/>
              </a:rPr>
              <a:t>ا</a:t>
            </a:r>
            <a:r>
              <a:rPr dirty="0" smtClean="0" sz="1400" spc="0">
                <a:latin typeface="Arial"/>
                <a:cs typeface="Arial"/>
              </a:rPr>
              <a:t>ا</a:t>
            </a:r>
            <a:r>
              <a:rPr dirty="0" smtClean="0" sz="1400" spc="-165">
                <a:latin typeface="Arial"/>
                <a:cs typeface="Arial"/>
              </a:rPr>
              <a:t>سلاا</a:t>
            </a:r>
            <a:r>
              <a:rPr dirty="0" smtClean="0" sz="1400" spc="-165">
                <a:latin typeface="Arial"/>
                <a:cs typeface="Arial"/>
              </a:rPr>
              <a:t> </a:t>
            </a:r>
            <a:r>
              <a:rPr dirty="0" smtClean="0" sz="1400" spc="5">
                <a:latin typeface="Arial"/>
                <a:cs typeface="Arial"/>
              </a:rPr>
              <a:t>ن</a:t>
            </a:r>
            <a:r>
              <a:rPr dirty="0" smtClean="0" sz="1400" spc="-440">
                <a:latin typeface="Arial"/>
                <a:cs typeface="Arial"/>
              </a:rPr>
              <a:t>ي</a:t>
            </a:r>
            <a:r>
              <a:rPr dirty="0" smtClean="0" sz="1400" spc="-125">
                <a:latin typeface="Arial"/>
                <a:cs typeface="Arial"/>
              </a:rPr>
              <a:t>ا</a:t>
            </a:r>
            <a:r>
              <a:rPr dirty="0" smtClean="0" sz="1400" spc="0">
                <a:latin typeface="Arial"/>
                <a:cs typeface="Arial"/>
              </a:rPr>
              <a:t>ا</a:t>
            </a:r>
            <a:r>
              <a:rPr dirty="0" smtClean="0" sz="1400" spc="-50">
                <a:latin typeface="Arial"/>
                <a:cs typeface="Arial"/>
              </a:rPr>
              <a:t> 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80">
                <a:latin typeface="Arial"/>
                <a:cs typeface="Arial"/>
              </a:rPr>
              <a:t> </a:t>
            </a:r>
            <a:r>
              <a:rPr dirty="0" smtClean="0" sz="1400" spc="20">
                <a:latin typeface="Arial"/>
                <a:cs typeface="Arial"/>
              </a:rPr>
              <a:t>ا</a:t>
            </a:r>
            <a:r>
              <a:rPr dirty="0" smtClean="0" sz="1400" spc="0">
                <a:latin typeface="Arial"/>
                <a:cs typeface="Arial"/>
              </a:rPr>
              <a:t>ا</a:t>
            </a:r>
            <a:r>
              <a:rPr dirty="0" smtClean="0" sz="1400" spc="-280">
                <a:latin typeface="Arial"/>
                <a:cs typeface="Arial"/>
              </a:rPr>
              <a:t> ب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-35">
                <a:latin typeface="Arial"/>
                <a:cs typeface="Arial"/>
              </a:rPr>
              <a:t>غ</a:t>
            </a:r>
            <a:r>
              <a:rPr dirty="0" smtClean="0" sz="1400" spc="-50">
                <a:latin typeface="Arial"/>
                <a:cs typeface="Arial"/>
              </a:rPr>
              <a:t> </a:t>
            </a:r>
            <a:r>
              <a:rPr dirty="0" smtClean="0" sz="1400" spc="20">
                <a:latin typeface="Arial"/>
                <a:cs typeface="Arial"/>
              </a:rPr>
              <a:t>ا</a:t>
            </a:r>
            <a:r>
              <a:rPr dirty="0" smtClean="0" sz="1400" spc="0">
                <a:latin typeface="Arial"/>
                <a:cs typeface="Arial"/>
              </a:rPr>
              <a:t>ا</a:t>
            </a:r>
            <a:r>
              <a:rPr dirty="0" smtClean="0" sz="1400" spc="0">
                <a:latin typeface="Arial"/>
                <a:cs typeface="Arial"/>
              </a:rPr>
              <a:t>هلأ</a:t>
            </a:r>
            <a:r>
              <a:rPr dirty="0" smtClean="0" sz="1400" spc="10">
                <a:latin typeface="Arial"/>
                <a:cs typeface="Arial"/>
              </a:rPr>
              <a:t>ل</a:t>
            </a:r>
            <a:r>
              <a:rPr dirty="0" smtClean="0" sz="1400" spc="-355">
                <a:latin typeface="Arial"/>
                <a:cs typeface="Arial"/>
              </a:rPr>
              <a:t>با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-210">
                <a:latin typeface="Arial"/>
                <a:cs typeface="Arial"/>
              </a:rPr>
              <a:t>ي</a:t>
            </a:r>
            <a:r>
              <a:rPr dirty="0" smtClean="0" sz="1400" spc="-45">
                <a:latin typeface="Arial"/>
                <a:cs typeface="Arial"/>
              </a:rPr>
              <a:t>ا</a:t>
            </a:r>
            <a:r>
              <a:rPr dirty="0" smtClean="0" sz="1400" spc="0">
                <a:latin typeface="Arial"/>
                <a:cs typeface="Arial"/>
              </a:rPr>
              <a:t>ا</a:t>
            </a:r>
            <a:r>
              <a:rPr dirty="0" smtClean="0" sz="1400" spc="-350">
                <a:latin typeface="Arial"/>
                <a:cs typeface="Arial"/>
              </a:rPr>
              <a:t>ي</a:t>
            </a:r>
            <a:r>
              <a:rPr dirty="0" smtClean="0" sz="1400" spc="-350">
                <a:latin typeface="Arial"/>
                <a:cs typeface="Arial"/>
              </a:rPr>
              <a:t> </a:t>
            </a:r>
            <a:r>
              <a:rPr dirty="0" smtClean="0" sz="1400" spc="85">
                <a:latin typeface="Arial"/>
                <a:cs typeface="Arial"/>
              </a:rPr>
              <a:t> </a:t>
            </a:r>
            <a:r>
              <a:rPr dirty="0" smtClean="0" sz="1400" spc="55">
                <a:latin typeface="Arial"/>
                <a:cs typeface="Arial"/>
              </a:rPr>
              <a:t>  </a:t>
            </a:r>
            <a:r>
              <a:rPr dirty="0" smtClean="0" sz="1400" spc="-560">
                <a:latin typeface="Arial"/>
                <a:cs typeface="Arial"/>
              </a:rPr>
              <a:t>بي</a:t>
            </a:r>
            <a:r>
              <a:rPr dirty="0" smtClean="0" sz="1400" spc="-155">
                <a:latin typeface="Arial"/>
                <a:cs typeface="Arial"/>
              </a:rPr>
              <a:t>ا</a:t>
            </a:r>
            <a:r>
              <a:rPr dirty="0" smtClean="0" sz="1400" spc="0">
                <a:latin typeface="Arial"/>
                <a:cs typeface="Arial"/>
              </a:rPr>
              <a:t>ا</a:t>
            </a:r>
            <a:r>
              <a:rPr dirty="0" smtClean="0" sz="1400" spc="35">
                <a:latin typeface="Arial"/>
                <a:cs typeface="Arial"/>
              </a:rPr>
              <a:t> ي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65">
                <a:latin typeface="Arial"/>
                <a:cs typeface="Arial"/>
              </a:rPr>
              <a:t>ة</a:t>
            </a:r>
            <a:r>
              <a:rPr dirty="0" smtClean="0" sz="1400" spc="20">
                <a:latin typeface="Arial"/>
                <a:cs typeface="Arial"/>
              </a:rPr>
              <a:t>ا</a:t>
            </a:r>
            <a:r>
              <a:rPr dirty="0" smtClean="0" sz="1400" spc="0">
                <a:latin typeface="Arial"/>
                <a:cs typeface="Arial"/>
              </a:rPr>
              <a:t>ا</a:t>
            </a:r>
            <a:r>
              <a:rPr dirty="0" smtClean="0" sz="1400" spc="-95">
                <a:latin typeface="Arial"/>
                <a:cs typeface="Arial"/>
              </a:rPr>
              <a:t> ول</a:t>
            </a:r>
            <a:r>
              <a:rPr dirty="0" smtClean="0" sz="1400" spc="-45">
                <a:latin typeface="Arial"/>
                <a:cs typeface="Arial"/>
              </a:rPr>
              <a:t>أ</a:t>
            </a:r>
            <a:r>
              <a:rPr dirty="0" smtClean="0" sz="1400" spc="-370">
                <a:latin typeface="Arial"/>
                <a:cs typeface="Arial"/>
              </a:rPr>
              <a:t>ل</a:t>
            </a:r>
            <a:r>
              <a:rPr dirty="0" smtClean="0" sz="1400" spc="-50">
                <a:latin typeface="Arial"/>
                <a:cs typeface="Arial"/>
              </a:rPr>
              <a:t> 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114">
                <a:latin typeface="Arial"/>
                <a:cs typeface="Arial"/>
              </a:rPr>
              <a:t>ا</a:t>
            </a:r>
            <a:r>
              <a:rPr dirty="0" smtClean="0" sz="1400" spc="135">
                <a:latin typeface="Arial"/>
                <a:cs typeface="Arial"/>
              </a:rPr>
              <a:t>ا</a:t>
            </a:r>
            <a:r>
              <a:rPr dirty="0" smtClean="0" sz="1400" spc="0">
                <a:latin typeface="Arial"/>
                <a:cs typeface="Arial"/>
              </a:rPr>
              <a:t>ا</a:t>
            </a:r>
            <a:r>
              <a:rPr dirty="0" smtClean="0" sz="1400" spc="-40">
                <a:latin typeface="Arial"/>
                <a:cs typeface="Arial"/>
              </a:rPr>
              <a:t>ي</a:t>
            </a:r>
            <a:r>
              <a:rPr dirty="0" smtClean="0" sz="1400" spc="-30">
                <a:latin typeface="Arial"/>
                <a:cs typeface="Arial"/>
              </a:rPr>
              <a:t>ه</a:t>
            </a:r>
            <a:r>
              <a:rPr dirty="0" smtClean="0" sz="1400" spc="-120">
                <a:latin typeface="Arial"/>
                <a:cs typeface="Arial"/>
              </a:rPr>
              <a:t>لا</a:t>
            </a:r>
            <a:r>
              <a:rPr dirty="0" smtClean="0" sz="1400" spc="-120">
                <a:latin typeface="Arial"/>
                <a:cs typeface="Arial"/>
              </a:rPr>
              <a:t>ا </a:t>
            </a:r>
            <a:r>
              <a:rPr dirty="0" smtClean="0" sz="1400" spc="5">
                <a:latin typeface="Arial"/>
                <a:cs typeface="Arial"/>
              </a:rPr>
              <a:t>ى</a:t>
            </a:r>
            <a:r>
              <a:rPr dirty="0" smtClean="0" sz="1400" spc="-200">
                <a:latin typeface="Arial"/>
                <a:cs typeface="Arial"/>
              </a:rPr>
              <a:t>لأ</a:t>
            </a:r>
            <a:r>
              <a:rPr dirty="0" smtClean="0" sz="1400" spc="20">
                <a:latin typeface="Arial"/>
                <a:cs typeface="Arial"/>
              </a:rPr>
              <a:t>ا</a:t>
            </a:r>
            <a:r>
              <a:rPr dirty="0" smtClean="0" sz="1400" spc="0">
                <a:latin typeface="Arial"/>
                <a:cs typeface="Arial"/>
              </a:rPr>
              <a:t>ا</a:t>
            </a:r>
            <a:r>
              <a:rPr dirty="0" smtClean="0" sz="1400" spc="-20">
                <a:latin typeface="Arial"/>
                <a:cs typeface="Arial"/>
              </a:rPr>
              <a:t> 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114">
                <a:latin typeface="Arial"/>
                <a:cs typeface="Arial"/>
              </a:rPr>
              <a:t>ا</a:t>
            </a:r>
            <a:r>
              <a:rPr dirty="0" smtClean="0" sz="1400" spc="135">
                <a:latin typeface="Arial"/>
                <a:cs typeface="Arial"/>
              </a:rPr>
              <a:t>ا</a:t>
            </a:r>
            <a:r>
              <a:rPr dirty="0" smtClean="0" sz="1400" spc="0">
                <a:latin typeface="Arial"/>
                <a:cs typeface="Arial"/>
              </a:rPr>
              <a:t>ا</a:t>
            </a:r>
            <a:r>
              <a:rPr dirty="0" smtClean="0" sz="1400" spc="-250">
                <a:latin typeface="Arial"/>
                <a:cs typeface="Arial"/>
              </a:rPr>
              <a:t> بي ي</a:t>
            </a:r>
            <a:r>
              <a:rPr dirty="0" smtClean="0" sz="1400" spc="-250">
                <a:latin typeface="Arial"/>
                <a:cs typeface="Arial"/>
              </a:rPr>
              <a:t> </a:t>
            </a:r>
            <a:r>
              <a:rPr dirty="0" smtClean="0" sz="1400" spc="-25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.</a:t>
            </a:r>
            <a:r>
              <a:rPr dirty="0" smtClean="0" sz="1400" spc="0">
                <a:latin typeface="Calibri"/>
                <a:cs typeface="Calibri"/>
              </a:rPr>
              <a:t>2</a:t>
            </a:r>
            <a:endParaRPr sz="1400">
              <a:latin typeface="Calibri"/>
              <a:cs typeface="Calibri"/>
            </a:endParaRPr>
          </a:p>
          <a:p>
            <a:pPr algn="ctr" marL="504190">
              <a:lnSpc>
                <a:spcPct val="100000"/>
              </a:lnSpc>
              <a:spcBef>
                <a:spcPts val="180"/>
              </a:spcBef>
            </a:pPr>
            <a:r>
              <a:rPr dirty="0" smtClean="0" sz="1400">
                <a:latin typeface="Arial"/>
                <a:cs typeface="Arial"/>
              </a:rPr>
              <a:t>.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-335">
                <a:latin typeface="Arial"/>
                <a:cs typeface="Arial"/>
              </a:rPr>
              <a:t>ي</a:t>
            </a:r>
            <a:r>
              <a:rPr dirty="0" smtClean="0" sz="1400" spc="-220">
                <a:latin typeface="Arial"/>
                <a:cs typeface="Arial"/>
              </a:rPr>
              <a:t>و</a:t>
            </a:r>
            <a:r>
              <a:rPr dirty="0" smtClean="0" sz="1400" spc="65">
                <a:latin typeface="Arial"/>
                <a:cs typeface="Arial"/>
              </a:rPr>
              <a:t>ة</a:t>
            </a:r>
            <a:r>
              <a:rPr dirty="0" smtClean="0" sz="1400" spc="-50">
                <a:latin typeface="Arial"/>
                <a:cs typeface="Arial"/>
              </a:rPr>
              <a:t> </a:t>
            </a:r>
            <a:r>
              <a:rPr dirty="0" smtClean="0" sz="1400" spc="-90">
                <a:latin typeface="Arial"/>
                <a:cs typeface="Arial"/>
              </a:rPr>
              <a:t>ولأ</a:t>
            </a:r>
            <a:r>
              <a:rPr dirty="0" smtClean="0" sz="1400" spc="-370">
                <a:latin typeface="Arial"/>
                <a:cs typeface="Arial"/>
              </a:rPr>
              <a:t>ل</a:t>
            </a:r>
            <a:r>
              <a:rPr dirty="0" smtClean="0" sz="1400" spc="-200">
                <a:latin typeface="Arial"/>
                <a:cs typeface="Arial"/>
              </a:rPr>
              <a:t>لأ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700">
                <a:latin typeface="Arial"/>
                <a:cs typeface="Arial"/>
              </a:rPr>
              <a:t>ا</a:t>
            </a:r>
            <a:r>
              <a:rPr dirty="0" smtClean="0" sz="1400" spc="-365">
                <a:latin typeface="Arial"/>
                <a:cs typeface="Arial"/>
              </a:rPr>
              <a:t>بي ي</a:t>
            </a:r>
            <a:r>
              <a:rPr dirty="0" smtClean="0" sz="1400" spc="-470">
                <a:latin typeface="Arial"/>
                <a:cs typeface="Arial"/>
              </a:rPr>
              <a:t>ب</a:t>
            </a:r>
            <a:r>
              <a:rPr dirty="0" smtClean="0" sz="1400" spc="0">
                <a:latin typeface="Arial"/>
                <a:cs typeface="Arial"/>
              </a:rPr>
              <a:t>ا </a:t>
            </a:r>
            <a:r>
              <a:rPr dirty="0" smtClean="0" sz="1400" spc="-75">
                <a:latin typeface="Arial"/>
                <a:cs typeface="Arial"/>
              </a:rPr>
              <a:t> يس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ض</a:t>
            </a:r>
            <a:r>
              <a:rPr dirty="0" smtClean="0" sz="1400" spc="-50">
                <a:latin typeface="Arial"/>
                <a:cs typeface="Arial"/>
              </a:rPr>
              <a:t> </a:t>
            </a:r>
            <a:r>
              <a:rPr dirty="0" smtClean="0" sz="1400" spc="-45">
                <a:latin typeface="Arial"/>
                <a:cs typeface="Arial"/>
              </a:rPr>
              <a:t>م ل</a:t>
            </a:r>
            <a:r>
              <a:rPr dirty="0" smtClean="0" sz="1400" spc="10">
                <a:latin typeface="Arial"/>
                <a:cs typeface="Arial"/>
              </a:rPr>
              <a:t> </a:t>
            </a:r>
            <a:r>
              <a:rPr dirty="0" smtClean="0" sz="1400" spc="725">
                <a:latin typeface="Arial"/>
                <a:cs typeface="Arial"/>
              </a:rPr>
              <a:t>ا</a:t>
            </a:r>
            <a:r>
              <a:rPr dirty="0" smtClean="0" sz="1400" spc="-45">
                <a:latin typeface="Arial"/>
                <a:cs typeface="Arial"/>
              </a:rPr>
              <a:t>د ل </a:t>
            </a:r>
            <a:r>
              <a:rPr dirty="0" smtClean="0" sz="1400" spc="10">
                <a:latin typeface="Arial"/>
                <a:cs typeface="Arial"/>
              </a:rPr>
              <a:t> </a:t>
            </a:r>
            <a:r>
              <a:rPr dirty="0" smtClean="0" sz="1400" spc="-215">
                <a:latin typeface="Arial"/>
                <a:cs typeface="Arial"/>
              </a:rPr>
              <a:t>لأيلاي </a:t>
            </a:r>
            <a:r>
              <a:rPr dirty="0" smtClean="0" sz="1400" spc="-215">
                <a:latin typeface="Arial"/>
                <a:cs typeface="Arial"/>
              </a:rPr>
              <a:t> ، </a:t>
            </a:r>
            <a:r>
              <a:rPr dirty="0" smtClean="0" sz="1400" spc="185">
                <a:latin typeface="Arial"/>
                <a:cs typeface="Arial"/>
              </a:rPr>
              <a:t>ا </a:t>
            </a:r>
            <a:r>
              <a:rPr dirty="0" smtClean="0" sz="1400" spc="-120">
                <a:latin typeface="Arial"/>
                <a:cs typeface="Arial"/>
              </a:rPr>
              <a:t>ول</a:t>
            </a:r>
            <a:r>
              <a:rPr dirty="0" smtClean="0" sz="1400" spc="-380">
                <a:latin typeface="Arial"/>
                <a:cs typeface="Arial"/>
              </a:rPr>
              <a:t>سي</a:t>
            </a:r>
            <a:r>
              <a:rPr dirty="0" smtClean="0" sz="1400" spc="-380">
                <a:latin typeface="Arial"/>
                <a:cs typeface="Arial"/>
              </a:rPr>
              <a:t> </a:t>
            </a:r>
            <a:r>
              <a:rPr dirty="0" smtClean="0" sz="1400" spc="-165">
                <a:latin typeface="Arial"/>
                <a:cs typeface="Arial"/>
              </a:rPr>
              <a:t>لأيا</a:t>
            </a:r>
            <a:r>
              <a:rPr dirty="0" smtClean="0" sz="1400" spc="-165">
                <a:latin typeface="Arial"/>
                <a:cs typeface="Arial"/>
              </a:rPr>
              <a:t> </a:t>
            </a:r>
            <a:r>
              <a:rPr dirty="0" smtClean="0" sz="1400" spc="-285">
                <a:latin typeface="Arial"/>
                <a:cs typeface="Arial"/>
              </a:rPr>
              <a:t>ل</a:t>
            </a:r>
            <a:r>
              <a:rPr dirty="0" smtClean="0" sz="1400" spc="-114">
                <a:latin typeface="Arial"/>
                <a:cs typeface="Arial"/>
              </a:rPr>
              <a:t>أ</a:t>
            </a:r>
            <a:r>
              <a:rPr dirty="0" smtClean="0" sz="1400" spc="20">
                <a:latin typeface="Arial"/>
                <a:cs typeface="Arial"/>
              </a:rPr>
              <a:t>و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700">
                <a:latin typeface="Arial"/>
                <a:cs typeface="Arial"/>
              </a:rPr>
              <a:t>ا</a:t>
            </a:r>
            <a:r>
              <a:rPr dirty="0" smtClean="0" sz="1400" spc="-365">
                <a:latin typeface="Arial"/>
                <a:cs typeface="Arial"/>
              </a:rPr>
              <a:t>بي ي</a:t>
            </a:r>
            <a:r>
              <a:rPr dirty="0" smtClean="0" sz="1400" spc="-470">
                <a:latin typeface="Arial"/>
                <a:cs typeface="Arial"/>
              </a:rPr>
              <a:t>ب</a:t>
            </a:r>
            <a:r>
              <a:rPr dirty="0" smtClean="0" sz="1400" spc="0">
                <a:latin typeface="Arial"/>
                <a:cs typeface="Arial"/>
              </a:rPr>
              <a:t>ا</a:t>
            </a:r>
            <a:endParaRPr sz="1400">
              <a:latin typeface="Arial"/>
              <a:cs typeface="Arial"/>
            </a:endParaRPr>
          </a:p>
          <a:p>
            <a:pPr algn="ctr" marL="478790">
              <a:lnSpc>
                <a:spcPct val="100000"/>
              </a:lnSpc>
              <a:spcBef>
                <a:spcPts val="180"/>
              </a:spcBef>
            </a:pPr>
            <a:r>
              <a:rPr dirty="0" smtClean="0" sz="1400">
                <a:latin typeface="Arial"/>
                <a:cs typeface="Arial"/>
              </a:rPr>
              <a:t>.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-125">
                <a:latin typeface="Arial"/>
                <a:cs typeface="Arial"/>
              </a:rPr>
              <a:t>لأ</a:t>
            </a:r>
            <a:r>
              <a:rPr dirty="0" smtClean="0" sz="1400" spc="-85">
                <a:latin typeface="Arial"/>
                <a:cs typeface="Arial"/>
              </a:rPr>
              <a:t>ا</a:t>
            </a:r>
            <a:r>
              <a:rPr dirty="0" smtClean="0" sz="1400" spc="-200">
                <a:latin typeface="Arial"/>
                <a:cs typeface="Arial"/>
              </a:rPr>
              <a:t>لأ</a:t>
            </a:r>
            <a:r>
              <a:rPr dirty="0" smtClean="0" sz="1400" spc="-245">
                <a:latin typeface="Arial"/>
                <a:cs typeface="Arial"/>
              </a:rPr>
              <a:t>وب</a:t>
            </a:r>
            <a:r>
              <a:rPr dirty="0" smtClean="0" sz="1400" spc="-100">
                <a:latin typeface="Arial"/>
                <a:cs typeface="Arial"/>
              </a:rPr>
              <a:t>ا</a:t>
            </a:r>
            <a:r>
              <a:rPr dirty="0" smtClean="0" sz="1400" spc="-200">
                <a:latin typeface="Arial"/>
                <a:cs typeface="Arial"/>
              </a:rPr>
              <a:t>لأ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ض</a:t>
            </a:r>
            <a:r>
              <a:rPr dirty="0" smtClean="0" sz="1400" spc="-200">
                <a:latin typeface="Arial"/>
                <a:cs typeface="Arial"/>
              </a:rPr>
              <a:t>لأ</a:t>
            </a:r>
            <a:r>
              <a:rPr dirty="0" smtClean="0" sz="1400" spc="-345">
                <a:latin typeface="Arial"/>
                <a:cs typeface="Arial"/>
              </a:rPr>
              <a:t>يم</a:t>
            </a:r>
            <a:r>
              <a:rPr dirty="0" smtClean="0" sz="1400" spc="-370">
                <a:latin typeface="Arial"/>
                <a:cs typeface="Arial"/>
              </a:rPr>
              <a:t>ل</a:t>
            </a:r>
            <a:r>
              <a:rPr dirty="0" smtClean="0" sz="1400" spc="-355">
                <a:latin typeface="Arial"/>
                <a:cs typeface="Arial"/>
              </a:rPr>
              <a:t>با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45">
                <a:latin typeface="Arial"/>
                <a:cs typeface="Arial"/>
              </a:rPr>
              <a:t>ء</a:t>
            </a:r>
            <a:r>
              <a:rPr dirty="0" smtClean="0" sz="1400" spc="20">
                <a:latin typeface="Arial"/>
                <a:cs typeface="Arial"/>
              </a:rPr>
              <a:t>ة</a:t>
            </a:r>
            <a:r>
              <a:rPr dirty="0" smtClean="0" sz="1400" spc="-50">
                <a:latin typeface="Arial"/>
                <a:cs typeface="Arial"/>
              </a:rPr>
              <a:t> 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254">
                <a:latin typeface="Arial"/>
                <a:cs typeface="Arial"/>
              </a:rPr>
              <a:t>ا ا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ن</a:t>
            </a:r>
            <a:r>
              <a:rPr dirty="0" smtClean="0" sz="1400" spc="-350">
                <a:latin typeface="Arial"/>
                <a:cs typeface="Arial"/>
              </a:rPr>
              <a:t>ي</a:t>
            </a:r>
            <a:r>
              <a:rPr dirty="0" smtClean="0" sz="1400" spc="-350">
                <a:latin typeface="Arial"/>
                <a:cs typeface="Arial"/>
              </a:rPr>
              <a:t> ى</a:t>
            </a:r>
            <a:r>
              <a:rPr dirty="0" smtClean="0" sz="1400" spc="-200">
                <a:latin typeface="Arial"/>
                <a:cs typeface="Arial"/>
              </a:rPr>
              <a:t>لأ</a:t>
            </a:r>
            <a:r>
              <a:rPr dirty="0" smtClean="0" sz="1400" spc="-415">
                <a:latin typeface="Arial"/>
                <a:cs typeface="Arial"/>
              </a:rPr>
              <a:t>يبا</a:t>
            </a:r>
            <a:r>
              <a:rPr dirty="0" smtClean="0" sz="1400" spc="-415">
                <a:latin typeface="Arial"/>
                <a:cs typeface="Arial"/>
              </a:rPr>
              <a:t> </a:t>
            </a:r>
            <a:r>
              <a:rPr dirty="0" smtClean="0" sz="1400" spc="-75">
                <a:latin typeface="Arial"/>
                <a:cs typeface="Arial"/>
              </a:rPr>
              <a:t>اطو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-240">
                <a:latin typeface="Arial"/>
                <a:cs typeface="Arial"/>
              </a:rPr>
              <a:t>اثيل</a:t>
            </a:r>
            <a:r>
              <a:rPr dirty="0" smtClean="0" sz="1400" spc="10">
                <a:latin typeface="Arial"/>
                <a:cs typeface="Arial"/>
              </a:rPr>
              <a:t> </a:t>
            </a:r>
            <a:r>
              <a:rPr dirty="0" smtClean="0" sz="1400" spc="75">
                <a:latin typeface="Arial"/>
                <a:cs typeface="Arial"/>
              </a:rPr>
              <a:t>ا</a:t>
            </a:r>
            <a:r>
              <a:rPr dirty="0" smtClean="0" sz="1400" spc="110">
                <a:latin typeface="Arial"/>
                <a:cs typeface="Arial"/>
              </a:rPr>
              <a:t> </a:t>
            </a:r>
            <a:r>
              <a:rPr dirty="0" smtClean="0" sz="1400" spc="-185">
                <a:latin typeface="Arial"/>
                <a:cs typeface="Arial"/>
              </a:rPr>
              <a:t> ب</a:t>
            </a:r>
            <a:r>
              <a:rPr dirty="0" smtClean="0" sz="1400" spc="-185">
                <a:latin typeface="Arial"/>
                <a:cs typeface="Arial"/>
              </a:rPr>
              <a:t> </a:t>
            </a:r>
            <a:r>
              <a:rPr dirty="0" smtClean="0" sz="1400" spc="185">
                <a:latin typeface="Arial"/>
                <a:cs typeface="Arial"/>
              </a:rPr>
              <a:t>ا </a:t>
            </a:r>
            <a:r>
              <a:rPr dirty="0" smtClean="0" sz="1400" spc="-245">
                <a:latin typeface="Arial"/>
                <a:cs typeface="Arial"/>
              </a:rPr>
              <a:t>لشل </a:t>
            </a:r>
            <a:r>
              <a:rPr dirty="0" smtClean="0" sz="1400" spc="10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ايهلاا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ى</a:t>
            </a:r>
            <a:r>
              <a:rPr dirty="0" smtClean="0" sz="1400" spc="-200">
                <a:latin typeface="Arial"/>
                <a:cs typeface="Arial"/>
              </a:rPr>
              <a:t>لأ</a:t>
            </a:r>
            <a:r>
              <a:rPr dirty="0" smtClean="0" sz="1400" spc="-20">
                <a:latin typeface="Arial"/>
                <a:cs typeface="Arial"/>
              </a:rPr>
              <a:t> </a:t>
            </a:r>
            <a:r>
              <a:rPr dirty="0" smtClean="0" sz="1400" spc="-20">
                <a:latin typeface="Arial"/>
                <a:cs typeface="Arial"/>
              </a:rPr>
              <a:t> </a:t>
            </a:r>
            <a:r>
              <a:rPr dirty="0" smtClean="0" sz="1400" spc="75">
                <a:latin typeface="Arial"/>
                <a:cs typeface="Arial"/>
              </a:rPr>
              <a:t>ا</a:t>
            </a:r>
            <a:r>
              <a:rPr dirty="0" smtClean="0" sz="1400" spc="110">
                <a:latin typeface="Arial"/>
                <a:cs typeface="Arial"/>
              </a:rPr>
              <a:t> </a:t>
            </a:r>
            <a:r>
              <a:rPr dirty="0" smtClean="0" sz="1400" spc="-305">
                <a:latin typeface="Arial"/>
                <a:cs typeface="Arial"/>
              </a:rPr>
              <a:t>بي ي</a:t>
            </a:r>
            <a:r>
              <a:rPr dirty="0" smtClean="0" sz="1400" spc="-305">
                <a:latin typeface="Arial"/>
                <a:cs typeface="Arial"/>
              </a:rPr>
              <a:t> </a:t>
            </a:r>
            <a:r>
              <a:rPr dirty="0" smtClean="0" sz="1400" spc="-30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.</a:t>
            </a:r>
            <a:r>
              <a:rPr dirty="0" smtClean="0" sz="1400" spc="0">
                <a:latin typeface="Calibri"/>
                <a:cs typeface="Calibri"/>
              </a:rPr>
              <a:t>6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48995" y="10134600"/>
            <a:ext cx="64922" cy="143865"/>
          </a:xfrm>
          <a:custGeom>
            <a:avLst/>
            <a:gdLst/>
            <a:ahLst/>
            <a:cxnLst/>
            <a:rect l="l" t="t" r="r" b="b"/>
            <a:pathLst>
              <a:path w="64922" h="143865">
                <a:moveTo>
                  <a:pt x="0" y="143865"/>
                </a:moveTo>
                <a:lnTo>
                  <a:pt x="64922" y="143865"/>
                </a:lnTo>
                <a:lnTo>
                  <a:pt x="64922" y="0"/>
                </a:lnTo>
                <a:lnTo>
                  <a:pt x="0" y="0"/>
                </a:lnTo>
                <a:lnTo>
                  <a:pt x="0" y="143865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" name="object 4"/>
          <p:cNvSpPr/>
          <p:nvPr/>
        </p:nvSpPr>
        <p:spPr>
          <a:xfrm>
            <a:off x="348995" y="10278465"/>
            <a:ext cx="209092" cy="64922"/>
          </a:xfrm>
          <a:custGeom>
            <a:avLst/>
            <a:gdLst/>
            <a:ahLst/>
            <a:cxnLst/>
            <a:rect l="l" t="t" r="r" b="b"/>
            <a:pathLst>
              <a:path w="209092" h="64922">
                <a:moveTo>
                  <a:pt x="0" y="64922"/>
                </a:moveTo>
                <a:lnTo>
                  <a:pt x="209092" y="64922"/>
                </a:lnTo>
                <a:lnTo>
                  <a:pt x="209092" y="0"/>
                </a:lnTo>
                <a:lnTo>
                  <a:pt x="0" y="0"/>
                </a:lnTo>
                <a:lnTo>
                  <a:pt x="0" y="64922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" name="object 5"/>
          <p:cNvSpPr/>
          <p:nvPr/>
        </p:nvSpPr>
        <p:spPr>
          <a:xfrm>
            <a:off x="304800" y="10172547"/>
            <a:ext cx="153619" cy="0"/>
          </a:xfrm>
          <a:custGeom>
            <a:avLst/>
            <a:gdLst/>
            <a:ahLst/>
            <a:cxnLst/>
            <a:rect l="l" t="t" r="r" b="b"/>
            <a:pathLst>
              <a:path w="153619" h="0">
                <a:moveTo>
                  <a:pt x="0" y="0"/>
                </a:moveTo>
                <a:lnTo>
                  <a:pt x="153619" y="0"/>
                </a:lnTo>
              </a:path>
            </a:pathLst>
          </a:custGeom>
          <a:ln w="10718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" name="object 6"/>
          <p:cNvSpPr/>
          <p:nvPr/>
        </p:nvSpPr>
        <p:spPr>
          <a:xfrm>
            <a:off x="464667" y="10167822"/>
            <a:ext cx="0" cy="219760"/>
          </a:xfrm>
          <a:custGeom>
            <a:avLst/>
            <a:gdLst/>
            <a:ahLst/>
            <a:cxnLst/>
            <a:rect l="l" t="t" r="r" b="b"/>
            <a:pathLst>
              <a:path w="0" h="219760">
                <a:moveTo>
                  <a:pt x="0" y="0"/>
                </a:moveTo>
                <a:lnTo>
                  <a:pt x="0" y="219760"/>
                </a:lnTo>
              </a:path>
            </a:pathLst>
          </a:custGeom>
          <a:ln w="10718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" name="object 7"/>
          <p:cNvSpPr/>
          <p:nvPr/>
        </p:nvSpPr>
        <p:spPr>
          <a:xfrm>
            <a:off x="304800" y="10382859"/>
            <a:ext cx="153619" cy="0"/>
          </a:xfrm>
          <a:custGeom>
            <a:avLst/>
            <a:gdLst/>
            <a:ahLst/>
            <a:cxnLst/>
            <a:rect l="l" t="t" r="r" b="b"/>
            <a:pathLst>
              <a:path w="153619" h="0">
                <a:moveTo>
                  <a:pt x="0" y="0"/>
                </a:moveTo>
                <a:lnTo>
                  <a:pt x="153619" y="0"/>
                </a:lnTo>
              </a:path>
            </a:pathLst>
          </a:custGeom>
          <a:ln w="10718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" name="object 8"/>
          <p:cNvSpPr/>
          <p:nvPr/>
        </p:nvSpPr>
        <p:spPr>
          <a:xfrm>
            <a:off x="309676" y="10222991"/>
            <a:ext cx="0" cy="164592"/>
          </a:xfrm>
          <a:custGeom>
            <a:avLst/>
            <a:gdLst/>
            <a:ahLst/>
            <a:cxnLst/>
            <a:rect l="l" t="t" r="r" b="b"/>
            <a:pathLst>
              <a:path w="0" h="164592">
                <a:moveTo>
                  <a:pt x="0" y="0"/>
                </a:moveTo>
                <a:lnTo>
                  <a:pt x="0" y="164592"/>
                </a:lnTo>
              </a:path>
            </a:pathLst>
          </a:custGeom>
          <a:ln w="1102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" name="object 9"/>
          <p:cNvSpPr/>
          <p:nvPr/>
        </p:nvSpPr>
        <p:spPr>
          <a:xfrm>
            <a:off x="304800" y="10227868"/>
            <a:ext cx="208787" cy="0"/>
          </a:xfrm>
          <a:custGeom>
            <a:avLst/>
            <a:gdLst/>
            <a:ahLst/>
            <a:cxnLst/>
            <a:rect l="l" t="t" r="r" b="b"/>
            <a:pathLst>
              <a:path w="208787" h="0">
                <a:moveTo>
                  <a:pt x="0" y="0"/>
                </a:moveTo>
                <a:lnTo>
                  <a:pt x="208787" y="0"/>
                </a:lnTo>
              </a:path>
            </a:pathLst>
          </a:custGeom>
          <a:ln w="1102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" name="object 10"/>
          <p:cNvSpPr/>
          <p:nvPr/>
        </p:nvSpPr>
        <p:spPr>
          <a:xfrm>
            <a:off x="508863" y="10222991"/>
            <a:ext cx="0" cy="164592"/>
          </a:xfrm>
          <a:custGeom>
            <a:avLst/>
            <a:gdLst/>
            <a:ahLst/>
            <a:cxnLst/>
            <a:rect l="l" t="t" r="r" b="b"/>
            <a:pathLst>
              <a:path w="0" h="164592">
                <a:moveTo>
                  <a:pt x="0" y="0"/>
                </a:moveTo>
                <a:lnTo>
                  <a:pt x="0" y="164592"/>
                </a:lnTo>
              </a:path>
            </a:pathLst>
          </a:custGeom>
          <a:ln w="10718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" name="object 11"/>
          <p:cNvSpPr/>
          <p:nvPr/>
        </p:nvSpPr>
        <p:spPr>
          <a:xfrm>
            <a:off x="504139" y="10382859"/>
            <a:ext cx="6541363" cy="0"/>
          </a:xfrm>
          <a:custGeom>
            <a:avLst/>
            <a:gdLst/>
            <a:ahLst/>
            <a:cxnLst/>
            <a:rect l="l" t="t" r="r" b="b"/>
            <a:pathLst>
              <a:path w="6541363" h="0">
                <a:moveTo>
                  <a:pt x="0" y="0"/>
                </a:moveTo>
                <a:lnTo>
                  <a:pt x="6541363" y="0"/>
                </a:lnTo>
              </a:path>
            </a:pathLst>
          </a:custGeom>
          <a:ln w="10718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" name="object 12"/>
          <p:cNvSpPr/>
          <p:nvPr/>
        </p:nvSpPr>
        <p:spPr>
          <a:xfrm>
            <a:off x="413918" y="348970"/>
            <a:ext cx="144170" cy="64922"/>
          </a:xfrm>
          <a:custGeom>
            <a:avLst/>
            <a:gdLst/>
            <a:ahLst/>
            <a:cxnLst/>
            <a:rect l="l" t="t" r="r" b="b"/>
            <a:pathLst>
              <a:path w="144170" h="64922">
                <a:moveTo>
                  <a:pt x="0" y="64922"/>
                </a:moveTo>
                <a:lnTo>
                  <a:pt x="144170" y="64922"/>
                </a:lnTo>
                <a:lnTo>
                  <a:pt x="144170" y="0"/>
                </a:lnTo>
                <a:lnTo>
                  <a:pt x="0" y="0"/>
                </a:lnTo>
                <a:lnTo>
                  <a:pt x="0" y="64922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" name="object 13"/>
          <p:cNvSpPr/>
          <p:nvPr/>
        </p:nvSpPr>
        <p:spPr>
          <a:xfrm>
            <a:off x="348995" y="348995"/>
            <a:ext cx="64922" cy="208788"/>
          </a:xfrm>
          <a:custGeom>
            <a:avLst/>
            <a:gdLst/>
            <a:ahLst/>
            <a:cxnLst/>
            <a:rect l="l" t="t" r="r" b="b"/>
            <a:pathLst>
              <a:path w="64922" h="208788">
                <a:moveTo>
                  <a:pt x="0" y="208788"/>
                </a:moveTo>
                <a:lnTo>
                  <a:pt x="64922" y="208788"/>
                </a:lnTo>
                <a:lnTo>
                  <a:pt x="64922" y="0"/>
                </a:lnTo>
                <a:lnTo>
                  <a:pt x="0" y="0"/>
                </a:lnTo>
                <a:lnTo>
                  <a:pt x="0" y="208788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" name="object 14"/>
          <p:cNvSpPr/>
          <p:nvPr/>
        </p:nvSpPr>
        <p:spPr>
          <a:xfrm>
            <a:off x="515112" y="309701"/>
            <a:ext cx="6541363" cy="0"/>
          </a:xfrm>
          <a:custGeom>
            <a:avLst/>
            <a:gdLst/>
            <a:ahLst/>
            <a:cxnLst/>
            <a:rect l="l" t="t" r="r" b="b"/>
            <a:pathLst>
              <a:path w="6541363" h="0">
                <a:moveTo>
                  <a:pt x="0" y="0"/>
                </a:moveTo>
                <a:lnTo>
                  <a:pt x="6541363" y="0"/>
                </a:lnTo>
              </a:path>
            </a:pathLst>
          </a:custGeom>
          <a:ln w="1102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" name="object 15"/>
          <p:cNvSpPr/>
          <p:nvPr/>
        </p:nvSpPr>
        <p:spPr>
          <a:xfrm>
            <a:off x="519988" y="304850"/>
            <a:ext cx="0" cy="153619"/>
          </a:xfrm>
          <a:custGeom>
            <a:avLst/>
            <a:gdLst/>
            <a:ahLst/>
            <a:cxnLst/>
            <a:rect l="l" t="t" r="r" b="b"/>
            <a:pathLst>
              <a:path w="0" h="153619">
                <a:moveTo>
                  <a:pt x="0" y="0"/>
                </a:moveTo>
                <a:lnTo>
                  <a:pt x="0" y="153619"/>
                </a:lnTo>
              </a:path>
            </a:pathLst>
          </a:custGeom>
          <a:ln w="1102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" name="object 16"/>
          <p:cNvSpPr/>
          <p:nvPr/>
        </p:nvSpPr>
        <p:spPr>
          <a:xfrm>
            <a:off x="304800" y="464514"/>
            <a:ext cx="220065" cy="0"/>
          </a:xfrm>
          <a:custGeom>
            <a:avLst/>
            <a:gdLst/>
            <a:ahLst/>
            <a:cxnLst/>
            <a:rect l="l" t="t" r="r" b="b"/>
            <a:pathLst>
              <a:path w="220065" h="0">
                <a:moveTo>
                  <a:pt x="0" y="0"/>
                </a:moveTo>
                <a:lnTo>
                  <a:pt x="220065" y="0"/>
                </a:lnTo>
              </a:path>
            </a:pathLst>
          </a:custGeom>
          <a:ln w="1102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7" name="object 17"/>
          <p:cNvSpPr/>
          <p:nvPr/>
        </p:nvSpPr>
        <p:spPr>
          <a:xfrm>
            <a:off x="309676" y="304850"/>
            <a:ext cx="0" cy="153619"/>
          </a:xfrm>
          <a:custGeom>
            <a:avLst/>
            <a:gdLst/>
            <a:ahLst/>
            <a:cxnLst/>
            <a:rect l="l" t="t" r="r" b="b"/>
            <a:pathLst>
              <a:path w="0" h="153619">
                <a:moveTo>
                  <a:pt x="0" y="0"/>
                </a:moveTo>
                <a:lnTo>
                  <a:pt x="0" y="153619"/>
                </a:lnTo>
              </a:path>
            </a:pathLst>
          </a:custGeom>
          <a:ln w="1102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8" name="object 18"/>
          <p:cNvSpPr/>
          <p:nvPr/>
        </p:nvSpPr>
        <p:spPr>
          <a:xfrm>
            <a:off x="304800" y="309701"/>
            <a:ext cx="164592" cy="0"/>
          </a:xfrm>
          <a:custGeom>
            <a:avLst/>
            <a:gdLst/>
            <a:ahLst/>
            <a:cxnLst/>
            <a:rect l="l" t="t" r="r" b="b"/>
            <a:pathLst>
              <a:path w="164592" h="0">
                <a:moveTo>
                  <a:pt x="0" y="0"/>
                </a:moveTo>
                <a:lnTo>
                  <a:pt x="164592" y="0"/>
                </a:lnTo>
              </a:path>
            </a:pathLst>
          </a:custGeom>
          <a:ln w="1102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9" name="object 19"/>
          <p:cNvSpPr/>
          <p:nvPr/>
        </p:nvSpPr>
        <p:spPr>
          <a:xfrm>
            <a:off x="464667" y="304799"/>
            <a:ext cx="0" cy="208788"/>
          </a:xfrm>
          <a:custGeom>
            <a:avLst/>
            <a:gdLst/>
            <a:ahLst/>
            <a:cxnLst/>
            <a:rect l="l" t="t" r="r" b="b"/>
            <a:pathLst>
              <a:path w="0" h="208788">
                <a:moveTo>
                  <a:pt x="0" y="0"/>
                </a:moveTo>
                <a:lnTo>
                  <a:pt x="0" y="208788"/>
                </a:lnTo>
              </a:path>
            </a:pathLst>
          </a:custGeom>
          <a:ln w="10718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0" name="object 20"/>
          <p:cNvSpPr/>
          <p:nvPr/>
        </p:nvSpPr>
        <p:spPr>
          <a:xfrm>
            <a:off x="304800" y="508863"/>
            <a:ext cx="164592" cy="0"/>
          </a:xfrm>
          <a:custGeom>
            <a:avLst/>
            <a:gdLst/>
            <a:ahLst/>
            <a:cxnLst/>
            <a:rect l="l" t="t" r="r" b="b"/>
            <a:pathLst>
              <a:path w="164592" h="0">
                <a:moveTo>
                  <a:pt x="0" y="0"/>
                </a:moveTo>
                <a:lnTo>
                  <a:pt x="164592" y="0"/>
                </a:lnTo>
              </a:path>
            </a:pathLst>
          </a:custGeom>
          <a:ln w="10718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1" name="object 21"/>
          <p:cNvSpPr/>
          <p:nvPr/>
        </p:nvSpPr>
        <p:spPr>
          <a:xfrm>
            <a:off x="559308" y="10278465"/>
            <a:ext cx="256336" cy="64922"/>
          </a:xfrm>
          <a:custGeom>
            <a:avLst/>
            <a:gdLst/>
            <a:ahLst/>
            <a:cxnLst/>
            <a:rect l="l" t="t" r="r" b="b"/>
            <a:pathLst>
              <a:path w="256336" h="64922">
                <a:moveTo>
                  <a:pt x="0" y="64922"/>
                </a:moveTo>
                <a:lnTo>
                  <a:pt x="256336" y="64922"/>
                </a:lnTo>
                <a:lnTo>
                  <a:pt x="256336" y="0"/>
                </a:lnTo>
                <a:lnTo>
                  <a:pt x="0" y="0"/>
                </a:lnTo>
                <a:lnTo>
                  <a:pt x="0" y="64922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2" name="object 22"/>
          <p:cNvSpPr/>
          <p:nvPr/>
        </p:nvSpPr>
        <p:spPr>
          <a:xfrm>
            <a:off x="817168" y="10278465"/>
            <a:ext cx="256031" cy="64922"/>
          </a:xfrm>
          <a:custGeom>
            <a:avLst/>
            <a:gdLst/>
            <a:ahLst/>
            <a:cxnLst/>
            <a:rect l="l" t="t" r="r" b="b"/>
            <a:pathLst>
              <a:path w="256031" h="64922">
                <a:moveTo>
                  <a:pt x="0" y="64922"/>
                </a:moveTo>
                <a:lnTo>
                  <a:pt x="256031" y="64922"/>
                </a:lnTo>
                <a:lnTo>
                  <a:pt x="256031" y="0"/>
                </a:lnTo>
                <a:lnTo>
                  <a:pt x="0" y="0"/>
                </a:lnTo>
                <a:lnTo>
                  <a:pt x="0" y="64922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3" name="object 23"/>
          <p:cNvSpPr/>
          <p:nvPr/>
        </p:nvSpPr>
        <p:spPr>
          <a:xfrm>
            <a:off x="1074724" y="10278465"/>
            <a:ext cx="256031" cy="64922"/>
          </a:xfrm>
          <a:custGeom>
            <a:avLst/>
            <a:gdLst/>
            <a:ahLst/>
            <a:cxnLst/>
            <a:rect l="l" t="t" r="r" b="b"/>
            <a:pathLst>
              <a:path w="256031" h="64922">
                <a:moveTo>
                  <a:pt x="0" y="64922"/>
                </a:moveTo>
                <a:lnTo>
                  <a:pt x="256031" y="64922"/>
                </a:lnTo>
                <a:lnTo>
                  <a:pt x="256031" y="0"/>
                </a:lnTo>
                <a:lnTo>
                  <a:pt x="0" y="0"/>
                </a:lnTo>
                <a:lnTo>
                  <a:pt x="0" y="64922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4" name="object 24"/>
          <p:cNvSpPr/>
          <p:nvPr/>
        </p:nvSpPr>
        <p:spPr>
          <a:xfrm>
            <a:off x="1332230" y="10278465"/>
            <a:ext cx="256031" cy="64922"/>
          </a:xfrm>
          <a:custGeom>
            <a:avLst/>
            <a:gdLst/>
            <a:ahLst/>
            <a:cxnLst/>
            <a:rect l="l" t="t" r="r" b="b"/>
            <a:pathLst>
              <a:path w="256031" h="64922">
                <a:moveTo>
                  <a:pt x="0" y="64922"/>
                </a:moveTo>
                <a:lnTo>
                  <a:pt x="256031" y="64922"/>
                </a:lnTo>
                <a:lnTo>
                  <a:pt x="256031" y="0"/>
                </a:lnTo>
                <a:lnTo>
                  <a:pt x="0" y="0"/>
                </a:lnTo>
                <a:lnTo>
                  <a:pt x="0" y="64922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5" name="object 25"/>
          <p:cNvSpPr/>
          <p:nvPr/>
        </p:nvSpPr>
        <p:spPr>
          <a:xfrm>
            <a:off x="1589786" y="10278465"/>
            <a:ext cx="256031" cy="64922"/>
          </a:xfrm>
          <a:custGeom>
            <a:avLst/>
            <a:gdLst/>
            <a:ahLst/>
            <a:cxnLst/>
            <a:rect l="l" t="t" r="r" b="b"/>
            <a:pathLst>
              <a:path w="256031" h="64922">
                <a:moveTo>
                  <a:pt x="0" y="64922"/>
                </a:moveTo>
                <a:lnTo>
                  <a:pt x="256031" y="64922"/>
                </a:lnTo>
                <a:lnTo>
                  <a:pt x="256031" y="0"/>
                </a:lnTo>
                <a:lnTo>
                  <a:pt x="0" y="0"/>
                </a:lnTo>
                <a:lnTo>
                  <a:pt x="0" y="64922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6" name="object 26"/>
          <p:cNvSpPr/>
          <p:nvPr/>
        </p:nvSpPr>
        <p:spPr>
          <a:xfrm>
            <a:off x="1847342" y="10278465"/>
            <a:ext cx="256031" cy="64922"/>
          </a:xfrm>
          <a:custGeom>
            <a:avLst/>
            <a:gdLst/>
            <a:ahLst/>
            <a:cxnLst/>
            <a:rect l="l" t="t" r="r" b="b"/>
            <a:pathLst>
              <a:path w="256031" h="64922">
                <a:moveTo>
                  <a:pt x="0" y="64922"/>
                </a:moveTo>
                <a:lnTo>
                  <a:pt x="256031" y="64922"/>
                </a:lnTo>
                <a:lnTo>
                  <a:pt x="256031" y="0"/>
                </a:lnTo>
                <a:lnTo>
                  <a:pt x="0" y="0"/>
                </a:lnTo>
                <a:lnTo>
                  <a:pt x="0" y="64922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7" name="object 27"/>
          <p:cNvSpPr/>
          <p:nvPr/>
        </p:nvSpPr>
        <p:spPr>
          <a:xfrm>
            <a:off x="2104898" y="10278465"/>
            <a:ext cx="256336" cy="64922"/>
          </a:xfrm>
          <a:custGeom>
            <a:avLst/>
            <a:gdLst/>
            <a:ahLst/>
            <a:cxnLst/>
            <a:rect l="l" t="t" r="r" b="b"/>
            <a:pathLst>
              <a:path w="256336" h="64922">
                <a:moveTo>
                  <a:pt x="0" y="64922"/>
                </a:moveTo>
                <a:lnTo>
                  <a:pt x="256336" y="64922"/>
                </a:lnTo>
                <a:lnTo>
                  <a:pt x="256336" y="0"/>
                </a:lnTo>
                <a:lnTo>
                  <a:pt x="0" y="0"/>
                </a:lnTo>
                <a:lnTo>
                  <a:pt x="0" y="64922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8" name="object 28"/>
          <p:cNvSpPr/>
          <p:nvPr/>
        </p:nvSpPr>
        <p:spPr>
          <a:xfrm>
            <a:off x="2362454" y="10278465"/>
            <a:ext cx="256336" cy="64922"/>
          </a:xfrm>
          <a:custGeom>
            <a:avLst/>
            <a:gdLst/>
            <a:ahLst/>
            <a:cxnLst/>
            <a:rect l="l" t="t" r="r" b="b"/>
            <a:pathLst>
              <a:path w="256336" h="64922">
                <a:moveTo>
                  <a:pt x="0" y="64922"/>
                </a:moveTo>
                <a:lnTo>
                  <a:pt x="256336" y="64922"/>
                </a:lnTo>
                <a:lnTo>
                  <a:pt x="256336" y="0"/>
                </a:lnTo>
                <a:lnTo>
                  <a:pt x="0" y="0"/>
                </a:lnTo>
                <a:lnTo>
                  <a:pt x="0" y="64922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9" name="object 29"/>
          <p:cNvSpPr/>
          <p:nvPr/>
        </p:nvSpPr>
        <p:spPr>
          <a:xfrm>
            <a:off x="2620391" y="10278465"/>
            <a:ext cx="256031" cy="64922"/>
          </a:xfrm>
          <a:custGeom>
            <a:avLst/>
            <a:gdLst/>
            <a:ahLst/>
            <a:cxnLst/>
            <a:rect l="l" t="t" r="r" b="b"/>
            <a:pathLst>
              <a:path w="256031" h="64922">
                <a:moveTo>
                  <a:pt x="0" y="64922"/>
                </a:moveTo>
                <a:lnTo>
                  <a:pt x="256031" y="64922"/>
                </a:lnTo>
                <a:lnTo>
                  <a:pt x="256031" y="0"/>
                </a:lnTo>
                <a:lnTo>
                  <a:pt x="0" y="0"/>
                </a:lnTo>
                <a:lnTo>
                  <a:pt x="0" y="64922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0" name="object 30"/>
          <p:cNvSpPr/>
          <p:nvPr/>
        </p:nvSpPr>
        <p:spPr>
          <a:xfrm>
            <a:off x="2877947" y="10278465"/>
            <a:ext cx="256031" cy="64922"/>
          </a:xfrm>
          <a:custGeom>
            <a:avLst/>
            <a:gdLst/>
            <a:ahLst/>
            <a:cxnLst/>
            <a:rect l="l" t="t" r="r" b="b"/>
            <a:pathLst>
              <a:path w="256031" h="64922">
                <a:moveTo>
                  <a:pt x="0" y="64922"/>
                </a:moveTo>
                <a:lnTo>
                  <a:pt x="256031" y="64922"/>
                </a:lnTo>
                <a:lnTo>
                  <a:pt x="256031" y="0"/>
                </a:lnTo>
                <a:lnTo>
                  <a:pt x="0" y="0"/>
                </a:lnTo>
                <a:lnTo>
                  <a:pt x="0" y="64922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1" name="object 31"/>
          <p:cNvSpPr/>
          <p:nvPr/>
        </p:nvSpPr>
        <p:spPr>
          <a:xfrm>
            <a:off x="3135502" y="10278465"/>
            <a:ext cx="256032" cy="64922"/>
          </a:xfrm>
          <a:custGeom>
            <a:avLst/>
            <a:gdLst/>
            <a:ahLst/>
            <a:cxnLst/>
            <a:rect l="l" t="t" r="r" b="b"/>
            <a:pathLst>
              <a:path w="256032" h="64922">
                <a:moveTo>
                  <a:pt x="0" y="64922"/>
                </a:moveTo>
                <a:lnTo>
                  <a:pt x="256032" y="64922"/>
                </a:lnTo>
                <a:lnTo>
                  <a:pt x="256032" y="0"/>
                </a:lnTo>
                <a:lnTo>
                  <a:pt x="0" y="0"/>
                </a:lnTo>
                <a:lnTo>
                  <a:pt x="0" y="64922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2" name="object 32"/>
          <p:cNvSpPr/>
          <p:nvPr/>
        </p:nvSpPr>
        <p:spPr>
          <a:xfrm>
            <a:off x="3393059" y="10278465"/>
            <a:ext cx="256032" cy="64922"/>
          </a:xfrm>
          <a:custGeom>
            <a:avLst/>
            <a:gdLst/>
            <a:ahLst/>
            <a:cxnLst/>
            <a:rect l="l" t="t" r="r" b="b"/>
            <a:pathLst>
              <a:path w="256032" h="64922">
                <a:moveTo>
                  <a:pt x="0" y="64922"/>
                </a:moveTo>
                <a:lnTo>
                  <a:pt x="256032" y="64922"/>
                </a:lnTo>
                <a:lnTo>
                  <a:pt x="256032" y="0"/>
                </a:lnTo>
                <a:lnTo>
                  <a:pt x="0" y="0"/>
                </a:lnTo>
                <a:lnTo>
                  <a:pt x="0" y="64922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3" name="object 33"/>
          <p:cNvSpPr/>
          <p:nvPr/>
        </p:nvSpPr>
        <p:spPr>
          <a:xfrm>
            <a:off x="3650615" y="10278465"/>
            <a:ext cx="256336" cy="64922"/>
          </a:xfrm>
          <a:custGeom>
            <a:avLst/>
            <a:gdLst/>
            <a:ahLst/>
            <a:cxnLst/>
            <a:rect l="l" t="t" r="r" b="b"/>
            <a:pathLst>
              <a:path w="256336" h="64922">
                <a:moveTo>
                  <a:pt x="0" y="64922"/>
                </a:moveTo>
                <a:lnTo>
                  <a:pt x="256336" y="64922"/>
                </a:lnTo>
                <a:lnTo>
                  <a:pt x="256336" y="0"/>
                </a:lnTo>
                <a:lnTo>
                  <a:pt x="0" y="0"/>
                </a:lnTo>
                <a:lnTo>
                  <a:pt x="0" y="64922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4" name="object 34"/>
          <p:cNvSpPr/>
          <p:nvPr/>
        </p:nvSpPr>
        <p:spPr>
          <a:xfrm>
            <a:off x="3908171" y="10278465"/>
            <a:ext cx="256336" cy="64922"/>
          </a:xfrm>
          <a:custGeom>
            <a:avLst/>
            <a:gdLst/>
            <a:ahLst/>
            <a:cxnLst/>
            <a:rect l="l" t="t" r="r" b="b"/>
            <a:pathLst>
              <a:path w="256336" h="64922">
                <a:moveTo>
                  <a:pt x="0" y="64922"/>
                </a:moveTo>
                <a:lnTo>
                  <a:pt x="256336" y="64922"/>
                </a:lnTo>
                <a:lnTo>
                  <a:pt x="256336" y="0"/>
                </a:lnTo>
                <a:lnTo>
                  <a:pt x="0" y="0"/>
                </a:lnTo>
                <a:lnTo>
                  <a:pt x="0" y="64922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5" name="object 35"/>
          <p:cNvSpPr/>
          <p:nvPr/>
        </p:nvSpPr>
        <p:spPr>
          <a:xfrm>
            <a:off x="4165980" y="10278465"/>
            <a:ext cx="256032" cy="64922"/>
          </a:xfrm>
          <a:custGeom>
            <a:avLst/>
            <a:gdLst/>
            <a:ahLst/>
            <a:cxnLst/>
            <a:rect l="l" t="t" r="r" b="b"/>
            <a:pathLst>
              <a:path w="256032" h="64922">
                <a:moveTo>
                  <a:pt x="0" y="64922"/>
                </a:moveTo>
                <a:lnTo>
                  <a:pt x="256032" y="64922"/>
                </a:lnTo>
                <a:lnTo>
                  <a:pt x="256032" y="0"/>
                </a:lnTo>
                <a:lnTo>
                  <a:pt x="0" y="0"/>
                </a:lnTo>
                <a:lnTo>
                  <a:pt x="0" y="64922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6" name="object 36"/>
          <p:cNvSpPr/>
          <p:nvPr/>
        </p:nvSpPr>
        <p:spPr>
          <a:xfrm>
            <a:off x="4423536" y="10278465"/>
            <a:ext cx="256032" cy="64922"/>
          </a:xfrm>
          <a:custGeom>
            <a:avLst/>
            <a:gdLst/>
            <a:ahLst/>
            <a:cxnLst/>
            <a:rect l="l" t="t" r="r" b="b"/>
            <a:pathLst>
              <a:path w="256032" h="64922">
                <a:moveTo>
                  <a:pt x="0" y="64922"/>
                </a:moveTo>
                <a:lnTo>
                  <a:pt x="256032" y="64922"/>
                </a:lnTo>
                <a:lnTo>
                  <a:pt x="256032" y="0"/>
                </a:lnTo>
                <a:lnTo>
                  <a:pt x="0" y="0"/>
                </a:lnTo>
                <a:lnTo>
                  <a:pt x="0" y="64922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7" name="object 37"/>
          <p:cNvSpPr/>
          <p:nvPr/>
        </p:nvSpPr>
        <p:spPr>
          <a:xfrm>
            <a:off x="4681092" y="10278465"/>
            <a:ext cx="256032" cy="64922"/>
          </a:xfrm>
          <a:custGeom>
            <a:avLst/>
            <a:gdLst/>
            <a:ahLst/>
            <a:cxnLst/>
            <a:rect l="l" t="t" r="r" b="b"/>
            <a:pathLst>
              <a:path w="256032" h="64922">
                <a:moveTo>
                  <a:pt x="0" y="64922"/>
                </a:moveTo>
                <a:lnTo>
                  <a:pt x="256032" y="64922"/>
                </a:lnTo>
                <a:lnTo>
                  <a:pt x="256032" y="0"/>
                </a:lnTo>
                <a:lnTo>
                  <a:pt x="0" y="0"/>
                </a:lnTo>
                <a:lnTo>
                  <a:pt x="0" y="64922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8" name="object 38"/>
          <p:cNvSpPr/>
          <p:nvPr/>
        </p:nvSpPr>
        <p:spPr>
          <a:xfrm>
            <a:off x="4938648" y="10278465"/>
            <a:ext cx="256032" cy="64922"/>
          </a:xfrm>
          <a:custGeom>
            <a:avLst/>
            <a:gdLst/>
            <a:ahLst/>
            <a:cxnLst/>
            <a:rect l="l" t="t" r="r" b="b"/>
            <a:pathLst>
              <a:path w="256032" h="64922">
                <a:moveTo>
                  <a:pt x="0" y="64922"/>
                </a:moveTo>
                <a:lnTo>
                  <a:pt x="256032" y="64922"/>
                </a:lnTo>
                <a:lnTo>
                  <a:pt x="256032" y="0"/>
                </a:lnTo>
                <a:lnTo>
                  <a:pt x="0" y="0"/>
                </a:lnTo>
                <a:lnTo>
                  <a:pt x="0" y="64922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9" name="object 39"/>
          <p:cNvSpPr/>
          <p:nvPr/>
        </p:nvSpPr>
        <p:spPr>
          <a:xfrm>
            <a:off x="5196204" y="10278465"/>
            <a:ext cx="256336" cy="64922"/>
          </a:xfrm>
          <a:custGeom>
            <a:avLst/>
            <a:gdLst/>
            <a:ahLst/>
            <a:cxnLst/>
            <a:rect l="l" t="t" r="r" b="b"/>
            <a:pathLst>
              <a:path w="256336" h="64922">
                <a:moveTo>
                  <a:pt x="0" y="64922"/>
                </a:moveTo>
                <a:lnTo>
                  <a:pt x="256336" y="64922"/>
                </a:lnTo>
                <a:lnTo>
                  <a:pt x="256336" y="0"/>
                </a:lnTo>
                <a:lnTo>
                  <a:pt x="0" y="0"/>
                </a:lnTo>
                <a:lnTo>
                  <a:pt x="0" y="64922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0" name="object 40"/>
          <p:cNvSpPr/>
          <p:nvPr/>
        </p:nvSpPr>
        <p:spPr>
          <a:xfrm>
            <a:off x="5453760" y="10278465"/>
            <a:ext cx="256336" cy="64922"/>
          </a:xfrm>
          <a:custGeom>
            <a:avLst/>
            <a:gdLst/>
            <a:ahLst/>
            <a:cxnLst/>
            <a:rect l="l" t="t" r="r" b="b"/>
            <a:pathLst>
              <a:path w="256336" h="64922">
                <a:moveTo>
                  <a:pt x="0" y="64922"/>
                </a:moveTo>
                <a:lnTo>
                  <a:pt x="256336" y="64922"/>
                </a:lnTo>
                <a:lnTo>
                  <a:pt x="256336" y="0"/>
                </a:lnTo>
                <a:lnTo>
                  <a:pt x="0" y="0"/>
                </a:lnTo>
                <a:lnTo>
                  <a:pt x="0" y="64922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1" name="object 41"/>
          <p:cNvSpPr/>
          <p:nvPr/>
        </p:nvSpPr>
        <p:spPr>
          <a:xfrm>
            <a:off x="5711697" y="10278465"/>
            <a:ext cx="256032" cy="64922"/>
          </a:xfrm>
          <a:custGeom>
            <a:avLst/>
            <a:gdLst/>
            <a:ahLst/>
            <a:cxnLst/>
            <a:rect l="l" t="t" r="r" b="b"/>
            <a:pathLst>
              <a:path w="256032" h="64922">
                <a:moveTo>
                  <a:pt x="0" y="64922"/>
                </a:moveTo>
                <a:lnTo>
                  <a:pt x="256032" y="64922"/>
                </a:lnTo>
                <a:lnTo>
                  <a:pt x="256032" y="0"/>
                </a:lnTo>
                <a:lnTo>
                  <a:pt x="0" y="0"/>
                </a:lnTo>
                <a:lnTo>
                  <a:pt x="0" y="64922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2" name="object 42"/>
          <p:cNvSpPr/>
          <p:nvPr/>
        </p:nvSpPr>
        <p:spPr>
          <a:xfrm>
            <a:off x="5969253" y="10278465"/>
            <a:ext cx="256032" cy="64922"/>
          </a:xfrm>
          <a:custGeom>
            <a:avLst/>
            <a:gdLst/>
            <a:ahLst/>
            <a:cxnLst/>
            <a:rect l="l" t="t" r="r" b="b"/>
            <a:pathLst>
              <a:path w="256032" h="64922">
                <a:moveTo>
                  <a:pt x="0" y="64922"/>
                </a:moveTo>
                <a:lnTo>
                  <a:pt x="256032" y="64922"/>
                </a:lnTo>
                <a:lnTo>
                  <a:pt x="256032" y="0"/>
                </a:lnTo>
                <a:lnTo>
                  <a:pt x="0" y="0"/>
                </a:lnTo>
                <a:lnTo>
                  <a:pt x="0" y="64922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3" name="object 43"/>
          <p:cNvSpPr/>
          <p:nvPr/>
        </p:nvSpPr>
        <p:spPr>
          <a:xfrm>
            <a:off x="6226809" y="10278465"/>
            <a:ext cx="256032" cy="64922"/>
          </a:xfrm>
          <a:custGeom>
            <a:avLst/>
            <a:gdLst/>
            <a:ahLst/>
            <a:cxnLst/>
            <a:rect l="l" t="t" r="r" b="b"/>
            <a:pathLst>
              <a:path w="256032" h="64922">
                <a:moveTo>
                  <a:pt x="0" y="64922"/>
                </a:moveTo>
                <a:lnTo>
                  <a:pt x="256032" y="64922"/>
                </a:lnTo>
                <a:lnTo>
                  <a:pt x="256032" y="0"/>
                </a:lnTo>
                <a:lnTo>
                  <a:pt x="0" y="0"/>
                </a:lnTo>
                <a:lnTo>
                  <a:pt x="0" y="64922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4" name="object 44"/>
          <p:cNvSpPr/>
          <p:nvPr/>
        </p:nvSpPr>
        <p:spPr>
          <a:xfrm>
            <a:off x="6484365" y="10278465"/>
            <a:ext cx="257556" cy="64922"/>
          </a:xfrm>
          <a:custGeom>
            <a:avLst/>
            <a:gdLst/>
            <a:ahLst/>
            <a:cxnLst/>
            <a:rect l="l" t="t" r="r" b="b"/>
            <a:pathLst>
              <a:path w="257555" h="64922">
                <a:moveTo>
                  <a:pt x="0" y="64922"/>
                </a:moveTo>
                <a:lnTo>
                  <a:pt x="257556" y="64922"/>
                </a:lnTo>
                <a:lnTo>
                  <a:pt x="257556" y="0"/>
                </a:lnTo>
                <a:lnTo>
                  <a:pt x="0" y="0"/>
                </a:lnTo>
                <a:lnTo>
                  <a:pt x="0" y="64922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5" name="object 45"/>
          <p:cNvSpPr/>
          <p:nvPr/>
        </p:nvSpPr>
        <p:spPr>
          <a:xfrm>
            <a:off x="6743445" y="10278465"/>
            <a:ext cx="257555" cy="64922"/>
          </a:xfrm>
          <a:custGeom>
            <a:avLst/>
            <a:gdLst/>
            <a:ahLst/>
            <a:cxnLst/>
            <a:rect l="l" t="t" r="r" b="b"/>
            <a:pathLst>
              <a:path w="257555" h="64922">
                <a:moveTo>
                  <a:pt x="0" y="64922"/>
                </a:moveTo>
                <a:lnTo>
                  <a:pt x="257555" y="64922"/>
                </a:lnTo>
                <a:lnTo>
                  <a:pt x="257555" y="0"/>
                </a:lnTo>
                <a:lnTo>
                  <a:pt x="0" y="0"/>
                </a:lnTo>
                <a:lnTo>
                  <a:pt x="0" y="64922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6" name="object 46"/>
          <p:cNvSpPr/>
          <p:nvPr/>
        </p:nvSpPr>
        <p:spPr>
          <a:xfrm>
            <a:off x="559308" y="348970"/>
            <a:ext cx="256336" cy="64922"/>
          </a:xfrm>
          <a:custGeom>
            <a:avLst/>
            <a:gdLst/>
            <a:ahLst/>
            <a:cxnLst/>
            <a:rect l="l" t="t" r="r" b="b"/>
            <a:pathLst>
              <a:path w="256336" h="64922">
                <a:moveTo>
                  <a:pt x="0" y="64922"/>
                </a:moveTo>
                <a:lnTo>
                  <a:pt x="256336" y="64922"/>
                </a:lnTo>
                <a:lnTo>
                  <a:pt x="256336" y="0"/>
                </a:lnTo>
                <a:lnTo>
                  <a:pt x="0" y="0"/>
                </a:lnTo>
                <a:lnTo>
                  <a:pt x="0" y="64922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7" name="object 47"/>
          <p:cNvSpPr/>
          <p:nvPr/>
        </p:nvSpPr>
        <p:spPr>
          <a:xfrm>
            <a:off x="817168" y="348970"/>
            <a:ext cx="256031" cy="64922"/>
          </a:xfrm>
          <a:custGeom>
            <a:avLst/>
            <a:gdLst/>
            <a:ahLst/>
            <a:cxnLst/>
            <a:rect l="l" t="t" r="r" b="b"/>
            <a:pathLst>
              <a:path w="256031" h="64922">
                <a:moveTo>
                  <a:pt x="0" y="64922"/>
                </a:moveTo>
                <a:lnTo>
                  <a:pt x="256031" y="64922"/>
                </a:lnTo>
                <a:lnTo>
                  <a:pt x="256031" y="0"/>
                </a:lnTo>
                <a:lnTo>
                  <a:pt x="0" y="0"/>
                </a:lnTo>
                <a:lnTo>
                  <a:pt x="0" y="64922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8" name="object 48"/>
          <p:cNvSpPr/>
          <p:nvPr/>
        </p:nvSpPr>
        <p:spPr>
          <a:xfrm>
            <a:off x="1074724" y="348970"/>
            <a:ext cx="256031" cy="64922"/>
          </a:xfrm>
          <a:custGeom>
            <a:avLst/>
            <a:gdLst/>
            <a:ahLst/>
            <a:cxnLst/>
            <a:rect l="l" t="t" r="r" b="b"/>
            <a:pathLst>
              <a:path w="256031" h="64922">
                <a:moveTo>
                  <a:pt x="0" y="64922"/>
                </a:moveTo>
                <a:lnTo>
                  <a:pt x="256031" y="64922"/>
                </a:lnTo>
                <a:lnTo>
                  <a:pt x="256031" y="0"/>
                </a:lnTo>
                <a:lnTo>
                  <a:pt x="0" y="0"/>
                </a:lnTo>
                <a:lnTo>
                  <a:pt x="0" y="64922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9" name="object 49"/>
          <p:cNvSpPr/>
          <p:nvPr/>
        </p:nvSpPr>
        <p:spPr>
          <a:xfrm>
            <a:off x="1332230" y="348970"/>
            <a:ext cx="256031" cy="64922"/>
          </a:xfrm>
          <a:custGeom>
            <a:avLst/>
            <a:gdLst/>
            <a:ahLst/>
            <a:cxnLst/>
            <a:rect l="l" t="t" r="r" b="b"/>
            <a:pathLst>
              <a:path w="256031" h="64922">
                <a:moveTo>
                  <a:pt x="0" y="64922"/>
                </a:moveTo>
                <a:lnTo>
                  <a:pt x="256031" y="64922"/>
                </a:lnTo>
                <a:lnTo>
                  <a:pt x="256031" y="0"/>
                </a:lnTo>
                <a:lnTo>
                  <a:pt x="0" y="0"/>
                </a:lnTo>
                <a:lnTo>
                  <a:pt x="0" y="64922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0" name="object 50"/>
          <p:cNvSpPr/>
          <p:nvPr/>
        </p:nvSpPr>
        <p:spPr>
          <a:xfrm>
            <a:off x="1589786" y="348970"/>
            <a:ext cx="256031" cy="64922"/>
          </a:xfrm>
          <a:custGeom>
            <a:avLst/>
            <a:gdLst/>
            <a:ahLst/>
            <a:cxnLst/>
            <a:rect l="l" t="t" r="r" b="b"/>
            <a:pathLst>
              <a:path w="256031" h="64922">
                <a:moveTo>
                  <a:pt x="0" y="64922"/>
                </a:moveTo>
                <a:lnTo>
                  <a:pt x="256031" y="64922"/>
                </a:lnTo>
                <a:lnTo>
                  <a:pt x="256031" y="0"/>
                </a:lnTo>
                <a:lnTo>
                  <a:pt x="0" y="0"/>
                </a:lnTo>
                <a:lnTo>
                  <a:pt x="0" y="64922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1" name="object 51"/>
          <p:cNvSpPr/>
          <p:nvPr/>
        </p:nvSpPr>
        <p:spPr>
          <a:xfrm>
            <a:off x="1847342" y="348970"/>
            <a:ext cx="256031" cy="64922"/>
          </a:xfrm>
          <a:custGeom>
            <a:avLst/>
            <a:gdLst/>
            <a:ahLst/>
            <a:cxnLst/>
            <a:rect l="l" t="t" r="r" b="b"/>
            <a:pathLst>
              <a:path w="256031" h="64922">
                <a:moveTo>
                  <a:pt x="0" y="64922"/>
                </a:moveTo>
                <a:lnTo>
                  <a:pt x="256031" y="64922"/>
                </a:lnTo>
                <a:lnTo>
                  <a:pt x="256031" y="0"/>
                </a:lnTo>
                <a:lnTo>
                  <a:pt x="0" y="0"/>
                </a:lnTo>
                <a:lnTo>
                  <a:pt x="0" y="64922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2" name="object 52"/>
          <p:cNvSpPr/>
          <p:nvPr/>
        </p:nvSpPr>
        <p:spPr>
          <a:xfrm>
            <a:off x="2104898" y="348970"/>
            <a:ext cx="256336" cy="64922"/>
          </a:xfrm>
          <a:custGeom>
            <a:avLst/>
            <a:gdLst/>
            <a:ahLst/>
            <a:cxnLst/>
            <a:rect l="l" t="t" r="r" b="b"/>
            <a:pathLst>
              <a:path w="256336" h="64922">
                <a:moveTo>
                  <a:pt x="0" y="64922"/>
                </a:moveTo>
                <a:lnTo>
                  <a:pt x="256336" y="64922"/>
                </a:lnTo>
                <a:lnTo>
                  <a:pt x="256336" y="0"/>
                </a:lnTo>
                <a:lnTo>
                  <a:pt x="0" y="0"/>
                </a:lnTo>
                <a:lnTo>
                  <a:pt x="0" y="64922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3" name="object 53"/>
          <p:cNvSpPr/>
          <p:nvPr/>
        </p:nvSpPr>
        <p:spPr>
          <a:xfrm>
            <a:off x="2362454" y="348970"/>
            <a:ext cx="256336" cy="64922"/>
          </a:xfrm>
          <a:custGeom>
            <a:avLst/>
            <a:gdLst/>
            <a:ahLst/>
            <a:cxnLst/>
            <a:rect l="l" t="t" r="r" b="b"/>
            <a:pathLst>
              <a:path w="256336" h="64922">
                <a:moveTo>
                  <a:pt x="0" y="64922"/>
                </a:moveTo>
                <a:lnTo>
                  <a:pt x="256336" y="64922"/>
                </a:lnTo>
                <a:lnTo>
                  <a:pt x="256336" y="0"/>
                </a:lnTo>
                <a:lnTo>
                  <a:pt x="0" y="0"/>
                </a:lnTo>
                <a:lnTo>
                  <a:pt x="0" y="64922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4" name="object 54"/>
          <p:cNvSpPr/>
          <p:nvPr/>
        </p:nvSpPr>
        <p:spPr>
          <a:xfrm>
            <a:off x="2620391" y="348970"/>
            <a:ext cx="256031" cy="64922"/>
          </a:xfrm>
          <a:custGeom>
            <a:avLst/>
            <a:gdLst/>
            <a:ahLst/>
            <a:cxnLst/>
            <a:rect l="l" t="t" r="r" b="b"/>
            <a:pathLst>
              <a:path w="256031" h="64922">
                <a:moveTo>
                  <a:pt x="0" y="64922"/>
                </a:moveTo>
                <a:lnTo>
                  <a:pt x="256031" y="64922"/>
                </a:lnTo>
                <a:lnTo>
                  <a:pt x="256031" y="0"/>
                </a:lnTo>
                <a:lnTo>
                  <a:pt x="0" y="0"/>
                </a:lnTo>
                <a:lnTo>
                  <a:pt x="0" y="64922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5" name="object 55"/>
          <p:cNvSpPr/>
          <p:nvPr/>
        </p:nvSpPr>
        <p:spPr>
          <a:xfrm>
            <a:off x="2877947" y="348970"/>
            <a:ext cx="256031" cy="64922"/>
          </a:xfrm>
          <a:custGeom>
            <a:avLst/>
            <a:gdLst/>
            <a:ahLst/>
            <a:cxnLst/>
            <a:rect l="l" t="t" r="r" b="b"/>
            <a:pathLst>
              <a:path w="256031" h="64922">
                <a:moveTo>
                  <a:pt x="0" y="64922"/>
                </a:moveTo>
                <a:lnTo>
                  <a:pt x="256031" y="64922"/>
                </a:lnTo>
                <a:lnTo>
                  <a:pt x="256031" y="0"/>
                </a:lnTo>
                <a:lnTo>
                  <a:pt x="0" y="0"/>
                </a:lnTo>
                <a:lnTo>
                  <a:pt x="0" y="64922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6" name="object 56"/>
          <p:cNvSpPr/>
          <p:nvPr/>
        </p:nvSpPr>
        <p:spPr>
          <a:xfrm>
            <a:off x="3135502" y="348970"/>
            <a:ext cx="256032" cy="64922"/>
          </a:xfrm>
          <a:custGeom>
            <a:avLst/>
            <a:gdLst/>
            <a:ahLst/>
            <a:cxnLst/>
            <a:rect l="l" t="t" r="r" b="b"/>
            <a:pathLst>
              <a:path w="256032" h="64922">
                <a:moveTo>
                  <a:pt x="0" y="64922"/>
                </a:moveTo>
                <a:lnTo>
                  <a:pt x="256032" y="64922"/>
                </a:lnTo>
                <a:lnTo>
                  <a:pt x="256032" y="0"/>
                </a:lnTo>
                <a:lnTo>
                  <a:pt x="0" y="0"/>
                </a:lnTo>
                <a:lnTo>
                  <a:pt x="0" y="64922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7" name="object 57"/>
          <p:cNvSpPr/>
          <p:nvPr/>
        </p:nvSpPr>
        <p:spPr>
          <a:xfrm>
            <a:off x="3393059" y="348970"/>
            <a:ext cx="256032" cy="64922"/>
          </a:xfrm>
          <a:custGeom>
            <a:avLst/>
            <a:gdLst/>
            <a:ahLst/>
            <a:cxnLst/>
            <a:rect l="l" t="t" r="r" b="b"/>
            <a:pathLst>
              <a:path w="256032" h="64922">
                <a:moveTo>
                  <a:pt x="0" y="64922"/>
                </a:moveTo>
                <a:lnTo>
                  <a:pt x="256032" y="64922"/>
                </a:lnTo>
                <a:lnTo>
                  <a:pt x="256032" y="0"/>
                </a:lnTo>
                <a:lnTo>
                  <a:pt x="0" y="0"/>
                </a:lnTo>
                <a:lnTo>
                  <a:pt x="0" y="64922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8" name="object 58"/>
          <p:cNvSpPr/>
          <p:nvPr/>
        </p:nvSpPr>
        <p:spPr>
          <a:xfrm>
            <a:off x="3650615" y="348970"/>
            <a:ext cx="256336" cy="64922"/>
          </a:xfrm>
          <a:custGeom>
            <a:avLst/>
            <a:gdLst/>
            <a:ahLst/>
            <a:cxnLst/>
            <a:rect l="l" t="t" r="r" b="b"/>
            <a:pathLst>
              <a:path w="256336" h="64922">
                <a:moveTo>
                  <a:pt x="0" y="64922"/>
                </a:moveTo>
                <a:lnTo>
                  <a:pt x="256336" y="64922"/>
                </a:lnTo>
                <a:lnTo>
                  <a:pt x="256336" y="0"/>
                </a:lnTo>
                <a:lnTo>
                  <a:pt x="0" y="0"/>
                </a:lnTo>
                <a:lnTo>
                  <a:pt x="0" y="64922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9" name="object 59"/>
          <p:cNvSpPr/>
          <p:nvPr/>
        </p:nvSpPr>
        <p:spPr>
          <a:xfrm>
            <a:off x="3908171" y="348970"/>
            <a:ext cx="256336" cy="64922"/>
          </a:xfrm>
          <a:custGeom>
            <a:avLst/>
            <a:gdLst/>
            <a:ahLst/>
            <a:cxnLst/>
            <a:rect l="l" t="t" r="r" b="b"/>
            <a:pathLst>
              <a:path w="256336" h="64922">
                <a:moveTo>
                  <a:pt x="0" y="64922"/>
                </a:moveTo>
                <a:lnTo>
                  <a:pt x="256336" y="64922"/>
                </a:lnTo>
                <a:lnTo>
                  <a:pt x="256336" y="0"/>
                </a:lnTo>
                <a:lnTo>
                  <a:pt x="0" y="0"/>
                </a:lnTo>
                <a:lnTo>
                  <a:pt x="0" y="64922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0" name="object 60"/>
          <p:cNvSpPr/>
          <p:nvPr/>
        </p:nvSpPr>
        <p:spPr>
          <a:xfrm>
            <a:off x="4165980" y="348970"/>
            <a:ext cx="256032" cy="64922"/>
          </a:xfrm>
          <a:custGeom>
            <a:avLst/>
            <a:gdLst/>
            <a:ahLst/>
            <a:cxnLst/>
            <a:rect l="l" t="t" r="r" b="b"/>
            <a:pathLst>
              <a:path w="256032" h="64922">
                <a:moveTo>
                  <a:pt x="0" y="64922"/>
                </a:moveTo>
                <a:lnTo>
                  <a:pt x="256032" y="64922"/>
                </a:lnTo>
                <a:lnTo>
                  <a:pt x="256032" y="0"/>
                </a:lnTo>
                <a:lnTo>
                  <a:pt x="0" y="0"/>
                </a:lnTo>
                <a:lnTo>
                  <a:pt x="0" y="64922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1" name="object 61"/>
          <p:cNvSpPr/>
          <p:nvPr/>
        </p:nvSpPr>
        <p:spPr>
          <a:xfrm>
            <a:off x="4423536" y="348970"/>
            <a:ext cx="256032" cy="64922"/>
          </a:xfrm>
          <a:custGeom>
            <a:avLst/>
            <a:gdLst/>
            <a:ahLst/>
            <a:cxnLst/>
            <a:rect l="l" t="t" r="r" b="b"/>
            <a:pathLst>
              <a:path w="256032" h="64922">
                <a:moveTo>
                  <a:pt x="0" y="64922"/>
                </a:moveTo>
                <a:lnTo>
                  <a:pt x="256032" y="64922"/>
                </a:lnTo>
                <a:lnTo>
                  <a:pt x="256032" y="0"/>
                </a:lnTo>
                <a:lnTo>
                  <a:pt x="0" y="0"/>
                </a:lnTo>
                <a:lnTo>
                  <a:pt x="0" y="64922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2" name="object 62"/>
          <p:cNvSpPr/>
          <p:nvPr/>
        </p:nvSpPr>
        <p:spPr>
          <a:xfrm>
            <a:off x="4681092" y="348970"/>
            <a:ext cx="256032" cy="64922"/>
          </a:xfrm>
          <a:custGeom>
            <a:avLst/>
            <a:gdLst/>
            <a:ahLst/>
            <a:cxnLst/>
            <a:rect l="l" t="t" r="r" b="b"/>
            <a:pathLst>
              <a:path w="256032" h="64922">
                <a:moveTo>
                  <a:pt x="0" y="64922"/>
                </a:moveTo>
                <a:lnTo>
                  <a:pt x="256032" y="64922"/>
                </a:lnTo>
                <a:lnTo>
                  <a:pt x="256032" y="0"/>
                </a:lnTo>
                <a:lnTo>
                  <a:pt x="0" y="0"/>
                </a:lnTo>
                <a:lnTo>
                  <a:pt x="0" y="64922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3" name="object 63"/>
          <p:cNvSpPr/>
          <p:nvPr/>
        </p:nvSpPr>
        <p:spPr>
          <a:xfrm>
            <a:off x="4938648" y="348970"/>
            <a:ext cx="256032" cy="64922"/>
          </a:xfrm>
          <a:custGeom>
            <a:avLst/>
            <a:gdLst/>
            <a:ahLst/>
            <a:cxnLst/>
            <a:rect l="l" t="t" r="r" b="b"/>
            <a:pathLst>
              <a:path w="256032" h="64922">
                <a:moveTo>
                  <a:pt x="0" y="64922"/>
                </a:moveTo>
                <a:lnTo>
                  <a:pt x="256032" y="64922"/>
                </a:lnTo>
                <a:lnTo>
                  <a:pt x="256032" y="0"/>
                </a:lnTo>
                <a:lnTo>
                  <a:pt x="0" y="0"/>
                </a:lnTo>
                <a:lnTo>
                  <a:pt x="0" y="64922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4" name="object 64"/>
          <p:cNvSpPr/>
          <p:nvPr/>
        </p:nvSpPr>
        <p:spPr>
          <a:xfrm>
            <a:off x="5196204" y="348970"/>
            <a:ext cx="256336" cy="64922"/>
          </a:xfrm>
          <a:custGeom>
            <a:avLst/>
            <a:gdLst/>
            <a:ahLst/>
            <a:cxnLst/>
            <a:rect l="l" t="t" r="r" b="b"/>
            <a:pathLst>
              <a:path w="256336" h="64922">
                <a:moveTo>
                  <a:pt x="0" y="64922"/>
                </a:moveTo>
                <a:lnTo>
                  <a:pt x="256336" y="64922"/>
                </a:lnTo>
                <a:lnTo>
                  <a:pt x="256336" y="0"/>
                </a:lnTo>
                <a:lnTo>
                  <a:pt x="0" y="0"/>
                </a:lnTo>
                <a:lnTo>
                  <a:pt x="0" y="64922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5" name="object 65"/>
          <p:cNvSpPr/>
          <p:nvPr/>
        </p:nvSpPr>
        <p:spPr>
          <a:xfrm>
            <a:off x="5453760" y="348970"/>
            <a:ext cx="256336" cy="64922"/>
          </a:xfrm>
          <a:custGeom>
            <a:avLst/>
            <a:gdLst/>
            <a:ahLst/>
            <a:cxnLst/>
            <a:rect l="l" t="t" r="r" b="b"/>
            <a:pathLst>
              <a:path w="256336" h="64922">
                <a:moveTo>
                  <a:pt x="0" y="64922"/>
                </a:moveTo>
                <a:lnTo>
                  <a:pt x="256336" y="64922"/>
                </a:lnTo>
                <a:lnTo>
                  <a:pt x="256336" y="0"/>
                </a:lnTo>
                <a:lnTo>
                  <a:pt x="0" y="0"/>
                </a:lnTo>
                <a:lnTo>
                  <a:pt x="0" y="64922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6" name="object 66"/>
          <p:cNvSpPr/>
          <p:nvPr/>
        </p:nvSpPr>
        <p:spPr>
          <a:xfrm>
            <a:off x="5711697" y="348970"/>
            <a:ext cx="256032" cy="64922"/>
          </a:xfrm>
          <a:custGeom>
            <a:avLst/>
            <a:gdLst/>
            <a:ahLst/>
            <a:cxnLst/>
            <a:rect l="l" t="t" r="r" b="b"/>
            <a:pathLst>
              <a:path w="256032" h="64922">
                <a:moveTo>
                  <a:pt x="0" y="64922"/>
                </a:moveTo>
                <a:lnTo>
                  <a:pt x="256032" y="64922"/>
                </a:lnTo>
                <a:lnTo>
                  <a:pt x="256032" y="0"/>
                </a:lnTo>
                <a:lnTo>
                  <a:pt x="0" y="0"/>
                </a:lnTo>
                <a:lnTo>
                  <a:pt x="0" y="64922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7" name="object 67"/>
          <p:cNvSpPr/>
          <p:nvPr/>
        </p:nvSpPr>
        <p:spPr>
          <a:xfrm>
            <a:off x="5969253" y="348970"/>
            <a:ext cx="256032" cy="64922"/>
          </a:xfrm>
          <a:custGeom>
            <a:avLst/>
            <a:gdLst/>
            <a:ahLst/>
            <a:cxnLst/>
            <a:rect l="l" t="t" r="r" b="b"/>
            <a:pathLst>
              <a:path w="256032" h="64922">
                <a:moveTo>
                  <a:pt x="0" y="64922"/>
                </a:moveTo>
                <a:lnTo>
                  <a:pt x="256032" y="64922"/>
                </a:lnTo>
                <a:lnTo>
                  <a:pt x="256032" y="0"/>
                </a:lnTo>
                <a:lnTo>
                  <a:pt x="0" y="0"/>
                </a:lnTo>
                <a:lnTo>
                  <a:pt x="0" y="64922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8" name="object 68"/>
          <p:cNvSpPr/>
          <p:nvPr/>
        </p:nvSpPr>
        <p:spPr>
          <a:xfrm>
            <a:off x="6226809" y="348970"/>
            <a:ext cx="256032" cy="64922"/>
          </a:xfrm>
          <a:custGeom>
            <a:avLst/>
            <a:gdLst/>
            <a:ahLst/>
            <a:cxnLst/>
            <a:rect l="l" t="t" r="r" b="b"/>
            <a:pathLst>
              <a:path w="256032" h="64922">
                <a:moveTo>
                  <a:pt x="0" y="64922"/>
                </a:moveTo>
                <a:lnTo>
                  <a:pt x="256032" y="64922"/>
                </a:lnTo>
                <a:lnTo>
                  <a:pt x="256032" y="0"/>
                </a:lnTo>
                <a:lnTo>
                  <a:pt x="0" y="0"/>
                </a:lnTo>
                <a:lnTo>
                  <a:pt x="0" y="64922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9" name="object 69"/>
          <p:cNvSpPr/>
          <p:nvPr/>
        </p:nvSpPr>
        <p:spPr>
          <a:xfrm>
            <a:off x="6484365" y="348970"/>
            <a:ext cx="257556" cy="64922"/>
          </a:xfrm>
          <a:custGeom>
            <a:avLst/>
            <a:gdLst/>
            <a:ahLst/>
            <a:cxnLst/>
            <a:rect l="l" t="t" r="r" b="b"/>
            <a:pathLst>
              <a:path w="257555" h="64922">
                <a:moveTo>
                  <a:pt x="0" y="64922"/>
                </a:moveTo>
                <a:lnTo>
                  <a:pt x="257556" y="64922"/>
                </a:lnTo>
                <a:lnTo>
                  <a:pt x="257556" y="0"/>
                </a:lnTo>
                <a:lnTo>
                  <a:pt x="0" y="0"/>
                </a:lnTo>
                <a:lnTo>
                  <a:pt x="0" y="64922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0" name="object 70"/>
          <p:cNvSpPr/>
          <p:nvPr/>
        </p:nvSpPr>
        <p:spPr>
          <a:xfrm>
            <a:off x="6743445" y="348970"/>
            <a:ext cx="257555" cy="64922"/>
          </a:xfrm>
          <a:custGeom>
            <a:avLst/>
            <a:gdLst/>
            <a:ahLst/>
            <a:cxnLst/>
            <a:rect l="l" t="t" r="r" b="b"/>
            <a:pathLst>
              <a:path w="257555" h="64922">
                <a:moveTo>
                  <a:pt x="0" y="64922"/>
                </a:moveTo>
                <a:lnTo>
                  <a:pt x="257555" y="64922"/>
                </a:lnTo>
                <a:lnTo>
                  <a:pt x="257555" y="0"/>
                </a:lnTo>
                <a:lnTo>
                  <a:pt x="0" y="0"/>
                </a:lnTo>
                <a:lnTo>
                  <a:pt x="0" y="64922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1" name="object 71"/>
          <p:cNvSpPr/>
          <p:nvPr/>
        </p:nvSpPr>
        <p:spPr>
          <a:xfrm>
            <a:off x="7002526" y="10278465"/>
            <a:ext cx="143764" cy="64922"/>
          </a:xfrm>
          <a:custGeom>
            <a:avLst/>
            <a:gdLst/>
            <a:ahLst/>
            <a:cxnLst/>
            <a:rect l="l" t="t" r="r" b="b"/>
            <a:pathLst>
              <a:path w="143764" h="64922">
                <a:moveTo>
                  <a:pt x="0" y="64922"/>
                </a:moveTo>
                <a:lnTo>
                  <a:pt x="143764" y="64922"/>
                </a:lnTo>
                <a:lnTo>
                  <a:pt x="143764" y="0"/>
                </a:lnTo>
                <a:lnTo>
                  <a:pt x="0" y="0"/>
                </a:lnTo>
                <a:lnTo>
                  <a:pt x="0" y="64922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2" name="object 72"/>
          <p:cNvSpPr/>
          <p:nvPr/>
        </p:nvSpPr>
        <p:spPr>
          <a:xfrm>
            <a:off x="7146290" y="10134600"/>
            <a:ext cx="64312" cy="208788"/>
          </a:xfrm>
          <a:custGeom>
            <a:avLst/>
            <a:gdLst/>
            <a:ahLst/>
            <a:cxnLst/>
            <a:rect l="l" t="t" r="r" b="b"/>
            <a:pathLst>
              <a:path w="64312" h="208788">
                <a:moveTo>
                  <a:pt x="0" y="208787"/>
                </a:moveTo>
                <a:lnTo>
                  <a:pt x="64312" y="208787"/>
                </a:lnTo>
                <a:lnTo>
                  <a:pt x="64312" y="0"/>
                </a:lnTo>
                <a:lnTo>
                  <a:pt x="0" y="0"/>
                </a:lnTo>
                <a:lnTo>
                  <a:pt x="0" y="208787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3" name="object 73"/>
          <p:cNvSpPr/>
          <p:nvPr/>
        </p:nvSpPr>
        <p:spPr>
          <a:xfrm>
            <a:off x="7040550" y="10234269"/>
            <a:ext cx="0" cy="153314"/>
          </a:xfrm>
          <a:custGeom>
            <a:avLst/>
            <a:gdLst/>
            <a:ahLst/>
            <a:cxnLst/>
            <a:rect l="l" t="t" r="r" b="b"/>
            <a:pathLst>
              <a:path w="0" h="153314">
                <a:moveTo>
                  <a:pt x="0" y="0"/>
                </a:moveTo>
                <a:lnTo>
                  <a:pt x="0" y="153314"/>
                </a:lnTo>
              </a:path>
            </a:pathLst>
          </a:custGeom>
          <a:ln w="1102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4" name="object 74"/>
          <p:cNvSpPr/>
          <p:nvPr/>
        </p:nvSpPr>
        <p:spPr>
          <a:xfrm>
            <a:off x="7035672" y="10227868"/>
            <a:ext cx="220065" cy="0"/>
          </a:xfrm>
          <a:custGeom>
            <a:avLst/>
            <a:gdLst/>
            <a:ahLst/>
            <a:cxnLst/>
            <a:rect l="l" t="t" r="r" b="b"/>
            <a:pathLst>
              <a:path w="220065" h="0">
                <a:moveTo>
                  <a:pt x="0" y="0"/>
                </a:moveTo>
                <a:lnTo>
                  <a:pt x="220065" y="0"/>
                </a:lnTo>
              </a:path>
            </a:pathLst>
          </a:custGeom>
          <a:ln w="1102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5" name="object 75"/>
          <p:cNvSpPr/>
          <p:nvPr/>
        </p:nvSpPr>
        <p:spPr>
          <a:xfrm>
            <a:off x="7250862" y="10234269"/>
            <a:ext cx="0" cy="153314"/>
          </a:xfrm>
          <a:custGeom>
            <a:avLst/>
            <a:gdLst/>
            <a:ahLst/>
            <a:cxnLst/>
            <a:rect l="l" t="t" r="r" b="b"/>
            <a:pathLst>
              <a:path w="0" h="153314">
                <a:moveTo>
                  <a:pt x="0" y="0"/>
                </a:moveTo>
                <a:lnTo>
                  <a:pt x="0" y="153314"/>
                </a:lnTo>
              </a:path>
            </a:pathLst>
          </a:custGeom>
          <a:ln w="1102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6" name="object 76"/>
          <p:cNvSpPr/>
          <p:nvPr/>
        </p:nvSpPr>
        <p:spPr>
          <a:xfrm>
            <a:off x="7091171" y="10382859"/>
            <a:ext cx="164592" cy="0"/>
          </a:xfrm>
          <a:custGeom>
            <a:avLst/>
            <a:gdLst/>
            <a:ahLst/>
            <a:cxnLst/>
            <a:rect l="l" t="t" r="r" b="b"/>
            <a:pathLst>
              <a:path w="164592" h="0">
                <a:moveTo>
                  <a:pt x="0" y="0"/>
                </a:moveTo>
                <a:lnTo>
                  <a:pt x="164592" y="0"/>
                </a:lnTo>
              </a:path>
            </a:pathLst>
          </a:custGeom>
          <a:ln w="10718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7" name="object 77"/>
          <p:cNvSpPr/>
          <p:nvPr/>
        </p:nvSpPr>
        <p:spPr>
          <a:xfrm>
            <a:off x="7095896" y="10178795"/>
            <a:ext cx="0" cy="208787"/>
          </a:xfrm>
          <a:custGeom>
            <a:avLst/>
            <a:gdLst/>
            <a:ahLst/>
            <a:cxnLst/>
            <a:rect l="l" t="t" r="r" b="b"/>
            <a:pathLst>
              <a:path w="0" h="208788">
                <a:moveTo>
                  <a:pt x="0" y="0"/>
                </a:moveTo>
                <a:lnTo>
                  <a:pt x="0" y="208788"/>
                </a:lnTo>
              </a:path>
            </a:pathLst>
          </a:custGeom>
          <a:ln w="1071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8" name="object 78"/>
          <p:cNvSpPr/>
          <p:nvPr/>
        </p:nvSpPr>
        <p:spPr>
          <a:xfrm>
            <a:off x="7091171" y="10183672"/>
            <a:ext cx="164592" cy="0"/>
          </a:xfrm>
          <a:custGeom>
            <a:avLst/>
            <a:gdLst/>
            <a:ahLst/>
            <a:cxnLst/>
            <a:rect l="l" t="t" r="r" b="b"/>
            <a:pathLst>
              <a:path w="164592" h="0">
                <a:moveTo>
                  <a:pt x="0" y="0"/>
                </a:moveTo>
                <a:lnTo>
                  <a:pt x="164592" y="0"/>
                </a:lnTo>
              </a:path>
            </a:pathLst>
          </a:custGeom>
          <a:ln w="1102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9" name="object 79"/>
          <p:cNvSpPr/>
          <p:nvPr/>
        </p:nvSpPr>
        <p:spPr>
          <a:xfrm>
            <a:off x="7146290" y="413892"/>
            <a:ext cx="64312" cy="143891"/>
          </a:xfrm>
          <a:custGeom>
            <a:avLst/>
            <a:gdLst/>
            <a:ahLst/>
            <a:cxnLst/>
            <a:rect l="l" t="t" r="r" b="b"/>
            <a:pathLst>
              <a:path w="64312" h="143891">
                <a:moveTo>
                  <a:pt x="0" y="143891"/>
                </a:moveTo>
                <a:lnTo>
                  <a:pt x="64312" y="143891"/>
                </a:lnTo>
                <a:lnTo>
                  <a:pt x="64312" y="0"/>
                </a:lnTo>
                <a:lnTo>
                  <a:pt x="0" y="0"/>
                </a:lnTo>
                <a:lnTo>
                  <a:pt x="0" y="143891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0" name="object 80"/>
          <p:cNvSpPr/>
          <p:nvPr/>
        </p:nvSpPr>
        <p:spPr>
          <a:xfrm>
            <a:off x="7002526" y="348970"/>
            <a:ext cx="208178" cy="64922"/>
          </a:xfrm>
          <a:custGeom>
            <a:avLst/>
            <a:gdLst/>
            <a:ahLst/>
            <a:cxnLst/>
            <a:rect l="l" t="t" r="r" b="b"/>
            <a:pathLst>
              <a:path w="208178" h="64922">
                <a:moveTo>
                  <a:pt x="0" y="64922"/>
                </a:moveTo>
                <a:lnTo>
                  <a:pt x="208178" y="64922"/>
                </a:lnTo>
                <a:lnTo>
                  <a:pt x="208178" y="0"/>
                </a:lnTo>
                <a:lnTo>
                  <a:pt x="0" y="0"/>
                </a:lnTo>
                <a:lnTo>
                  <a:pt x="0" y="64922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1" name="object 81"/>
          <p:cNvSpPr/>
          <p:nvPr/>
        </p:nvSpPr>
        <p:spPr>
          <a:xfrm>
            <a:off x="7102093" y="520013"/>
            <a:ext cx="153619" cy="0"/>
          </a:xfrm>
          <a:custGeom>
            <a:avLst/>
            <a:gdLst/>
            <a:ahLst/>
            <a:cxnLst/>
            <a:rect l="l" t="t" r="r" b="b"/>
            <a:pathLst>
              <a:path w="153619" h="0">
                <a:moveTo>
                  <a:pt x="0" y="0"/>
                </a:moveTo>
                <a:lnTo>
                  <a:pt x="153619" y="0"/>
                </a:lnTo>
              </a:path>
            </a:pathLst>
          </a:custGeom>
          <a:ln w="1102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2" name="object 82"/>
          <p:cNvSpPr/>
          <p:nvPr/>
        </p:nvSpPr>
        <p:spPr>
          <a:xfrm>
            <a:off x="7095896" y="304825"/>
            <a:ext cx="0" cy="220065"/>
          </a:xfrm>
          <a:custGeom>
            <a:avLst/>
            <a:gdLst/>
            <a:ahLst/>
            <a:cxnLst/>
            <a:rect l="l" t="t" r="r" b="b"/>
            <a:pathLst>
              <a:path w="0" h="220065">
                <a:moveTo>
                  <a:pt x="0" y="0"/>
                </a:moveTo>
                <a:lnTo>
                  <a:pt x="0" y="220065"/>
                </a:lnTo>
              </a:path>
            </a:pathLst>
          </a:custGeom>
          <a:ln w="1071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3" name="object 83"/>
          <p:cNvSpPr/>
          <p:nvPr/>
        </p:nvSpPr>
        <p:spPr>
          <a:xfrm>
            <a:off x="7102093" y="309701"/>
            <a:ext cx="153619" cy="0"/>
          </a:xfrm>
          <a:custGeom>
            <a:avLst/>
            <a:gdLst/>
            <a:ahLst/>
            <a:cxnLst/>
            <a:rect l="l" t="t" r="r" b="b"/>
            <a:pathLst>
              <a:path w="153619" h="0">
                <a:moveTo>
                  <a:pt x="0" y="0"/>
                </a:moveTo>
                <a:lnTo>
                  <a:pt x="153619" y="0"/>
                </a:lnTo>
              </a:path>
            </a:pathLst>
          </a:custGeom>
          <a:ln w="1102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4" name="object 84"/>
          <p:cNvSpPr/>
          <p:nvPr/>
        </p:nvSpPr>
        <p:spPr>
          <a:xfrm>
            <a:off x="7250862" y="304799"/>
            <a:ext cx="0" cy="164592"/>
          </a:xfrm>
          <a:custGeom>
            <a:avLst/>
            <a:gdLst/>
            <a:ahLst/>
            <a:cxnLst/>
            <a:rect l="l" t="t" r="r" b="b"/>
            <a:pathLst>
              <a:path w="0" h="164592">
                <a:moveTo>
                  <a:pt x="0" y="0"/>
                </a:moveTo>
                <a:lnTo>
                  <a:pt x="0" y="164592"/>
                </a:lnTo>
              </a:path>
            </a:pathLst>
          </a:custGeom>
          <a:ln w="1102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5" name="object 85"/>
          <p:cNvSpPr/>
          <p:nvPr/>
        </p:nvSpPr>
        <p:spPr>
          <a:xfrm>
            <a:off x="7046976" y="464514"/>
            <a:ext cx="208788" cy="0"/>
          </a:xfrm>
          <a:custGeom>
            <a:avLst/>
            <a:gdLst/>
            <a:ahLst/>
            <a:cxnLst/>
            <a:rect l="l" t="t" r="r" b="b"/>
            <a:pathLst>
              <a:path w="208788" h="0">
                <a:moveTo>
                  <a:pt x="0" y="0"/>
                </a:moveTo>
                <a:lnTo>
                  <a:pt x="208788" y="0"/>
                </a:lnTo>
              </a:path>
            </a:pathLst>
          </a:custGeom>
          <a:ln w="1102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6" name="object 86"/>
          <p:cNvSpPr/>
          <p:nvPr/>
        </p:nvSpPr>
        <p:spPr>
          <a:xfrm>
            <a:off x="7051700" y="304799"/>
            <a:ext cx="0" cy="164592"/>
          </a:xfrm>
          <a:custGeom>
            <a:avLst/>
            <a:gdLst/>
            <a:ahLst/>
            <a:cxnLst/>
            <a:rect l="l" t="t" r="r" b="b"/>
            <a:pathLst>
              <a:path w="0" h="164592">
                <a:moveTo>
                  <a:pt x="0" y="0"/>
                </a:moveTo>
                <a:lnTo>
                  <a:pt x="0" y="164592"/>
                </a:lnTo>
              </a:path>
            </a:pathLst>
          </a:custGeom>
          <a:ln w="1071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7" name="object 87"/>
          <p:cNvSpPr/>
          <p:nvPr/>
        </p:nvSpPr>
        <p:spPr>
          <a:xfrm>
            <a:off x="7210602" y="559256"/>
            <a:ext cx="45211" cy="256336"/>
          </a:xfrm>
          <a:custGeom>
            <a:avLst/>
            <a:gdLst/>
            <a:ahLst/>
            <a:cxnLst/>
            <a:rect l="l" t="t" r="r" b="b"/>
            <a:pathLst>
              <a:path w="45211" h="256336">
                <a:moveTo>
                  <a:pt x="0" y="256336"/>
                </a:moveTo>
                <a:lnTo>
                  <a:pt x="45211" y="256336"/>
                </a:lnTo>
                <a:lnTo>
                  <a:pt x="45211" y="0"/>
                </a:lnTo>
                <a:lnTo>
                  <a:pt x="0" y="0"/>
                </a:lnTo>
                <a:lnTo>
                  <a:pt x="0" y="256336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8" name="object 88"/>
          <p:cNvSpPr/>
          <p:nvPr/>
        </p:nvSpPr>
        <p:spPr>
          <a:xfrm>
            <a:off x="7002526" y="559256"/>
            <a:ext cx="143764" cy="256336"/>
          </a:xfrm>
          <a:custGeom>
            <a:avLst/>
            <a:gdLst/>
            <a:ahLst/>
            <a:cxnLst/>
            <a:rect l="l" t="t" r="r" b="b"/>
            <a:pathLst>
              <a:path w="143764" h="256336">
                <a:moveTo>
                  <a:pt x="0" y="256336"/>
                </a:moveTo>
                <a:lnTo>
                  <a:pt x="143764" y="256336"/>
                </a:lnTo>
                <a:lnTo>
                  <a:pt x="143764" y="0"/>
                </a:lnTo>
                <a:lnTo>
                  <a:pt x="0" y="0"/>
                </a:lnTo>
                <a:lnTo>
                  <a:pt x="0" y="256336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9" name="object 89"/>
          <p:cNvSpPr/>
          <p:nvPr/>
        </p:nvSpPr>
        <p:spPr>
          <a:xfrm>
            <a:off x="7146290" y="559256"/>
            <a:ext cx="64312" cy="256336"/>
          </a:xfrm>
          <a:custGeom>
            <a:avLst/>
            <a:gdLst/>
            <a:ahLst/>
            <a:cxnLst/>
            <a:rect l="l" t="t" r="r" b="b"/>
            <a:pathLst>
              <a:path w="64312" h="256336">
                <a:moveTo>
                  <a:pt x="0" y="256336"/>
                </a:moveTo>
                <a:lnTo>
                  <a:pt x="64312" y="256336"/>
                </a:lnTo>
                <a:lnTo>
                  <a:pt x="64312" y="0"/>
                </a:lnTo>
                <a:lnTo>
                  <a:pt x="0" y="0"/>
                </a:lnTo>
                <a:lnTo>
                  <a:pt x="0" y="256336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0" name="object 90"/>
          <p:cNvSpPr/>
          <p:nvPr/>
        </p:nvSpPr>
        <p:spPr>
          <a:xfrm>
            <a:off x="7250862" y="510234"/>
            <a:ext cx="0" cy="9683191"/>
          </a:xfrm>
          <a:custGeom>
            <a:avLst/>
            <a:gdLst/>
            <a:ahLst/>
            <a:cxnLst/>
            <a:rect l="l" t="t" r="r" b="b"/>
            <a:pathLst>
              <a:path w="0" h="9683191">
                <a:moveTo>
                  <a:pt x="0" y="0"/>
                </a:moveTo>
                <a:lnTo>
                  <a:pt x="0" y="9683191"/>
                </a:lnTo>
              </a:path>
            </a:pathLst>
          </a:custGeom>
          <a:ln w="1102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1" name="object 91"/>
          <p:cNvSpPr/>
          <p:nvPr/>
        </p:nvSpPr>
        <p:spPr>
          <a:xfrm>
            <a:off x="7146290" y="816813"/>
            <a:ext cx="64312" cy="256336"/>
          </a:xfrm>
          <a:custGeom>
            <a:avLst/>
            <a:gdLst/>
            <a:ahLst/>
            <a:cxnLst/>
            <a:rect l="l" t="t" r="r" b="b"/>
            <a:pathLst>
              <a:path w="64312" h="256336">
                <a:moveTo>
                  <a:pt x="0" y="256336"/>
                </a:moveTo>
                <a:lnTo>
                  <a:pt x="64312" y="256336"/>
                </a:lnTo>
                <a:lnTo>
                  <a:pt x="64312" y="0"/>
                </a:lnTo>
                <a:lnTo>
                  <a:pt x="0" y="0"/>
                </a:lnTo>
                <a:lnTo>
                  <a:pt x="0" y="256336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2" name="object 92"/>
          <p:cNvSpPr/>
          <p:nvPr/>
        </p:nvSpPr>
        <p:spPr>
          <a:xfrm>
            <a:off x="7146290" y="1074673"/>
            <a:ext cx="64312" cy="256031"/>
          </a:xfrm>
          <a:custGeom>
            <a:avLst/>
            <a:gdLst/>
            <a:ahLst/>
            <a:cxnLst/>
            <a:rect l="l" t="t" r="r" b="b"/>
            <a:pathLst>
              <a:path w="64312" h="256031">
                <a:moveTo>
                  <a:pt x="0" y="256031"/>
                </a:moveTo>
                <a:lnTo>
                  <a:pt x="64312" y="256031"/>
                </a:lnTo>
                <a:lnTo>
                  <a:pt x="64312" y="0"/>
                </a:lnTo>
                <a:lnTo>
                  <a:pt x="0" y="0"/>
                </a:lnTo>
                <a:lnTo>
                  <a:pt x="0" y="256031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3" name="object 93"/>
          <p:cNvSpPr/>
          <p:nvPr/>
        </p:nvSpPr>
        <p:spPr>
          <a:xfrm>
            <a:off x="7146290" y="1332229"/>
            <a:ext cx="64312" cy="256031"/>
          </a:xfrm>
          <a:custGeom>
            <a:avLst/>
            <a:gdLst/>
            <a:ahLst/>
            <a:cxnLst/>
            <a:rect l="l" t="t" r="r" b="b"/>
            <a:pathLst>
              <a:path w="64312" h="256031">
                <a:moveTo>
                  <a:pt x="0" y="256031"/>
                </a:moveTo>
                <a:lnTo>
                  <a:pt x="64312" y="256031"/>
                </a:lnTo>
                <a:lnTo>
                  <a:pt x="64312" y="0"/>
                </a:lnTo>
                <a:lnTo>
                  <a:pt x="0" y="0"/>
                </a:lnTo>
                <a:lnTo>
                  <a:pt x="0" y="256031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4" name="object 94"/>
          <p:cNvSpPr/>
          <p:nvPr/>
        </p:nvSpPr>
        <p:spPr>
          <a:xfrm>
            <a:off x="7146290" y="1589785"/>
            <a:ext cx="64312" cy="256031"/>
          </a:xfrm>
          <a:custGeom>
            <a:avLst/>
            <a:gdLst/>
            <a:ahLst/>
            <a:cxnLst/>
            <a:rect l="l" t="t" r="r" b="b"/>
            <a:pathLst>
              <a:path w="64312" h="256031">
                <a:moveTo>
                  <a:pt x="0" y="256031"/>
                </a:moveTo>
                <a:lnTo>
                  <a:pt x="64312" y="256031"/>
                </a:lnTo>
                <a:lnTo>
                  <a:pt x="64312" y="0"/>
                </a:lnTo>
                <a:lnTo>
                  <a:pt x="0" y="0"/>
                </a:lnTo>
                <a:lnTo>
                  <a:pt x="0" y="256031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5" name="object 95"/>
          <p:cNvSpPr/>
          <p:nvPr/>
        </p:nvSpPr>
        <p:spPr>
          <a:xfrm>
            <a:off x="7146290" y="1847341"/>
            <a:ext cx="64312" cy="256031"/>
          </a:xfrm>
          <a:custGeom>
            <a:avLst/>
            <a:gdLst/>
            <a:ahLst/>
            <a:cxnLst/>
            <a:rect l="l" t="t" r="r" b="b"/>
            <a:pathLst>
              <a:path w="64312" h="256031">
                <a:moveTo>
                  <a:pt x="0" y="256031"/>
                </a:moveTo>
                <a:lnTo>
                  <a:pt x="64312" y="256031"/>
                </a:lnTo>
                <a:lnTo>
                  <a:pt x="64312" y="0"/>
                </a:lnTo>
                <a:lnTo>
                  <a:pt x="0" y="0"/>
                </a:lnTo>
                <a:lnTo>
                  <a:pt x="0" y="256031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6" name="object 96"/>
          <p:cNvSpPr/>
          <p:nvPr/>
        </p:nvSpPr>
        <p:spPr>
          <a:xfrm>
            <a:off x="7146290" y="2104897"/>
            <a:ext cx="64312" cy="256031"/>
          </a:xfrm>
          <a:custGeom>
            <a:avLst/>
            <a:gdLst/>
            <a:ahLst/>
            <a:cxnLst/>
            <a:rect l="l" t="t" r="r" b="b"/>
            <a:pathLst>
              <a:path w="64312" h="256031">
                <a:moveTo>
                  <a:pt x="0" y="256031"/>
                </a:moveTo>
                <a:lnTo>
                  <a:pt x="64312" y="256031"/>
                </a:lnTo>
                <a:lnTo>
                  <a:pt x="64312" y="0"/>
                </a:lnTo>
                <a:lnTo>
                  <a:pt x="0" y="0"/>
                </a:lnTo>
                <a:lnTo>
                  <a:pt x="0" y="256031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7" name="object 97"/>
          <p:cNvSpPr/>
          <p:nvPr/>
        </p:nvSpPr>
        <p:spPr>
          <a:xfrm>
            <a:off x="7146290" y="2362453"/>
            <a:ext cx="64312" cy="256031"/>
          </a:xfrm>
          <a:custGeom>
            <a:avLst/>
            <a:gdLst/>
            <a:ahLst/>
            <a:cxnLst/>
            <a:rect l="l" t="t" r="r" b="b"/>
            <a:pathLst>
              <a:path w="64312" h="256031">
                <a:moveTo>
                  <a:pt x="0" y="256031"/>
                </a:moveTo>
                <a:lnTo>
                  <a:pt x="64312" y="256031"/>
                </a:lnTo>
                <a:lnTo>
                  <a:pt x="64312" y="0"/>
                </a:lnTo>
                <a:lnTo>
                  <a:pt x="0" y="0"/>
                </a:lnTo>
                <a:lnTo>
                  <a:pt x="0" y="256031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8" name="object 98"/>
          <p:cNvSpPr/>
          <p:nvPr/>
        </p:nvSpPr>
        <p:spPr>
          <a:xfrm>
            <a:off x="7146290" y="2620009"/>
            <a:ext cx="64312" cy="257555"/>
          </a:xfrm>
          <a:custGeom>
            <a:avLst/>
            <a:gdLst/>
            <a:ahLst/>
            <a:cxnLst/>
            <a:rect l="l" t="t" r="r" b="b"/>
            <a:pathLst>
              <a:path w="64312" h="257555">
                <a:moveTo>
                  <a:pt x="0" y="257555"/>
                </a:moveTo>
                <a:lnTo>
                  <a:pt x="64312" y="257555"/>
                </a:lnTo>
                <a:lnTo>
                  <a:pt x="64312" y="0"/>
                </a:lnTo>
                <a:lnTo>
                  <a:pt x="0" y="0"/>
                </a:lnTo>
                <a:lnTo>
                  <a:pt x="0" y="257555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9" name="object 99"/>
          <p:cNvSpPr/>
          <p:nvPr/>
        </p:nvSpPr>
        <p:spPr>
          <a:xfrm>
            <a:off x="7146290" y="2879165"/>
            <a:ext cx="64312" cy="257860"/>
          </a:xfrm>
          <a:custGeom>
            <a:avLst/>
            <a:gdLst/>
            <a:ahLst/>
            <a:cxnLst/>
            <a:rect l="l" t="t" r="r" b="b"/>
            <a:pathLst>
              <a:path w="64312" h="257860">
                <a:moveTo>
                  <a:pt x="0" y="257860"/>
                </a:moveTo>
                <a:lnTo>
                  <a:pt x="64312" y="257860"/>
                </a:lnTo>
                <a:lnTo>
                  <a:pt x="64312" y="0"/>
                </a:lnTo>
                <a:lnTo>
                  <a:pt x="0" y="0"/>
                </a:lnTo>
                <a:lnTo>
                  <a:pt x="0" y="257860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0" name="object 100"/>
          <p:cNvSpPr/>
          <p:nvPr/>
        </p:nvSpPr>
        <p:spPr>
          <a:xfrm>
            <a:off x="7146290" y="3138550"/>
            <a:ext cx="64312" cy="257555"/>
          </a:xfrm>
          <a:custGeom>
            <a:avLst/>
            <a:gdLst/>
            <a:ahLst/>
            <a:cxnLst/>
            <a:rect l="l" t="t" r="r" b="b"/>
            <a:pathLst>
              <a:path w="64312" h="257555">
                <a:moveTo>
                  <a:pt x="0" y="257555"/>
                </a:moveTo>
                <a:lnTo>
                  <a:pt x="64312" y="257555"/>
                </a:lnTo>
                <a:lnTo>
                  <a:pt x="64312" y="0"/>
                </a:lnTo>
                <a:lnTo>
                  <a:pt x="0" y="0"/>
                </a:lnTo>
                <a:lnTo>
                  <a:pt x="0" y="257555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1" name="object 101"/>
          <p:cNvSpPr/>
          <p:nvPr/>
        </p:nvSpPr>
        <p:spPr>
          <a:xfrm>
            <a:off x="7146290" y="3397630"/>
            <a:ext cx="64312" cy="257555"/>
          </a:xfrm>
          <a:custGeom>
            <a:avLst/>
            <a:gdLst/>
            <a:ahLst/>
            <a:cxnLst/>
            <a:rect l="l" t="t" r="r" b="b"/>
            <a:pathLst>
              <a:path w="64312" h="257555">
                <a:moveTo>
                  <a:pt x="0" y="257555"/>
                </a:moveTo>
                <a:lnTo>
                  <a:pt x="64312" y="257555"/>
                </a:lnTo>
                <a:lnTo>
                  <a:pt x="64312" y="0"/>
                </a:lnTo>
                <a:lnTo>
                  <a:pt x="0" y="0"/>
                </a:lnTo>
                <a:lnTo>
                  <a:pt x="0" y="257555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2" name="object 102"/>
          <p:cNvSpPr/>
          <p:nvPr/>
        </p:nvSpPr>
        <p:spPr>
          <a:xfrm>
            <a:off x="7146290" y="3656710"/>
            <a:ext cx="64312" cy="257555"/>
          </a:xfrm>
          <a:custGeom>
            <a:avLst/>
            <a:gdLst/>
            <a:ahLst/>
            <a:cxnLst/>
            <a:rect l="l" t="t" r="r" b="b"/>
            <a:pathLst>
              <a:path w="64312" h="257555">
                <a:moveTo>
                  <a:pt x="0" y="257555"/>
                </a:moveTo>
                <a:lnTo>
                  <a:pt x="64312" y="257555"/>
                </a:lnTo>
                <a:lnTo>
                  <a:pt x="64312" y="0"/>
                </a:lnTo>
                <a:lnTo>
                  <a:pt x="0" y="0"/>
                </a:lnTo>
                <a:lnTo>
                  <a:pt x="0" y="257555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3" name="object 103"/>
          <p:cNvSpPr/>
          <p:nvPr/>
        </p:nvSpPr>
        <p:spPr>
          <a:xfrm>
            <a:off x="7146290" y="3915790"/>
            <a:ext cx="64312" cy="257555"/>
          </a:xfrm>
          <a:custGeom>
            <a:avLst/>
            <a:gdLst/>
            <a:ahLst/>
            <a:cxnLst/>
            <a:rect l="l" t="t" r="r" b="b"/>
            <a:pathLst>
              <a:path w="64312" h="257555">
                <a:moveTo>
                  <a:pt x="0" y="257555"/>
                </a:moveTo>
                <a:lnTo>
                  <a:pt x="64312" y="257555"/>
                </a:lnTo>
                <a:lnTo>
                  <a:pt x="64312" y="0"/>
                </a:lnTo>
                <a:lnTo>
                  <a:pt x="0" y="0"/>
                </a:lnTo>
                <a:lnTo>
                  <a:pt x="0" y="257555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4" name="object 104"/>
          <p:cNvSpPr/>
          <p:nvPr/>
        </p:nvSpPr>
        <p:spPr>
          <a:xfrm>
            <a:off x="7146290" y="4174870"/>
            <a:ext cx="64312" cy="257556"/>
          </a:xfrm>
          <a:custGeom>
            <a:avLst/>
            <a:gdLst/>
            <a:ahLst/>
            <a:cxnLst/>
            <a:rect l="l" t="t" r="r" b="b"/>
            <a:pathLst>
              <a:path w="64312" h="257556">
                <a:moveTo>
                  <a:pt x="0" y="257556"/>
                </a:moveTo>
                <a:lnTo>
                  <a:pt x="64312" y="257556"/>
                </a:lnTo>
                <a:lnTo>
                  <a:pt x="64312" y="0"/>
                </a:lnTo>
                <a:lnTo>
                  <a:pt x="0" y="0"/>
                </a:lnTo>
                <a:lnTo>
                  <a:pt x="0" y="257556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5" name="object 105"/>
          <p:cNvSpPr/>
          <p:nvPr/>
        </p:nvSpPr>
        <p:spPr>
          <a:xfrm>
            <a:off x="7146290" y="4433950"/>
            <a:ext cx="64312" cy="257555"/>
          </a:xfrm>
          <a:custGeom>
            <a:avLst/>
            <a:gdLst/>
            <a:ahLst/>
            <a:cxnLst/>
            <a:rect l="l" t="t" r="r" b="b"/>
            <a:pathLst>
              <a:path w="64312" h="257555">
                <a:moveTo>
                  <a:pt x="0" y="257555"/>
                </a:moveTo>
                <a:lnTo>
                  <a:pt x="64312" y="257555"/>
                </a:lnTo>
                <a:lnTo>
                  <a:pt x="64312" y="0"/>
                </a:lnTo>
                <a:lnTo>
                  <a:pt x="0" y="0"/>
                </a:lnTo>
                <a:lnTo>
                  <a:pt x="0" y="257555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6" name="object 106"/>
          <p:cNvSpPr/>
          <p:nvPr/>
        </p:nvSpPr>
        <p:spPr>
          <a:xfrm>
            <a:off x="7146290" y="4693030"/>
            <a:ext cx="64312" cy="257555"/>
          </a:xfrm>
          <a:custGeom>
            <a:avLst/>
            <a:gdLst/>
            <a:ahLst/>
            <a:cxnLst/>
            <a:rect l="l" t="t" r="r" b="b"/>
            <a:pathLst>
              <a:path w="64312" h="257555">
                <a:moveTo>
                  <a:pt x="0" y="257555"/>
                </a:moveTo>
                <a:lnTo>
                  <a:pt x="64312" y="257555"/>
                </a:lnTo>
                <a:lnTo>
                  <a:pt x="64312" y="0"/>
                </a:lnTo>
                <a:lnTo>
                  <a:pt x="0" y="0"/>
                </a:lnTo>
                <a:lnTo>
                  <a:pt x="0" y="257555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7" name="object 107"/>
          <p:cNvSpPr/>
          <p:nvPr/>
        </p:nvSpPr>
        <p:spPr>
          <a:xfrm>
            <a:off x="7146290" y="4952060"/>
            <a:ext cx="64312" cy="257860"/>
          </a:xfrm>
          <a:custGeom>
            <a:avLst/>
            <a:gdLst/>
            <a:ahLst/>
            <a:cxnLst/>
            <a:rect l="l" t="t" r="r" b="b"/>
            <a:pathLst>
              <a:path w="64312" h="257860">
                <a:moveTo>
                  <a:pt x="0" y="257860"/>
                </a:moveTo>
                <a:lnTo>
                  <a:pt x="64312" y="257860"/>
                </a:lnTo>
                <a:lnTo>
                  <a:pt x="64312" y="0"/>
                </a:lnTo>
                <a:lnTo>
                  <a:pt x="0" y="0"/>
                </a:lnTo>
                <a:lnTo>
                  <a:pt x="0" y="257860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8" name="object 108"/>
          <p:cNvSpPr/>
          <p:nvPr/>
        </p:nvSpPr>
        <p:spPr>
          <a:xfrm>
            <a:off x="7146290" y="5211444"/>
            <a:ext cx="64312" cy="257556"/>
          </a:xfrm>
          <a:custGeom>
            <a:avLst/>
            <a:gdLst/>
            <a:ahLst/>
            <a:cxnLst/>
            <a:rect l="l" t="t" r="r" b="b"/>
            <a:pathLst>
              <a:path w="64312" h="257556">
                <a:moveTo>
                  <a:pt x="0" y="257556"/>
                </a:moveTo>
                <a:lnTo>
                  <a:pt x="64312" y="257556"/>
                </a:lnTo>
                <a:lnTo>
                  <a:pt x="64312" y="0"/>
                </a:lnTo>
                <a:lnTo>
                  <a:pt x="0" y="0"/>
                </a:lnTo>
                <a:lnTo>
                  <a:pt x="0" y="257556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9" name="object 109"/>
          <p:cNvSpPr/>
          <p:nvPr/>
        </p:nvSpPr>
        <p:spPr>
          <a:xfrm>
            <a:off x="7146290" y="5470524"/>
            <a:ext cx="64312" cy="257555"/>
          </a:xfrm>
          <a:custGeom>
            <a:avLst/>
            <a:gdLst/>
            <a:ahLst/>
            <a:cxnLst/>
            <a:rect l="l" t="t" r="r" b="b"/>
            <a:pathLst>
              <a:path w="64312" h="257555">
                <a:moveTo>
                  <a:pt x="0" y="257555"/>
                </a:moveTo>
                <a:lnTo>
                  <a:pt x="64312" y="257555"/>
                </a:lnTo>
                <a:lnTo>
                  <a:pt x="64312" y="0"/>
                </a:lnTo>
                <a:lnTo>
                  <a:pt x="0" y="0"/>
                </a:lnTo>
                <a:lnTo>
                  <a:pt x="0" y="257555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0" name="object 110"/>
          <p:cNvSpPr/>
          <p:nvPr/>
        </p:nvSpPr>
        <p:spPr>
          <a:xfrm>
            <a:off x="7146290" y="5729604"/>
            <a:ext cx="64312" cy="257555"/>
          </a:xfrm>
          <a:custGeom>
            <a:avLst/>
            <a:gdLst/>
            <a:ahLst/>
            <a:cxnLst/>
            <a:rect l="l" t="t" r="r" b="b"/>
            <a:pathLst>
              <a:path w="64312" h="257555">
                <a:moveTo>
                  <a:pt x="0" y="257555"/>
                </a:moveTo>
                <a:lnTo>
                  <a:pt x="64312" y="257555"/>
                </a:lnTo>
                <a:lnTo>
                  <a:pt x="64312" y="0"/>
                </a:lnTo>
                <a:lnTo>
                  <a:pt x="0" y="0"/>
                </a:lnTo>
                <a:lnTo>
                  <a:pt x="0" y="257555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1" name="object 111"/>
          <p:cNvSpPr/>
          <p:nvPr/>
        </p:nvSpPr>
        <p:spPr>
          <a:xfrm>
            <a:off x="7146290" y="5988684"/>
            <a:ext cx="64312" cy="257556"/>
          </a:xfrm>
          <a:custGeom>
            <a:avLst/>
            <a:gdLst/>
            <a:ahLst/>
            <a:cxnLst/>
            <a:rect l="l" t="t" r="r" b="b"/>
            <a:pathLst>
              <a:path w="64312" h="257556">
                <a:moveTo>
                  <a:pt x="0" y="257556"/>
                </a:moveTo>
                <a:lnTo>
                  <a:pt x="64312" y="257556"/>
                </a:lnTo>
                <a:lnTo>
                  <a:pt x="64312" y="0"/>
                </a:lnTo>
                <a:lnTo>
                  <a:pt x="0" y="0"/>
                </a:lnTo>
                <a:lnTo>
                  <a:pt x="0" y="257556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2" name="object 112"/>
          <p:cNvSpPr/>
          <p:nvPr/>
        </p:nvSpPr>
        <p:spPr>
          <a:xfrm>
            <a:off x="7146290" y="6247764"/>
            <a:ext cx="64312" cy="257556"/>
          </a:xfrm>
          <a:custGeom>
            <a:avLst/>
            <a:gdLst/>
            <a:ahLst/>
            <a:cxnLst/>
            <a:rect l="l" t="t" r="r" b="b"/>
            <a:pathLst>
              <a:path w="64312" h="257555">
                <a:moveTo>
                  <a:pt x="0" y="257556"/>
                </a:moveTo>
                <a:lnTo>
                  <a:pt x="64312" y="257556"/>
                </a:lnTo>
                <a:lnTo>
                  <a:pt x="64312" y="0"/>
                </a:lnTo>
                <a:lnTo>
                  <a:pt x="0" y="0"/>
                </a:lnTo>
                <a:lnTo>
                  <a:pt x="0" y="257556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3" name="object 113"/>
          <p:cNvSpPr/>
          <p:nvPr/>
        </p:nvSpPr>
        <p:spPr>
          <a:xfrm>
            <a:off x="7146290" y="6506844"/>
            <a:ext cx="64312" cy="257556"/>
          </a:xfrm>
          <a:custGeom>
            <a:avLst/>
            <a:gdLst/>
            <a:ahLst/>
            <a:cxnLst/>
            <a:rect l="l" t="t" r="r" b="b"/>
            <a:pathLst>
              <a:path w="64312" h="257555">
                <a:moveTo>
                  <a:pt x="0" y="257556"/>
                </a:moveTo>
                <a:lnTo>
                  <a:pt x="64312" y="257556"/>
                </a:lnTo>
                <a:lnTo>
                  <a:pt x="64312" y="0"/>
                </a:lnTo>
                <a:lnTo>
                  <a:pt x="0" y="0"/>
                </a:lnTo>
                <a:lnTo>
                  <a:pt x="0" y="257556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4" name="object 114"/>
          <p:cNvSpPr/>
          <p:nvPr/>
        </p:nvSpPr>
        <p:spPr>
          <a:xfrm>
            <a:off x="7146290" y="6765925"/>
            <a:ext cx="64312" cy="257555"/>
          </a:xfrm>
          <a:custGeom>
            <a:avLst/>
            <a:gdLst/>
            <a:ahLst/>
            <a:cxnLst/>
            <a:rect l="l" t="t" r="r" b="b"/>
            <a:pathLst>
              <a:path w="64312" h="257555">
                <a:moveTo>
                  <a:pt x="0" y="257555"/>
                </a:moveTo>
                <a:lnTo>
                  <a:pt x="64312" y="257555"/>
                </a:lnTo>
                <a:lnTo>
                  <a:pt x="64312" y="0"/>
                </a:lnTo>
                <a:lnTo>
                  <a:pt x="0" y="0"/>
                </a:lnTo>
                <a:lnTo>
                  <a:pt x="0" y="257555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5" name="object 115"/>
          <p:cNvSpPr/>
          <p:nvPr/>
        </p:nvSpPr>
        <p:spPr>
          <a:xfrm>
            <a:off x="7146290" y="7025081"/>
            <a:ext cx="64312" cy="257860"/>
          </a:xfrm>
          <a:custGeom>
            <a:avLst/>
            <a:gdLst/>
            <a:ahLst/>
            <a:cxnLst/>
            <a:rect l="l" t="t" r="r" b="b"/>
            <a:pathLst>
              <a:path w="64312" h="257860">
                <a:moveTo>
                  <a:pt x="0" y="257860"/>
                </a:moveTo>
                <a:lnTo>
                  <a:pt x="64312" y="257860"/>
                </a:lnTo>
                <a:lnTo>
                  <a:pt x="64312" y="0"/>
                </a:lnTo>
                <a:lnTo>
                  <a:pt x="0" y="0"/>
                </a:lnTo>
                <a:lnTo>
                  <a:pt x="0" y="257860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6" name="object 116"/>
          <p:cNvSpPr/>
          <p:nvPr/>
        </p:nvSpPr>
        <p:spPr>
          <a:xfrm>
            <a:off x="7146290" y="7284465"/>
            <a:ext cx="64312" cy="257556"/>
          </a:xfrm>
          <a:custGeom>
            <a:avLst/>
            <a:gdLst/>
            <a:ahLst/>
            <a:cxnLst/>
            <a:rect l="l" t="t" r="r" b="b"/>
            <a:pathLst>
              <a:path w="64312" h="257555">
                <a:moveTo>
                  <a:pt x="0" y="257556"/>
                </a:moveTo>
                <a:lnTo>
                  <a:pt x="64312" y="257556"/>
                </a:lnTo>
                <a:lnTo>
                  <a:pt x="64312" y="0"/>
                </a:lnTo>
                <a:lnTo>
                  <a:pt x="0" y="0"/>
                </a:lnTo>
                <a:lnTo>
                  <a:pt x="0" y="257556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7" name="object 117"/>
          <p:cNvSpPr/>
          <p:nvPr/>
        </p:nvSpPr>
        <p:spPr>
          <a:xfrm>
            <a:off x="7146290" y="7543545"/>
            <a:ext cx="64312" cy="257556"/>
          </a:xfrm>
          <a:custGeom>
            <a:avLst/>
            <a:gdLst/>
            <a:ahLst/>
            <a:cxnLst/>
            <a:rect l="l" t="t" r="r" b="b"/>
            <a:pathLst>
              <a:path w="64312" h="257555">
                <a:moveTo>
                  <a:pt x="0" y="257556"/>
                </a:moveTo>
                <a:lnTo>
                  <a:pt x="64312" y="257556"/>
                </a:lnTo>
                <a:lnTo>
                  <a:pt x="64312" y="0"/>
                </a:lnTo>
                <a:lnTo>
                  <a:pt x="0" y="0"/>
                </a:lnTo>
                <a:lnTo>
                  <a:pt x="0" y="257556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8" name="object 118"/>
          <p:cNvSpPr/>
          <p:nvPr/>
        </p:nvSpPr>
        <p:spPr>
          <a:xfrm>
            <a:off x="7146290" y="7802626"/>
            <a:ext cx="64312" cy="257556"/>
          </a:xfrm>
          <a:custGeom>
            <a:avLst/>
            <a:gdLst/>
            <a:ahLst/>
            <a:cxnLst/>
            <a:rect l="l" t="t" r="r" b="b"/>
            <a:pathLst>
              <a:path w="64312" h="257555">
                <a:moveTo>
                  <a:pt x="0" y="257555"/>
                </a:moveTo>
                <a:lnTo>
                  <a:pt x="64312" y="257555"/>
                </a:lnTo>
                <a:lnTo>
                  <a:pt x="64312" y="0"/>
                </a:lnTo>
                <a:lnTo>
                  <a:pt x="0" y="0"/>
                </a:lnTo>
                <a:lnTo>
                  <a:pt x="0" y="257555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9" name="object 119"/>
          <p:cNvSpPr/>
          <p:nvPr/>
        </p:nvSpPr>
        <p:spPr>
          <a:xfrm>
            <a:off x="7146290" y="8061705"/>
            <a:ext cx="64312" cy="257556"/>
          </a:xfrm>
          <a:custGeom>
            <a:avLst/>
            <a:gdLst/>
            <a:ahLst/>
            <a:cxnLst/>
            <a:rect l="l" t="t" r="r" b="b"/>
            <a:pathLst>
              <a:path w="64312" h="257555">
                <a:moveTo>
                  <a:pt x="0" y="257555"/>
                </a:moveTo>
                <a:lnTo>
                  <a:pt x="64312" y="257555"/>
                </a:lnTo>
                <a:lnTo>
                  <a:pt x="64312" y="0"/>
                </a:lnTo>
                <a:lnTo>
                  <a:pt x="0" y="0"/>
                </a:lnTo>
                <a:lnTo>
                  <a:pt x="0" y="257555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0" name="object 120"/>
          <p:cNvSpPr/>
          <p:nvPr/>
        </p:nvSpPr>
        <p:spPr>
          <a:xfrm>
            <a:off x="7146290" y="8320785"/>
            <a:ext cx="64312" cy="257556"/>
          </a:xfrm>
          <a:custGeom>
            <a:avLst/>
            <a:gdLst/>
            <a:ahLst/>
            <a:cxnLst/>
            <a:rect l="l" t="t" r="r" b="b"/>
            <a:pathLst>
              <a:path w="64312" h="257555">
                <a:moveTo>
                  <a:pt x="0" y="257556"/>
                </a:moveTo>
                <a:lnTo>
                  <a:pt x="64312" y="257556"/>
                </a:lnTo>
                <a:lnTo>
                  <a:pt x="64312" y="0"/>
                </a:lnTo>
                <a:lnTo>
                  <a:pt x="0" y="0"/>
                </a:lnTo>
                <a:lnTo>
                  <a:pt x="0" y="257556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1" name="object 121"/>
          <p:cNvSpPr/>
          <p:nvPr/>
        </p:nvSpPr>
        <p:spPr>
          <a:xfrm>
            <a:off x="7146290" y="8579865"/>
            <a:ext cx="64312" cy="257556"/>
          </a:xfrm>
          <a:custGeom>
            <a:avLst/>
            <a:gdLst/>
            <a:ahLst/>
            <a:cxnLst/>
            <a:rect l="l" t="t" r="r" b="b"/>
            <a:pathLst>
              <a:path w="64312" h="257555">
                <a:moveTo>
                  <a:pt x="0" y="257556"/>
                </a:moveTo>
                <a:lnTo>
                  <a:pt x="64312" y="257556"/>
                </a:lnTo>
                <a:lnTo>
                  <a:pt x="64312" y="0"/>
                </a:lnTo>
                <a:lnTo>
                  <a:pt x="0" y="0"/>
                </a:lnTo>
                <a:lnTo>
                  <a:pt x="0" y="257556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2" name="object 122"/>
          <p:cNvSpPr/>
          <p:nvPr/>
        </p:nvSpPr>
        <p:spPr>
          <a:xfrm>
            <a:off x="7146290" y="8838945"/>
            <a:ext cx="64312" cy="257556"/>
          </a:xfrm>
          <a:custGeom>
            <a:avLst/>
            <a:gdLst/>
            <a:ahLst/>
            <a:cxnLst/>
            <a:rect l="l" t="t" r="r" b="b"/>
            <a:pathLst>
              <a:path w="64312" h="257555">
                <a:moveTo>
                  <a:pt x="0" y="257556"/>
                </a:moveTo>
                <a:lnTo>
                  <a:pt x="64312" y="257556"/>
                </a:lnTo>
                <a:lnTo>
                  <a:pt x="64312" y="0"/>
                </a:lnTo>
                <a:lnTo>
                  <a:pt x="0" y="0"/>
                </a:lnTo>
                <a:lnTo>
                  <a:pt x="0" y="257556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3" name="object 123"/>
          <p:cNvSpPr/>
          <p:nvPr/>
        </p:nvSpPr>
        <p:spPr>
          <a:xfrm>
            <a:off x="7146290" y="9097974"/>
            <a:ext cx="64312" cy="257860"/>
          </a:xfrm>
          <a:custGeom>
            <a:avLst/>
            <a:gdLst/>
            <a:ahLst/>
            <a:cxnLst/>
            <a:rect l="l" t="t" r="r" b="b"/>
            <a:pathLst>
              <a:path w="64312" h="257860">
                <a:moveTo>
                  <a:pt x="0" y="257860"/>
                </a:moveTo>
                <a:lnTo>
                  <a:pt x="64312" y="257860"/>
                </a:lnTo>
                <a:lnTo>
                  <a:pt x="64312" y="0"/>
                </a:lnTo>
                <a:lnTo>
                  <a:pt x="0" y="0"/>
                </a:lnTo>
                <a:lnTo>
                  <a:pt x="0" y="257860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4" name="object 124"/>
          <p:cNvSpPr/>
          <p:nvPr/>
        </p:nvSpPr>
        <p:spPr>
          <a:xfrm>
            <a:off x="7146290" y="9357359"/>
            <a:ext cx="64312" cy="257556"/>
          </a:xfrm>
          <a:custGeom>
            <a:avLst/>
            <a:gdLst/>
            <a:ahLst/>
            <a:cxnLst/>
            <a:rect l="l" t="t" r="r" b="b"/>
            <a:pathLst>
              <a:path w="64312" h="257555">
                <a:moveTo>
                  <a:pt x="0" y="257556"/>
                </a:moveTo>
                <a:lnTo>
                  <a:pt x="64312" y="257556"/>
                </a:lnTo>
                <a:lnTo>
                  <a:pt x="64312" y="0"/>
                </a:lnTo>
                <a:lnTo>
                  <a:pt x="0" y="0"/>
                </a:lnTo>
                <a:lnTo>
                  <a:pt x="0" y="257556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5" name="object 125"/>
          <p:cNvSpPr/>
          <p:nvPr/>
        </p:nvSpPr>
        <p:spPr>
          <a:xfrm>
            <a:off x="7146290" y="9616440"/>
            <a:ext cx="64312" cy="257556"/>
          </a:xfrm>
          <a:custGeom>
            <a:avLst/>
            <a:gdLst/>
            <a:ahLst/>
            <a:cxnLst/>
            <a:rect l="l" t="t" r="r" b="b"/>
            <a:pathLst>
              <a:path w="64312" h="257555">
                <a:moveTo>
                  <a:pt x="0" y="257556"/>
                </a:moveTo>
                <a:lnTo>
                  <a:pt x="64312" y="257556"/>
                </a:lnTo>
                <a:lnTo>
                  <a:pt x="64312" y="0"/>
                </a:lnTo>
                <a:lnTo>
                  <a:pt x="0" y="0"/>
                </a:lnTo>
                <a:lnTo>
                  <a:pt x="0" y="257556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6" name="object 126"/>
          <p:cNvSpPr/>
          <p:nvPr/>
        </p:nvSpPr>
        <p:spPr>
          <a:xfrm>
            <a:off x="7146290" y="9875519"/>
            <a:ext cx="64312" cy="257555"/>
          </a:xfrm>
          <a:custGeom>
            <a:avLst/>
            <a:gdLst/>
            <a:ahLst/>
            <a:cxnLst/>
            <a:rect l="l" t="t" r="r" b="b"/>
            <a:pathLst>
              <a:path w="64312" h="257555">
                <a:moveTo>
                  <a:pt x="0" y="257555"/>
                </a:moveTo>
                <a:lnTo>
                  <a:pt x="64312" y="257555"/>
                </a:lnTo>
                <a:lnTo>
                  <a:pt x="64312" y="0"/>
                </a:lnTo>
                <a:lnTo>
                  <a:pt x="0" y="0"/>
                </a:lnTo>
                <a:lnTo>
                  <a:pt x="0" y="257555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7" name="object 127"/>
          <p:cNvSpPr/>
          <p:nvPr/>
        </p:nvSpPr>
        <p:spPr>
          <a:xfrm>
            <a:off x="348995" y="559256"/>
            <a:ext cx="64922" cy="256336"/>
          </a:xfrm>
          <a:custGeom>
            <a:avLst/>
            <a:gdLst/>
            <a:ahLst/>
            <a:cxnLst/>
            <a:rect l="l" t="t" r="r" b="b"/>
            <a:pathLst>
              <a:path w="64922" h="256336">
                <a:moveTo>
                  <a:pt x="0" y="256336"/>
                </a:moveTo>
                <a:lnTo>
                  <a:pt x="64922" y="256336"/>
                </a:lnTo>
                <a:lnTo>
                  <a:pt x="64922" y="0"/>
                </a:lnTo>
                <a:lnTo>
                  <a:pt x="0" y="0"/>
                </a:lnTo>
                <a:lnTo>
                  <a:pt x="0" y="256336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8" name="object 128"/>
          <p:cNvSpPr/>
          <p:nvPr/>
        </p:nvSpPr>
        <p:spPr>
          <a:xfrm>
            <a:off x="309676" y="499262"/>
            <a:ext cx="0" cy="9682886"/>
          </a:xfrm>
          <a:custGeom>
            <a:avLst/>
            <a:gdLst/>
            <a:ahLst/>
            <a:cxnLst/>
            <a:rect l="l" t="t" r="r" b="b"/>
            <a:pathLst>
              <a:path w="0" h="9682886">
                <a:moveTo>
                  <a:pt x="0" y="0"/>
                </a:moveTo>
                <a:lnTo>
                  <a:pt x="0" y="9682886"/>
                </a:lnTo>
              </a:path>
            </a:pathLst>
          </a:custGeom>
          <a:ln w="1102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9" name="object 129"/>
          <p:cNvSpPr/>
          <p:nvPr/>
        </p:nvSpPr>
        <p:spPr>
          <a:xfrm>
            <a:off x="348995" y="816813"/>
            <a:ext cx="64922" cy="256336"/>
          </a:xfrm>
          <a:custGeom>
            <a:avLst/>
            <a:gdLst/>
            <a:ahLst/>
            <a:cxnLst/>
            <a:rect l="l" t="t" r="r" b="b"/>
            <a:pathLst>
              <a:path w="64922" h="256336">
                <a:moveTo>
                  <a:pt x="0" y="256336"/>
                </a:moveTo>
                <a:lnTo>
                  <a:pt x="64922" y="256336"/>
                </a:lnTo>
                <a:lnTo>
                  <a:pt x="64922" y="0"/>
                </a:lnTo>
                <a:lnTo>
                  <a:pt x="0" y="0"/>
                </a:lnTo>
                <a:lnTo>
                  <a:pt x="0" y="256336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0" name="object 130"/>
          <p:cNvSpPr/>
          <p:nvPr/>
        </p:nvSpPr>
        <p:spPr>
          <a:xfrm>
            <a:off x="348995" y="1074673"/>
            <a:ext cx="64922" cy="256031"/>
          </a:xfrm>
          <a:custGeom>
            <a:avLst/>
            <a:gdLst/>
            <a:ahLst/>
            <a:cxnLst/>
            <a:rect l="l" t="t" r="r" b="b"/>
            <a:pathLst>
              <a:path w="64922" h="256031">
                <a:moveTo>
                  <a:pt x="0" y="256031"/>
                </a:moveTo>
                <a:lnTo>
                  <a:pt x="64922" y="256031"/>
                </a:lnTo>
                <a:lnTo>
                  <a:pt x="64922" y="0"/>
                </a:lnTo>
                <a:lnTo>
                  <a:pt x="0" y="0"/>
                </a:lnTo>
                <a:lnTo>
                  <a:pt x="0" y="256031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1" name="object 131"/>
          <p:cNvSpPr/>
          <p:nvPr/>
        </p:nvSpPr>
        <p:spPr>
          <a:xfrm>
            <a:off x="348995" y="1332229"/>
            <a:ext cx="64922" cy="256031"/>
          </a:xfrm>
          <a:custGeom>
            <a:avLst/>
            <a:gdLst/>
            <a:ahLst/>
            <a:cxnLst/>
            <a:rect l="l" t="t" r="r" b="b"/>
            <a:pathLst>
              <a:path w="64922" h="256031">
                <a:moveTo>
                  <a:pt x="0" y="256031"/>
                </a:moveTo>
                <a:lnTo>
                  <a:pt x="64922" y="256031"/>
                </a:lnTo>
                <a:lnTo>
                  <a:pt x="64922" y="0"/>
                </a:lnTo>
                <a:lnTo>
                  <a:pt x="0" y="0"/>
                </a:lnTo>
                <a:lnTo>
                  <a:pt x="0" y="256031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2" name="object 132"/>
          <p:cNvSpPr/>
          <p:nvPr/>
        </p:nvSpPr>
        <p:spPr>
          <a:xfrm>
            <a:off x="348995" y="1589785"/>
            <a:ext cx="64922" cy="256031"/>
          </a:xfrm>
          <a:custGeom>
            <a:avLst/>
            <a:gdLst/>
            <a:ahLst/>
            <a:cxnLst/>
            <a:rect l="l" t="t" r="r" b="b"/>
            <a:pathLst>
              <a:path w="64922" h="256031">
                <a:moveTo>
                  <a:pt x="0" y="256031"/>
                </a:moveTo>
                <a:lnTo>
                  <a:pt x="64922" y="256031"/>
                </a:lnTo>
                <a:lnTo>
                  <a:pt x="64922" y="0"/>
                </a:lnTo>
                <a:lnTo>
                  <a:pt x="0" y="0"/>
                </a:lnTo>
                <a:lnTo>
                  <a:pt x="0" y="256031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3" name="object 133"/>
          <p:cNvSpPr/>
          <p:nvPr/>
        </p:nvSpPr>
        <p:spPr>
          <a:xfrm>
            <a:off x="348995" y="1847341"/>
            <a:ext cx="64922" cy="256031"/>
          </a:xfrm>
          <a:custGeom>
            <a:avLst/>
            <a:gdLst/>
            <a:ahLst/>
            <a:cxnLst/>
            <a:rect l="l" t="t" r="r" b="b"/>
            <a:pathLst>
              <a:path w="64922" h="256031">
                <a:moveTo>
                  <a:pt x="0" y="256031"/>
                </a:moveTo>
                <a:lnTo>
                  <a:pt x="64922" y="256031"/>
                </a:lnTo>
                <a:lnTo>
                  <a:pt x="64922" y="0"/>
                </a:lnTo>
                <a:lnTo>
                  <a:pt x="0" y="0"/>
                </a:lnTo>
                <a:lnTo>
                  <a:pt x="0" y="256031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4" name="object 134"/>
          <p:cNvSpPr/>
          <p:nvPr/>
        </p:nvSpPr>
        <p:spPr>
          <a:xfrm>
            <a:off x="348995" y="2104897"/>
            <a:ext cx="64922" cy="256031"/>
          </a:xfrm>
          <a:custGeom>
            <a:avLst/>
            <a:gdLst/>
            <a:ahLst/>
            <a:cxnLst/>
            <a:rect l="l" t="t" r="r" b="b"/>
            <a:pathLst>
              <a:path w="64922" h="256031">
                <a:moveTo>
                  <a:pt x="0" y="256031"/>
                </a:moveTo>
                <a:lnTo>
                  <a:pt x="64922" y="256031"/>
                </a:lnTo>
                <a:lnTo>
                  <a:pt x="64922" y="0"/>
                </a:lnTo>
                <a:lnTo>
                  <a:pt x="0" y="0"/>
                </a:lnTo>
                <a:lnTo>
                  <a:pt x="0" y="256031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5" name="object 135"/>
          <p:cNvSpPr/>
          <p:nvPr/>
        </p:nvSpPr>
        <p:spPr>
          <a:xfrm>
            <a:off x="348995" y="2362453"/>
            <a:ext cx="64922" cy="256031"/>
          </a:xfrm>
          <a:custGeom>
            <a:avLst/>
            <a:gdLst/>
            <a:ahLst/>
            <a:cxnLst/>
            <a:rect l="l" t="t" r="r" b="b"/>
            <a:pathLst>
              <a:path w="64922" h="256031">
                <a:moveTo>
                  <a:pt x="0" y="256031"/>
                </a:moveTo>
                <a:lnTo>
                  <a:pt x="64922" y="256031"/>
                </a:lnTo>
                <a:lnTo>
                  <a:pt x="64922" y="0"/>
                </a:lnTo>
                <a:lnTo>
                  <a:pt x="0" y="0"/>
                </a:lnTo>
                <a:lnTo>
                  <a:pt x="0" y="256031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6" name="object 136"/>
          <p:cNvSpPr/>
          <p:nvPr/>
        </p:nvSpPr>
        <p:spPr>
          <a:xfrm>
            <a:off x="348995" y="2620009"/>
            <a:ext cx="64922" cy="257555"/>
          </a:xfrm>
          <a:custGeom>
            <a:avLst/>
            <a:gdLst/>
            <a:ahLst/>
            <a:cxnLst/>
            <a:rect l="l" t="t" r="r" b="b"/>
            <a:pathLst>
              <a:path w="64922" h="257555">
                <a:moveTo>
                  <a:pt x="0" y="257555"/>
                </a:moveTo>
                <a:lnTo>
                  <a:pt x="64922" y="257555"/>
                </a:lnTo>
                <a:lnTo>
                  <a:pt x="64922" y="0"/>
                </a:lnTo>
                <a:lnTo>
                  <a:pt x="0" y="0"/>
                </a:lnTo>
                <a:lnTo>
                  <a:pt x="0" y="257555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7" name="object 137"/>
          <p:cNvSpPr/>
          <p:nvPr/>
        </p:nvSpPr>
        <p:spPr>
          <a:xfrm>
            <a:off x="348995" y="2879165"/>
            <a:ext cx="64922" cy="257860"/>
          </a:xfrm>
          <a:custGeom>
            <a:avLst/>
            <a:gdLst/>
            <a:ahLst/>
            <a:cxnLst/>
            <a:rect l="l" t="t" r="r" b="b"/>
            <a:pathLst>
              <a:path w="64922" h="257860">
                <a:moveTo>
                  <a:pt x="0" y="257860"/>
                </a:moveTo>
                <a:lnTo>
                  <a:pt x="64922" y="257860"/>
                </a:lnTo>
                <a:lnTo>
                  <a:pt x="64922" y="0"/>
                </a:lnTo>
                <a:lnTo>
                  <a:pt x="0" y="0"/>
                </a:lnTo>
                <a:lnTo>
                  <a:pt x="0" y="257860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8" name="object 138"/>
          <p:cNvSpPr/>
          <p:nvPr/>
        </p:nvSpPr>
        <p:spPr>
          <a:xfrm>
            <a:off x="348995" y="3138550"/>
            <a:ext cx="64922" cy="257555"/>
          </a:xfrm>
          <a:custGeom>
            <a:avLst/>
            <a:gdLst/>
            <a:ahLst/>
            <a:cxnLst/>
            <a:rect l="l" t="t" r="r" b="b"/>
            <a:pathLst>
              <a:path w="64922" h="257555">
                <a:moveTo>
                  <a:pt x="0" y="257555"/>
                </a:moveTo>
                <a:lnTo>
                  <a:pt x="64922" y="257555"/>
                </a:lnTo>
                <a:lnTo>
                  <a:pt x="64922" y="0"/>
                </a:lnTo>
                <a:lnTo>
                  <a:pt x="0" y="0"/>
                </a:lnTo>
                <a:lnTo>
                  <a:pt x="0" y="257555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9" name="object 139"/>
          <p:cNvSpPr/>
          <p:nvPr/>
        </p:nvSpPr>
        <p:spPr>
          <a:xfrm>
            <a:off x="348995" y="3397630"/>
            <a:ext cx="64922" cy="257555"/>
          </a:xfrm>
          <a:custGeom>
            <a:avLst/>
            <a:gdLst/>
            <a:ahLst/>
            <a:cxnLst/>
            <a:rect l="l" t="t" r="r" b="b"/>
            <a:pathLst>
              <a:path w="64922" h="257555">
                <a:moveTo>
                  <a:pt x="0" y="257555"/>
                </a:moveTo>
                <a:lnTo>
                  <a:pt x="64922" y="257555"/>
                </a:lnTo>
                <a:lnTo>
                  <a:pt x="64922" y="0"/>
                </a:lnTo>
                <a:lnTo>
                  <a:pt x="0" y="0"/>
                </a:lnTo>
                <a:lnTo>
                  <a:pt x="0" y="257555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0" name="object 140"/>
          <p:cNvSpPr/>
          <p:nvPr/>
        </p:nvSpPr>
        <p:spPr>
          <a:xfrm>
            <a:off x="348995" y="3656710"/>
            <a:ext cx="64922" cy="257555"/>
          </a:xfrm>
          <a:custGeom>
            <a:avLst/>
            <a:gdLst/>
            <a:ahLst/>
            <a:cxnLst/>
            <a:rect l="l" t="t" r="r" b="b"/>
            <a:pathLst>
              <a:path w="64922" h="257555">
                <a:moveTo>
                  <a:pt x="0" y="257555"/>
                </a:moveTo>
                <a:lnTo>
                  <a:pt x="64922" y="257555"/>
                </a:lnTo>
                <a:lnTo>
                  <a:pt x="64922" y="0"/>
                </a:lnTo>
                <a:lnTo>
                  <a:pt x="0" y="0"/>
                </a:lnTo>
                <a:lnTo>
                  <a:pt x="0" y="257555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1" name="object 141"/>
          <p:cNvSpPr/>
          <p:nvPr/>
        </p:nvSpPr>
        <p:spPr>
          <a:xfrm>
            <a:off x="348995" y="3915790"/>
            <a:ext cx="64922" cy="257555"/>
          </a:xfrm>
          <a:custGeom>
            <a:avLst/>
            <a:gdLst/>
            <a:ahLst/>
            <a:cxnLst/>
            <a:rect l="l" t="t" r="r" b="b"/>
            <a:pathLst>
              <a:path w="64922" h="257555">
                <a:moveTo>
                  <a:pt x="0" y="257555"/>
                </a:moveTo>
                <a:lnTo>
                  <a:pt x="64922" y="257555"/>
                </a:lnTo>
                <a:lnTo>
                  <a:pt x="64922" y="0"/>
                </a:lnTo>
                <a:lnTo>
                  <a:pt x="0" y="0"/>
                </a:lnTo>
                <a:lnTo>
                  <a:pt x="0" y="257555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2" name="object 142"/>
          <p:cNvSpPr/>
          <p:nvPr/>
        </p:nvSpPr>
        <p:spPr>
          <a:xfrm>
            <a:off x="348995" y="4174870"/>
            <a:ext cx="64922" cy="257556"/>
          </a:xfrm>
          <a:custGeom>
            <a:avLst/>
            <a:gdLst/>
            <a:ahLst/>
            <a:cxnLst/>
            <a:rect l="l" t="t" r="r" b="b"/>
            <a:pathLst>
              <a:path w="64922" h="257556">
                <a:moveTo>
                  <a:pt x="0" y="257556"/>
                </a:moveTo>
                <a:lnTo>
                  <a:pt x="64922" y="257556"/>
                </a:lnTo>
                <a:lnTo>
                  <a:pt x="64922" y="0"/>
                </a:lnTo>
                <a:lnTo>
                  <a:pt x="0" y="0"/>
                </a:lnTo>
                <a:lnTo>
                  <a:pt x="0" y="257556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3" name="object 143"/>
          <p:cNvSpPr/>
          <p:nvPr/>
        </p:nvSpPr>
        <p:spPr>
          <a:xfrm>
            <a:off x="348995" y="4433950"/>
            <a:ext cx="64922" cy="257555"/>
          </a:xfrm>
          <a:custGeom>
            <a:avLst/>
            <a:gdLst/>
            <a:ahLst/>
            <a:cxnLst/>
            <a:rect l="l" t="t" r="r" b="b"/>
            <a:pathLst>
              <a:path w="64922" h="257555">
                <a:moveTo>
                  <a:pt x="0" y="257555"/>
                </a:moveTo>
                <a:lnTo>
                  <a:pt x="64922" y="257555"/>
                </a:lnTo>
                <a:lnTo>
                  <a:pt x="64922" y="0"/>
                </a:lnTo>
                <a:lnTo>
                  <a:pt x="0" y="0"/>
                </a:lnTo>
                <a:lnTo>
                  <a:pt x="0" y="257555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4" name="object 144"/>
          <p:cNvSpPr/>
          <p:nvPr/>
        </p:nvSpPr>
        <p:spPr>
          <a:xfrm>
            <a:off x="348995" y="4693030"/>
            <a:ext cx="64922" cy="257555"/>
          </a:xfrm>
          <a:custGeom>
            <a:avLst/>
            <a:gdLst/>
            <a:ahLst/>
            <a:cxnLst/>
            <a:rect l="l" t="t" r="r" b="b"/>
            <a:pathLst>
              <a:path w="64922" h="257555">
                <a:moveTo>
                  <a:pt x="0" y="257555"/>
                </a:moveTo>
                <a:lnTo>
                  <a:pt x="64922" y="257555"/>
                </a:lnTo>
                <a:lnTo>
                  <a:pt x="64922" y="0"/>
                </a:lnTo>
                <a:lnTo>
                  <a:pt x="0" y="0"/>
                </a:lnTo>
                <a:lnTo>
                  <a:pt x="0" y="257555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5" name="object 145"/>
          <p:cNvSpPr/>
          <p:nvPr/>
        </p:nvSpPr>
        <p:spPr>
          <a:xfrm>
            <a:off x="348995" y="4952060"/>
            <a:ext cx="64922" cy="257860"/>
          </a:xfrm>
          <a:custGeom>
            <a:avLst/>
            <a:gdLst/>
            <a:ahLst/>
            <a:cxnLst/>
            <a:rect l="l" t="t" r="r" b="b"/>
            <a:pathLst>
              <a:path w="64922" h="257860">
                <a:moveTo>
                  <a:pt x="0" y="257860"/>
                </a:moveTo>
                <a:lnTo>
                  <a:pt x="64922" y="257860"/>
                </a:lnTo>
                <a:lnTo>
                  <a:pt x="64922" y="0"/>
                </a:lnTo>
                <a:lnTo>
                  <a:pt x="0" y="0"/>
                </a:lnTo>
                <a:lnTo>
                  <a:pt x="0" y="257860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6" name="object 146"/>
          <p:cNvSpPr/>
          <p:nvPr/>
        </p:nvSpPr>
        <p:spPr>
          <a:xfrm>
            <a:off x="348995" y="5211444"/>
            <a:ext cx="64922" cy="257556"/>
          </a:xfrm>
          <a:custGeom>
            <a:avLst/>
            <a:gdLst/>
            <a:ahLst/>
            <a:cxnLst/>
            <a:rect l="l" t="t" r="r" b="b"/>
            <a:pathLst>
              <a:path w="64922" h="257556">
                <a:moveTo>
                  <a:pt x="0" y="257556"/>
                </a:moveTo>
                <a:lnTo>
                  <a:pt x="64922" y="257556"/>
                </a:lnTo>
                <a:lnTo>
                  <a:pt x="64922" y="0"/>
                </a:lnTo>
                <a:lnTo>
                  <a:pt x="0" y="0"/>
                </a:lnTo>
                <a:lnTo>
                  <a:pt x="0" y="257556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7" name="object 147"/>
          <p:cNvSpPr/>
          <p:nvPr/>
        </p:nvSpPr>
        <p:spPr>
          <a:xfrm>
            <a:off x="348995" y="5470524"/>
            <a:ext cx="64922" cy="257555"/>
          </a:xfrm>
          <a:custGeom>
            <a:avLst/>
            <a:gdLst/>
            <a:ahLst/>
            <a:cxnLst/>
            <a:rect l="l" t="t" r="r" b="b"/>
            <a:pathLst>
              <a:path w="64922" h="257555">
                <a:moveTo>
                  <a:pt x="0" y="257555"/>
                </a:moveTo>
                <a:lnTo>
                  <a:pt x="64922" y="257555"/>
                </a:lnTo>
                <a:lnTo>
                  <a:pt x="64922" y="0"/>
                </a:lnTo>
                <a:lnTo>
                  <a:pt x="0" y="0"/>
                </a:lnTo>
                <a:lnTo>
                  <a:pt x="0" y="257555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8" name="object 148"/>
          <p:cNvSpPr/>
          <p:nvPr/>
        </p:nvSpPr>
        <p:spPr>
          <a:xfrm>
            <a:off x="348995" y="5729604"/>
            <a:ext cx="64922" cy="257555"/>
          </a:xfrm>
          <a:custGeom>
            <a:avLst/>
            <a:gdLst/>
            <a:ahLst/>
            <a:cxnLst/>
            <a:rect l="l" t="t" r="r" b="b"/>
            <a:pathLst>
              <a:path w="64922" h="257555">
                <a:moveTo>
                  <a:pt x="0" y="257555"/>
                </a:moveTo>
                <a:lnTo>
                  <a:pt x="64922" y="257555"/>
                </a:lnTo>
                <a:lnTo>
                  <a:pt x="64922" y="0"/>
                </a:lnTo>
                <a:lnTo>
                  <a:pt x="0" y="0"/>
                </a:lnTo>
                <a:lnTo>
                  <a:pt x="0" y="257555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9" name="object 149"/>
          <p:cNvSpPr/>
          <p:nvPr/>
        </p:nvSpPr>
        <p:spPr>
          <a:xfrm>
            <a:off x="348995" y="5988684"/>
            <a:ext cx="64922" cy="257556"/>
          </a:xfrm>
          <a:custGeom>
            <a:avLst/>
            <a:gdLst/>
            <a:ahLst/>
            <a:cxnLst/>
            <a:rect l="l" t="t" r="r" b="b"/>
            <a:pathLst>
              <a:path w="64922" h="257556">
                <a:moveTo>
                  <a:pt x="0" y="257556"/>
                </a:moveTo>
                <a:lnTo>
                  <a:pt x="64922" y="257556"/>
                </a:lnTo>
                <a:lnTo>
                  <a:pt x="64922" y="0"/>
                </a:lnTo>
                <a:lnTo>
                  <a:pt x="0" y="0"/>
                </a:lnTo>
                <a:lnTo>
                  <a:pt x="0" y="257556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0" name="object 150"/>
          <p:cNvSpPr/>
          <p:nvPr/>
        </p:nvSpPr>
        <p:spPr>
          <a:xfrm>
            <a:off x="348995" y="6247764"/>
            <a:ext cx="64922" cy="257556"/>
          </a:xfrm>
          <a:custGeom>
            <a:avLst/>
            <a:gdLst/>
            <a:ahLst/>
            <a:cxnLst/>
            <a:rect l="l" t="t" r="r" b="b"/>
            <a:pathLst>
              <a:path w="64922" h="257555">
                <a:moveTo>
                  <a:pt x="0" y="257556"/>
                </a:moveTo>
                <a:lnTo>
                  <a:pt x="64922" y="257556"/>
                </a:lnTo>
                <a:lnTo>
                  <a:pt x="64922" y="0"/>
                </a:lnTo>
                <a:lnTo>
                  <a:pt x="0" y="0"/>
                </a:lnTo>
                <a:lnTo>
                  <a:pt x="0" y="257556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1" name="object 151"/>
          <p:cNvSpPr/>
          <p:nvPr/>
        </p:nvSpPr>
        <p:spPr>
          <a:xfrm>
            <a:off x="348995" y="6506844"/>
            <a:ext cx="64922" cy="257556"/>
          </a:xfrm>
          <a:custGeom>
            <a:avLst/>
            <a:gdLst/>
            <a:ahLst/>
            <a:cxnLst/>
            <a:rect l="l" t="t" r="r" b="b"/>
            <a:pathLst>
              <a:path w="64922" h="257555">
                <a:moveTo>
                  <a:pt x="0" y="257556"/>
                </a:moveTo>
                <a:lnTo>
                  <a:pt x="64922" y="257556"/>
                </a:lnTo>
                <a:lnTo>
                  <a:pt x="64922" y="0"/>
                </a:lnTo>
                <a:lnTo>
                  <a:pt x="0" y="0"/>
                </a:lnTo>
                <a:lnTo>
                  <a:pt x="0" y="257556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2" name="object 152"/>
          <p:cNvSpPr/>
          <p:nvPr/>
        </p:nvSpPr>
        <p:spPr>
          <a:xfrm>
            <a:off x="348995" y="6765925"/>
            <a:ext cx="64922" cy="257555"/>
          </a:xfrm>
          <a:custGeom>
            <a:avLst/>
            <a:gdLst/>
            <a:ahLst/>
            <a:cxnLst/>
            <a:rect l="l" t="t" r="r" b="b"/>
            <a:pathLst>
              <a:path w="64922" h="257555">
                <a:moveTo>
                  <a:pt x="0" y="257555"/>
                </a:moveTo>
                <a:lnTo>
                  <a:pt x="64922" y="257555"/>
                </a:lnTo>
                <a:lnTo>
                  <a:pt x="64922" y="0"/>
                </a:lnTo>
                <a:lnTo>
                  <a:pt x="0" y="0"/>
                </a:lnTo>
                <a:lnTo>
                  <a:pt x="0" y="257555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3" name="object 153"/>
          <p:cNvSpPr/>
          <p:nvPr/>
        </p:nvSpPr>
        <p:spPr>
          <a:xfrm>
            <a:off x="348995" y="7025081"/>
            <a:ext cx="64922" cy="257860"/>
          </a:xfrm>
          <a:custGeom>
            <a:avLst/>
            <a:gdLst/>
            <a:ahLst/>
            <a:cxnLst/>
            <a:rect l="l" t="t" r="r" b="b"/>
            <a:pathLst>
              <a:path w="64922" h="257860">
                <a:moveTo>
                  <a:pt x="0" y="257860"/>
                </a:moveTo>
                <a:lnTo>
                  <a:pt x="64922" y="257860"/>
                </a:lnTo>
                <a:lnTo>
                  <a:pt x="64922" y="0"/>
                </a:lnTo>
                <a:lnTo>
                  <a:pt x="0" y="0"/>
                </a:lnTo>
                <a:lnTo>
                  <a:pt x="0" y="257860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4" name="object 154"/>
          <p:cNvSpPr/>
          <p:nvPr/>
        </p:nvSpPr>
        <p:spPr>
          <a:xfrm>
            <a:off x="348995" y="7284465"/>
            <a:ext cx="64922" cy="257556"/>
          </a:xfrm>
          <a:custGeom>
            <a:avLst/>
            <a:gdLst/>
            <a:ahLst/>
            <a:cxnLst/>
            <a:rect l="l" t="t" r="r" b="b"/>
            <a:pathLst>
              <a:path w="64922" h="257555">
                <a:moveTo>
                  <a:pt x="0" y="257556"/>
                </a:moveTo>
                <a:lnTo>
                  <a:pt x="64922" y="257556"/>
                </a:lnTo>
                <a:lnTo>
                  <a:pt x="64922" y="0"/>
                </a:lnTo>
                <a:lnTo>
                  <a:pt x="0" y="0"/>
                </a:lnTo>
                <a:lnTo>
                  <a:pt x="0" y="257556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5" name="object 155"/>
          <p:cNvSpPr/>
          <p:nvPr/>
        </p:nvSpPr>
        <p:spPr>
          <a:xfrm>
            <a:off x="348995" y="7543545"/>
            <a:ext cx="64922" cy="257556"/>
          </a:xfrm>
          <a:custGeom>
            <a:avLst/>
            <a:gdLst/>
            <a:ahLst/>
            <a:cxnLst/>
            <a:rect l="l" t="t" r="r" b="b"/>
            <a:pathLst>
              <a:path w="64922" h="257555">
                <a:moveTo>
                  <a:pt x="0" y="257556"/>
                </a:moveTo>
                <a:lnTo>
                  <a:pt x="64922" y="257556"/>
                </a:lnTo>
                <a:lnTo>
                  <a:pt x="64922" y="0"/>
                </a:lnTo>
                <a:lnTo>
                  <a:pt x="0" y="0"/>
                </a:lnTo>
                <a:lnTo>
                  <a:pt x="0" y="257556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6" name="object 156"/>
          <p:cNvSpPr/>
          <p:nvPr/>
        </p:nvSpPr>
        <p:spPr>
          <a:xfrm>
            <a:off x="348995" y="7802626"/>
            <a:ext cx="64922" cy="257556"/>
          </a:xfrm>
          <a:custGeom>
            <a:avLst/>
            <a:gdLst/>
            <a:ahLst/>
            <a:cxnLst/>
            <a:rect l="l" t="t" r="r" b="b"/>
            <a:pathLst>
              <a:path w="64922" h="257555">
                <a:moveTo>
                  <a:pt x="0" y="257555"/>
                </a:moveTo>
                <a:lnTo>
                  <a:pt x="64922" y="257555"/>
                </a:lnTo>
                <a:lnTo>
                  <a:pt x="64922" y="0"/>
                </a:lnTo>
                <a:lnTo>
                  <a:pt x="0" y="0"/>
                </a:lnTo>
                <a:lnTo>
                  <a:pt x="0" y="257555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7" name="object 157"/>
          <p:cNvSpPr/>
          <p:nvPr/>
        </p:nvSpPr>
        <p:spPr>
          <a:xfrm>
            <a:off x="348995" y="8061705"/>
            <a:ext cx="64922" cy="257556"/>
          </a:xfrm>
          <a:custGeom>
            <a:avLst/>
            <a:gdLst/>
            <a:ahLst/>
            <a:cxnLst/>
            <a:rect l="l" t="t" r="r" b="b"/>
            <a:pathLst>
              <a:path w="64922" h="257555">
                <a:moveTo>
                  <a:pt x="0" y="257555"/>
                </a:moveTo>
                <a:lnTo>
                  <a:pt x="64922" y="257555"/>
                </a:lnTo>
                <a:lnTo>
                  <a:pt x="64922" y="0"/>
                </a:lnTo>
                <a:lnTo>
                  <a:pt x="0" y="0"/>
                </a:lnTo>
                <a:lnTo>
                  <a:pt x="0" y="257555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8" name="object 158"/>
          <p:cNvSpPr/>
          <p:nvPr/>
        </p:nvSpPr>
        <p:spPr>
          <a:xfrm>
            <a:off x="348995" y="8320785"/>
            <a:ext cx="64922" cy="257556"/>
          </a:xfrm>
          <a:custGeom>
            <a:avLst/>
            <a:gdLst/>
            <a:ahLst/>
            <a:cxnLst/>
            <a:rect l="l" t="t" r="r" b="b"/>
            <a:pathLst>
              <a:path w="64922" h="257555">
                <a:moveTo>
                  <a:pt x="0" y="257556"/>
                </a:moveTo>
                <a:lnTo>
                  <a:pt x="64922" y="257556"/>
                </a:lnTo>
                <a:lnTo>
                  <a:pt x="64922" y="0"/>
                </a:lnTo>
                <a:lnTo>
                  <a:pt x="0" y="0"/>
                </a:lnTo>
                <a:lnTo>
                  <a:pt x="0" y="257556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9" name="object 159"/>
          <p:cNvSpPr/>
          <p:nvPr/>
        </p:nvSpPr>
        <p:spPr>
          <a:xfrm>
            <a:off x="348995" y="8579865"/>
            <a:ext cx="64922" cy="257556"/>
          </a:xfrm>
          <a:custGeom>
            <a:avLst/>
            <a:gdLst/>
            <a:ahLst/>
            <a:cxnLst/>
            <a:rect l="l" t="t" r="r" b="b"/>
            <a:pathLst>
              <a:path w="64922" h="257555">
                <a:moveTo>
                  <a:pt x="0" y="257556"/>
                </a:moveTo>
                <a:lnTo>
                  <a:pt x="64922" y="257556"/>
                </a:lnTo>
                <a:lnTo>
                  <a:pt x="64922" y="0"/>
                </a:lnTo>
                <a:lnTo>
                  <a:pt x="0" y="0"/>
                </a:lnTo>
                <a:lnTo>
                  <a:pt x="0" y="257556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0" name="object 160"/>
          <p:cNvSpPr/>
          <p:nvPr/>
        </p:nvSpPr>
        <p:spPr>
          <a:xfrm>
            <a:off x="348995" y="8838945"/>
            <a:ext cx="64922" cy="257556"/>
          </a:xfrm>
          <a:custGeom>
            <a:avLst/>
            <a:gdLst/>
            <a:ahLst/>
            <a:cxnLst/>
            <a:rect l="l" t="t" r="r" b="b"/>
            <a:pathLst>
              <a:path w="64922" h="257555">
                <a:moveTo>
                  <a:pt x="0" y="257556"/>
                </a:moveTo>
                <a:lnTo>
                  <a:pt x="64922" y="257556"/>
                </a:lnTo>
                <a:lnTo>
                  <a:pt x="64922" y="0"/>
                </a:lnTo>
                <a:lnTo>
                  <a:pt x="0" y="0"/>
                </a:lnTo>
                <a:lnTo>
                  <a:pt x="0" y="257556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1" name="object 161"/>
          <p:cNvSpPr/>
          <p:nvPr/>
        </p:nvSpPr>
        <p:spPr>
          <a:xfrm>
            <a:off x="348995" y="9097974"/>
            <a:ext cx="64922" cy="257860"/>
          </a:xfrm>
          <a:custGeom>
            <a:avLst/>
            <a:gdLst/>
            <a:ahLst/>
            <a:cxnLst/>
            <a:rect l="l" t="t" r="r" b="b"/>
            <a:pathLst>
              <a:path w="64922" h="257860">
                <a:moveTo>
                  <a:pt x="0" y="257860"/>
                </a:moveTo>
                <a:lnTo>
                  <a:pt x="64922" y="257860"/>
                </a:lnTo>
                <a:lnTo>
                  <a:pt x="64922" y="0"/>
                </a:lnTo>
                <a:lnTo>
                  <a:pt x="0" y="0"/>
                </a:lnTo>
                <a:lnTo>
                  <a:pt x="0" y="257860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2" name="object 162"/>
          <p:cNvSpPr/>
          <p:nvPr/>
        </p:nvSpPr>
        <p:spPr>
          <a:xfrm>
            <a:off x="348995" y="9357359"/>
            <a:ext cx="64922" cy="257556"/>
          </a:xfrm>
          <a:custGeom>
            <a:avLst/>
            <a:gdLst/>
            <a:ahLst/>
            <a:cxnLst/>
            <a:rect l="l" t="t" r="r" b="b"/>
            <a:pathLst>
              <a:path w="64922" h="257555">
                <a:moveTo>
                  <a:pt x="0" y="257556"/>
                </a:moveTo>
                <a:lnTo>
                  <a:pt x="64922" y="257556"/>
                </a:lnTo>
                <a:lnTo>
                  <a:pt x="64922" y="0"/>
                </a:lnTo>
                <a:lnTo>
                  <a:pt x="0" y="0"/>
                </a:lnTo>
                <a:lnTo>
                  <a:pt x="0" y="257556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3" name="object 163"/>
          <p:cNvSpPr/>
          <p:nvPr/>
        </p:nvSpPr>
        <p:spPr>
          <a:xfrm>
            <a:off x="348995" y="9616440"/>
            <a:ext cx="64922" cy="257556"/>
          </a:xfrm>
          <a:custGeom>
            <a:avLst/>
            <a:gdLst/>
            <a:ahLst/>
            <a:cxnLst/>
            <a:rect l="l" t="t" r="r" b="b"/>
            <a:pathLst>
              <a:path w="64922" h="257555">
                <a:moveTo>
                  <a:pt x="0" y="257556"/>
                </a:moveTo>
                <a:lnTo>
                  <a:pt x="64922" y="257556"/>
                </a:lnTo>
                <a:lnTo>
                  <a:pt x="64922" y="0"/>
                </a:lnTo>
                <a:lnTo>
                  <a:pt x="0" y="0"/>
                </a:lnTo>
                <a:lnTo>
                  <a:pt x="0" y="257556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4" name="object 164"/>
          <p:cNvSpPr/>
          <p:nvPr/>
        </p:nvSpPr>
        <p:spPr>
          <a:xfrm>
            <a:off x="413918" y="9875519"/>
            <a:ext cx="144170" cy="257556"/>
          </a:xfrm>
          <a:custGeom>
            <a:avLst/>
            <a:gdLst/>
            <a:ahLst/>
            <a:cxnLst/>
            <a:rect l="l" t="t" r="r" b="b"/>
            <a:pathLst>
              <a:path w="144170" h="257555">
                <a:moveTo>
                  <a:pt x="0" y="257555"/>
                </a:moveTo>
                <a:lnTo>
                  <a:pt x="144170" y="257555"/>
                </a:lnTo>
                <a:lnTo>
                  <a:pt x="144170" y="0"/>
                </a:lnTo>
                <a:lnTo>
                  <a:pt x="0" y="0"/>
                </a:lnTo>
                <a:lnTo>
                  <a:pt x="0" y="257555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5" name="object 165"/>
          <p:cNvSpPr/>
          <p:nvPr/>
        </p:nvSpPr>
        <p:spPr>
          <a:xfrm>
            <a:off x="304800" y="9875519"/>
            <a:ext cx="44196" cy="257556"/>
          </a:xfrm>
          <a:custGeom>
            <a:avLst/>
            <a:gdLst/>
            <a:ahLst/>
            <a:cxnLst/>
            <a:rect l="l" t="t" r="r" b="b"/>
            <a:pathLst>
              <a:path w="44196" h="257555">
                <a:moveTo>
                  <a:pt x="0" y="257555"/>
                </a:moveTo>
                <a:lnTo>
                  <a:pt x="44196" y="257555"/>
                </a:lnTo>
                <a:lnTo>
                  <a:pt x="44196" y="0"/>
                </a:lnTo>
                <a:lnTo>
                  <a:pt x="0" y="0"/>
                </a:lnTo>
                <a:lnTo>
                  <a:pt x="0" y="257555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6" name="object 166"/>
          <p:cNvSpPr/>
          <p:nvPr/>
        </p:nvSpPr>
        <p:spPr>
          <a:xfrm>
            <a:off x="348995" y="9875519"/>
            <a:ext cx="64922" cy="257555"/>
          </a:xfrm>
          <a:custGeom>
            <a:avLst/>
            <a:gdLst/>
            <a:ahLst/>
            <a:cxnLst/>
            <a:rect l="l" t="t" r="r" b="b"/>
            <a:pathLst>
              <a:path w="64922" h="257555">
                <a:moveTo>
                  <a:pt x="0" y="257555"/>
                </a:moveTo>
                <a:lnTo>
                  <a:pt x="64922" y="257555"/>
                </a:lnTo>
                <a:lnTo>
                  <a:pt x="64922" y="0"/>
                </a:lnTo>
                <a:lnTo>
                  <a:pt x="0" y="0"/>
                </a:lnTo>
                <a:lnTo>
                  <a:pt x="0" y="257555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09676" y="902969"/>
            <a:ext cx="5495290" cy="461009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5">
                <a:latin typeface="Arial"/>
                <a:cs typeface="Arial"/>
              </a:rPr>
              <a:t>ن</a:t>
            </a:r>
            <a:r>
              <a:rPr dirty="0" smtClean="0" sz="1400" spc="-135">
                <a:latin typeface="Arial"/>
                <a:cs typeface="Arial"/>
              </a:rPr>
              <a:t>ا</a:t>
            </a:r>
            <a:r>
              <a:rPr dirty="0" smtClean="0" sz="1400" spc="-5">
                <a:latin typeface="Arial"/>
                <a:cs typeface="Arial"/>
              </a:rPr>
              <a:t>ا</a:t>
            </a:r>
            <a:r>
              <a:rPr dirty="0" smtClean="0" sz="1400" spc="-350">
                <a:latin typeface="Arial"/>
                <a:cs typeface="Arial"/>
              </a:rPr>
              <a:t>ي</a:t>
            </a:r>
            <a:r>
              <a:rPr dirty="0" smtClean="0" sz="1400" spc="-10">
                <a:latin typeface="Arial"/>
                <a:cs typeface="Arial"/>
              </a:rPr>
              <a:t> </a:t>
            </a:r>
            <a:r>
              <a:rPr dirty="0" smtClean="0" baseline="7936" sz="2100" spc="-7">
                <a:latin typeface="Arial"/>
                <a:cs typeface="Arial"/>
              </a:rPr>
              <a:t> </a:t>
            </a:r>
            <a:r>
              <a:rPr dirty="0" smtClean="0" sz="1400" spc="-5">
                <a:latin typeface="Arial"/>
                <a:cs typeface="Arial"/>
              </a:rPr>
              <a:t>ا</a:t>
            </a:r>
            <a:r>
              <a:rPr dirty="0" smtClean="0" sz="1400" spc="-5">
                <a:latin typeface="Arial"/>
                <a:cs typeface="Arial"/>
              </a:rPr>
              <a:t>ء</a:t>
            </a:r>
            <a:r>
              <a:rPr dirty="0" smtClean="0" sz="1400" spc="280">
                <a:latin typeface="Arial"/>
                <a:cs typeface="Arial"/>
              </a:rPr>
              <a:t>ه</a:t>
            </a:r>
            <a:r>
              <a:rPr dirty="0" smtClean="0" sz="1400" spc="-135">
                <a:latin typeface="Arial"/>
                <a:cs typeface="Arial"/>
              </a:rPr>
              <a:t>ا</a:t>
            </a:r>
            <a:r>
              <a:rPr dirty="0" smtClean="0" sz="1400" spc="-5">
                <a:latin typeface="Arial"/>
                <a:cs typeface="Arial"/>
              </a:rPr>
              <a:t>ا</a:t>
            </a:r>
            <a:r>
              <a:rPr dirty="0" smtClean="0" sz="1400" spc="350">
                <a:latin typeface="Arial"/>
                <a:cs typeface="Arial"/>
              </a:rPr>
              <a:t> 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-5">
                <a:latin typeface="Arial"/>
                <a:cs typeface="Arial"/>
              </a:rPr>
              <a:t>ق</a:t>
            </a:r>
            <a:r>
              <a:rPr dirty="0" smtClean="0" sz="1400" spc="-135">
                <a:latin typeface="Arial"/>
                <a:cs typeface="Arial"/>
              </a:rPr>
              <a:t>ا</a:t>
            </a:r>
            <a:r>
              <a:rPr dirty="0" smtClean="0" sz="1400" spc="-5">
                <a:latin typeface="Arial"/>
                <a:cs typeface="Arial"/>
              </a:rPr>
              <a:t>ا</a:t>
            </a:r>
            <a:r>
              <a:rPr dirty="0" smtClean="0" sz="1400" spc="-45">
                <a:latin typeface="Arial"/>
                <a:cs typeface="Arial"/>
              </a:rPr>
              <a:t> </a:t>
            </a:r>
            <a:r>
              <a:rPr dirty="0" smtClean="0" sz="1400" spc="-530">
                <a:latin typeface="Arial"/>
                <a:cs typeface="Arial"/>
              </a:rPr>
              <a:t>ي</a:t>
            </a:r>
            <a:r>
              <a:rPr dirty="0" smtClean="0" sz="1400" spc="130">
                <a:latin typeface="Arial"/>
                <a:cs typeface="Arial"/>
              </a:rPr>
              <a:t>و</a:t>
            </a:r>
            <a:r>
              <a:rPr dirty="0" smtClean="0" sz="1400" spc="-370">
                <a:latin typeface="Arial"/>
                <a:cs typeface="Arial"/>
              </a:rPr>
              <a:t>ل</a:t>
            </a:r>
            <a:r>
              <a:rPr dirty="0" smtClean="0" sz="1400" spc="10">
                <a:latin typeface="Arial"/>
                <a:cs typeface="Arial"/>
              </a:rPr>
              <a:t> </a:t>
            </a:r>
            <a:r>
              <a:rPr dirty="0" smtClean="0" sz="1400" spc="85">
                <a:latin typeface="Arial"/>
                <a:cs typeface="Arial"/>
              </a:rPr>
              <a:t> </a:t>
            </a:r>
            <a:r>
              <a:rPr dirty="0" smtClean="0" sz="1400" spc="-365">
                <a:latin typeface="Arial"/>
                <a:cs typeface="Arial"/>
              </a:rPr>
              <a:t>ل</a:t>
            </a:r>
            <a:r>
              <a:rPr dirty="0" smtClean="0" sz="1400" spc="-135">
                <a:latin typeface="Arial"/>
                <a:cs typeface="Arial"/>
              </a:rPr>
              <a:t>ا</a:t>
            </a:r>
            <a:r>
              <a:rPr dirty="0" smtClean="0" sz="1400" spc="-5">
                <a:latin typeface="Arial"/>
                <a:cs typeface="Arial"/>
              </a:rPr>
              <a:t>ا</a:t>
            </a:r>
            <a:r>
              <a:rPr dirty="0" smtClean="0" sz="1400" spc="-50">
                <a:latin typeface="Arial"/>
                <a:cs typeface="Arial"/>
              </a:rPr>
              <a:t> </a:t>
            </a:r>
            <a:r>
              <a:rPr dirty="0" smtClean="0" sz="1400" spc="10">
                <a:latin typeface="Arial"/>
                <a:cs typeface="Arial"/>
              </a:rPr>
              <a:t> </a:t>
            </a:r>
            <a:r>
              <a:rPr dirty="0" smtClean="0" sz="1400" spc="605">
                <a:latin typeface="Arial"/>
                <a:cs typeface="Arial"/>
              </a:rPr>
              <a:t> </a:t>
            </a:r>
            <a:r>
              <a:rPr dirty="0" smtClean="0" sz="1400" spc="-135">
                <a:latin typeface="Arial"/>
                <a:cs typeface="Arial"/>
              </a:rPr>
              <a:t>ا</a:t>
            </a:r>
            <a:r>
              <a:rPr dirty="0" smtClean="0" sz="1400" spc="-5">
                <a:latin typeface="Arial"/>
                <a:cs typeface="Arial"/>
              </a:rPr>
              <a:t>ا</a:t>
            </a:r>
            <a:r>
              <a:rPr dirty="0" smtClean="0" sz="1400" spc="-45">
                <a:latin typeface="Arial"/>
                <a:cs typeface="Arial"/>
              </a:rPr>
              <a:t> </a:t>
            </a:r>
            <a:r>
              <a:rPr dirty="0" smtClean="0" sz="1400" spc="130">
                <a:latin typeface="Arial"/>
                <a:cs typeface="Arial"/>
              </a:rPr>
              <a:t>و</a:t>
            </a:r>
            <a:r>
              <a:rPr dirty="0" smtClean="0" sz="1400" spc="-50">
                <a:latin typeface="Arial"/>
                <a:cs typeface="Arial"/>
              </a:rPr>
              <a:t> </a:t>
            </a:r>
            <a:r>
              <a:rPr dirty="0" smtClean="0" sz="1400" spc="10">
                <a:latin typeface="Arial"/>
                <a:cs typeface="Arial"/>
              </a:rPr>
              <a:t> </a:t>
            </a:r>
            <a:r>
              <a:rPr dirty="0" smtClean="0" sz="1400" spc="415">
                <a:latin typeface="Arial"/>
                <a:cs typeface="Arial"/>
              </a:rPr>
              <a:t> </a:t>
            </a:r>
            <a:r>
              <a:rPr dirty="0" smtClean="0" sz="1400" spc="-135">
                <a:latin typeface="Arial"/>
                <a:cs typeface="Arial"/>
              </a:rPr>
              <a:t>ا</a:t>
            </a:r>
            <a:r>
              <a:rPr dirty="0" smtClean="0" sz="1400" spc="-5">
                <a:latin typeface="Arial"/>
                <a:cs typeface="Arial"/>
              </a:rPr>
              <a:t>ا</a:t>
            </a:r>
            <a:r>
              <a:rPr dirty="0" smtClean="0" sz="1400" spc="-420">
                <a:latin typeface="Arial"/>
                <a:cs typeface="Arial"/>
              </a:rPr>
              <a:t>س</a:t>
            </a:r>
            <a:r>
              <a:rPr dirty="0" smtClean="0" sz="1400" spc="-200">
                <a:latin typeface="Arial"/>
                <a:cs typeface="Arial"/>
              </a:rPr>
              <a:t>لأ</a:t>
            </a:r>
            <a:r>
              <a:rPr dirty="0" smtClean="0" sz="1400" spc="10">
                <a:latin typeface="Arial"/>
                <a:cs typeface="Arial"/>
              </a:rPr>
              <a:t> </a:t>
            </a:r>
            <a:r>
              <a:rPr dirty="0" smtClean="0" sz="1400" spc="415">
                <a:latin typeface="Arial"/>
                <a:cs typeface="Arial"/>
              </a:rPr>
              <a:t>ا</a:t>
            </a:r>
            <a:r>
              <a:rPr dirty="0" smtClean="0" sz="1400" spc="-285">
                <a:latin typeface="Arial"/>
                <a:cs typeface="Arial"/>
              </a:rPr>
              <a:t>ل</a:t>
            </a:r>
            <a:r>
              <a:rPr dirty="0" smtClean="0" sz="1400" spc="-114">
                <a:latin typeface="Arial"/>
                <a:cs typeface="Arial"/>
              </a:rPr>
              <a:t>أ</a:t>
            </a:r>
            <a:r>
              <a:rPr dirty="0" smtClean="0" sz="1400" spc="-150">
                <a:latin typeface="Arial"/>
                <a:cs typeface="Arial"/>
              </a:rPr>
              <a:t>ا</a:t>
            </a:r>
            <a:r>
              <a:rPr dirty="0" smtClean="0" sz="1400" spc="-5">
                <a:latin typeface="Arial"/>
                <a:cs typeface="Arial"/>
              </a:rPr>
              <a:t>ا</a:t>
            </a:r>
            <a:r>
              <a:rPr dirty="0" smtClean="0" sz="1400" spc="-190">
                <a:latin typeface="Arial"/>
                <a:cs typeface="Arial"/>
              </a:rPr>
              <a:t>د</a:t>
            </a:r>
            <a:r>
              <a:rPr dirty="0" smtClean="0" sz="1400" spc="135">
                <a:latin typeface="Arial"/>
                <a:cs typeface="Arial"/>
              </a:rPr>
              <a:t>و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-290">
                <a:latin typeface="Arial"/>
                <a:cs typeface="Arial"/>
              </a:rPr>
              <a:t>ف</a:t>
            </a:r>
            <a:r>
              <a:rPr dirty="0" smtClean="0" sz="1400" spc="-135">
                <a:latin typeface="Arial"/>
                <a:cs typeface="Arial"/>
              </a:rPr>
              <a:t>ا</a:t>
            </a:r>
            <a:r>
              <a:rPr dirty="0" smtClean="0" sz="1400" spc="-5">
                <a:latin typeface="Arial"/>
                <a:cs typeface="Arial"/>
              </a:rPr>
              <a:t>ا</a:t>
            </a:r>
            <a:r>
              <a:rPr dirty="0" smtClean="0" sz="1400" spc="-715">
                <a:latin typeface="Arial"/>
                <a:cs typeface="Arial"/>
              </a:rPr>
              <a:t>ب</a:t>
            </a:r>
            <a:r>
              <a:rPr dirty="0" smtClean="0" sz="1400" spc="0">
                <a:latin typeface="Arial"/>
                <a:cs typeface="Arial"/>
              </a:rPr>
              <a:t>ا </a:t>
            </a:r>
            <a:r>
              <a:rPr dirty="0" smtClean="0" sz="1400" spc="415">
                <a:latin typeface="Arial"/>
                <a:cs typeface="Arial"/>
              </a:rPr>
              <a:t>ا</a:t>
            </a:r>
            <a:r>
              <a:rPr dirty="0" smtClean="0" sz="1400" spc="-135">
                <a:latin typeface="Arial"/>
                <a:cs typeface="Arial"/>
              </a:rPr>
              <a:t>ا</a:t>
            </a:r>
            <a:r>
              <a:rPr dirty="0" smtClean="0" sz="1400" spc="-5">
                <a:latin typeface="Arial"/>
                <a:cs typeface="Arial"/>
              </a:rPr>
              <a:t>ا</a:t>
            </a:r>
            <a:r>
              <a:rPr dirty="0" smtClean="0" sz="1400" spc="75">
                <a:latin typeface="Arial"/>
                <a:cs typeface="Arial"/>
              </a:rPr>
              <a:t>ف</a:t>
            </a:r>
            <a:r>
              <a:rPr dirty="0" smtClean="0" sz="1400" spc="-285">
                <a:latin typeface="Arial"/>
                <a:cs typeface="Arial"/>
              </a:rPr>
              <a:t>ل</a:t>
            </a:r>
            <a:r>
              <a:rPr dirty="0" smtClean="0" sz="1400" spc="-114">
                <a:latin typeface="Arial"/>
                <a:cs typeface="Arial"/>
              </a:rPr>
              <a:t>أ</a:t>
            </a:r>
            <a:r>
              <a:rPr dirty="0" smtClean="0" sz="1400" spc="-365">
                <a:latin typeface="Arial"/>
                <a:cs typeface="Arial"/>
              </a:rPr>
              <a:t>ل</a:t>
            </a:r>
            <a:r>
              <a:rPr dirty="0" smtClean="0" sz="1400" spc="-715">
                <a:latin typeface="Arial"/>
                <a:cs typeface="Arial"/>
              </a:rPr>
              <a:t>ب</a:t>
            </a:r>
            <a:r>
              <a:rPr dirty="0" smtClean="0" sz="1400" spc="-5">
                <a:latin typeface="Arial"/>
                <a:cs typeface="Arial"/>
              </a:rPr>
              <a:t>ا</a:t>
            </a:r>
            <a:r>
              <a:rPr dirty="0" smtClean="0" sz="1400" spc="-200">
                <a:latin typeface="Arial"/>
                <a:cs typeface="Arial"/>
              </a:rPr>
              <a:t>لأ</a:t>
            </a:r>
            <a:r>
              <a:rPr dirty="0" smtClean="0" sz="1400" spc="15">
                <a:latin typeface="Arial"/>
                <a:cs typeface="Arial"/>
              </a:rPr>
              <a:t> </a:t>
            </a:r>
            <a:r>
              <a:rPr dirty="0" smtClean="0" sz="1400" spc="229">
                <a:latin typeface="Arial"/>
                <a:cs typeface="Arial"/>
              </a:rPr>
              <a:t>ا</a:t>
            </a:r>
            <a:r>
              <a:rPr dirty="0" smtClean="0" sz="1400" spc="-135">
                <a:latin typeface="Arial"/>
                <a:cs typeface="Arial"/>
              </a:rPr>
              <a:t>ا</a:t>
            </a:r>
            <a:r>
              <a:rPr dirty="0" smtClean="0" sz="1400" spc="-100">
                <a:latin typeface="Arial"/>
                <a:cs typeface="Arial"/>
              </a:rPr>
              <a:t>ا  دبا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-270">
                <a:latin typeface="Arial"/>
                <a:cs typeface="Arial"/>
              </a:rPr>
              <a:t>ي</a:t>
            </a:r>
            <a:r>
              <a:rPr dirty="0" smtClean="0" sz="1400" spc="-135">
                <a:latin typeface="Arial"/>
                <a:cs typeface="Arial"/>
              </a:rPr>
              <a:t>ا</a:t>
            </a:r>
            <a:r>
              <a:rPr dirty="0" smtClean="0" sz="1400" spc="-175">
                <a:latin typeface="Arial"/>
                <a:cs typeface="Arial"/>
              </a:rPr>
              <a:t>اي</a:t>
            </a:r>
            <a:r>
              <a:rPr dirty="0" smtClean="0" sz="1400" spc="-175">
                <a:latin typeface="Arial"/>
                <a:cs typeface="Arial"/>
              </a:rPr>
              <a:t> </a:t>
            </a:r>
            <a:r>
              <a:rPr dirty="0" smtClean="0" sz="1400" spc="-145">
                <a:latin typeface="Arial"/>
                <a:cs typeface="Arial"/>
              </a:rPr>
              <a:t>لأالأ</a:t>
            </a:r>
            <a:r>
              <a:rPr dirty="0" smtClean="0" sz="1400" spc="-135">
                <a:latin typeface="Arial"/>
                <a:cs typeface="Arial"/>
              </a:rPr>
              <a:t>ا</a:t>
            </a:r>
            <a:r>
              <a:rPr dirty="0" smtClean="0" sz="1400" spc="-135">
                <a:latin typeface="Arial"/>
                <a:cs typeface="Arial"/>
              </a:rPr>
              <a:t>او</a:t>
            </a:r>
            <a:r>
              <a:rPr dirty="0" smtClean="0" sz="1400" spc="-310">
                <a:latin typeface="Arial"/>
                <a:cs typeface="Arial"/>
              </a:rPr>
              <a:t>ب</a:t>
            </a:r>
            <a:r>
              <a:rPr dirty="0" smtClean="0" sz="1400" spc="-135">
                <a:latin typeface="Arial"/>
                <a:cs typeface="Arial"/>
              </a:rPr>
              <a:t>الأ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ض</a:t>
            </a:r>
            <a:r>
              <a:rPr dirty="0" smtClean="0" sz="1400" spc="-200">
                <a:latin typeface="Arial"/>
                <a:cs typeface="Arial"/>
              </a:rPr>
              <a:t>لأ</a:t>
            </a:r>
            <a:r>
              <a:rPr dirty="0" smtClean="0" sz="1400" spc="-585">
                <a:latin typeface="Arial"/>
                <a:cs typeface="Arial"/>
              </a:rPr>
              <a:t>ي</a:t>
            </a:r>
            <a:r>
              <a:rPr dirty="0" smtClean="0" sz="1400" spc="-145">
                <a:latin typeface="Arial"/>
                <a:cs typeface="Arial"/>
              </a:rPr>
              <a:t>ا</a:t>
            </a:r>
            <a:r>
              <a:rPr dirty="0" smtClean="0" sz="1400" spc="-160">
                <a:latin typeface="Arial"/>
                <a:cs typeface="Arial"/>
              </a:rPr>
              <a:t>امل</a:t>
            </a:r>
            <a:r>
              <a:rPr dirty="0" smtClean="0" sz="1400" spc="-355">
                <a:latin typeface="Arial"/>
                <a:cs typeface="Arial"/>
              </a:rPr>
              <a:t>با</a:t>
            </a:r>
            <a:r>
              <a:rPr dirty="0" smtClean="0" sz="1400" spc="-355">
                <a:latin typeface="Arial"/>
                <a:cs typeface="Arial"/>
              </a:rPr>
              <a:t> </a:t>
            </a:r>
            <a:r>
              <a:rPr dirty="0" smtClean="0" sz="1400" spc="-65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.</a:t>
            </a:r>
            <a:r>
              <a:rPr dirty="0" smtClean="0" sz="1400" spc="0">
                <a:latin typeface="Calibri"/>
                <a:cs typeface="Calibri"/>
              </a:rPr>
              <a:t>4</a:t>
            </a:r>
            <a:endParaRPr sz="1400">
              <a:latin typeface="Calibri"/>
              <a:cs typeface="Calibri"/>
            </a:endParaRPr>
          </a:p>
          <a:p>
            <a:pPr marL="3529329">
              <a:lnSpc>
                <a:spcPct val="100000"/>
              </a:lnSpc>
              <a:spcBef>
                <a:spcPts val="180"/>
              </a:spcBef>
            </a:pPr>
            <a:r>
              <a:rPr dirty="0" smtClean="0" sz="1400">
                <a:latin typeface="Arial"/>
                <a:cs typeface="Arial"/>
              </a:rPr>
              <a:t>.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-40">
                <a:latin typeface="Arial"/>
                <a:cs typeface="Arial"/>
              </a:rPr>
              <a:t>ا</a:t>
            </a:r>
            <a:r>
              <a:rPr dirty="0" smtClean="0" sz="1400" spc="-145">
                <a:latin typeface="Arial"/>
                <a:cs typeface="Arial"/>
              </a:rPr>
              <a:t>س</a:t>
            </a:r>
            <a:r>
              <a:rPr dirty="0" smtClean="0" sz="1400" spc="-240">
                <a:latin typeface="Arial"/>
                <a:cs typeface="Arial"/>
              </a:rPr>
              <a:t>لأيفل</a:t>
            </a:r>
            <a:r>
              <a:rPr dirty="0" smtClean="0" sz="1400" spc="-350">
                <a:latin typeface="Arial"/>
                <a:cs typeface="Arial"/>
              </a:rPr>
              <a:t>يبا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405">
                <a:latin typeface="Arial"/>
                <a:cs typeface="Arial"/>
              </a:rPr>
              <a:t> </a:t>
            </a:r>
            <a:r>
              <a:rPr dirty="0" smtClean="0" sz="1400" spc="290">
                <a:latin typeface="Arial"/>
                <a:cs typeface="Arial"/>
              </a:rPr>
              <a:t>ا</a:t>
            </a:r>
            <a:r>
              <a:rPr dirty="0" smtClean="0" sz="1400" spc="-25">
                <a:latin typeface="Arial"/>
                <a:cs typeface="Arial"/>
              </a:rPr>
              <a:t>لأ لاا</a:t>
            </a:r>
            <a:r>
              <a:rPr dirty="0" smtClean="0" sz="1400" spc="10">
                <a:latin typeface="Arial"/>
                <a:cs typeface="Arial"/>
              </a:rPr>
              <a:t> </a:t>
            </a:r>
            <a:r>
              <a:rPr dirty="0" smtClean="0" sz="1400" spc="-35">
                <a:latin typeface="Arial"/>
                <a:cs typeface="Arial"/>
              </a:rPr>
              <a:t>غ</a:t>
            </a:r>
            <a:r>
              <a:rPr dirty="0" smtClean="0" sz="1400" spc="-390">
                <a:latin typeface="Arial"/>
                <a:cs typeface="Arial"/>
              </a:rPr>
              <a:t>بيفي</a:t>
            </a:r>
            <a:endParaRPr sz="14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09488" y="2586990"/>
            <a:ext cx="5723890" cy="712025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r" marR="14604">
              <a:lnSpc>
                <a:spcPct val="100000"/>
              </a:lnSpc>
            </a:pPr>
            <a:r>
              <a:rPr dirty="0" smtClean="0" sz="1400" spc="100" b="1">
                <a:solidFill>
                  <a:srgbClr val="FF0000"/>
                </a:solidFill>
                <a:latin typeface="Arial"/>
                <a:cs typeface="Arial"/>
              </a:rPr>
              <a:t>ة</a:t>
            </a:r>
            <a:r>
              <a:rPr dirty="0" smtClean="0" sz="1400" spc="75" b="1">
                <a:solidFill>
                  <a:srgbClr val="FF0000"/>
                </a:solidFill>
                <a:latin typeface="Arial"/>
                <a:cs typeface="Arial"/>
              </a:rPr>
              <a:t>م</a:t>
            </a:r>
            <a:r>
              <a:rPr dirty="0" smtClean="0" sz="1400" spc="-90" b="1">
                <a:solidFill>
                  <a:srgbClr val="FF0000"/>
                </a:solidFill>
                <a:latin typeface="Arial"/>
                <a:cs typeface="Arial"/>
              </a:rPr>
              <a:t>زلأ</a:t>
            </a:r>
            <a:r>
              <a:rPr dirty="0" smtClean="0" sz="1400" spc="-90" b="1">
                <a:solidFill>
                  <a:srgbClr val="FF0000"/>
                </a:solidFill>
                <a:latin typeface="Arial"/>
                <a:cs typeface="Arial"/>
              </a:rPr>
              <a:t>ا </a:t>
            </a:r>
            <a:r>
              <a:rPr dirty="0" smtClean="0" sz="1400" spc="-345" b="1">
                <a:solidFill>
                  <a:srgbClr val="FF0000"/>
                </a:solidFill>
                <a:latin typeface="Arial"/>
                <a:cs typeface="Arial"/>
              </a:rPr>
              <a:t>ديعصت</a:t>
            </a:r>
            <a:r>
              <a:rPr dirty="0" smtClean="0" sz="1400" spc="5" b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mtClean="0" sz="1400" spc="-145" b="1">
                <a:solidFill>
                  <a:srgbClr val="FF0000"/>
                </a:solidFill>
                <a:latin typeface="Arial"/>
                <a:cs typeface="Arial"/>
              </a:rPr>
              <a:t>بولسأ</a:t>
            </a:r>
            <a:r>
              <a:rPr dirty="0" smtClean="0" sz="1400" spc="-5" b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mtClean="0" sz="1400" spc="0" b="1">
                <a:solidFill>
                  <a:srgbClr val="FF0000"/>
                </a:solidFill>
                <a:latin typeface="Arial"/>
                <a:cs typeface="Arial"/>
              </a:rPr>
              <a:t>:</a:t>
            </a:r>
            <a:r>
              <a:rPr dirty="0" smtClean="0" sz="1400" spc="-10" b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mtClean="0" sz="1400" spc="15" b="1">
                <a:solidFill>
                  <a:srgbClr val="FF0000"/>
                </a:solidFill>
                <a:latin typeface="Arial"/>
                <a:cs typeface="Arial"/>
              </a:rPr>
              <a:t>ا</a:t>
            </a:r>
            <a:r>
              <a:rPr dirty="0" smtClean="0" sz="1400" spc="-200" b="1">
                <a:solidFill>
                  <a:srgbClr val="FF0000"/>
                </a:solidFill>
                <a:latin typeface="Arial"/>
                <a:cs typeface="Arial"/>
              </a:rPr>
              <a:t>عبار</a:t>
            </a:r>
            <a:endParaRPr sz="1400">
              <a:latin typeface="Arial"/>
              <a:cs typeface="Arial"/>
            </a:endParaRPr>
          </a:p>
          <a:p>
            <a:pPr>
              <a:lnSpc>
                <a:spcPts val="1100"/>
              </a:lnSpc>
              <a:spcBef>
                <a:spcPts val="78"/>
              </a:spcBef>
            </a:pPr>
            <a:endParaRPr sz="1100"/>
          </a:p>
          <a:p>
            <a:pPr algn="r" marR="14604">
              <a:lnSpc>
                <a:spcPct val="100000"/>
              </a:lnSpc>
            </a:pPr>
            <a:r>
              <a:rPr dirty="0" smtClean="0" sz="1400" spc="114">
                <a:latin typeface="Arial"/>
                <a:cs typeface="Arial"/>
              </a:rPr>
              <a:t>ا</a:t>
            </a:r>
            <a:r>
              <a:rPr dirty="0" smtClean="0" sz="1400" spc="40">
                <a:latin typeface="Arial"/>
                <a:cs typeface="Arial"/>
              </a:rPr>
              <a:t>ا</a:t>
            </a:r>
            <a:r>
              <a:rPr dirty="0" smtClean="0" sz="1400" spc="-70">
                <a:latin typeface="Arial"/>
                <a:cs typeface="Arial"/>
              </a:rPr>
              <a:t>ا</a:t>
            </a:r>
            <a:r>
              <a:rPr dirty="0" smtClean="0" sz="1400" spc="-125">
                <a:latin typeface="Arial"/>
                <a:cs typeface="Arial"/>
              </a:rPr>
              <a:t>د</a:t>
            </a:r>
            <a:r>
              <a:rPr dirty="0" smtClean="0" sz="1400" spc="-135">
                <a:latin typeface="Arial"/>
                <a:cs typeface="Arial"/>
              </a:rPr>
              <a:t>ولأي</a:t>
            </a:r>
            <a:r>
              <a:rPr dirty="0" smtClean="0" sz="1400" spc="-135">
                <a:latin typeface="Arial"/>
                <a:cs typeface="Arial"/>
              </a:rPr>
              <a:t> </a:t>
            </a:r>
            <a:r>
              <a:rPr dirty="0" smtClean="0" sz="1400" spc="434">
                <a:latin typeface="Arial"/>
                <a:cs typeface="Arial"/>
              </a:rPr>
              <a:t> </a:t>
            </a:r>
            <a:r>
              <a:rPr dirty="0" smtClean="0" sz="1400" spc="-90">
                <a:latin typeface="Arial"/>
                <a:cs typeface="Arial"/>
              </a:rPr>
              <a:t>ا</a:t>
            </a:r>
            <a:r>
              <a:rPr dirty="0" smtClean="0" sz="1400" spc="-10">
                <a:latin typeface="Arial"/>
                <a:cs typeface="Arial"/>
              </a:rPr>
              <a:t>ا 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ى</a:t>
            </a:r>
            <a:r>
              <a:rPr dirty="0" smtClean="0" sz="1400" spc="-200">
                <a:latin typeface="Arial"/>
                <a:cs typeface="Arial"/>
              </a:rPr>
              <a:t>لأ</a:t>
            </a:r>
            <a:r>
              <a:rPr dirty="0" smtClean="0" sz="1400" spc="-90">
                <a:latin typeface="Arial"/>
                <a:cs typeface="Arial"/>
              </a:rPr>
              <a:t>ا</a:t>
            </a:r>
            <a:r>
              <a:rPr dirty="0" smtClean="0" sz="1400" spc="-310">
                <a:latin typeface="Arial"/>
                <a:cs typeface="Arial"/>
              </a:rPr>
              <a:t>ايبا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ن</a:t>
            </a:r>
            <a:r>
              <a:rPr dirty="0" smtClean="0" sz="1400" spc="-90">
                <a:latin typeface="Arial"/>
                <a:cs typeface="Arial"/>
              </a:rPr>
              <a:t>ا</a:t>
            </a:r>
            <a:r>
              <a:rPr dirty="0" smtClean="0" sz="1400" spc="-175">
                <a:latin typeface="Arial"/>
                <a:cs typeface="Arial"/>
              </a:rPr>
              <a:t>اي</a:t>
            </a:r>
            <a:r>
              <a:rPr dirty="0" smtClean="0" sz="1400" spc="-175">
                <a:latin typeface="Arial"/>
                <a:cs typeface="Arial"/>
              </a:rPr>
              <a:t> </a:t>
            </a:r>
            <a:r>
              <a:rPr dirty="0" smtClean="0" sz="1400" spc="75">
                <a:latin typeface="Arial"/>
                <a:cs typeface="Arial"/>
              </a:rPr>
              <a:t>ة</a:t>
            </a:r>
            <a:r>
              <a:rPr dirty="0" smtClean="0" sz="1400" spc="65">
                <a:latin typeface="Arial"/>
                <a:cs typeface="Arial"/>
              </a:rPr>
              <a:t>ة</a:t>
            </a:r>
            <a:r>
              <a:rPr dirty="0" smtClean="0" sz="1400" spc="-90">
                <a:latin typeface="Arial"/>
                <a:cs typeface="Arial"/>
              </a:rPr>
              <a:t>ا</a:t>
            </a:r>
            <a:r>
              <a:rPr dirty="0" smtClean="0" sz="1400" spc="-295">
                <a:latin typeface="Arial"/>
                <a:cs typeface="Arial"/>
              </a:rPr>
              <a:t>الب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204">
                <a:latin typeface="Arial"/>
                <a:cs typeface="Arial"/>
              </a:rPr>
              <a:t>ا</a:t>
            </a:r>
            <a:r>
              <a:rPr dirty="0" smtClean="0" sz="1400" spc="114">
                <a:latin typeface="Arial"/>
                <a:cs typeface="Arial"/>
              </a:rPr>
              <a:t>ا</a:t>
            </a:r>
            <a:r>
              <a:rPr dirty="0" smtClean="0" sz="1400" spc="-225">
                <a:latin typeface="Arial"/>
                <a:cs typeface="Arial"/>
              </a:rPr>
              <a:t>اللل</a:t>
            </a:r>
            <a:r>
              <a:rPr dirty="0" smtClean="0" sz="1400" spc="10">
                <a:latin typeface="Arial"/>
                <a:cs typeface="Arial"/>
              </a:rPr>
              <a:t> </a:t>
            </a:r>
            <a:r>
              <a:rPr dirty="0" smtClean="0" sz="1400" spc="65">
                <a:latin typeface="Arial"/>
                <a:cs typeface="Arial"/>
              </a:rPr>
              <a:t>ة</a:t>
            </a:r>
            <a:r>
              <a:rPr dirty="0" smtClean="0" sz="1400" spc="-200">
                <a:latin typeface="Arial"/>
                <a:cs typeface="Arial"/>
              </a:rPr>
              <a:t>لأ</a:t>
            </a:r>
            <a:r>
              <a:rPr dirty="0" smtClean="0" sz="1400" spc="-90">
                <a:latin typeface="Arial"/>
                <a:cs typeface="Arial"/>
              </a:rPr>
              <a:t>ا</a:t>
            </a:r>
            <a:r>
              <a:rPr dirty="0" smtClean="0" sz="1400" spc="-15">
                <a:latin typeface="Arial"/>
                <a:cs typeface="Arial"/>
              </a:rPr>
              <a:t>ا لأ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700">
                <a:latin typeface="Arial"/>
                <a:cs typeface="Arial"/>
              </a:rPr>
              <a:t>ا</a:t>
            </a:r>
            <a:r>
              <a:rPr dirty="0" smtClean="0" sz="1400" spc="-50">
                <a:latin typeface="Arial"/>
                <a:cs typeface="Arial"/>
              </a:rPr>
              <a:t> </a:t>
            </a:r>
            <a:r>
              <a:rPr dirty="0" smtClean="0" sz="1400" spc="-90">
                <a:latin typeface="Arial"/>
                <a:cs typeface="Arial"/>
              </a:rPr>
              <a:t>ا</a:t>
            </a:r>
            <a:r>
              <a:rPr dirty="0" smtClean="0" sz="1400" spc="-155">
                <a:latin typeface="Arial"/>
                <a:cs typeface="Arial"/>
              </a:rPr>
              <a:t>اس 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700">
                <a:latin typeface="Arial"/>
                <a:cs typeface="Arial"/>
              </a:rPr>
              <a:t>ا</a:t>
            </a:r>
            <a:r>
              <a:rPr dirty="0" smtClean="0" sz="1400" spc="-200">
                <a:latin typeface="Arial"/>
                <a:cs typeface="Arial"/>
              </a:rPr>
              <a:t>لأ</a:t>
            </a:r>
            <a:r>
              <a:rPr dirty="0" smtClean="0" sz="1400" spc="-114">
                <a:latin typeface="Arial"/>
                <a:cs typeface="Arial"/>
              </a:rPr>
              <a:t>د</a:t>
            </a:r>
            <a:r>
              <a:rPr dirty="0" smtClean="0" sz="1400" spc="-160">
                <a:latin typeface="Arial"/>
                <a:cs typeface="Arial"/>
              </a:rPr>
              <a:t>ا</a:t>
            </a:r>
            <a:r>
              <a:rPr dirty="0" smtClean="0" sz="1400" spc="-135">
                <a:latin typeface="Arial"/>
                <a:cs typeface="Arial"/>
              </a:rPr>
              <a:t>اسلأا</a:t>
            </a:r>
            <a:r>
              <a:rPr dirty="0" smtClean="0" sz="1400" spc="-135">
                <a:latin typeface="Arial"/>
                <a:cs typeface="Arial"/>
              </a:rPr>
              <a:t> </a:t>
            </a:r>
            <a:r>
              <a:rPr dirty="0" smtClean="0" sz="1400" spc="-90">
                <a:latin typeface="Arial"/>
                <a:cs typeface="Arial"/>
              </a:rPr>
              <a:t>ا</a:t>
            </a:r>
            <a:r>
              <a:rPr dirty="0" smtClean="0" sz="1400" spc="-260">
                <a:latin typeface="Arial"/>
                <a:cs typeface="Arial"/>
              </a:rPr>
              <a:t>ط</a:t>
            </a:r>
            <a:r>
              <a:rPr dirty="0" smtClean="0" sz="1400" spc="-90">
                <a:latin typeface="Arial"/>
                <a:cs typeface="Arial"/>
              </a:rPr>
              <a:t>ا</a:t>
            </a:r>
            <a:r>
              <a:rPr dirty="0" smtClean="0" sz="1400" spc="10">
                <a:latin typeface="Arial"/>
                <a:cs typeface="Arial"/>
              </a:rPr>
              <a:t>او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80">
                <a:latin typeface="Arial"/>
                <a:cs typeface="Arial"/>
              </a:rPr>
              <a:t> </a:t>
            </a:r>
            <a:r>
              <a:rPr dirty="0" smtClean="0" sz="1400" spc="105">
                <a:latin typeface="Arial"/>
                <a:cs typeface="Arial"/>
              </a:rPr>
              <a:t>ة</a:t>
            </a:r>
            <a:r>
              <a:rPr dirty="0" smtClean="0" sz="1400" spc="-10">
                <a:latin typeface="Arial"/>
                <a:cs typeface="Arial"/>
              </a:rPr>
              <a:t> ل</a:t>
            </a:r>
            <a:r>
              <a:rPr dirty="0" smtClean="0" sz="1400" spc="-90">
                <a:latin typeface="Arial"/>
                <a:cs typeface="Arial"/>
              </a:rPr>
              <a:t>ا</a:t>
            </a:r>
            <a:r>
              <a:rPr dirty="0" smtClean="0" sz="1400" spc="-260">
                <a:latin typeface="Arial"/>
                <a:cs typeface="Arial"/>
              </a:rPr>
              <a:t>اسل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600">
                <a:latin typeface="Arial"/>
                <a:cs typeface="Arial"/>
              </a:rPr>
              <a:t> </a:t>
            </a:r>
            <a:r>
              <a:rPr dirty="0" smtClean="0" sz="1400" spc="-440">
                <a:latin typeface="Arial"/>
                <a:cs typeface="Arial"/>
              </a:rPr>
              <a:t>ي</a:t>
            </a:r>
            <a:r>
              <a:rPr dirty="0" smtClean="0" sz="1400" spc="-229">
                <a:latin typeface="Arial"/>
                <a:cs typeface="Arial"/>
              </a:rPr>
              <a:t>ا</a:t>
            </a:r>
            <a:r>
              <a:rPr dirty="0" smtClean="0" sz="1400" spc="25">
                <a:latin typeface="Arial"/>
                <a:cs typeface="Arial"/>
              </a:rPr>
              <a:t>اي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-50">
                <a:latin typeface="Arial"/>
                <a:cs typeface="Arial"/>
              </a:rPr>
              <a:t> </a:t>
            </a:r>
            <a:r>
              <a:rPr dirty="0" smtClean="0" sz="1400" spc="-350">
                <a:latin typeface="Arial"/>
                <a:cs typeface="Arial"/>
              </a:rPr>
              <a:t>يبا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-175">
                <a:latin typeface="Arial"/>
                <a:cs typeface="Arial"/>
              </a:rPr>
              <a:t>زلأ</a:t>
            </a:r>
            <a:r>
              <a:rPr dirty="0" smtClean="0" sz="1400" spc="-100">
                <a:latin typeface="Arial"/>
                <a:cs typeface="Arial"/>
              </a:rPr>
              <a:t>ا</a:t>
            </a:r>
            <a:r>
              <a:rPr dirty="0" smtClean="0" sz="1400" spc="65">
                <a:latin typeface="Arial"/>
                <a:cs typeface="Arial"/>
              </a:rPr>
              <a:t>ة</a:t>
            </a:r>
            <a:r>
              <a:rPr dirty="0" smtClean="0" sz="1400" spc="0">
                <a:latin typeface="Arial"/>
                <a:cs typeface="Arial"/>
              </a:rPr>
              <a:t>إ ض</a:t>
            </a:r>
            <a:r>
              <a:rPr dirty="0" smtClean="0" sz="1400" spc="-90">
                <a:latin typeface="Arial"/>
                <a:cs typeface="Arial"/>
              </a:rPr>
              <a:t>ا</a:t>
            </a:r>
            <a:r>
              <a:rPr dirty="0" smtClean="0" sz="1400" spc="-70">
                <a:latin typeface="Arial"/>
                <a:cs typeface="Arial"/>
              </a:rPr>
              <a:t>ال </a:t>
            </a:r>
            <a:endParaRPr sz="1400">
              <a:latin typeface="Arial"/>
              <a:cs typeface="Arial"/>
            </a:endParaRPr>
          </a:p>
          <a:p>
            <a:pPr algn="r" marL="12700" marR="12700">
              <a:lnSpc>
                <a:spcPts val="1860"/>
              </a:lnSpc>
              <a:spcBef>
                <a:spcPts val="80"/>
              </a:spcBef>
            </a:pPr>
            <a:r>
              <a:rPr dirty="0" smtClean="0" sz="1400" spc="245">
                <a:latin typeface="Arial"/>
                <a:cs typeface="Arial"/>
              </a:rPr>
              <a:t> </a:t>
            </a:r>
            <a:r>
              <a:rPr dirty="0" smtClean="0" sz="1400" spc="220">
                <a:latin typeface="Arial"/>
                <a:cs typeface="Arial"/>
              </a:rPr>
              <a:t>ا</a:t>
            </a:r>
            <a:r>
              <a:rPr dirty="0" smtClean="0" sz="1400" spc="0">
                <a:latin typeface="Arial"/>
                <a:cs typeface="Arial"/>
              </a:rPr>
              <a:t>ا</a:t>
            </a:r>
            <a:r>
              <a:rPr dirty="0" smtClean="0" sz="1400" spc="-20">
                <a:latin typeface="Arial"/>
                <a:cs typeface="Arial"/>
              </a:rPr>
              <a:t> 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600">
                <a:latin typeface="Arial"/>
                <a:cs typeface="Arial"/>
              </a:rPr>
              <a:t> </a:t>
            </a:r>
            <a:r>
              <a:rPr dirty="0" smtClean="0" sz="1400" spc="-440">
                <a:latin typeface="Arial"/>
                <a:cs typeface="Arial"/>
              </a:rPr>
              <a:t>ي</a:t>
            </a:r>
            <a:r>
              <a:rPr dirty="0" smtClean="0" sz="1400" spc="-125">
                <a:latin typeface="Arial"/>
                <a:cs typeface="Arial"/>
              </a:rPr>
              <a:t>ا</a:t>
            </a:r>
            <a:r>
              <a:rPr dirty="0" smtClean="0" sz="1400" spc="0">
                <a:latin typeface="Arial"/>
                <a:cs typeface="Arial"/>
              </a:rPr>
              <a:t>ا</a:t>
            </a:r>
            <a:r>
              <a:rPr dirty="0" smtClean="0" sz="1400" spc="390">
                <a:latin typeface="Arial"/>
                <a:cs typeface="Arial"/>
              </a:rPr>
              <a:t>ه</a:t>
            </a:r>
            <a:r>
              <a:rPr dirty="0" smtClean="0" sz="1400" spc="375">
                <a:latin typeface="Arial"/>
                <a:cs typeface="Arial"/>
              </a:rPr>
              <a:t> </a:t>
            </a:r>
            <a:r>
              <a:rPr dirty="0" smtClean="0" sz="1400" spc="-440">
                <a:latin typeface="Arial"/>
                <a:cs typeface="Arial"/>
              </a:rPr>
              <a:t>ي</a:t>
            </a:r>
            <a:r>
              <a:rPr dirty="0" smtClean="0" sz="1400" spc="-190">
                <a:latin typeface="Arial"/>
                <a:cs typeface="Arial"/>
              </a:rPr>
              <a:t> </a:t>
            </a:r>
            <a:r>
              <a:rPr dirty="0" smtClean="0" sz="1400" spc="-370">
                <a:latin typeface="Arial"/>
                <a:cs typeface="Arial"/>
              </a:rPr>
              <a:t>ل</a:t>
            </a:r>
            <a:r>
              <a:rPr dirty="0" smtClean="0" sz="1400" spc="-200">
                <a:latin typeface="Arial"/>
                <a:cs typeface="Arial"/>
              </a:rPr>
              <a:t>لأ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600">
                <a:latin typeface="Arial"/>
                <a:cs typeface="Arial"/>
              </a:rPr>
              <a:t> </a:t>
            </a:r>
            <a:r>
              <a:rPr dirty="0" smtClean="0" sz="1400" spc="-440">
                <a:latin typeface="Arial"/>
                <a:cs typeface="Arial"/>
              </a:rPr>
              <a:t>ي</a:t>
            </a:r>
            <a:r>
              <a:rPr dirty="0" smtClean="0" sz="1400" spc="-125">
                <a:latin typeface="Arial"/>
                <a:cs typeface="Arial"/>
              </a:rPr>
              <a:t>ا</a:t>
            </a:r>
            <a:r>
              <a:rPr dirty="0" smtClean="0" sz="1400" spc="0">
                <a:latin typeface="Arial"/>
                <a:cs typeface="Arial"/>
              </a:rPr>
              <a:t>ا</a:t>
            </a:r>
            <a:r>
              <a:rPr dirty="0" smtClean="0" sz="1400" spc="-30">
                <a:latin typeface="Arial"/>
                <a:cs typeface="Arial"/>
              </a:rPr>
              <a:t> </a:t>
            </a:r>
            <a:r>
              <a:rPr dirty="0" smtClean="0" sz="1400" spc="50">
                <a:latin typeface="Arial"/>
                <a:cs typeface="Arial"/>
              </a:rPr>
              <a:t>ول ا</a:t>
            </a:r>
            <a:r>
              <a:rPr dirty="0" smtClean="0" sz="1400" spc="15">
                <a:latin typeface="Arial"/>
                <a:cs typeface="Arial"/>
              </a:rPr>
              <a:t> </a:t>
            </a:r>
            <a:r>
              <a:rPr dirty="0" smtClean="0" sz="1400" spc="600">
                <a:latin typeface="Arial"/>
                <a:cs typeface="Arial"/>
              </a:rPr>
              <a:t> </a:t>
            </a:r>
            <a:r>
              <a:rPr dirty="0" smtClean="0" sz="1400" spc="-200">
                <a:latin typeface="Arial"/>
                <a:cs typeface="Arial"/>
              </a:rPr>
              <a:t>لأ</a:t>
            </a:r>
            <a:r>
              <a:rPr dirty="0" smtClean="0" sz="1400" spc="65">
                <a:latin typeface="Arial"/>
                <a:cs typeface="Arial"/>
              </a:rPr>
              <a:t>ة</a:t>
            </a:r>
            <a:r>
              <a:rPr dirty="0" smtClean="0" sz="1400" spc="30">
                <a:latin typeface="Arial"/>
                <a:cs typeface="Arial"/>
              </a:rPr>
              <a:t>ا</a:t>
            </a:r>
            <a:r>
              <a:rPr dirty="0" smtClean="0" sz="1400" spc="0">
                <a:latin typeface="Arial"/>
                <a:cs typeface="Arial"/>
              </a:rPr>
              <a:t>ا</a:t>
            </a:r>
            <a:r>
              <a:rPr dirty="0" smtClean="0" sz="1400" spc="135">
                <a:latin typeface="Arial"/>
                <a:cs typeface="Arial"/>
              </a:rPr>
              <a:t>و</a:t>
            </a:r>
            <a:r>
              <a:rPr dirty="0" smtClean="0" sz="1400" spc="135">
                <a:latin typeface="Arial"/>
                <a:cs typeface="Arial"/>
              </a:rPr>
              <a:t> </a:t>
            </a:r>
            <a:r>
              <a:rPr dirty="0" smtClean="0" sz="1400" spc="-290">
                <a:latin typeface="Arial"/>
                <a:cs typeface="Arial"/>
              </a:rPr>
              <a:t>ف</a:t>
            </a:r>
            <a:r>
              <a:rPr dirty="0" smtClean="0" sz="1400" spc="20">
                <a:latin typeface="Arial"/>
                <a:cs typeface="Arial"/>
              </a:rPr>
              <a:t>ا</a:t>
            </a:r>
            <a:r>
              <a:rPr dirty="0" smtClean="0" sz="1400" spc="0">
                <a:latin typeface="Arial"/>
                <a:cs typeface="Arial"/>
              </a:rPr>
              <a:t>ا</a:t>
            </a:r>
            <a:r>
              <a:rPr dirty="0" smtClean="0" sz="1400" spc="-720">
                <a:latin typeface="Arial"/>
                <a:cs typeface="Arial"/>
              </a:rPr>
              <a:t>ب</a:t>
            </a:r>
            <a:r>
              <a:rPr dirty="0" smtClean="0" sz="1400" spc="0">
                <a:latin typeface="Arial"/>
                <a:cs typeface="Arial"/>
              </a:rPr>
              <a:t>ا </a:t>
            </a:r>
            <a:r>
              <a:rPr dirty="0" smtClean="0" sz="1400" spc="610">
                <a:latin typeface="Arial"/>
                <a:cs typeface="Arial"/>
              </a:rPr>
              <a:t>ا</a:t>
            </a:r>
            <a:r>
              <a:rPr dirty="0" smtClean="0" sz="1400" spc="65">
                <a:latin typeface="Arial"/>
                <a:cs typeface="Arial"/>
              </a:rPr>
              <a:t>ة</a:t>
            </a:r>
            <a:r>
              <a:rPr dirty="0" smtClean="0" sz="1400" spc="0">
                <a:latin typeface="Arial"/>
                <a:cs typeface="Arial"/>
              </a:rPr>
              <a:t>ؤ</a:t>
            </a:r>
            <a:r>
              <a:rPr dirty="0" smtClean="0" sz="1400" spc="20">
                <a:latin typeface="Arial"/>
                <a:cs typeface="Arial"/>
              </a:rPr>
              <a:t>ا</a:t>
            </a:r>
            <a:r>
              <a:rPr dirty="0" smtClean="0" sz="1400" spc="0">
                <a:latin typeface="Arial"/>
                <a:cs typeface="Arial"/>
              </a:rPr>
              <a:t>ا</a:t>
            </a:r>
            <a:r>
              <a:rPr dirty="0" smtClean="0" sz="1400" spc="-50">
                <a:latin typeface="Arial"/>
                <a:cs typeface="Arial"/>
              </a:rPr>
              <a:t> 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114">
                <a:latin typeface="Arial"/>
                <a:cs typeface="Arial"/>
              </a:rPr>
              <a:t>ا</a:t>
            </a:r>
            <a:r>
              <a:rPr dirty="0" smtClean="0" sz="1400" spc="150">
                <a:latin typeface="Arial"/>
                <a:cs typeface="Arial"/>
              </a:rPr>
              <a:t>ا</a:t>
            </a:r>
            <a:r>
              <a:rPr dirty="0" smtClean="0" sz="1400" spc="0">
                <a:latin typeface="Arial"/>
                <a:cs typeface="Arial"/>
              </a:rPr>
              <a:t>ا</a:t>
            </a:r>
            <a:r>
              <a:rPr dirty="0" smtClean="0" sz="1400" spc="-40">
                <a:latin typeface="Arial"/>
                <a:cs typeface="Arial"/>
              </a:rPr>
              <a:t>ي</a:t>
            </a:r>
            <a:r>
              <a:rPr dirty="0" smtClean="0" sz="1400" spc="-30">
                <a:latin typeface="Arial"/>
                <a:cs typeface="Arial"/>
              </a:rPr>
              <a:t>ه</a:t>
            </a:r>
            <a:r>
              <a:rPr dirty="0" smtClean="0" sz="1400" spc="-120">
                <a:latin typeface="Arial"/>
                <a:cs typeface="Arial"/>
              </a:rPr>
              <a:t>لا</a:t>
            </a:r>
            <a:r>
              <a:rPr dirty="0" smtClean="0" sz="1400" spc="-120">
                <a:latin typeface="Arial"/>
                <a:cs typeface="Arial"/>
              </a:rPr>
              <a:t>ا </a:t>
            </a:r>
            <a:r>
              <a:rPr dirty="0" smtClean="0" sz="1400" spc="-35">
                <a:latin typeface="Arial"/>
                <a:cs typeface="Arial"/>
              </a:rPr>
              <a:t>ة ل</a:t>
            </a:r>
            <a:r>
              <a:rPr dirty="0" smtClean="0" sz="1400" spc="-5">
                <a:latin typeface="Arial"/>
                <a:cs typeface="Arial"/>
              </a:rPr>
              <a:t>ا</a:t>
            </a:r>
            <a:r>
              <a:rPr dirty="0" smtClean="0" sz="1400" spc="0">
                <a:latin typeface="Arial"/>
                <a:cs typeface="Arial"/>
              </a:rPr>
              <a:t>ا</a:t>
            </a:r>
            <a:r>
              <a:rPr dirty="0" smtClean="0" sz="1400" spc="-145">
                <a:latin typeface="Arial"/>
                <a:cs typeface="Arial"/>
              </a:rPr>
              <a:t>فل</a:t>
            </a:r>
            <a:r>
              <a:rPr dirty="0" smtClean="0" sz="1400" spc="-145">
                <a:latin typeface="Arial"/>
                <a:cs typeface="Arial"/>
              </a:rPr>
              <a:t> </a:t>
            </a:r>
            <a:r>
              <a:rPr dirty="0" smtClean="0" sz="1400" spc="10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ن</a:t>
            </a:r>
            <a:r>
              <a:rPr dirty="0" smtClean="0" sz="1400" spc="-195">
                <a:latin typeface="Arial"/>
                <a:cs typeface="Arial"/>
              </a:rPr>
              <a:t>و</a:t>
            </a:r>
            <a:r>
              <a:rPr dirty="0" smtClean="0" sz="1400" spc="-75">
                <a:latin typeface="Arial"/>
                <a:cs typeface="Arial"/>
              </a:rPr>
              <a:t>ا</a:t>
            </a:r>
            <a:r>
              <a:rPr dirty="0" smtClean="0" sz="1400" spc="0">
                <a:latin typeface="Arial"/>
                <a:cs typeface="Arial"/>
              </a:rPr>
              <a:t>ا</a:t>
            </a:r>
            <a:r>
              <a:rPr dirty="0" smtClean="0" sz="1400" spc="-20">
                <a:latin typeface="Arial"/>
                <a:cs typeface="Arial"/>
              </a:rPr>
              <a:t> 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-440">
                <a:latin typeface="Arial"/>
                <a:cs typeface="Arial"/>
              </a:rPr>
              <a:t>ي</a:t>
            </a:r>
            <a:r>
              <a:rPr dirty="0" smtClean="0" sz="1400" spc="-110">
                <a:latin typeface="Arial"/>
                <a:cs typeface="Arial"/>
              </a:rPr>
              <a:t>ا</a:t>
            </a:r>
            <a:r>
              <a:rPr dirty="0" smtClean="0" sz="1400" spc="0">
                <a:latin typeface="Arial"/>
                <a:cs typeface="Arial"/>
              </a:rPr>
              <a:t>ا</a:t>
            </a:r>
            <a:r>
              <a:rPr dirty="0" smtClean="0" sz="1400" spc="-10">
                <a:latin typeface="Arial"/>
                <a:cs typeface="Arial"/>
              </a:rPr>
              <a:t> و</a:t>
            </a:r>
            <a:r>
              <a:rPr dirty="0" smtClean="0" sz="1400" spc="10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ن</a:t>
            </a:r>
            <a:r>
              <a:rPr dirty="0" smtClean="0" sz="1400" spc="20">
                <a:latin typeface="Arial"/>
                <a:cs typeface="Arial"/>
              </a:rPr>
              <a:t>ا</a:t>
            </a:r>
            <a:r>
              <a:rPr dirty="0" smtClean="0" sz="1400" spc="0">
                <a:latin typeface="Arial"/>
                <a:cs typeface="Arial"/>
              </a:rPr>
              <a:t>ا</a:t>
            </a:r>
            <a:r>
              <a:rPr dirty="0" smtClean="0" sz="1400" spc="-250">
                <a:latin typeface="Arial"/>
                <a:cs typeface="Arial"/>
              </a:rPr>
              <a:t>يلأ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،</a:t>
            </a:r>
            <a:r>
              <a:rPr dirty="0" smtClean="0" sz="1400" spc="30">
                <a:latin typeface="Arial"/>
                <a:cs typeface="Arial"/>
              </a:rPr>
              <a:t> </a:t>
            </a:r>
            <a:r>
              <a:rPr dirty="0" smtClean="0" sz="1400" spc="114">
                <a:latin typeface="Arial"/>
                <a:cs typeface="Arial"/>
              </a:rPr>
              <a:t>ا</a:t>
            </a:r>
            <a:r>
              <a:rPr dirty="0" smtClean="0" sz="1400" spc="135">
                <a:latin typeface="Arial"/>
                <a:cs typeface="Arial"/>
              </a:rPr>
              <a:t>ا</a:t>
            </a:r>
            <a:r>
              <a:rPr dirty="0" smtClean="0" sz="1400" spc="0">
                <a:latin typeface="Arial"/>
                <a:cs typeface="Arial"/>
              </a:rPr>
              <a:t>ا</a:t>
            </a:r>
            <a:r>
              <a:rPr dirty="0" smtClean="0" sz="1400" spc="-40">
                <a:latin typeface="Arial"/>
                <a:cs typeface="Arial"/>
              </a:rPr>
              <a:t>ي</a:t>
            </a:r>
            <a:r>
              <a:rPr dirty="0" smtClean="0" sz="1400" spc="-30">
                <a:latin typeface="Arial"/>
                <a:cs typeface="Arial"/>
              </a:rPr>
              <a:t>ه</a:t>
            </a:r>
            <a:r>
              <a:rPr dirty="0" smtClean="0" sz="1400" spc="-120">
                <a:latin typeface="Arial"/>
                <a:cs typeface="Arial"/>
              </a:rPr>
              <a:t>لأ</a:t>
            </a:r>
            <a:r>
              <a:rPr dirty="0" smtClean="0" sz="1400" spc="-120">
                <a:latin typeface="Arial"/>
                <a:cs typeface="Arial"/>
              </a:rPr>
              <a:t>ا </a:t>
            </a:r>
            <a:r>
              <a:rPr dirty="0" smtClean="0" sz="1400" spc="-145">
                <a:latin typeface="Arial"/>
                <a:cs typeface="Arial"/>
              </a:rPr>
              <a:t>زةلالأ</a:t>
            </a:r>
            <a:r>
              <a:rPr dirty="0" smtClean="0" sz="1400" spc="-110">
                <a:latin typeface="Arial"/>
                <a:cs typeface="Arial"/>
              </a:rPr>
              <a:t> </a:t>
            </a:r>
            <a:r>
              <a:rPr dirty="0" smtClean="0" sz="1400" spc="-585">
                <a:latin typeface="Arial"/>
                <a:cs typeface="Arial"/>
              </a:rPr>
              <a:t>ي</a:t>
            </a:r>
            <a:r>
              <a:rPr dirty="0" smtClean="0" sz="1400" spc="-204">
                <a:latin typeface="Arial"/>
                <a:cs typeface="Arial"/>
              </a:rPr>
              <a:t>ا</a:t>
            </a:r>
            <a:r>
              <a:rPr dirty="0" smtClean="0" sz="1400" spc="-80">
                <a:latin typeface="Arial"/>
                <a:cs typeface="Arial"/>
              </a:rPr>
              <a:t>ا  س</a:t>
            </a:r>
            <a:r>
              <a:rPr dirty="0" smtClean="0" sz="1400" spc="10">
                <a:latin typeface="Arial"/>
                <a:cs typeface="Arial"/>
              </a:rPr>
              <a:t> </a:t>
            </a:r>
            <a:r>
              <a:rPr dirty="0" smtClean="0" sz="1400" spc="135">
                <a:latin typeface="Arial"/>
                <a:cs typeface="Arial"/>
              </a:rPr>
              <a:t> </a:t>
            </a:r>
            <a:r>
              <a:rPr dirty="0" smtClean="0" sz="1400" spc="-204">
                <a:latin typeface="Arial"/>
                <a:cs typeface="Arial"/>
              </a:rPr>
              <a:t>ا</a:t>
            </a:r>
            <a:r>
              <a:rPr dirty="0" smtClean="0" sz="1400" spc="-190">
                <a:latin typeface="Arial"/>
                <a:cs typeface="Arial"/>
              </a:rPr>
              <a:t>اي ي با</a:t>
            </a:r>
            <a:r>
              <a:rPr dirty="0" smtClean="0" sz="1400" spc="-190">
                <a:latin typeface="Arial"/>
                <a:cs typeface="Arial"/>
              </a:rPr>
              <a:t> </a:t>
            </a:r>
            <a:r>
              <a:rPr dirty="0" smtClean="0" sz="1400" spc="5">
                <a:latin typeface="Arial"/>
                <a:cs typeface="Arial"/>
              </a:rPr>
              <a:t> لأ</a:t>
            </a:r>
            <a:r>
              <a:rPr dirty="0" smtClean="0" sz="1400" spc="-555">
                <a:latin typeface="Arial"/>
                <a:cs typeface="Arial"/>
              </a:rPr>
              <a:t>ف</a:t>
            </a:r>
            <a:r>
              <a:rPr dirty="0" smtClean="0" sz="1400" spc="-210">
                <a:latin typeface="Arial"/>
                <a:cs typeface="Arial"/>
              </a:rPr>
              <a:t>ا</a:t>
            </a:r>
            <a:r>
              <a:rPr dirty="0" smtClean="0" sz="1400" spc="15">
                <a:latin typeface="Arial"/>
                <a:cs typeface="Arial"/>
              </a:rPr>
              <a:t>اه</a:t>
            </a:r>
            <a:r>
              <a:rPr dirty="0" smtClean="0" sz="1400" spc="40">
                <a:latin typeface="Arial"/>
                <a:cs typeface="Arial"/>
              </a:rPr>
              <a:t>ب</a:t>
            </a:r>
            <a:r>
              <a:rPr dirty="0" smtClean="0" sz="1400" spc="0">
                <a:latin typeface="Arial"/>
                <a:cs typeface="Arial"/>
              </a:rPr>
              <a:t>ا </a:t>
            </a:r>
            <a:r>
              <a:rPr dirty="0" smtClean="0" sz="1400" spc="715">
                <a:latin typeface="Arial"/>
                <a:cs typeface="Arial"/>
              </a:rPr>
              <a:t> </a:t>
            </a:r>
            <a:r>
              <a:rPr dirty="0" smtClean="0" sz="1400" spc="-210">
                <a:latin typeface="Arial"/>
                <a:cs typeface="Arial"/>
              </a:rPr>
              <a:t>ا</a:t>
            </a:r>
            <a:r>
              <a:rPr dirty="0" smtClean="0" sz="1400" spc="-50">
                <a:latin typeface="Arial"/>
                <a:cs typeface="Arial"/>
              </a:rPr>
              <a:t>ا م</a:t>
            </a:r>
            <a:r>
              <a:rPr dirty="0" smtClean="0" sz="1400" spc="-10">
                <a:latin typeface="Arial"/>
                <a:cs typeface="Arial"/>
              </a:rPr>
              <a:t> ل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-290">
                <a:latin typeface="Arial"/>
                <a:cs typeface="Arial"/>
              </a:rPr>
              <a:t>ف</a:t>
            </a:r>
            <a:r>
              <a:rPr dirty="0" smtClean="0" sz="1400" spc="-204">
                <a:latin typeface="Arial"/>
                <a:cs typeface="Arial"/>
              </a:rPr>
              <a:t>ا</a:t>
            </a:r>
            <a:r>
              <a:rPr dirty="0" smtClean="0" sz="1400" spc="-160">
                <a:latin typeface="Arial"/>
                <a:cs typeface="Arial"/>
              </a:rPr>
              <a:t>ا</a:t>
            </a:r>
            <a:r>
              <a:rPr dirty="0" smtClean="0" sz="1400" spc="-560">
                <a:latin typeface="Arial"/>
                <a:cs typeface="Arial"/>
              </a:rPr>
              <a:t>ب</a:t>
            </a:r>
            <a:r>
              <a:rPr dirty="0" smtClean="0" sz="1400" spc="0">
                <a:latin typeface="Arial"/>
                <a:cs typeface="Arial"/>
              </a:rPr>
              <a:t>ا </a:t>
            </a:r>
            <a:r>
              <a:rPr dirty="0" smtClean="0" sz="1400" spc="610">
                <a:latin typeface="Arial"/>
                <a:cs typeface="Arial"/>
              </a:rPr>
              <a:t>ا</a:t>
            </a:r>
            <a:r>
              <a:rPr dirty="0" smtClean="0" sz="1400" spc="65">
                <a:latin typeface="Arial"/>
                <a:cs typeface="Arial"/>
              </a:rPr>
              <a:t>ة</a:t>
            </a:r>
            <a:r>
              <a:rPr dirty="0" smtClean="0" sz="1400" spc="0">
                <a:latin typeface="Arial"/>
                <a:cs typeface="Arial"/>
              </a:rPr>
              <a:t>ؤ</a:t>
            </a:r>
            <a:r>
              <a:rPr dirty="0" smtClean="0" sz="1400" spc="-210">
                <a:latin typeface="Arial"/>
                <a:cs typeface="Arial"/>
              </a:rPr>
              <a:t>ا</a:t>
            </a:r>
            <a:r>
              <a:rPr dirty="0" smtClean="0" sz="1400" spc="-25">
                <a:latin typeface="Arial"/>
                <a:cs typeface="Arial"/>
              </a:rPr>
              <a:t>ا 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-90">
                <a:latin typeface="Arial"/>
                <a:cs typeface="Arial"/>
              </a:rPr>
              <a:t>ا</a:t>
            </a:r>
            <a:r>
              <a:rPr dirty="0" smtClean="0" sz="1400" spc="-265">
                <a:latin typeface="Arial"/>
                <a:cs typeface="Arial"/>
              </a:rPr>
              <a:t>ط</a:t>
            </a:r>
            <a:r>
              <a:rPr dirty="0" smtClean="0" sz="1400" spc="-220">
                <a:latin typeface="Arial"/>
                <a:cs typeface="Arial"/>
              </a:rPr>
              <a:t>ا</a:t>
            </a:r>
            <a:r>
              <a:rPr dirty="0" smtClean="0" sz="1400" spc="-95">
                <a:latin typeface="Arial"/>
                <a:cs typeface="Arial"/>
              </a:rPr>
              <a:t>اولأ</a:t>
            </a:r>
            <a:r>
              <a:rPr dirty="0" smtClean="0" sz="1400" spc="10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، </a:t>
            </a:r>
            <a:r>
              <a:rPr dirty="0" smtClean="0" sz="1400" spc="229">
                <a:latin typeface="Arial"/>
                <a:cs typeface="Arial"/>
              </a:rPr>
              <a:t>ا</a:t>
            </a:r>
            <a:r>
              <a:rPr dirty="0" smtClean="0" sz="1400" spc="-204">
                <a:latin typeface="Arial"/>
                <a:cs typeface="Arial"/>
              </a:rPr>
              <a:t>ا</a:t>
            </a:r>
            <a:r>
              <a:rPr dirty="0" smtClean="0" sz="1400" spc="-25">
                <a:latin typeface="Arial"/>
                <a:cs typeface="Arial"/>
              </a:rPr>
              <a:t>اي</a:t>
            </a:r>
            <a:r>
              <a:rPr dirty="0" smtClean="0" sz="1400" spc="-30">
                <a:latin typeface="Arial"/>
                <a:cs typeface="Arial"/>
              </a:rPr>
              <a:t>ه</a:t>
            </a:r>
            <a:r>
              <a:rPr dirty="0" smtClean="0" sz="1400" spc="-245">
                <a:latin typeface="Arial"/>
                <a:cs typeface="Arial"/>
              </a:rPr>
              <a:t>وب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-290">
                <a:latin typeface="Arial"/>
                <a:cs typeface="Arial"/>
              </a:rPr>
              <a:t>ف</a:t>
            </a:r>
            <a:r>
              <a:rPr dirty="0" smtClean="0" sz="1400" spc="-204">
                <a:latin typeface="Arial"/>
                <a:cs typeface="Arial"/>
              </a:rPr>
              <a:t>ا</a:t>
            </a:r>
            <a:r>
              <a:rPr dirty="0" smtClean="0" sz="1400" spc="-160">
                <a:latin typeface="Arial"/>
                <a:cs typeface="Arial"/>
              </a:rPr>
              <a:t>ا</a:t>
            </a:r>
            <a:r>
              <a:rPr dirty="0" smtClean="0" sz="1400" spc="-560">
                <a:latin typeface="Arial"/>
                <a:cs typeface="Arial"/>
              </a:rPr>
              <a:t>ب</a:t>
            </a:r>
            <a:r>
              <a:rPr dirty="0" smtClean="0" sz="1400" spc="-200">
                <a:latin typeface="Arial"/>
                <a:cs typeface="Arial"/>
              </a:rPr>
              <a:t>لأ</a:t>
            </a:r>
            <a:r>
              <a:rPr dirty="0" smtClean="0" sz="1400" spc="-120">
                <a:latin typeface="Arial"/>
                <a:cs typeface="Arial"/>
              </a:rPr>
              <a:t>لا</a:t>
            </a:r>
            <a:r>
              <a:rPr dirty="0" smtClean="0" sz="1400" spc="-120">
                <a:latin typeface="Arial"/>
                <a:cs typeface="Arial"/>
              </a:rPr>
              <a:t>ا </a:t>
            </a:r>
            <a:r>
              <a:rPr dirty="0" smtClean="0" sz="1400" spc="229">
                <a:latin typeface="Arial"/>
                <a:cs typeface="Arial"/>
              </a:rPr>
              <a:t>ا</a:t>
            </a:r>
            <a:r>
              <a:rPr dirty="0" smtClean="0" sz="1400" spc="-210">
                <a:latin typeface="Arial"/>
                <a:cs typeface="Arial"/>
              </a:rPr>
              <a:t>ا</a:t>
            </a:r>
            <a:r>
              <a:rPr dirty="0" smtClean="0" sz="1400" spc="-70">
                <a:latin typeface="Arial"/>
                <a:cs typeface="Arial"/>
              </a:rPr>
              <a:t>ا</a:t>
            </a:r>
            <a:r>
              <a:rPr dirty="0" smtClean="0" sz="1400" spc="-125">
                <a:latin typeface="Arial"/>
                <a:cs typeface="Arial"/>
              </a:rPr>
              <a:t>د</a:t>
            </a:r>
            <a:r>
              <a:rPr dirty="0" smtClean="0" sz="1400" spc="-220">
                <a:latin typeface="Arial"/>
                <a:cs typeface="Arial"/>
              </a:rPr>
              <a:t>ولأي</a:t>
            </a:r>
            <a:r>
              <a:rPr dirty="0" smtClean="0" sz="1400" spc="-360">
                <a:latin typeface="Arial"/>
                <a:cs typeface="Arial"/>
              </a:rPr>
              <a:t>ب</a:t>
            </a:r>
            <a:r>
              <a:rPr dirty="0" smtClean="0" sz="1400" spc="0">
                <a:latin typeface="Arial"/>
                <a:cs typeface="Arial"/>
              </a:rPr>
              <a:t>ا </a:t>
            </a:r>
            <a:r>
              <a:rPr dirty="0" smtClean="0" sz="1400" spc="434">
                <a:latin typeface="Arial"/>
                <a:cs typeface="Arial"/>
              </a:rPr>
              <a:t> </a:t>
            </a:r>
            <a:r>
              <a:rPr dirty="0" smtClean="0" sz="1400" spc="-210">
                <a:latin typeface="Arial"/>
                <a:cs typeface="Arial"/>
              </a:rPr>
              <a:t>ا</a:t>
            </a:r>
            <a:r>
              <a:rPr dirty="0" smtClean="0" sz="1400" spc="100">
                <a:latin typeface="Arial"/>
                <a:cs typeface="Arial"/>
              </a:rPr>
              <a:t>ا  ل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65">
                <a:latin typeface="Arial"/>
                <a:cs typeface="Arial"/>
              </a:rPr>
              <a:t>ة</a:t>
            </a:r>
            <a:r>
              <a:rPr dirty="0" smtClean="0" sz="1400" spc="-210">
                <a:latin typeface="Arial"/>
                <a:cs typeface="Arial"/>
              </a:rPr>
              <a:t>ا</a:t>
            </a:r>
            <a:r>
              <a:rPr dirty="0" smtClean="0" sz="1400" spc="-155">
                <a:latin typeface="Arial"/>
                <a:cs typeface="Arial"/>
              </a:rPr>
              <a:t>ا س</a:t>
            </a:r>
            <a:r>
              <a:rPr dirty="0" smtClean="0" sz="1400" spc="50">
                <a:latin typeface="Arial"/>
                <a:cs typeface="Arial"/>
              </a:rPr>
              <a:t> </a:t>
            </a:r>
            <a:r>
              <a:rPr dirty="0" smtClean="0" sz="1400" spc="-35">
                <a:latin typeface="Arial"/>
                <a:cs typeface="Arial"/>
              </a:rPr>
              <a:t>غ</a:t>
            </a:r>
            <a:r>
              <a:rPr dirty="0" smtClean="0" sz="1400" spc="-645">
                <a:latin typeface="Arial"/>
                <a:cs typeface="Arial"/>
              </a:rPr>
              <a:t>بي</a:t>
            </a:r>
            <a:r>
              <a:rPr dirty="0" smtClean="0" sz="1400" spc="-220">
                <a:latin typeface="Arial"/>
                <a:cs typeface="Arial"/>
              </a:rPr>
              <a:t>ا</a:t>
            </a:r>
            <a:r>
              <a:rPr dirty="0" smtClean="0" sz="1400" spc="-229">
                <a:latin typeface="Arial"/>
                <a:cs typeface="Arial"/>
              </a:rPr>
              <a:t>افي</a:t>
            </a:r>
            <a:r>
              <a:rPr dirty="0" smtClean="0" sz="1400" spc="-310">
                <a:latin typeface="Arial"/>
                <a:cs typeface="Arial"/>
              </a:rPr>
              <a:t>ب</a:t>
            </a:r>
            <a:r>
              <a:rPr dirty="0" smtClean="0" sz="1400" spc="0">
                <a:latin typeface="Arial"/>
                <a:cs typeface="Arial"/>
              </a:rPr>
              <a:t>ا</a:t>
            </a:r>
            <a:endParaRPr sz="1400">
              <a:latin typeface="Arial"/>
              <a:cs typeface="Arial"/>
            </a:endParaRPr>
          </a:p>
          <a:p>
            <a:pPr algn="r" marR="13335">
              <a:lnSpc>
                <a:spcPct val="100000"/>
              </a:lnSpc>
              <a:spcBef>
                <a:spcPts val="75"/>
              </a:spcBef>
            </a:pPr>
            <a:r>
              <a:rPr dirty="0" smtClean="0" sz="1400">
                <a:latin typeface="Arial"/>
                <a:cs typeface="Arial"/>
              </a:rPr>
              <a:t>.</a:t>
            </a:r>
            <a:endParaRPr sz="1400">
              <a:latin typeface="Arial"/>
              <a:cs typeface="Arial"/>
            </a:endParaRPr>
          </a:p>
          <a:p>
            <a:pPr>
              <a:lnSpc>
                <a:spcPts val="1100"/>
              </a:lnSpc>
              <a:spcBef>
                <a:spcPts val="64"/>
              </a:spcBef>
            </a:pPr>
            <a:endParaRPr sz="1100"/>
          </a:p>
          <a:p>
            <a:pPr algn="r" marR="17145">
              <a:lnSpc>
                <a:spcPct val="100000"/>
              </a:lnSpc>
            </a:pPr>
            <a:r>
              <a:rPr dirty="0" smtClean="0" sz="1400" spc="-85">
                <a:latin typeface="Arial"/>
                <a:cs typeface="Arial"/>
              </a:rPr>
              <a:t>لأ</a:t>
            </a:r>
            <a:r>
              <a:rPr dirty="0" smtClean="0" sz="1400" spc="-80">
                <a:latin typeface="Arial"/>
                <a:cs typeface="Arial"/>
              </a:rPr>
              <a:t>ة</a:t>
            </a:r>
            <a:r>
              <a:rPr dirty="0" smtClean="0" sz="1400" spc="-440">
                <a:latin typeface="Arial"/>
                <a:cs typeface="Arial"/>
              </a:rPr>
              <a:t>ي</a:t>
            </a:r>
            <a:r>
              <a:rPr dirty="0" smtClean="0" sz="1400" spc="-195">
                <a:latin typeface="Arial"/>
                <a:cs typeface="Arial"/>
              </a:rPr>
              <a:t>ا</a:t>
            </a:r>
            <a:r>
              <a:rPr dirty="0" smtClean="0" sz="1400" spc="-229">
                <a:latin typeface="Arial"/>
                <a:cs typeface="Arial"/>
              </a:rPr>
              <a:t>افي</a:t>
            </a:r>
            <a:r>
              <a:rPr dirty="0" smtClean="0" sz="1400" spc="-310">
                <a:latin typeface="Arial"/>
                <a:cs typeface="Arial"/>
              </a:rPr>
              <a:t>ب</a:t>
            </a:r>
            <a:r>
              <a:rPr dirty="0" smtClean="0" sz="1400" spc="0">
                <a:latin typeface="Arial"/>
                <a:cs typeface="Arial"/>
              </a:rPr>
              <a:t>ا </a:t>
            </a:r>
            <a:r>
              <a:rPr dirty="0" smtClean="0" sz="1400" spc="-50">
                <a:latin typeface="Arial"/>
                <a:cs typeface="Arial"/>
              </a:rPr>
              <a:t>زة</a:t>
            </a:r>
            <a:r>
              <a:rPr dirty="0" smtClean="0" sz="1400" spc="-50">
                <a:latin typeface="Arial"/>
                <a:cs typeface="Arial"/>
              </a:rPr>
              <a:t>ة</a:t>
            </a:r>
            <a:r>
              <a:rPr dirty="0" smtClean="0" sz="1400" spc="-55">
                <a:latin typeface="Arial"/>
                <a:cs typeface="Arial"/>
              </a:rPr>
              <a:t>ا</a:t>
            </a:r>
            <a:r>
              <a:rPr dirty="0" smtClean="0" sz="1400" spc="-210">
                <a:latin typeface="Arial"/>
                <a:cs typeface="Arial"/>
              </a:rPr>
              <a:t>الليلأ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، </a:t>
            </a:r>
            <a:r>
              <a:rPr dirty="0" smtClean="0" sz="1400" spc="85">
                <a:latin typeface="Arial"/>
                <a:cs typeface="Arial"/>
              </a:rPr>
              <a:t> </a:t>
            </a:r>
            <a:r>
              <a:rPr dirty="0" smtClean="0" sz="1400" spc="-560">
                <a:latin typeface="Arial"/>
                <a:cs typeface="Arial"/>
              </a:rPr>
              <a:t>بي</a:t>
            </a:r>
            <a:r>
              <a:rPr dirty="0" smtClean="0" sz="1400" spc="-229">
                <a:latin typeface="Arial"/>
                <a:cs typeface="Arial"/>
              </a:rPr>
              <a:t>ا</a:t>
            </a:r>
            <a:r>
              <a:rPr dirty="0" smtClean="0" sz="1400" spc="-135">
                <a:latin typeface="Arial"/>
                <a:cs typeface="Arial"/>
              </a:rPr>
              <a:t>ال</a:t>
            </a:r>
            <a:r>
              <a:rPr dirty="0" smtClean="0" sz="1400" spc="-254">
                <a:latin typeface="Arial"/>
                <a:cs typeface="Arial"/>
              </a:rPr>
              <a:t>ي</a:t>
            </a:r>
            <a:r>
              <a:rPr dirty="0" smtClean="0" sz="1400" spc="-355">
                <a:latin typeface="Arial"/>
                <a:cs typeface="Arial"/>
              </a:rPr>
              <a:t>با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135">
                <a:latin typeface="Arial"/>
                <a:cs typeface="Arial"/>
              </a:rPr>
              <a:t>او</a:t>
            </a:r>
            <a:r>
              <a:rPr dirty="0" smtClean="0" sz="1400" spc="20">
                <a:latin typeface="Arial"/>
                <a:cs typeface="Arial"/>
              </a:rPr>
              <a:t>ا</a:t>
            </a:r>
            <a:r>
              <a:rPr dirty="0" smtClean="0" sz="1400" spc="275">
                <a:latin typeface="Arial"/>
                <a:cs typeface="Arial"/>
              </a:rPr>
              <a:t>اه</a:t>
            </a:r>
            <a:r>
              <a:rPr dirty="0" smtClean="0" sz="1400" spc="220">
                <a:latin typeface="Arial"/>
                <a:cs typeface="Arial"/>
              </a:rPr>
              <a:t>ا</a:t>
            </a:r>
            <a:r>
              <a:rPr dirty="0" smtClean="0" sz="1400" spc="-200">
                <a:latin typeface="Arial"/>
                <a:cs typeface="Arial"/>
              </a:rPr>
              <a:t>لأ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-125">
                <a:latin typeface="Arial"/>
                <a:cs typeface="Arial"/>
              </a:rPr>
              <a:t>لأ</a:t>
            </a:r>
            <a:r>
              <a:rPr dirty="0" smtClean="0" sz="1400" spc="-130">
                <a:latin typeface="Arial"/>
                <a:cs typeface="Arial"/>
              </a:rPr>
              <a:t>ا</a:t>
            </a:r>
            <a:r>
              <a:rPr dirty="0" smtClean="0" sz="1400" spc="-25">
                <a:latin typeface="Arial"/>
                <a:cs typeface="Arial"/>
              </a:rPr>
              <a:t>ا غ</a:t>
            </a:r>
            <a:r>
              <a:rPr dirty="0" smtClean="0" sz="1400" spc="25">
                <a:latin typeface="Arial"/>
                <a:cs typeface="Arial"/>
              </a:rPr>
              <a:t> </a:t>
            </a:r>
            <a:r>
              <a:rPr dirty="0" smtClean="0" sz="1400" spc="114">
                <a:latin typeface="Arial"/>
                <a:cs typeface="Arial"/>
              </a:rPr>
              <a:t>ا</a:t>
            </a:r>
            <a:r>
              <a:rPr dirty="0" smtClean="0" sz="1400" spc="65">
                <a:latin typeface="Arial"/>
                <a:cs typeface="Arial"/>
              </a:rPr>
              <a:t>ا</a:t>
            </a:r>
            <a:r>
              <a:rPr dirty="0" smtClean="0" sz="1400" spc="-25">
                <a:latin typeface="Arial"/>
                <a:cs typeface="Arial"/>
              </a:rPr>
              <a:t>اي</a:t>
            </a:r>
            <a:r>
              <a:rPr dirty="0" smtClean="0" sz="1400" spc="-30">
                <a:latin typeface="Arial"/>
                <a:cs typeface="Arial"/>
              </a:rPr>
              <a:t>ه</a:t>
            </a:r>
            <a:r>
              <a:rPr dirty="0" smtClean="0" sz="1400" spc="0">
                <a:latin typeface="Arial"/>
                <a:cs typeface="Arial"/>
              </a:rPr>
              <a:t>ا </a:t>
            </a:r>
            <a:r>
              <a:rPr dirty="0" smtClean="0" sz="1400" spc="229">
                <a:latin typeface="Arial"/>
                <a:cs typeface="Arial"/>
              </a:rPr>
              <a:t>ا</a:t>
            </a:r>
            <a:r>
              <a:rPr dirty="0" smtClean="0" sz="1400" spc="-55">
                <a:latin typeface="Arial"/>
                <a:cs typeface="Arial"/>
              </a:rPr>
              <a:t>ا</a:t>
            </a:r>
            <a:r>
              <a:rPr dirty="0" smtClean="0" sz="1400" spc="25">
                <a:latin typeface="Arial"/>
                <a:cs typeface="Arial"/>
              </a:rPr>
              <a:t>اي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-50">
                <a:latin typeface="Arial"/>
                <a:cs typeface="Arial"/>
              </a:rPr>
              <a:t> </a:t>
            </a:r>
            <a:r>
              <a:rPr dirty="0" smtClean="0" sz="1400" spc="-350">
                <a:latin typeface="Arial"/>
                <a:cs typeface="Arial"/>
              </a:rPr>
              <a:t>يبا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75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ا</a:t>
            </a:r>
            <a:r>
              <a:rPr dirty="0" smtClean="0" sz="1400" spc="120">
                <a:latin typeface="Arial"/>
                <a:cs typeface="Arial"/>
              </a:rPr>
              <a:t>ا </a:t>
            </a:r>
            <a:r>
              <a:rPr dirty="0" smtClean="0" sz="1400" spc="90">
                <a:latin typeface="Arial"/>
                <a:cs typeface="Arial"/>
              </a:rPr>
              <a:t>ا</a:t>
            </a:r>
            <a:r>
              <a:rPr dirty="0" smtClean="0" sz="1400" spc="-200">
                <a:latin typeface="Arial"/>
                <a:cs typeface="Arial"/>
              </a:rPr>
              <a:t>لأ</a:t>
            </a:r>
            <a:r>
              <a:rPr dirty="0" smtClean="0" sz="1400" spc="-370">
                <a:latin typeface="Arial"/>
                <a:cs typeface="Arial"/>
              </a:rPr>
              <a:t>ل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-250">
                <a:latin typeface="Arial"/>
                <a:cs typeface="Arial"/>
              </a:rPr>
              <a:t>يية</a:t>
            </a:r>
            <a:r>
              <a:rPr dirty="0" smtClean="0" sz="1400" spc="-155">
                <a:latin typeface="Arial"/>
                <a:cs typeface="Arial"/>
              </a:rPr>
              <a:t>ا</a:t>
            </a:r>
            <a:r>
              <a:rPr dirty="0" smtClean="0" sz="1400" spc="-155">
                <a:latin typeface="Arial"/>
                <a:cs typeface="Arial"/>
              </a:rPr>
              <a:t>ا س</a:t>
            </a:r>
            <a:r>
              <a:rPr dirty="0" smtClean="0" sz="1400" spc="10">
                <a:latin typeface="Arial"/>
                <a:cs typeface="Arial"/>
              </a:rPr>
              <a:t> </a:t>
            </a:r>
            <a:r>
              <a:rPr dirty="0" smtClean="0" sz="1400" spc="-35">
                <a:latin typeface="Arial"/>
                <a:cs typeface="Arial"/>
              </a:rPr>
              <a:t>غ</a:t>
            </a:r>
            <a:r>
              <a:rPr dirty="0" smtClean="0" sz="1400" spc="150">
                <a:latin typeface="Arial"/>
                <a:cs typeface="Arial"/>
              </a:rPr>
              <a:t>  </a:t>
            </a:r>
            <a:r>
              <a:rPr dirty="0" smtClean="0" sz="1400" spc="-55">
                <a:latin typeface="Arial"/>
                <a:cs typeface="Arial"/>
              </a:rPr>
              <a:t>ا</a:t>
            </a:r>
            <a:r>
              <a:rPr dirty="0" smtClean="0" sz="1400" spc="-25">
                <a:latin typeface="Arial"/>
                <a:cs typeface="Arial"/>
              </a:rPr>
              <a:t>ا 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700">
                <a:latin typeface="Arial"/>
                <a:cs typeface="Arial"/>
              </a:rPr>
              <a:t>ا</a:t>
            </a:r>
            <a:r>
              <a:rPr dirty="0" smtClean="0" sz="1400" spc="-200">
                <a:latin typeface="Arial"/>
                <a:cs typeface="Arial"/>
              </a:rPr>
              <a:t>لأ</a:t>
            </a:r>
            <a:r>
              <a:rPr dirty="0" smtClean="0" sz="1400" spc="-114">
                <a:latin typeface="Arial"/>
                <a:cs typeface="Arial"/>
              </a:rPr>
              <a:t>د</a:t>
            </a:r>
            <a:r>
              <a:rPr dirty="0" smtClean="0" sz="1400" spc="-125">
                <a:latin typeface="Arial"/>
                <a:cs typeface="Arial"/>
              </a:rPr>
              <a:t>ا</a:t>
            </a:r>
            <a:r>
              <a:rPr dirty="0" smtClean="0" sz="1400" spc="-135">
                <a:latin typeface="Arial"/>
                <a:cs typeface="Arial"/>
              </a:rPr>
              <a:t>اسلاا</a:t>
            </a:r>
            <a:r>
              <a:rPr dirty="0" smtClean="0" sz="1400" spc="-135">
                <a:latin typeface="Arial"/>
                <a:cs typeface="Arial"/>
              </a:rPr>
              <a:t> </a:t>
            </a:r>
            <a:r>
              <a:rPr dirty="0" smtClean="0" sz="1400" spc="-90">
                <a:latin typeface="Arial"/>
                <a:cs typeface="Arial"/>
              </a:rPr>
              <a:t>ا</a:t>
            </a:r>
            <a:r>
              <a:rPr dirty="0" smtClean="0" sz="1400" spc="-260">
                <a:latin typeface="Arial"/>
                <a:cs typeface="Arial"/>
              </a:rPr>
              <a:t>ط</a:t>
            </a:r>
            <a:r>
              <a:rPr dirty="0" smtClean="0" sz="1400" spc="-65">
                <a:latin typeface="Arial"/>
                <a:cs typeface="Arial"/>
              </a:rPr>
              <a:t>ا</a:t>
            </a:r>
            <a:r>
              <a:rPr dirty="0" smtClean="0" sz="1400" spc="-95">
                <a:latin typeface="Arial"/>
                <a:cs typeface="Arial"/>
              </a:rPr>
              <a:t>اولأ</a:t>
            </a:r>
            <a:endParaRPr sz="1400">
              <a:latin typeface="Arial"/>
              <a:cs typeface="Arial"/>
            </a:endParaRPr>
          </a:p>
          <a:p>
            <a:pPr algn="r" marR="15240">
              <a:lnSpc>
                <a:spcPct val="100000"/>
              </a:lnSpc>
              <a:spcBef>
                <a:spcPts val="180"/>
              </a:spcBef>
            </a:pPr>
            <a:r>
              <a:rPr dirty="0" smtClean="0" sz="1400">
                <a:latin typeface="Arial"/>
                <a:cs typeface="Arial"/>
              </a:rPr>
              <a:t>.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600">
                <a:latin typeface="Arial"/>
                <a:cs typeface="Arial"/>
              </a:rPr>
              <a:t> </a:t>
            </a:r>
            <a:r>
              <a:rPr dirty="0" smtClean="0" sz="1400" spc="-335">
                <a:latin typeface="Arial"/>
                <a:cs typeface="Arial"/>
              </a:rPr>
              <a:t>ي</a:t>
            </a:r>
            <a:r>
              <a:rPr dirty="0" smtClean="0" sz="1400" spc="-220">
                <a:latin typeface="Arial"/>
                <a:cs typeface="Arial"/>
              </a:rPr>
              <a:t>و</a:t>
            </a:r>
            <a:r>
              <a:rPr dirty="0" smtClean="0" sz="1400" spc="-195">
                <a:latin typeface="Arial"/>
                <a:cs typeface="Arial"/>
              </a:rPr>
              <a:t>ي </a:t>
            </a:r>
            <a:r>
              <a:rPr dirty="0" smtClean="0" sz="1400" spc="-210">
                <a:latin typeface="Arial"/>
                <a:cs typeface="Arial"/>
              </a:rPr>
              <a:t>ل</a:t>
            </a:r>
            <a:r>
              <a:rPr dirty="0" smtClean="0" sz="1400" spc="-120">
                <a:latin typeface="Arial"/>
                <a:cs typeface="Arial"/>
              </a:rPr>
              <a:t>لا</a:t>
            </a:r>
            <a:r>
              <a:rPr dirty="0" smtClean="0" sz="1400" spc="-120">
                <a:latin typeface="Arial"/>
                <a:cs typeface="Arial"/>
              </a:rPr>
              <a:t>ا </a:t>
            </a:r>
            <a:r>
              <a:rPr dirty="0" smtClean="0" sz="1400" spc="229">
                <a:latin typeface="Arial"/>
                <a:cs typeface="Arial"/>
              </a:rPr>
              <a:t>ا</a:t>
            </a:r>
            <a:r>
              <a:rPr dirty="0" smtClean="0" sz="1400" spc="-415">
                <a:latin typeface="Arial"/>
                <a:cs typeface="Arial"/>
              </a:rPr>
              <a:t>س</a:t>
            </a:r>
            <a:r>
              <a:rPr dirty="0" smtClean="0" sz="1400" spc="-200">
                <a:latin typeface="Arial"/>
                <a:cs typeface="Arial"/>
              </a:rPr>
              <a:t>لأ</a:t>
            </a:r>
            <a:r>
              <a:rPr dirty="0" smtClean="0" sz="1400" spc="-50">
                <a:latin typeface="Arial"/>
                <a:cs typeface="Arial"/>
              </a:rPr>
              <a:t> </a:t>
            </a:r>
            <a:r>
              <a:rPr dirty="0" smtClean="0" sz="1400" spc="-370">
                <a:latin typeface="Arial"/>
                <a:cs typeface="Arial"/>
              </a:rPr>
              <a:t>ل</a:t>
            </a:r>
            <a:r>
              <a:rPr dirty="0" smtClean="0" sz="1400" spc="-250">
                <a:latin typeface="Arial"/>
                <a:cs typeface="Arial"/>
              </a:rPr>
              <a:t>يلأ</a:t>
            </a:r>
            <a:endParaRPr sz="1400">
              <a:latin typeface="Arial"/>
              <a:cs typeface="Arial"/>
            </a:endParaRPr>
          </a:p>
          <a:p>
            <a:pPr>
              <a:lnSpc>
                <a:spcPts val="1100"/>
              </a:lnSpc>
              <a:spcBef>
                <a:spcPts val="64"/>
              </a:spcBef>
            </a:pPr>
            <a:endParaRPr sz="1100"/>
          </a:p>
          <a:p>
            <a:pPr algn="r" marR="12700">
              <a:lnSpc>
                <a:spcPct val="100000"/>
              </a:lnSpc>
              <a:tabLst>
                <a:tab pos="2245360" algn="l"/>
              </a:tabLst>
            </a:pPr>
            <a:r>
              <a:rPr dirty="0" smtClean="0" sz="1400" spc="15" b="1">
                <a:solidFill>
                  <a:srgbClr val="FF0000"/>
                </a:solidFill>
                <a:latin typeface="Arial"/>
                <a:cs typeface="Arial"/>
              </a:rPr>
              <a:t>ا</a:t>
            </a:r>
            <a:r>
              <a:rPr dirty="0" smtClean="0" sz="1400" spc="-120" b="1">
                <a:solidFill>
                  <a:srgbClr val="FF0000"/>
                </a:solidFill>
                <a:latin typeface="Arial"/>
                <a:cs typeface="Arial"/>
              </a:rPr>
              <a:t>هن</a:t>
            </a:r>
            <a:r>
              <a:rPr dirty="0" smtClean="0" sz="1400" spc="40" b="1">
                <a:solidFill>
                  <a:srgbClr val="FF0000"/>
                </a:solidFill>
                <a:latin typeface="Arial"/>
                <a:cs typeface="Arial"/>
              </a:rPr>
              <a:t>و</a:t>
            </a:r>
            <a:r>
              <a:rPr dirty="0" smtClean="0" sz="1400" spc="40" b="1">
                <a:solidFill>
                  <a:srgbClr val="FF0000"/>
                </a:solidFill>
                <a:latin typeface="Arial"/>
                <a:cs typeface="Arial"/>
              </a:rPr>
              <a:t>م</a:t>
            </a:r>
            <a:r>
              <a:rPr dirty="0" smtClean="0" sz="1400" spc="-170" b="1">
                <a:solidFill>
                  <a:srgbClr val="FF0000"/>
                </a:solidFill>
                <a:latin typeface="Arial"/>
                <a:cs typeface="Arial"/>
              </a:rPr>
              <a:t>ضم</a:t>
            </a:r>
            <a:r>
              <a:rPr dirty="0" smtClean="0" sz="1400" spc="5" b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mtClean="0" sz="1400" spc="35" b="1">
                <a:solidFill>
                  <a:srgbClr val="FF0000"/>
                </a:solidFill>
                <a:latin typeface="Arial"/>
                <a:cs typeface="Arial"/>
              </a:rPr>
              <a:t>نم</a:t>
            </a:r>
            <a:r>
              <a:rPr dirty="0" smtClean="0" sz="1400" spc="5" b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mtClean="0" sz="1400" spc="100" b="1">
                <a:solidFill>
                  <a:srgbClr val="FF0000"/>
                </a:solidFill>
                <a:latin typeface="Arial"/>
                <a:cs typeface="Arial"/>
              </a:rPr>
              <a:t>ة</a:t>
            </a:r>
            <a:r>
              <a:rPr dirty="0" smtClean="0" sz="1400" spc="75" b="1">
                <a:solidFill>
                  <a:srgbClr val="FF0000"/>
                </a:solidFill>
                <a:latin typeface="Arial"/>
                <a:cs typeface="Arial"/>
              </a:rPr>
              <a:t>م</a:t>
            </a:r>
            <a:r>
              <a:rPr dirty="0" smtClean="0" sz="1400" spc="-90" b="1">
                <a:solidFill>
                  <a:srgbClr val="FF0000"/>
                </a:solidFill>
                <a:latin typeface="Arial"/>
                <a:cs typeface="Arial"/>
              </a:rPr>
              <a:t>زلأ</a:t>
            </a:r>
            <a:r>
              <a:rPr dirty="0" smtClean="0" sz="1400" spc="-90" b="1">
                <a:solidFill>
                  <a:srgbClr val="FF0000"/>
                </a:solidFill>
                <a:latin typeface="Arial"/>
                <a:cs typeface="Arial"/>
              </a:rPr>
              <a:t>ا </a:t>
            </a:r>
            <a:r>
              <a:rPr dirty="0" smtClean="0" sz="1400" spc="-320" b="1">
                <a:solidFill>
                  <a:srgbClr val="FF0000"/>
                </a:solidFill>
                <a:latin typeface="Arial"/>
                <a:cs typeface="Arial"/>
              </a:rPr>
              <a:t>غي</a:t>
            </a:r>
            <a:r>
              <a:rPr dirty="0" smtClean="0" sz="1400" spc="-310" b="1">
                <a:solidFill>
                  <a:srgbClr val="FF0000"/>
                </a:solidFill>
                <a:latin typeface="Arial"/>
                <a:cs typeface="Arial"/>
              </a:rPr>
              <a:t>رف</a:t>
            </a:r>
            <a:r>
              <a:rPr dirty="0" smtClean="0" sz="1400" spc="-540" b="1">
                <a:solidFill>
                  <a:srgbClr val="FF0000"/>
                </a:solidFill>
                <a:latin typeface="Arial"/>
                <a:cs typeface="Arial"/>
              </a:rPr>
              <a:t>ت</a:t>
            </a:r>
            <a:r>
              <a:rPr dirty="0" smtClean="0" sz="1400" spc="5" b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mtClean="0" sz="1400" spc="-165" b="1">
                <a:solidFill>
                  <a:srgbClr val="FF0000"/>
                </a:solidFill>
                <a:latin typeface="Arial"/>
                <a:cs typeface="Arial"/>
              </a:rPr>
              <a:t>بولس</a:t>
            </a:r>
            <a:r>
              <a:rPr dirty="0" smtClean="0" sz="1400" spc="-50" b="1">
                <a:solidFill>
                  <a:srgbClr val="FF0000"/>
                </a:solidFill>
                <a:latin typeface="Arial"/>
                <a:cs typeface="Arial"/>
              </a:rPr>
              <a:t>أ</a:t>
            </a:r>
            <a:r>
              <a:rPr dirty="0" smtClean="0" sz="1400" spc="-15" b="1">
                <a:solidFill>
                  <a:srgbClr val="FF0000"/>
                </a:solidFill>
                <a:latin typeface="Arial"/>
                <a:cs typeface="Arial"/>
              </a:rPr>
              <a:t>:</a:t>
            </a:r>
            <a:r>
              <a:rPr dirty="0" smtClean="0" sz="1400" spc="15" b="1">
                <a:solidFill>
                  <a:srgbClr val="FF0000"/>
                </a:solidFill>
                <a:latin typeface="Arial"/>
                <a:cs typeface="Arial"/>
              </a:rPr>
              <a:t>ا</a:t>
            </a:r>
            <a:r>
              <a:rPr dirty="0" smtClean="0" sz="1400" spc="-425" b="1">
                <a:solidFill>
                  <a:srgbClr val="FF0000"/>
                </a:solidFill>
                <a:latin typeface="Arial"/>
                <a:cs typeface="Arial"/>
              </a:rPr>
              <a:t>س</a:t>
            </a:r>
            <a:r>
              <a:rPr dirty="0" smtClean="0" sz="1400" spc="-1745" b="1">
                <a:solidFill>
                  <a:srgbClr val="FF0000"/>
                </a:solidFill>
                <a:latin typeface="Arial"/>
                <a:cs typeface="Arial"/>
              </a:rPr>
              <a:t>م</a:t>
            </a:r>
            <a:r>
              <a:rPr dirty="0" smtClean="0" baseline="3968" sz="2100" spc="0" b="1">
                <a:solidFill>
                  <a:srgbClr val="FF0000"/>
                </a:solidFill>
                <a:latin typeface="Arial"/>
                <a:cs typeface="Arial"/>
              </a:rPr>
              <a:t>ً	</a:t>
            </a:r>
            <a:r>
              <a:rPr dirty="0" smtClean="0" sz="1400" spc="15" b="1">
                <a:solidFill>
                  <a:srgbClr val="FF0000"/>
                </a:solidFill>
                <a:latin typeface="Arial"/>
                <a:cs typeface="Arial"/>
              </a:rPr>
              <a:t>ا</a:t>
            </a:r>
            <a:r>
              <a:rPr dirty="0" smtClean="0" sz="1400" spc="-85" b="1">
                <a:solidFill>
                  <a:srgbClr val="FF0000"/>
                </a:solidFill>
                <a:latin typeface="Arial"/>
                <a:cs typeface="Arial"/>
              </a:rPr>
              <a:t>خ</a:t>
            </a:r>
            <a:endParaRPr sz="1400">
              <a:latin typeface="Arial"/>
              <a:cs typeface="Arial"/>
            </a:endParaRPr>
          </a:p>
          <a:p>
            <a:pPr>
              <a:lnSpc>
                <a:spcPts val="1000"/>
              </a:lnSpc>
              <a:spcBef>
                <a:spcPts val="9"/>
              </a:spcBef>
            </a:pPr>
            <a:endParaRPr sz="1000"/>
          </a:p>
          <a:p>
            <a:pPr algn="r" marL="12700" marR="16510">
              <a:lnSpc>
                <a:spcPct val="110000"/>
              </a:lnSpc>
            </a:pPr>
            <a:r>
              <a:rPr dirty="0" smtClean="0" sz="1400" spc="-185">
                <a:latin typeface="Arial"/>
                <a:cs typeface="Arial"/>
              </a:rPr>
              <a:t>زلألأ</a:t>
            </a:r>
            <a:r>
              <a:rPr dirty="0" smtClean="0" sz="1400" spc="-200">
                <a:latin typeface="Arial"/>
                <a:cs typeface="Arial"/>
              </a:rPr>
              <a:t>ا</a:t>
            </a:r>
            <a:r>
              <a:rPr dirty="0" smtClean="0" sz="1400" spc="10">
                <a:latin typeface="Arial"/>
                <a:cs typeface="Arial"/>
              </a:rPr>
              <a:t>اف 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420">
                <a:latin typeface="Arial"/>
                <a:cs typeface="Arial"/>
              </a:rPr>
              <a:t>ا</a:t>
            </a:r>
            <a:r>
              <a:rPr dirty="0" smtClean="0" sz="1400" spc="-114">
                <a:latin typeface="Arial"/>
                <a:cs typeface="Arial"/>
              </a:rPr>
              <a:t>ا</a:t>
            </a:r>
            <a:r>
              <a:rPr dirty="0" smtClean="0" sz="1400" spc="-160">
                <a:latin typeface="Arial"/>
                <a:cs typeface="Arial"/>
              </a:rPr>
              <a:t>اي</a:t>
            </a:r>
            <a:r>
              <a:rPr dirty="0" smtClean="0" sz="1400" spc="-204">
                <a:latin typeface="Arial"/>
                <a:cs typeface="Arial"/>
              </a:rPr>
              <a:t>ل</a:t>
            </a:r>
            <a:r>
              <a:rPr dirty="0" smtClean="0" sz="1400" spc="-550">
                <a:latin typeface="Arial"/>
                <a:cs typeface="Arial"/>
              </a:rPr>
              <a:t>ب</a:t>
            </a:r>
            <a:r>
              <a:rPr dirty="0" smtClean="0" sz="1400" spc="-170">
                <a:latin typeface="Arial"/>
                <a:cs typeface="Arial"/>
              </a:rPr>
              <a:t>ا</a:t>
            </a:r>
            <a:r>
              <a:rPr dirty="0" smtClean="0" sz="1400" spc="-200">
                <a:latin typeface="Arial"/>
                <a:cs typeface="Arial"/>
              </a:rPr>
              <a:t>لأ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، </a:t>
            </a:r>
            <a:r>
              <a:rPr dirty="0" smtClean="0" sz="1400" spc="229">
                <a:latin typeface="Arial"/>
                <a:cs typeface="Arial"/>
              </a:rPr>
              <a:t>ا</a:t>
            </a:r>
            <a:r>
              <a:rPr dirty="0" smtClean="0" sz="1400" spc="-110">
                <a:latin typeface="Arial"/>
                <a:cs typeface="Arial"/>
              </a:rPr>
              <a:t>ا</a:t>
            </a:r>
            <a:r>
              <a:rPr dirty="0" smtClean="0" sz="1400" spc="-25">
                <a:latin typeface="Arial"/>
                <a:cs typeface="Arial"/>
              </a:rPr>
              <a:t>اي</a:t>
            </a:r>
            <a:r>
              <a:rPr dirty="0" smtClean="0" sz="1400" spc="-30">
                <a:latin typeface="Arial"/>
                <a:cs typeface="Arial"/>
              </a:rPr>
              <a:t>ه</a:t>
            </a:r>
            <a:r>
              <a:rPr dirty="0" smtClean="0" sz="1400" spc="-245">
                <a:latin typeface="Arial"/>
                <a:cs typeface="Arial"/>
              </a:rPr>
              <a:t>وب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434">
                <a:latin typeface="Arial"/>
                <a:cs typeface="Arial"/>
              </a:rPr>
              <a:t> </a:t>
            </a:r>
            <a:r>
              <a:rPr dirty="0" smtClean="0" sz="1400" spc="-110">
                <a:latin typeface="Arial"/>
                <a:cs typeface="Arial"/>
              </a:rPr>
              <a:t>ا</a:t>
            </a:r>
            <a:r>
              <a:rPr dirty="0" smtClean="0" sz="1400" spc="-195">
                <a:latin typeface="Arial"/>
                <a:cs typeface="Arial"/>
              </a:rPr>
              <a:t>اي </a:t>
            </a:r>
            <a:r>
              <a:rPr dirty="0" smtClean="0" sz="1400" spc="-280">
                <a:latin typeface="Arial"/>
                <a:cs typeface="Arial"/>
              </a:rPr>
              <a:t>يوبا</a:t>
            </a:r>
            <a:r>
              <a:rPr dirty="0" smtClean="0" sz="1400" spc="-280">
                <a:latin typeface="Arial"/>
                <a:cs typeface="Arial"/>
              </a:rPr>
              <a:t> </a:t>
            </a:r>
            <a:r>
              <a:rPr dirty="0" smtClean="0" sz="1400" spc="5">
                <a:latin typeface="Arial"/>
                <a:cs typeface="Arial"/>
              </a:rPr>
              <a:t>ن</a:t>
            </a:r>
            <a:r>
              <a:rPr dirty="0" smtClean="0" sz="1400" spc="-200">
                <a:latin typeface="Arial"/>
                <a:cs typeface="Arial"/>
              </a:rPr>
              <a:t>لأ</a:t>
            </a:r>
            <a:r>
              <a:rPr dirty="0" smtClean="0" sz="1400" spc="-350">
                <a:latin typeface="Arial"/>
                <a:cs typeface="Arial"/>
              </a:rPr>
              <a:t>ي</a:t>
            </a:r>
            <a:r>
              <a:rPr dirty="0" smtClean="0" sz="1400" spc="-114">
                <a:latin typeface="Arial"/>
                <a:cs typeface="Arial"/>
              </a:rPr>
              <a:t>ا</a:t>
            </a:r>
            <a:r>
              <a:rPr dirty="0" smtClean="0" sz="1400" spc="-55">
                <a:latin typeface="Arial"/>
                <a:cs typeface="Arial"/>
              </a:rPr>
              <a:t>اهي</a:t>
            </a:r>
            <a:r>
              <a:rPr dirty="0" smtClean="0" sz="1400" spc="-110">
                <a:latin typeface="Arial"/>
                <a:cs typeface="Arial"/>
              </a:rPr>
              <a:t>ب</a:t>
            </a:r>
            <a:r>
              <a:rPr dirty="0" smtClean="0" sz="1400" spc="0">
                <a:latin typeface="Arial"/>
                <a:cs typeface="Arial"/>
              </a:rPr>
              <a:t>ا </a:t>
            </a:r>
            <a:r>
              <a:rPr dirty="0" smtClean="0" sz="1400" spc="-290">
                <a:latin typeface="Arial"/>
                <a:cs typeface="Arial"/>
              </a:rPr>
              <a:t>ف</a:t>
            </a:r>
            <a:r>
              <a:rPr dirty="0" smtClean="0" sz="1400" spc="-114">
                <a:latin typeface="Arial"/>
                <a:cs typeface="Arial"/>
              </a:rPr>
              <a:t>ا</a:t>
            </a:r>
            <a:r>
              <a:rPr dirty="0" smtClean="0" sz="1400" spc="-70">
                <a:latin typeface="Arial"/>
                <a:cs typeface="Arial"/>
              </a:rPr>
              <a:t>ا</a:t>
            </a:r>
            <a:r>
              <a:rPr dirty="0" smtClean="0" sz="1400" spc="-125">
                <a:latin typeface="Arial"/>
                <a:cs typeface="Arial"/>
              </a:rPr>
              <a:t>د</a:t>
            </a:r>
            <a:r>
              <a:rPr dirty="0" smtClean="0" sz="1400" spc="-415">
                <a:latin typeface="Arial"/>
                <a:cs typeface="Arial"/>
              </a:rPr>
              <a:t>س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155">
                <a:latin typeface="Arial"/>
                <a:cs typeface="Arial"/>
              </a:rPr>
              <a:t> ل</a:t>
            </a:r>
            <a:r>
              <a:rPr dirty="0" smtClean="0" sz="1400" spc="70">
                <a:latin typeface="Arial"/>
                <a:cs typeface="Arial"/>
              </a:rPr>
              <a:t>أ</a:t>
            </a:r>
            <a:r>
              <a:rPr dirty="0" smtClean="0" sz="1400" spc="-100">
                <a:latin typeface="Arial"/>
                <a:cs typeface="Arial"/>
              </a:rPr>
              <a:t>ا</a:t>
            </a:r>
            <a:r>
              <a:rPr dirty="0" smtClean="0" sz="1400" spc="-250">
                <a:latin typeface="Arial"/>
                <a:cs typeface="Arial"/>
              </a:rPr>
              <a:t>اللبا</a:t>
            </a:r>
            <a:r>
              <a:rPr dirty="0" smtClean="0" sz="1400" spc="-250">
                <a:latin typeface="Arial"/>
                <a:cs typeface="Arial"/>
              </a:rPr>
              <a:t> </a:t>
            </a:r>
            <a:r>
              <a:rPr dirty="0" smtClean="0" sz="1400" spc="434">
                <a:latin typeface="Arial"/>
                <a:cs typeface="Arial"/>
              </a:rPr>
              <a:t> </a:t>
            </a:r>
            <a:r>
              <a:rPr dirty="0" smtClean="0" sz="1400" spc="-114">
                <a:latin typeface="Arial"/>
                <a:cs typeface="Arial"/>
              </a:rPr>
              <a:t>ا</a:t>
            </a:r>
            <a:r>
              <a:rPr dirty="0" smtClean="0" sz="1400" spc="10">
                <a:latin typeface="Arial"/>
                <a:cs typeface="Arial"/>
              </a:rPr>
              <a:t>او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700">
                <a:latin typeface="Arial"/>
                <a:cs typeface="Arial"/>
              </a:rPr>
              <a:t>ا</a:t>
            </a:r>
            <a:r>
              <a:rPr dirty="0" smtClean="0" sz="1400" spc="-200">
                <a:latin typeface="Arial"/>
                <a:cs typeface="Arial"/>
              </a:rPr>
              <a:t>لأ</a:t>
            </a:r>
            <a:r>
              <a:rPr dirty="0" smtClean="0" sz="1400" spc="-185">
                <a:latin typeface="Arial"/>
                <a:cs typeface="Arial"/>
              </a:rPr>
              <a:t>د</a:t>
            </a:r>
            <a:r>
              <a:rPr dirty="0" smtClean="0" sz="1400" spc="-114">
                <a:latin typeface="Arial"/>
                <a:cs typeface="Arial"/>
              </a:rPr>
              <a:t>ا</a:t>
            </a:r>
            <a:r>
              <a:rPr dirty="0" smtClean="0" sz="1400" spc="-135">
                <a:latin typeface="Arial"/>
                <a:cs typeface="Arial"/>
              </a:rPr>
              <a:t>اسلاا</a:t>
            </a:r>
            <a:r>
              <a:rPr dirty="0" smtClean="0" sz="1400" spc="-135">
                <a:latin typeface="Arial"/>
                <a:cs typeface="Arial"/>
              </a:rPr>
              <a:t> </a:t>
            </a:r>
            <a:r>
              <a:rPr dirty="0" smtClean="0" sz="1400" spc="-90">
                <a:latin typeface="Arial"/>
                <a:cs typeface="Arial"/>
              </a:rPr>
              <a:t>ا</a:t>
            </a:r>
            <a:r>
              <a:rPr dirty="0" smtClean="0" sz="1400" spc="-260">
                <a:latin typeface="Arial"/>
                <a:cs typeface="Arial"/>
              </a:rPr>
              <a:t>ط</a:t>
            </a:r>
            <a:r>
              <a:rPr dirty="0" smtClean="0" sz="1400" spc="-114">
                <a:latin typeface="Arial"/>
                <a:cs typeface="Arial"/>
              </a:rPr>
              <a:t>ا</a:t>
            </a:r>
            <a:r>
              <a:rPr dirty="0" smtClean="0" sz="1400" spc="-185">
                <a:latin typeface="Arial"/>
                <a:cs typeface="Arial"/>
              </a:rPr>
              <a:t>ا ب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75">
                <a:latin typeface="Arial"/>
                <a:cs typeface="Arial"/>
              </a:rPr>
              <a:t>ا</a:t>
            </a:r>
            <a:r>
              <a:rPr dirty="0" smtClean="0" sz="1400" spc="110">
                <a:latin typeface="Arial"/>
                <a:cs typeface="Arial"/>
              </a:rPr>
              <a:t> </a:t>
            </a:r>
            <a:r>
              <a:rPr dirty="0" smtClean="0" sz="1400" spc="-114">
                <a:latin typeface="Arial"/>
                <a:cs typeface="Arial"/>
              </a:rPr>
              <a:t>ا</a:t>
            </a:r>
            <a:r>
              <a:rPr dirty="0" smtClean="0" sz="1400" spc="-280">
                <a:latin typeface="Arial"/>
                <a:cs typeface="Arial"/>
              </a:rPr>
              <a:t>اسيسا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-204">
                <a:latin typeface="Arial"/>
                <a:cs typeface="Arial"/>
              </a:rPr>
              <a:t>زلأ</a:t>
            </a:r>
            <a:r>
              <a:rPr dirty="0" smtClean="0" sz="1400" spc="-114">
                <a:latin typeface="Arial"/>
                <a:cs typeface="Arial"/>
              </a:rPr>
              <a:t>ا</a:t>
            </a:r>
            <a:r>
              <a:rPr dirty="0" smtClean="0" sz="1400" spc="-195">
                <a:latin typeface="Arial"/>
                <a:cs typeface="Arial"/>
              </a:rPr>
              <a:t>المبا</a:t>
            </a:r>
            <a:r>
              <a:rPr dirty="0" smtClean="0" sz="1400" spc="-140">
                <a:latin typeface="Arial"/>
                <a:cs typeface="Arial"/>
              </a:rPr>
              <a:t> </a:t>
            </a:r>
            <a:r>
              <a:rPr dirty="0" smtClean="0" sz="1400" spc="-280">
                <a:latin typeface="Arial"/>
                <a:cs typeface="Arial"/>
              </a:rPr>
              <a:t>ف</a:t>
            </a:r>
            <a:r>
              <a:rPr dirty="0" smtClean="0" sz="1400" spc="0">
                <a:latin typeface="Arial"/>
                <a:cs typeface="Arial"/>
              </a:rPr>
              <a:t>ا</a:t>
            </a:r>
            <a:r>
              <a:rPr dirty="0" smtClean="0" sz="1400" spc="-195">
                <a:latin typeface="Arial"/>
                <a:cs typeface="Arial"/>
              </a:rPr>
              <a:t>د</a:t>
            </a:r>
            <a:r>
              <a:rPr dirty="0" smtClean="0" sz="1400" spc="-415">
                <a:latin typeface="Arial"/>
                <a:cs typeface="Arial"/>
              </a:rPr>
              <a:t>س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240">
                <a:latin typeface="Arial"/>
                <a:cs typeface="Arial"/>
              </a:rPr>
              <a:t>ا</a:t>
            </a:r>
            <a:r>
              <a:rPr dirty="0" smtClean="0" sz="1400" spc="0">
                <a:latin typeface="Arial"/>
                <a:cs typeface="Arial"/>
              </a:rPr>
              <a:t>ا</a:t>
            </a:r>
            <a:r>
              <a:rPr dirty="0" smtClean="0" sz="1400" spc="-40">
                <a:latin typeface="Arial"/>
                <a:cs typeface="Arial"/>
              </a:rPr>
              <a:t>ي</a:t>
            </a:r>
            <a:r>
              <a:rPr dirty="0" smtClean="0" sz="1400" spc="-30">
                <a:latin typeface="Arial"/>
                <a:cs typeface="Arial"/>
              </a:rPr>
              <a:t>ه</a:t>
            </a:r>
            <a:r>
              <a:rPr dirty="0" smtClean="0" sz="1400" spc="-120">
                <a:latin typeface="Arial"/>
                <a:cs typeface="Arial"/>
              </a:rPr>
              <a:t>لا</a:t>
            </a:r>
            <a:r>
              <a:rPr dirty="0" smtClean="0" sz="1400" spc="-120">
                <a:latin typeface="Arial"/>
                <a:cs typeface="Arial"/>
              </a:rPr>
              <a:t>ا </a:t>
            </a:r>
            <a:r>
              <a:rPr dirty="0" smtClean="0" sz="1400" spc="5">
                <a:latin typeface="Arial"/>
                <a:cs typeface="Arial"/>
              </a:rPr>
              <a:t>ى</a:t>
            </a:r>
            <a:r>
              <a:rPr dirty="0" smtClean="0" sz="1400" spc="-200">
                <a:latin typeface="Arial"/>
                <a:cs typeface="Arial"/>
              </a:rPr>
              <a:t>لأ</a:t>
            </a:r>
            <a:r>
              <a:rPr dirty="0" smtClean="0" sz="1400" spc="-10">
                <a:latin typeface="Arial"/>
                <a:cs typeface="Arial"/>
              </a:rPr>
              <a:t>ا 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ن</a:t>
            </a:r>
            <a:r>
              <a:rPr dirty="0" smtClean="0" sz="1400" spc="-35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ا</a:t>
            </a:r>
            <a:r>
              <a:rPr dirty="0" smtClean="0" sz="1400" spc="-50">
                <a:latin typeface="Arial"/>
                <a:cs typeface="Arial"/>
              </a:rPr>
              <a:t> 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-280">
                <a:latin typeface="Arial"/>
                <a:cs typeface="Arial"/>
              </a:rPr>
              <a:t>ق</a:t>
            </a:r>
            <a:r>
              <a:rPr dirty="0" smtClean="0" sz="1400" spc="-295">
                <a:latin typeface="Arial"/>
                <a:cs typeface="Arial"/>
              </a:rPr>
              <a:t>ي</a:t>
            </a:r>
            <a:r>
              <a:rPr dirty="0" smtClean="0" sz="1400" spc="0">
                <a:latin typeface="Arial"/>
                <a:cs typeface="Arial"/>
              </a:rPr>
              <a:t>ا</a:t>
            </a:r>
            <a:r>
              <a:rPr dirty="0" smtClean="0" sz="1400" spc="-240">
                <a:latin typeface="Arial"/>
                <a:cs typeface="Arial"/>
              </a:rPr>
              <a:t>مل</a:t>
            </a:r>
            <a:r>
              <a:rPr dirty="0" smtClean="0" sz="1400" spc="-240">
                <a:latin typeface="Arial"/>
                <a:cs typeface="Arial"/>
              </a:rPr>
              <a:t>ا </a:t>
            </a:r>
            <a:r>
              <a:rPr dirty="0" smtClean="0" sz="1400" spc="-150">
                <a:latin typeface="Arial"/>
                <a:cs typeface="Arial"/>
              </a:rPr>
              <a:t>قيا </a:t>
            </a:r>
            <a:r>
              <a:rPr dirty="0" smtClean="0" sz="1400" spc="20">
                <a:latin typeface="Arial"/>
                <a:cs typeface="Arial"/>
              </a:rPr>
              <a:t>و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ن</a:t>
            </a:r>
            <a:r>
              <a:rPr dirty="0" smtClean="0" sz="1400" spc="-285">
                <a:latin typeface="Arial"/>
                <a:cs typeface="Arial"/>
              </a:rPr>
              <a:t>ل</a:t>
            </a:r>
            <a:r>
              <a:rPr dirty="0" smtClean="0" sz="1400" spc="-105">
                <a:latin typeface="Arial"/>
                <a:cs typeface="Arial"/>
              </a:rPr>
              <a:t>أ</a:t>
            </a:r>
            <a:r>
              <a:rPr dirty="0" smtClean="0" sz="1400" spc="0">
                <a:latin typeface="Arial"/>
                <a:cs typeface="Arial"/>
              </a:rPr>
              <a:t>ا</a:t>
            </a:r>
            <a:r>
              <a:rPr dirty="0" smtClean="0" sz="1400" spc="-105">
                <a:latin typeface="Arial"/>
                <a:cs typeface="Arial"/>
              </a:rPr>
              <a:t>ل 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-120">
                <a:latin typeface="Arial"/>
                <a:cs typeface="Arial"/>
              </a:rPr>
              <a:t>لا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615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ا</a:t>
            </a:r>
            <a:r>
              <a:rPr dirty="0" smtClean="0" sz="1400" spc="10">
                <a:latin typeface="Arial"/>
                <a:cs typeface="Arial"/>
              </a:rPr>
              <a:t> و </a:t>
            </a:r>
            <a:r>
              <a:rPr dirty="0" smtClean="0" sz="1400" spc="10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، </a:t>
            </a:r>
            <a:r>
              <a:rPr dirty="0" smtClean="0" sz="1400" spc="5">
                <a:latin typeface="Arial"/>
                <a:cs typeface="Arial"/>
              </a:rPr>
              <a:t>ن</a:t>
            </a:r>
            <a:r>
              <a:rPr dirty="0" smtClean="0" sz="1400" spc="-200">
                <a:latin typeface="Arial"/>
                <a:cs typeface="Arial"/>
              </a:rPr>
              <a:t>لأ</a:t>
            </a:r>
            <a:r>
              <a:rPr dirty="0" smtClean="0" sz="1400" spc="20">
                <a:latin typeface="Arial"/>
                <a:cs typeface="Arial"/>
              </a:rPr>
              <a:t>ياه</a:t>
            </a:r>
            <a:r>
              <a:rPr dirty="0" smtClean="0" sz="1400" spc="30">
                <a:latin typeface="Arial"/>
                <a:cs typeface="Arial"/>
              </a:rPr>
              <a:t>ي</a:t>
            </a:r>
            <a:r>
              <a:rPr dirty="0" smtClean="0" sz="1400" spc="-355">
                <a:latin typeface="Arial"/>
                <a:cs typeface="Arial"/>
              </a:rPr>
              <a:t>با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-175">
                <a:latin typeface="Arial"/>
                <a:cs typeface="Arial"/>
              </a:rPr>
              <a:t>اط</a:t>
            </a:r>
            <a:r>
              <a:rPr dirty="0" smtClean="0" sz="1400" spc="-175">
                <a:latin typeface="Arial"/>
                <a:cs typeface="Arial"/>
              </a:rPr>
              <a:t>ا</a:t>
            </a:r>
            <a:r>
              <a:rPr dirty="0" smtClean="0" sz="1400" spc="20">
                <a:latin typeface="Arial"/>
                <a:cs typeface="Arial"/>
              </a:rPr>
              <a:t>و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15">
                <a:latin typeface="Arial"/>
                <a:cs typeface="Arial"/>
              </a:rPr>
              <a:t>ن</a:t>
            </a:r>
            <a:r>
              <a:rPr dirty="0" smtClean="0" sz="1400" spc="0">
                <a:latin typeface="Arial"/>
                <a:cs typeface="Arial"/>
              </a:rPr>
              <a:t>ا</a:t>
            </a:r>
            <a:r>
              <a:rPr dirty="0" smtClean="0" sz="1400" spc="-350">
                <a:latin typeface="Arial"/>
                <a:cs typeface="Arial"/>
              </a:rPr>
              <a:t>ي</a:t>
            </a:r>
            <a:r>
              <a:rPr dirty="0" smtClean="0" sz="1400" spc="-350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اايهلاا</a:t>
            </a:r>
            <a:r>
              <a:rPr dirty="0" smtClean="0" sz="1400" spc="-10">
                <a:latin typeface="Arial"/>
                <a:cs typeface="Arial"/>
              </a:rPr>
              <a:t> </a:t>
            </a:r>
            <a:r>
              <a:rPr dirty="0" smtClean="0" sz="1400" spc="170">
                <a:latin typeface="Arial"/>
                <a:cs typeface="Arial"/>
              </a:rPr>
              <a:t>م</a:t>
            </a:r>
            <a:r>
              <a:rPr dirty="0" smtClean="0" sz="1400" spc="0">
                <a:latin typeface="Arial"/>
                <a:cs typeface="Arial"/>
              </a:rPr>
              <a:t>ا</a:t>
            </a:r>
            <a:r>
              <a:rPr dirty="0" smtClean="0" sz="1400" spc="-170">
                <a:latin typeface="Arial"/>
                <a:cs typeface="Arial"/>
              </a:rPr>
              <a:t> لأمل</a:t>
            </a:r>
            <a:r>
              <a:rPr dirty="0" smtClean="0" sz="1400" spc="10">
                <a:latin typeface="Arial"/>
                <a:cs typeface="Arial"/>
              </a:rPr>
              <a:t> </a:t>
            </a:r>
            <a:r>
              <a:rPr dirty="0" smtClean="0" sz="1400" spc="-280">
                <a:latin typeface="Arial"/>
                <a:cs typeface="Arial"/>
              </a:rPr>
              <a:t>ف</a:t>
            </a:r>
            <a:r>
              <a:rPr dirty="0" smtClean="0" sz="1400" spc="0">
                <a:latin typeface="Arial"/>
                <a:cs typeface="Arial"/>
              </a:rPr>
              <a:t>ا</a:t>
            </a:r>
            <a:r>
              <a:rPr dirty="0" smtClean="0" sz="1400" spc="-195">
                <a:latin typeface="Arial"/>
                <a:cs typeface="Arial"/>
              </a:rPr>
              <a:t>د</a:t>
            </a:r>
            <a:r>
              <a:rPr dirty="0" smtClean="0" sz="1400" spc="-415">
                <a:latin typeface="Arial"/>
                <a:cs typeface="Arial"/>
              </a:rPr>
              <a:t>س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60">
                <a:latin typeface="Arial"/>
                <a:cs typeface="Arial"/>
              </a:rPr>
              <a:t>اا </a:t>
            </a:r>
            <a:r>
              <a:rPr dirty="0" smtClean="0" sz="1400" spc="-254">
                <a:latin typeface="Arial"/>
                <a:cs typeface="Arial"/>
              </a:rPr>
              <a:t>لط</a:t>
            </a:r>
            <a:endParaRPr sz="1400">
              <a:latin typeface="Arial"/>
              <a:cs typeface="Arial"/>
            </a:endParaRPr>
          </a:p>
          <a:p>
            <a:pPr algn="r" marR="12700">
              <a:lnSpc>
                <a:spcPct val="100000"/>
              </a:lnSpc>
              <a:spcBef>
                <a:spcPts val="165"/>
              </a:spcBef>
            </a:pPr>
            <a:r>
              <a:rPr dirty="0" smtClean="0" sz="1400" spc="350">
                <a:latin typeface="Arial"/>
                <a:cs typeface="Arial"/>
              </a:rPr>
              <a:t> </a:t>
            </a:r>
            <a:r>
              <a:rPr dirty="0" smtClean="0" sz="1400" spc="-715">
                <a:latin typeface="Arial"/>
                <a:cs typeface="Arial"/>
              </a:rPr>
              <a:t>ب</a:t>
            </a:r>
            <a:r>
              <a:rPr dirty="0" smtClean="0" sz="1400" spc="-5">
                <a:latin typeface="Arial"/>
                <a:cs typeface="Arial"/>
              </a:rPr>
              <a:t>ا</a:t>
            </a:r>
            <a:r>
              <a:rPr dirty="0" smtClean="0" sz="1400" spc="5">
                <a:latin typeface="Arial"/>
                <a:cs typeface="Arial"/>
              </a:rPr>
              <a:t>.</a:t>
            </a:r>
            <a:r>
              <a:rPr dirty="0" smtClean="0" sz="1400" spc="5">
                <a:latin typeface="Arial"/>
                <a:cs typeface="Arial"/>
              </a:rPr>
              <a:t>.</a:t>
            </a:r>
            <a:r>
              <a:rPr dirty="0" smtClean="0" sz="1400" spc="-55">
                <a:latin typeface="Arial"/>
                <a:cs typeface="Arial"/>
              </a:rPr>
              <a:t>.</a:t>
            </a:r>
            <a:r>
              <a:rPr dirty="0" smtClean="0" baseline="7936" sz="2100" spc="67">
                <a:latin typeface="Arial"/>
                <a:cs typeface="Arial"/>
              </a:rPr>
              <a:t> </a:t>
            </a:r>
            <a:r>
              <a:rPr dirty="0" smtClean="0" sz="1400" spc="-585">
                <a:latin typeface="Arial"/>
                <a:cs typeface="Arial"/>
              </a:rPr>
              <a:t>ي</a:t>
            </a:r>
            <a:r>
              <a:rPr dirty="0" smtClean="0" sz="1400" spc="-45">
                <a:latin typeface="Arial"/>
                <a:cs typeface="Arial"/>
              </a:rPr>
              <a:t> </a:t>
            </a:r>
            <a:r>
              <a:rPr dirty="0" smtClean="0" sz="1400" spc="65">
                <a:latin typeface="Arial"/>
                <a:cs typeface="Arial"/>
              </a:rPr>
              <a:t>ة</a:t>
            </a:r>
            <a:r>
              <a:rPr dirty="0" smtClean="0" sz="1400" spc="-535">
                <a:latin typeface="Arial"/>
                <a:cs typeface="Arial"/>
              </a:rPr>
              <a:t>ي</a:t>
            </a:r>
            <a:r>
              <a:rPr dirty="0" smtClean="0" sz="1400" spc="-5">
                <a:latin typeface="Arial"/>
                <a:cs typeface="Arial"/>
              </a:rPr>
              <a:t>ا</a:t>
            </a:r>
            <a:r>
              <a:rPr dirty="0" smtClean="0" sz="1400" spc="75">
                <a:latin typeface="Arial"/>
                <a:cs typeface="Arial"/>
              </a:rPr>
              <a:t>ف</a:t>
            </a:r>
            <a:r>
              <a:rPr dirty="0" smtClean="0" sz="1400" spc="-365">
                <a:latin typeface="Arial"/>
                <a:cs typeface="Arial"/>
              </a:rPr>
              <a:t>ل</a:t>
            </a:r>
            <a:r>
              <a:rPr dirty="0" smtClean="0" sz="1400" spc="-25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ا </a:t>
            </a:r>
            <a:r>
              <a:rPr dirty="0" smtClean="0" sz="1400" spc="-285">
                <a:latin typeface="Arial"/>
                <a:cs typeface="Arial"/>
              </a:rPr>
              <a:t>ل</a:t>
            </a:r>
            <a:r>
              <a:rPr dirty="0" smtClean="0" sz="1400" spc="-114">
                <a:latin typeface="Arial"/>
                <a:cs typeface="Arial"/>
              </a:rPr>
              <a:t>أ</a:t>
            </a:r>
            <a:r>
              <a:rPr dirty="0" smtClean="0" sz="1400" spc="0">
                <a:latin typeface="Arial"/>
                <a:cs typeface="Arial"/>
              </a:rPr>
              <a:t>ا</a:t>
            </a:r>
            <a:r>
              <a:rPr dirty="0" smtClean="0" sz="1400" spc="-60">
                <a:latin typeface="Arial"/>
                <a:cs typeface="Arial"/>
              </a:rPr>
              <a:t> </a:t>
            </a:r>
            <a:r>
              <a:rPr dirty="0" smtClean="0" baseline="7936" sz="2100" spc="67">
                <a:latin typeface="Arial"/>
                <a:cs typeface="Arial"/>
              </a:rPr>
              <a:t> </a:t>
            </a:r>
            <a:r>
              <a:rPr dirty="0" smtClean="0" sz="1400" spc="-550">
                <a:latin typeface="Arial"/>
                <a:cs typeface="Arial"/>
              </a:rPr>
              <a:t>ي</a:t>
            </a:r>
            <a:r>
              <a:rPr dirty="0" smtClean="0" sz="1400" spc="-5">
                <a:latin typeface="Arial"/>
                <a:cs typeface="Arial"/>
              </a:rPr>
              <a:t>ا</a:t>
            </a:r>
            <a:r>
              <a:rPr dirty="0" smtClean="0" sz="1400" spc="-45">
                <a:latin typeface="Arial"/>
                <a:cs typeface="Arial"/>
              </a:rPr>
              <a:t> </a:t>
            </a:r>
            <a:r>
              <a:rPr dirty="0" smtClean="0" sz="1400" spc="-715">
                <a:latin typeface="Arial"/>
                <a:cs typeface="Arial"/>
              </a:rPr>
              <a:t>ب</a:t>
            </a:r>
            <a:r>
              <a:rPr dirty="0" smtClean="0" sz="1400" spc="-585">
                <a:latin typeface="Arial"/>
                <a:cs typeface="Arial"/>
              </a:rPr>
              <a:t>ي</a:t>
            </a:r>
            <a:r>
              <a:rPr dirty="0" smtClean="0" sz="1400" spc="-350">
                <a:latin typeface="Arial"/>
                <a:cs typeface="Arial"/>
              </a:rPr>
              <a:t>ي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-285">
                <a:latin typeface="Arial"/>
                <a:cs typeface="Arial"/>
              </a:rPr>
              <a:t>ل</a:t>
            </a:r>
            <a:r>
              <a:rPr dirty="0" smtClean="0" sz="1400" spc="-114">
                <a:latin typeface="Arial"/>
                <a:cs typeface="Arial"/>
              </a:rPr>
              <a:t>أ</a:t>
            </a:r>
            <a:r>
              <a:rPr dirty="0" smtClean="0" sz="1400" spc="0">
                <a:latin typeface="Arial"/>
                <a:cs typeface="Arial"/>
              </a:rPr>
              <a:t>ا</a:t>
            </a:r>
            <a:r>
              <a:rPr dirty="0" smtClean="0" sz="1400" spc="-60">
                <a:latin typeface="Arial"/>
                <a:cs typeface="Arial"/>
              </a:rPr>
              <a:t> </a:t>
            </a:r>
            <a:r>
              <a:rPr dirty="0" smtClean="0" baseline="7936" sz="2100" spc="67">
                <a:latin typeface="Arial"/>
                <a:cs typeface="Arial"/>
              </a:rPr>
              <a:t> </a:t>
            </a:r>
            <a:r>
              <a:rPr dirty="0" smtClean="0" sz="1400" spc="-535">
                <a:latin typeface="Arial"/>
                <a:cs typeface="Arial"/>
              </a:rPr>
              <a:t>ي</a:t>
            </a:r>
            <a:r>
              <a:rPr dirty="0" smtClean="0" sz="1400" spc="-5">
                <a:latin typeface="Arial"/>
                <a:cs typeface="Arial"/>
              </a:rPr>
              <a:t>ا</a:t>
            </a:r>
            <a:r>
              <a:rPr dirty="0" smtClean="0" sz="1400" spc="-45">
                <a:latin typeface="Arial"/>
                <a:cs typeface="Arial"/>
              </a:rPr>
              <a:t> </a:t>
            </a:r>
            <a:r>
              <a:rPr dirty="0" smtClean="0" sz="1400" spc="-229">
                <a:latin typeface="Arial"/>
                <a:cs typeface="Arial"/>
              </a:rPr>
              <a:t>ل</a:t>
            </a:r>
            <a:r>
              <a:rPr dirty="0" smtClean="0" sz="1400" spc="-100">
                <a:latin typeface="Arial"/>
                <a:cs typeface="Arial"/>
              </a:rPr>
              <a:t>أ</a:t>
            </a:r>
            <a:r>
              <a:rPr dirty="0" smtClean="0" sz="1400" spc="-5">
                <a:latin typeface="Arial"/>
                <a:cs typeface="Arial"/>
              </a:rPr>
              <a:t>ا</a:t>
            </a:r>
            <a:r>
              <a:rPr dirty="0" smtClean="0" sz="1400" spc="65">
                <a:latin typeface="Arial"/>
                <a:cs typeface="Arial"/>
              </a:rPr>
              <a:t>ة</a:t>
            </a:r>
            <a:r>
              <a:rPr dirty="0" smtClean="0" sz="1400" spc="0">
                <a:latin typeface="Arial"/>
                <a:cs typeface="Arial"/>
              </a:rPr>
              <a:t>ا </a:t>
            </a:r>
            <a:r>
              <a:rPr dirty="0" smtClean="0" sz="1400" spc="5">
                <a:latin typeface="Arial"/>
                <a:cs typeface="Arial"/>
              </a:rPr>
              <a:t>ن</a:t>
            </a:r>
            <a:r>
              <a:rPr dirty="0" smtClean="0" sz="1400" spc="-285">
                <a:latin typeface="Arial"/>
                <a:cs typeface="Arial"/>
              </a:rPr>
              <a:t>ل</a:t>
            </a:r>
            <a:r>
              <a:rPr dirty="0" smtClean="0" sz="1400" spc="-80">
                <a:latin typeface="Arial"/>
                <a:cs typeface="Arial"/>
              </a:rPr>
              <a:t>أ</a:t>
            </a:r>
            <a:r>
              <a:rPr dirty="0" smtClean="0" sz="1400" spc="-5">
                <a:latin typeface="Arial"/>
                <a:cs typeface="Arial"/>
              </a:rPr>
              <a:t>ا</a:t>
            </a:r>
            <a:r>
              <a:rPr dirty="0" smtClean="0" sz="1400" spc="-165">
                <a:latin typeface="Arial"/>
                <a:cs typeface="Arial"/>
              </a:rPr>
              <a:t>ل</a:t>
            </a:r>
            <a:r>
              <a:rPr dirty="0" smtClean="0" sz="1400" spc="-50">
                <a:latin typeface="Arial"/>
                <a:cs typeface="Arial"/>
              </a:rPr>
              <a:t> </a:t>
            </a:r>
            <a:r>
              <a:rPr dirty="0" smtClean="0" sz="1400" spc="10">
                <a:latin typeface="Arial"/>
                <a:cs typeface="Arial"/>
              </a:rPr>
              <a:t> </a:t>
            </a:r>
            <a:r>
              <a:rPr dirty="0" smtClean="0" sz="1400" spc="105">
                <a:latin typeface="Arial"/>
                <a:cs typeface="Arial"/>
              </a:rPr>
              <a:t>ة</a:t>
            </a:r>
            <a:r>
              <a:rPr dirty="0" smtClean="0" sz="1400" spc="-5">
                <a:latin typeface="Arial"/>
                <a:cs typeface="Arial"/>
              </a:rPr>
              <a:t>ا</a:t>
            </a:r>
            <a:r>
              <a:rPr dirty="0" smtClean="0" sz="1400" spc="-20">
                <a:latin typeface="Arial"/>
                <a:cs typeface="Arial"/>
              </a:rPr>
              <a:t> </a:t>
            </a:r>
            <a:r>
              <a:rPr dirty="0" smtClean="0" sz="1400" spc="-20">
                <a:latin typeface="Arial"/>
                <a:cs typeface="Arial"/>
              </a:rPr>
              <a:t> ى</a:t>
            </a:r>
            <a:r>
              <a:rPr dirty="0" smtClean="0" sz="1400" spc="-285">
                <a:latin typeface="Arial"/>
                <a:cs typeface="Arial"/>
              </a:rPr>
              <a:t>ل</a:t>
            </a:r>
            <a:r>
              <a:rPr dirty="0" smtClean="0" sz="1400" spc="-70">
                <a:latin typeface="Arial"/>
                <a:cs typeface="Arial"/>
              </a:rPr>
              <a:t>أ</a:t>
            </a:r>
            <a:r>
              <a:rPr dirty="0" smtClean="0" sz="1400" spc="-5">
                <a:latin typeface="Arial"/>
                <a:cs typeface="Arial"/>
              </a:rPr>
              <a:t>ا</a:t>
            </a:r>
            <a:r>
              <a:rPr dirty="0" smtClean="0" sz="1400" spc="-530">
                <a:latin typeface="Arial"/>
                <a:cs typeface="Arial"/>
              </a:rPr>
              <a:t>ي</a:t>
            </a:r>
            <a:r>
              <a:rPr dirty="0" smtClean="0" sz="1400" spc="-715">
                <a:latin typeface="Arial"/>
                <a:cs typeface="Arial"/>
              </a:rPr>
              <a:t>ب</a:t>
            </a:r>
            <a:r>
              <a:rPr dirty="0" smtClean="0" sz="1400" spc="0">
                <a:latin typeface="Arial"/>
                <a:cs typeface="Arial"/>
              </a:rPr>
              <a:t>ا </a:t>
            </a:r>
            <a:r>
              <a:rPr dirty="0" smtClean="0" sz="1400" spc="100">
                <a:latin typeface="Arial"/>
                <a:cs typeface="Arial"/>
              </a:rPr>
              <a:t>ا</a:t>
            </a:r>
            <a:r>
              <a:rPr dirty="0" smtClean="0" sz="1400" spc="-315">
                <a:latin typeface="Arial"/>
                <a:cs typeface="Arial"/>
              </a:rPr>
              <a:t>ط</a:t>
            </a:r>
            <a:r>
              <a:rPr dirty="0" smtClean="0" sz="1400" spc="-5">
                <a:latin typeface="Arial"/>
                <a:cs typeface="Arial"/>
              </a:rPr>
              <a:t>ا</a:t>
            </a:r>
            <a:r>
              <a:rPr dirty="0" smtClean="0" sz="1400" spc="20">
                <a:latin typeface="Arial"/>
                <a:cs typeface="Arial"/>
              </a:rPr>
              <a:t>و</a:t>
            </a:r>
            <a:r>
              <a:rPr dirty="0" smtClean="0" sz="1400" spc="10">
                <a:latin typeface="Arial"/>
                <a:cs typeface="Arial"/>
              </a:rPr>
              <a:t> </a:t>
            </a:r>
            <a:r>
              <a:rPr dirty="0" smtClean="0" sz="1400" spc="5">
                <a:latin typeface="Arial"/>
                <a:cs typeface="Arial"/>
              </a:rPr>
              <a:t>ن</a:t>
            </a:r>
            <a:r>
              <a:rPr dirty="0" smtClean="0" sz="1400" spc="0">
                <a:latin typeface="Arial"/>
                <a:cs typeface="Arial"/>
              </a:rPr>
              <a:t> </a:t>
            </a:r>
            <a:r>
              <a:rPr dirty="0" smtClean="0" sz="1400" spc="-5">
                <a:latin typeface="Arial"/>
                <a:cs typeface="Arial"/>
              </a:rPr>
              <a:t>ا</a:t>
            </a:r>
            <a:r>
              <a:rPr dirty="0" smtClean="0" sz="1400" spc="-50">
                <a:latin typeface="Arial"/>
                <a:cs typeface="Arial"/>
              </a:rPr>
              <a:t> </a:t>
            </a:r>
            <a:r>
              <a:rPr dirty="0" smtClean="0" sz="1400" spc="10">
                <a:latin typeface="Arial"/>
                <a:cs typeface="Arial"/>
              </a:rPr>
              <a:t> </a:t>
            </a:r>
            <a:r>
              <a:rPr dirty="0" smtClean="0" sz="1400" spc="710">
                <a:latin typeface="Arial"/>
                <a:cs typeface="Arial"/>
              </a:rPr>
              <a:t> </a:t>
            </a:r>
            <a:r>
              <a:rPr dirty="0" smtClean="0" sz="1400" spc="265">
                <a:latin typeface="Arial"/>
                <a:cs typeface="Arial"/>
              </a:rPr>
              <a:t>و</a:t>
            </a:r>
            <a:r>
              <a:rPr dirty="0" smtClean="0" sz="1400" spc="-5">
                <a:latin typeface="Arial"/>
                <a:cs typeface="Arial"/>
              </a:rPr>
              <a:t>ا</a:t>
            </a:r>
            <a:r>
              <a:rPr dirty="0" smtClean="0" sz="1400" spc="345">
                <a:latin typeface="Arial"/>
                <a:cs typeface="Arial"/>
              </a:rPr>
              <a:t> </a:t>
            </a:r>
            <a:r>
              <a:rPr dirty="0" smtClean="0" sz="1400" spc="-200">
                <a:latin typeface="Arial"/>
                <a:cs typeface="Arial"/>
              </a:rPr>
              <a:t>لأ</a:t>
            </a:r>
            <a:r>
              <a:rPr dirty="0" smtClean="0" sz="1400" spc="10">
                <a:latin typeface="Arial"/>
                <a:cs typeface="Arial"/>
              </a:rPr>
              <a:t> </a:t>
            </a:r>
            <a:r>
              <a:rPr dirty="0" smtClean="0" sz="1400" spc="-5">
                <a:latin typeface="Arial"/>
                <a:cs typeface="Arial"/>
              </a:rPr>
              <a:t>ق</a:t>
            </a:r>
            <a:r>
              <a:rPr dirty="0" smtClean="0" sz="1400" spc="-585">
                <a:latin typeface="Arial"/>
                <a:cs typeface="Arial"/>
              </a:rPr>
              <a:t>ي</a:t>
            </a:r>
            <a:r>
              <a:rPr dirty="0" smtClean="0" sz="1400" spc="-495">
                <a:latin typeface="Arial"/>
                <a:cs typeface="Arial"/>
              </a:rPr>
              <a:t>ي</a:t>
            </a:r>
            <a:r>
              <a:rPr dirty="0" smtClean="0" sz="1400" spc="-5">
                <a:latin typeface="Arial"/>
                <a:cs typeface="Arial"/>
              </a:rPr>
              <a:t>ا</a:t>
            </a:r>
            <a:r>
              <a:rPr dirty="0" smtClean="0" sz="1400" spc="-415">
                <a:latin typeface="Arial"/>
                <a:cs typeface="Arial"/>
              </a:rPr>
              <a:t>ش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605">
                <a:latin typeface="Arial"/>
                <a:cs typeface="Arial"/>
              </a:rPr>
              <a:t> </a:t>
            </a:r>
            <a:r>
              <a:rPr dirty="0" smtClean="0" sz="1400" spc="114">
                <a:latin typeface="Arial"/>
                <a:cs typeface="Arial"/>
              </a:rPr>
              <a:t>ة</a:t>
            </a:r>
            <a:r>
              <a:rPr dirty="0" smtClean="0" sz="1400" spc="-5">
                <a:latin typeface="Arial"/>
                <a:cs typeface="Arial"/>
              </a:rPr>
              <a:t>ا</a:t>
            </a:r>
            <a:r>
              <a:rPr dirty="0" smtClean="0" sz="1400" spc="130">
                <a:latin typeface="Arial"/>
                <a:cs typeface="Arial"/>
              </a:rPr>
              <a:t>و</a:t>
            </a:r>
            <a:r>
              <a:rPr dirty="0" smtClean="0" sz="1400" spc="-45">
                <a:latin typeface="Arial"/>
                <a:cs typeface="Arial"/>
              </a:rPr>
              <a:t> </a:t>
            </a:r>
            <a:r>
              <a:rPr dirty="0" smtClean="0" sz="1400" spc="-200">
                <a:latin typeface="Arial"/>
                <a:cs typeface="Arial"/>
              </a:rPr>
              <a:t>لأ</a:t>
            </a:r>
            <a:r>
              <a:rPr dirty="0" smtClean="0" sz="1400" spc="10">
                <a:latin typeface="Arial"/>
                <a:cs typeface="Arial"/>
              </a:rPr>
              <a:t> </a:t>
            </a:r>
            <a:r>
              <a:rPr dirty="0" smtClean="0" sz="1400" spc="5">
                <a:latin typeface="Arial"/>
                <a:cs typeface="Arial"/>
              </a:rPr>
              <a:t>ن</a:t>
            </a:r>
            <a:r>
              <a:rPr dirty="0" smtClean="0" sz="1400" spc="-285">
                <a:latin typeface="Arial"/>
                <a:cs typeface="Arial"/>
              </a:rPr>
              <a:t>ل</a:t>
            </a:r>
            <a:r>
              <a:rPr dirty="0" smtClean="0" sz="1400" spc="-114">
                <a:latin typeface="Arial"/>
                <a:cs typeface="Arial"/>
              </a:rPr>
              <a:t>أ</a:t>
            </a:r>
            <a:r>
              <a:rPr dirty="0" smtClean="0" sz="1400" spc="-320">
                <a:latin typeface="Arial"/>
                <a:cs typeface="Arial"/>
              </a:rPr>
              <a:t>ي</a:t>
            </a:r>
            <a:r>
              <a:rPr dirty="0" smtClean="0" sz="1400" spc="-5">
                <a:latin typeface="Arial"/>
                <a:cs typeface="Arial"/>
              </a:rPr>
              <a:t>ا</a:t>
            </a:r>
            <a:r>
              <a:rPr dirty="0" smtClean="0" sz="1400" spc="785">
                <a:latin typeface="Arial"/>
                <a:cs typeface="Arial"/>
              </a:rPr>
              <a:t>ه</a:t>
            </a:r>
            <a:r>
              <a:rPr dirty="0" smtClean="0" sz="1400" spc="-355">
                <a:latin typeface="Arial"/>
                <a:cs typeface="Arial"/>
              </a:rPr>
              <a:t>ي</a:t>
            </a:r>
            <a:r>
              <a:rPr dirty="0" smtClean="0" sz="1400" spc="-715">
                <a:latin typeface="Arial"/>
                <a:cs typeface="Arial"/>
              </a:rPr>
              <a:t>ب</a:t>
            </a:r>
            <a:r>
              <a:rPr dirty="0" smtClean="0" sz="1400" spc="0">
                <a:latin typeface="Arial"/>
                <a:cs typeface="Arial"/>
              </a:rPr>
              <a:t>ا </a:t>
            </a:r>
            <a:r>
              <a:rPr dirty="0" smtClean="0" sz="1400" spc="-5">
                <a:latin typeface="Arial"/>
                <a:cs typeface="Arial"/>
              </a:rPr>
              <a:t>ا</a:t>
            </a:r>
            <a:r>
              <a:rPr dirty="0" smtClean="0" sz="1400" spc="-305">
                <a:latin typeface="Arial"/>
                <a:cs typeface="Arial"/>
              </a:rPr>
              <a:t>ط</a:t>
            </a:r>
            <a:r>
              <a:rPr dirty="0" smtClean="0" sz="1400" spc="0">
                <a:latin typeface="Arial"/>
                <a:cs typeface="Arial"/>
              </a:rPr>
              <a:t>ا</a:t>
            </a:r>
            <a:r>
              <a:rPr dirty="0" smtClean="0" sz="1400" spc="20">
                <a:latin typeface="Arial"/>
                <a:cs typeface="Arial"/>
              </a:rPr>
              <a:t>و</a:t>
            </a:r>
            <a:endParaRPr sz="1400">
              <a:latin typeface="Arial"/>
              <a:cs typeface="Arial"/>
            </a:endParaRPr>
          </a:p>
          <a:p>
            <a:pPr algn="r" marR="13335">
              <a:lnSpc>
                <a:spcPct val="100000"/>
              </a:lnSpc>
              <a:spcBef>
                <a:spcPts val="180"/>
              </a:spcBef>
            </a:pPr>
            <a:r>
              <a:rPr dirty="0" smtClean="0" sz="1400">
                <a:latin typeface="Arial"/>
                <a:cs typeface="Arial"/>
              </a:rPr>
              <a:t>: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225">
                <a:latin typeface="Arial"/>
                <a:cs typeface="Arial"/>
              </a:rPr>
              <a:t> و</a:t>
            </a:r>
            <a:r>
              <a:rPr dirty="0" smtClean="0" sz="1400" spc="10">
                <a:latin typeface="Arial"/>
                <a:cs typeface="Arial"/>
              </a:rPr>
              <a:t> </a:t>
            </a:r>
            <a:r>
              <a:rPr dirty="0" smtClean="0" sz="1400" spc="700">
                <a:latin typeface="Arial"/>
                <a:cs typeface="Arial"/>
              </a:rPr>
              <a:t>ا</a:t>
            </a:r>
            <a:r>
              <a:rPr dirty="0" smtClean="0" sz="1400" spc="-50">
                <a:latin typeface="Arial"/>
                <a:cs typeface="Arial"/>
              </a:rPr>
              <a:t> </a:t>
            </a:r>
            <a:r>
              <a:rPr dirty="0" smtClean="0" sz="1400" spc="-425">
                <a:latin typeface="Arial"/>
                <a:cs typeface="Arial"/>
              </a:rPr>
              <a:t>بيسا</a:t>
            </a:r>
            <a:r>
              <a:rPr dirty="0" smtClean="0" sz="1400" spc="-425">
                <a:latin typeface="Arial"/>
                <a:cs typeface="Arial"/>
              </a:rPr>
              <a:t> </a:t>
            </a:r>
            <a:r>
              <a:rPr dirty="0" smtClean="0" sz="1400" spc="-140">
                <a:latin typeface="Arial"/>
                <a:cs typeface="Arial"/>
              </a:rPr>
              <a:t>ز</a:t>
            </a:r>
            <a:r>
              <a:rPr dirty="0" smtClean="0" sz="1400" spc="-90">
                <a:latin typeface="Arial"/>
                <a:cs typeface="Arial"/>
              </a:rPr>
              <a:t>ة</a:t>
            </a:r>
            <a:r>
              <a:rPr dirty="0" smtClean="0" sz="1400" spc="-105">
                <a:latin typeface="Arial"/>
                <a:cs typeface="Arial"/>
              </a:rPr>
              <a:t>ل 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ايهلاا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55">
                <a:latin typeface="Arial"/>
                <a:cs typeface="Arial"/>
              </a:rPr>
              <a:t>م</a:t>
            </a:r>
            <a:r>
              <a:rPr dirty="0" smtClean="0" sz="1400" spc="50">
                <a:latin typeface="Arial"/>
                <a:cs typeface="Arial"/>
              </a:rPr>
              <a:t> </a:t>
            </a:r>
            <a:r>
              <a:rPr dirty="0" smtClean="0" sz="1400" spc="-200">
                <a:latin typeface="Arial"/>
                <a:cs typeface="Arial"/>
              </a:rPr>
              <a:t>لأمل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75">
                <a:latin typeface="Arial"/>
                <a:cs typeface="Arial"/>
              </a:rPr>
              <a:t>ا</a:t>
            </a:r>
            <a:r>
              <a:rPr dirty="0" smtClean="0" sz="1400" spc="110">
                <a:latin typeface="Arial"/>
                <a:cs typeface="Arial"/>
              </a:rPr>
              <a:t> </a:t>
            </a:r>
            <a:r>
              <a:rPr dirty="0" smtClean="0" sz="1400" spc="-320">
                <a:latin typeface="Arial"/>
                <a:cs typeface="Arial"/>
              </a:rPr>
              <a:t>ديس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80">
                <a:latin typeface="Arial"/>
                <a:cs typeface="Arial"/>
              </a:rPr>
              <a:t> </a:t>
            </a:r>
            <a:r>
              <a:rPr dirty="0" smtClean="0" sz="1400" spc="-370">
                <a:latin typeface="Arial"/>
                <a:cs typeface="Arial"/>
              </a:rPr>
              <a:t>لل</a:t>
            </a:r>
            <a:r>
              <a:rPr dirty="0" smtClean="0" sz="1400" spc="-200">
                <a:latin typeface="Arial"/>
                <a:cs typeface="Arial"/>
              </a:rPr>
              <a:t>لأ</a:t>
            </a:r>
            <a:r>
              <a:rPr dirty="0" smtClean="0" sz="1400" spc="40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.</a:t>
            </a:r>
            <a:endParaRPr sz="1400">
              <a:latin typeface="Arial"/>
              <a:cs typeface="Arial"/>
            </a:endParaRPr>
          </a:p>
          <a:p>
            <a:pPr>
              <a:lnSpc>
                <a:spcPts val="1100"/>
              </a:lnSpc>
              <a:spcBef>
                <a:spcPts val="64"/>
              </a:spcBef>
            </a:pPr>
            <a:endParaRPr sz="1100"/>
          </a:p>
          <a:p>
            <a:pPr marL="1911985">
              <a:lnSpc>
                <a:spcPct val="100000"/>
              </a:lnSpc>
              <a:tabLst>
                <a:tab pos="5420995" algn="l"/>
              </a:tabLst>
            </a:pPr>
            <a:r>
              <a:rPr dirty="0" smtClean="0" sz="1400">
                <a:latin typeface="Arial"/>
                <a:cs typeface="Arial"/>
              </a:rPr>
              <a:t>.)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-125">
                <a:latin typeface="Arial"/>
                <a:cs typeface="Arial"/>
              </a:rPr>
              <a:t>ادس</a:t>
            </a:r>
            <a:r>
              <a:rPr dirty="0" smtClean="0" sz="1400" spc="-345">
                <a:latin typeface="Arial"/>
                <a:cs typeface="Arial"/>
              </a:rPr>
              <a:t>يم</a:t>
            </a:r>
            <a:r>
              <a:rPr dirty="0" smtClean="0" sz="1400" spc="-355">
                <a:latin typeface="Arial"/>
                <a:cs typeface="Arial"/>
              </a:rPr>
              <a:t>با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ى</a:t>
            </a:r>
            <a:r>
              <a:rPr dirty="0" smtClean="0" sz="1400" spc="-200">
                <a:latin typeface="Arial"/>
                <a:cs typeface="Arial"/>
              </a:rPr>
              <a:t>لأ</a:t>
            </a:r>
            <a:r>
              <a:rPr dirty="0" smtClean="0" sz="1400" spc="-415">
                <a:latin typeface="Arial"/>
                <a:cs typeface="Arial"/>
              </a:rPr>
              <a:t>يبا</a:t>
            </a:r>
            <a:r>
              <a:rPr dirty="0" smtClean="0" sz="1400" spc="-415">
                <a:latin typeface="Arial"/>
                <a:cs typeface="Arial"/>
              </a:rPr>
              <a:t> (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ايهلاا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ى</a:t>
            </a:r>
            <a:r>
              <a:rPr dirty="0" smtClean="0" sz="1400" spc="-200">
                <a:latin typeface="Arial"/>
                <a:cs typeface="Arial"/>
              </a:rPr>
              <a:t>لأ</a:t>
            </a:r>
            <a:r>
              <a:rPr dirty="0" smtClean="0" sz="1400" spc="-20">
                <a:latin typeface="Arial"/>
                <a:cs typeface="Arial"/>
              </a:rPr>
              <a:t> </a:t>
            </a:r>
            <a:r>
              <a:rPr dirty="0" smtClean="0" sz="1400" spc="-20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ض</a:t>
            </a:r>
            <a:r>
              <a:rPr dirty="0" smtClean="0" sz="1400" spc="-105">
                <a:latin typeface="Arial"/>
                <a:cs typeface="Arial"/>
              </a:rPr>
              <a:t>ل 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-305">
                <a:latin typeface="Arial"/>
                <a:cs typeface="Arial"/>
              </a:rPr>
              <a:t>يي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-40">
                <a:latin typeface="Arial"/>
                <a:cs typeface="Arial"/>
              </a:rPr>
              <a:t>ا</a:t>
            </a:r>
            <a:r>
              <a:rPr dirty="0" smtClean="0" sz="1400" spc="-90">
                <a:latin typeface="Arial"/>
                <a:cs typeface="Arial"/>
              </a:rPr>
              <a:t>ل</a:t>
            </a:r>
            <a:r>
              <a:rPr dirty="0" smtClean="0" sz="1400" spc="-25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ؤ</a:t>
            </a:r>
            <a:r>
              <a:rPr dirty="0" smtClean="0" sz="1400" spc="-350">
                <a:latin typeface="Arial"/>
                <a:cs typeface="Arial"/>
              </a:rPr>
              <a:t>ي</a:t>
            </a:r>
            <a:r>
              <a:rPr dirty="0" smtClean="0" sz="1400" spc="-350">
                <a:latin typeface="Arial"/>
                <a:cs typeface="Arial"/>
              </a:rPr>
              <a:t> </a:t>
            </a:r>
            <a:r>
              <a:rPr dirty="0" smtClean="0" sz="1400" spc="600">
                <a:latin typeface="Arial"/>
                <a:cs typeface="Arial"/>
              </a:rPr>
              <a:t> </a:t>
            </a:r>
            <a:r>
              <a:rPr dirty="0" smtClean="0" sz="1400" spc="-345">
                <a:latin typeface="Arial"/>
                <a:cs typeface="Arial"/>
              </a:rPr>
              <a:t>يم</a:t>
            </a:r>
            <a:r>
              <a:rPr dirty="0" smtClean="0" sz="1400" spc="-380">
                <a:latin typeface="Arial"/>
                <a:cs typeface="Arial"/>
              </a:rPr>
              <a:t>بيول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65">
                <a:latin typeface="Arial"/>
                <a:cs typeface="Arial"/>
              </a:rPr>
              <a:t>ة</a:t>
            </a:r>
            <a:r>
              <a:rPr dirty="0" smtClean="0" sz="1400" spc="-470">
                <a:latin typeface="Arial"/>
                <a:cs typeface="Arial"/>
              </a:rPr>
              <a:t>يس</a:t>
            </a:r>
            <a:r>
              <a:rPr dirty="0" smtClean="0" sz="1400" spc="-470">
                <a:latin typeface="Arial"/>
                <a:cs typeface="Arial"/>
              </a:rPr>
              <a:t>	</a:t>
            </a:r>
            <a:r>
              <a:rPr dirty="0" smtClean="0" sz="1400" spc="-470">
                <a:latin typeface="Arial"/>
                <a:cs typeface="Arial"/>
              </a:rPr>
              <a:t>-</a:t>
            </a:r>
            <a:endParaRPr sz="1400">
              <a:latin typeface="Arial"/>
              <a:cs typeface="Arial"/>
            </a:endParaRPr>
          </a:p>
          <a:p>
            <a:pPr marL="12700" marR="242570" indent="2010410">
              <a:lnSpc>
                <a:spcPct val="110000"/>
              </a:lnSpc>
              <a:spcBef>
                <a:spcPts val="10"/>
              </a:spcBef>
              <a:tabLst>
                <a:tab pos="5420995" algn="l"/>
              </a:tabLst>
            </a:pPr>
            <a:r>
              <a:rPr dirty="0" smtClean="0" sz="1400">
                <a:latin typeface="Arial"/>
                <a:cs typeface="Arial"/>
              </a:rPr>
              <a:t>.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ايهلاا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-235">
                <a:latin typeface="Arial"/>
                <a:cs typeface="Arial"/>
              </a:rPr>
              <a:t>لأي </a:t>
            </a:r>
            <a:r>
              <a:rPr dirty="0" smtClean="0" sz="1400" spc="-370">
                <a:latin typeface="Arial"/>
                <a:cs typeface="Arial"/>
              </a:rPr>
              <a:t>ل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-140">
                <a:latin typeface="Arial"/>
                <a:cs typeface="Arial"/>
              </a:rPr>
              <a:t>ز</a:t>
            </a:r>
            <a:r>
              <a:rPr dirty="0" smtClean="0" sz="1400" spc="-90">
                <a:latin typeface="Arial"/>
                <a:cs typeface="Arial"/>
              </a:rPr>
              <a:t>ة</a:t>
            </a:r>
            <a:r>
              <a:rPr dirty="0" smtClean="0" sz="1400" spc="-440">
                <a:latin typeface="Arial"/>
                <a:cs typeface="Arial"/>
              </a:rPr>
              <a:t>ي</a:t>
            </a:r>
            <a:r>
              <a:rPr dirty="0" smtClean="0" sz="1400" spc="-190">
                <a:latin typeface="Arial"/>
                <a:cs typeface="Arial"/>
              </a:rPr>
              <a:t> </a:t>
            </a:r>
            <a:r>
              <a:rPr dirty="0" smtClean="0" sz="1400" spc="-290">
                <a:latin typeface="Arial"/>
                <a:cs typeface="Arial"/>
              </a:rPr>
              <a:t>ي </a:t>
            </a:r>
            <a:r>
              <a:rPr dirty="0" smtClean="0" sz="1400" spc="10">
                <a:latin typeface="Arial"/>
                <a:cs typeface="Arial"/>
              </a:rPr>
              <a:t> </a:t>
            </a:r>
            <a:r>
              <a:rPr dirty="0" smtClean="0" sz="1400" spc="65">
                <a:latin typeface="Arial"/>
                <a:cs typeface="Arial"/>
              </a:rPr>
              <a:t>اي  </a:t>
            </a:r>
            <a:r>
              <a:rPr dirty="0" smtClean="0" sz="1400" spc="-350">
                <a:latin typeface="Arial"/>
                <a:cs typeface="Arial"/>
              </a:rPr>
              <a:t>يبا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-175">
                <a:latin typeface="Arial"/>
                <a:cs typeface="Arial"/>
              </a:rPr>
              <a:t>زلأ</a:t>
            </a:r>
            <a:r>
              <a:rPr dirty="0" smtClean="0" sz="1400" spc="-100">
                <a:latin typeface="Arial"/>
                <a:cs typeface="Arial"/>
              </a:rPr>
              <a:t>ا</a:t>
            </a:r>
            <a:r>
              <a:rPr dirty="0" smtClean="0" sz="1400" spc="65">
                <a:latin typeface="Arial"/>
                <a:cs typeface="Arial"/>
              </a:rPr>
              <a:t>ة</a:t>
            </a:r>
            <a:r>
              <a:rPr dirty="0" smtClean="0" sz="1400" spc="-120">
                <a:latin typeface="Arial"/>
                <a:cs typeface="Arial"/>
              </a:rPr>
              <a:t>لا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ن</a:t>
            </a:r>
            <a:r>
              <a:rPr dirty="0" smtClean="0" sz="1400" spc="-50">
                <a:latin typeface="Arial"/>
                <a:cs typeface="Arial"/>
              </a:rPr>
              <a:t> </a:t>
            </a:r>
            <a:r>
              <a:rPr dirty="0" smtClean="0" sz="1400" spc="-550">
                <a:latin typeface="Arial"/>
                <a:cs typeface="Arial"/>
              </a:rPr>
              <a:t>ب</a:t>
            </a:r>
            <a:r>
              <a:rPr dirty="0" smtClean="0" sz="1400" spc="-170">
                <a:latin typeface="Arial"/>
                <a:cs typeface="Arial"/>
              </a:rPr>
              <a:t>ا</a:t>
            </a:r>
            <a:r>
              <a:rPr dirty="0" smtClean="0" sz="1400" spc="-200">
                <a:latin typeface="Arial"/>
                <a:cs typeface="Arial"/>
              </a:rPr>
              <a:t>لأ</a:t>
            </a:r>
            <a:r>
              <a:rPr dirty="0" smtClean="0" sz="1400" spc="-350">
                <a:latin typeface="Arial"/>
                <a:cs typeface="Arial"/>
              </a:rPr>
              <a:t>ي</a:t>
            </a:r>
            <a:r>
              <a:rPr dirty="0" smtClean="0" sz="1400" spc="-350">
                <a:latin typeface="Arial"/>
                <a:cs typeface="Arial"/>
              </a:rPr>
              <a:t> </a:t>
            </a:r>
            <a:r>
              <a:rPr dirty="0" smtClean="0" sz="1400" spc="790">
                <a:latin typeface="Arial"/>
                <a:cs typeface="Arial"/>
              </a:rPr>
              <a:t>ن</a:t>
            </a:r>
            <a:r>
              <a:rPr dirty="0" smtClean="0" sz="1400" spc="-160">
                <a:latin typeface="Arial"/>
                <a:cs typeface="Arial"/>
              </a:rPr>
              <a:t>ي شا</a:t>
            </a:r>
            <a:r>
              <a:rPr dirty="0" smtClean="0" sz="1400" spc="-160">
                <a:latin typeface="Arial"/>
                <a:cs typeface="Arial"/>
              </a:rPr>
              <a:t> </a:t>
            </a:r>
            <a:r>
              <a:rPr dirty="0" smtClean="0" sz="1400" spc="330">
                <a:latin typeface="Arial"/>
                <a:cs typeface="Arial"/>
              </a:rPr>
              <a:t>  </a:t>
            </a:r>
            <a:r>
              <a:rPr dirty="0" smtClean="0" sz="1400" spc="-240">
                <a:latin typeface="Arial"/>
                <a:cs typeface="Arial"/>
              </a:rPr>
              <a:t>دلل</a:t>
            </a:r>
            <a:r>
              <a:rPr dirty="0" smtClean="0" sz="1400" spc="-240">
                <a:latin typeface="Arial"/>
                <a:cs typeface="Arial"/>
              </a:rPr>
              <a:t>	</a:t>
            </a:r>
            <a:r>
              <a:rPr dirty="0" smtClean="0" sz="1400" spc="-240">
                <a:latin typeface="Arial"/>
                <a:cs typeface="Arial"/>
              </a:rPr>
              <a:t>-</a:t>
            </a:r>
            <a:r>
              <a:rPr dirty="0" smtClean="0" sz="1400" spc="-240">
                <a:latin typeface="Arial"/>
                <a:cs typeface="Arial"/>
              </a:rPr>
              <a:t> </a:t>
            </a:r>
            <a:r>
              <a:rPr dirty="0" smtClean="0" sz="1400" spc="114">
                <a:latin typeface="Arial"/>
                <a:cs typeface="Arial"/>
              </a:rPr>
              <a:t>ا</a:t>
            </a:r>
            <a:r>
              <a:rPr dirty="0" smtClean="0" sz="1400" spc="40">
                <a:latin typeface="Arial"/>
                <a:cs typeface="Arial"/>
              </a:rPr>
              <a:t>ا</a:t>
            </a:r>
            <a:r>
              <a:rPr dirty="0" smtClean="0" sz="1400" spc="-25">
                <a:latin typeface="Arial"/>
                <a:cs typeface="Arial"/>
              </a:rPr>
              <a:t>اي</a:t>
            </a:r>
            <a:r>
              <a:rPr dirty="0" smtClean="0" sz="1400" spc="-30">
                <a:latin typeface="Arial"/>
                <a:cs typeface="Arial"/>
              </a:rPr>
              <a:t>ه</a:t>
            </a:r>
            <a:r>
              <a:rPr dirty="0" smtClean="0" sz="1400" spc="-120">
                <a:latin typeface="Arial"/>
                <a:cs typeface="Arial"/>
              </a:rPr>
              <a:t>لا</a:t>
            </a:r>
            <a:r>
              <a:rPr dirty="0" smtClean="0" sz="1400" spc="-120">
                <a:latin typeface="Arial"/>
                <a:cs typeface="Arial"/>
              </a:rPr>
              <a:t>ا </a:t>
            </a:r>
            <a:r>
              <a:rPr dirty="0" smtClean="0" sz="1400" spc="-95">
                <a:latin typeface="Arial"/>
                <a:cs typeface="Arial"/>
              </a:rPr>
              <a:t>اط</a:t>
            </a:r>
            <a:r>
              <a:rPr dirty="0" smtClean="0" sz="1400" spc="-140">
                <a:latin typeface="Arial"/>
                <a:cs typeface="Arial"/>
              </a:rPr>
              <a:t>ا</a:t>
            </a:r>
            <a:r>
              <a:rPr dirty="0" smtClean="0" sz="1400" spc="-185">
                <a:latin typeface="Arial"/>
                <a:cs typeface="Arial"/>
              </a:rPr>
              <a:t>ا ب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ق</a:t>
            </a:r>
            <a:r>
              <a:rPr dirty="0" smtClean="0" sz="1400" spc="-90">
                <a:latin typeface="Arial"/>
                <a:cs typeface="Arial"/>
              </a:rPr>
              <a:t>ا</a:t>
            </a:r>
            <a:r>
              <a:rPr dirty="0" smtClean="0" sz="1400" spc="-110">
                <a:latin typeface="Arial"/>
                <a:cs typeface="Arial"/>
              </a:rPr>
              <a:t>ايو 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-120">
                <a:latin typeface="Arial"/>
                <a:cs typeface="Arial"/>
              </a:rPr>
              <a:t>لا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-125">
                <a:latin typeface="Arial"/>
                <a:cs typeface="Arial"/>
              </a:rPr>
              <a:t>لأ</a:t>
            </a:r>
            <a:r>
              <a:rPr dirty="0" smtClean="0" sz="1400" spc="-165">
                <a:latin typeface="Arial"/>
                <a:cs typeface="Arial"/>
              </a:rPr>
              <a:t>ا</a:t>
            </a:r>
            <a:r>
              <a:rPr dirty="0" smtClean="0" sz="1400" spc="114">
                <a:latin typeface="Arial"/>
                <a:cs typeface="Arial"/>
              </a:rPr>
              <a:t>ا ا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-190">
                <a:latin typeface="Arial"/>
                <a:cs typeface="Arial"/>
              </a:rPr>
              <a:t>اي</a:t>
            </a:r>
            <a:r>
              <a:rPr dirty="0" smtClean="0" sz="1400" spc="-180">
                <a:latin typeface="Arial"/>
                <a:cs typeface="Arial"/>
              </a:rPr>
              <a:t>ا</a:t>
            </a:r>
            <a:r>
              <a:rPr dirty="0" smtClean="0" sz="1400" spc="-5">
                <a:latin typeface="Arial"/>
                <a:cs typeface="Arial"/>
              </a:rPr>
              <a:t>ا لا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-200">
                <a:latin typeface="Arial"/>
                <a:cs typeface="Arial"/>
              </a:rPr>
              <a:t>لأ</a:t>
            </a:r>
            <a:r>
              <a:rPr dirty="0" smtClean="0" sz="1400" spc="-90">
                <a:latin typeface="Arial"/>
                <a:cs typeface="Arial"/>
              </a:rPr>
              <a:t>ا</a:t>
            </a:r>
            <a:r>
              <a:rPr dirty="0" smtClean="0" sz="1400" spc="25">
                <a:latin typeface="Arial"/>
                <a:cs typeface="Arial"/>
              </a:rPr>
              <a:t>او 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114">
                <a:latin typeface="Arial"/>
                <a:cs typeface="Arial"/>
              </a:rPr>
              <a:t>ا</a:t>
            </a:r>
            <a:r>
              <a:rPr dirty="0" smtClean="0" sz="1400" spc="40">
                <a:latin typeface="Arial"/>
                <a:cs typeface="Arial"/>
              </a:rPr>
              <a:t>ا</a:t>
            </a:r>
            <a:r>
              <a:rPr dirty="0" smtClean="0" sz="1400" spc="-25">
                <a:latin typeface="Arial"/>
                <a:cs typeface="Arial"/>
              </a:rPr>
              <a:t>اي</a:t>
            </a:r>
            <a:r>
              <a:rPr dirty="0" smtClean="0" sz="1400" spc="-30">
                <a:latin typeface="Arial"/>
                <a:cs typeface="Arial"/>
              </a:rPr>
              <a:t>ه</a:t>
            </a:r>
            <a:r>
              <a:rPr dirty="0" smtClean="0" sz="1400" spc="-120">
                <a:latin typeface="Arial"/>
                <a:cs typeface="Arial"/>
              </a:rPr>
              <a:t>لا</a:t>
            </a:r>
            <a:r>
              <a:rPr dirty="0" smtClean="0" sz="1400" spc="-315">
                <a:latin typeface="Arial"/>
                <a:cs typeface="Arial"/>
              </a:rPr>
              <a:t>ي </a:t>
            </a:r>
            <a:r>
              <a:rPr dirty="0" smtClean="0" sz="1400" spc="10">
                <a:latin typeface="Arial"/>
                <a:cs typeface="Arial"/>
              </a:rPr>
              <a:t> </a:t>
            </a:r>
            <a:r>
              <a:rPr dirty="0" smtClean="0" sz="1400" spc="405">
                <a:latin typeface="Arial"/>
                <a:cs typeface="Arial"/>
              </a:rPr>
              <a:t> </a:t>
            </a:r>
            <a:r>
              <a:rPr dirty="0" smtClean="0" sz="1400" spc="290">
                <a:latin typeface="Arial"/>
                <a:cs typeface="Arial"/>
              </a:rPr>
              <a:t>ا</a:t>
            </a:r>
            <a:r>
              <a:rPr dirty="0" smtClean="0" sz="1400" spc="-90">
                <a:latin typeface="Arial"/>
                <a:cs typeface="Arial"/>
              </a:rPr>
              <a:t>لأو ل</a:t>
            </a:r>
            <a:r>
              <a:rPr dirty="0" smtClean="0" sz="1400" spc="-45">
                <a:latin typeface="Arial"/>
                <a:cs typeface="Arial"/>
              </a:rPr>
              <a:t>ا</a:t>
            </a:r>
            <a:r>
              <a:rPr dirty="0" smtClean="0" sz="1400" spc="-440">
                <a:latin typeface="Arial"/>
                <a:cs typeface="Arial"/>
              </a:rPr>
              <a:t>ي</a:t>
            </a:r>
            <a:r>
              <a:rPr dirty="0" smtClean="0" sz="1400" spc="-229">
                <a:latin typeface="Arial"/>
                <a:cs typeface="Arial"/>
              </a:rPr>
              <a:t>ا</a:t>
            </a:r>
            <a:r>
              <a:rPr dirty="0" smtClean="0" sz="1400" spc="-25">
                <a:latin typeface="Arial"/>
                <a:cs typeface="Arial"/>
              </a:rPr>
              <a:t>ا 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114">
                <a:latin typeface="Arial"/>
                <a:cs typeface="Arial"/>
              </a:rPr>
              <a:t>ا</a:t>
            </a:r>
            <a:r>
              <a:rPr dirty="0" smtClean="0" sz="1400" spc="25">
                <a:latin typeface="Arial"/>
                <a:cs typeface="Arial"/>
              </a:rPr>
              <a:t>ا</a:t>
            </a:r>
            <a:r>
              <a:rPr dirty="0" smtClean="0" sz="1400" spc="-25">
                <a:latin typeface="Arial"/>
                <a:cs typeface="Arial"/>
              </a:rPr>
              <a:t>اي</a:t>
            </a:r>
            <a:r>
              <a:rPr dirty="0" smtClean="0" sz="1400" spc="-30">
                <a:latin typeface="Arial"/>
                <a:cs typeface="Arial"/>
              </a:rPr>
              <a:t>ه</a:t>
            </a:r>
            <a:r>
              <a:rPr dirty="0" smtClean="0" sz="1400" spc="-120">
                <a:latin typeface="Arial"/>
                <a:cs typeface="Arial"/>
              </a:rPr>
              <a:t>لا</a:t>
            </a:r>
            <a:r>
              <a:rPr dirty="0" smtClean="0" sz="1400" spc="-120">
                <a:latin typeface="Arial"/>
                <a:cs typeface="Arial"/>
              </a:rPr>
              <a:t>ا </a:t>
            </a:r>
            <a:r>
              <a:rPr dirty="0" smtClean="0" sz="1400" spc="-235">
                <a:latin typeface="Arial"/>
                <a:cs typeface="Arial"/>
              </a:rPr>
              <a:t>لأ</a:t>
            </a:r>
            <a:r>
              <a:rPr dirty="0" smtClean="0" sz="1400" spc="-385">
                <a:latin typeface="Arial"/>
                <a:cs typeface="Arial"/>
              </a:rPr>
              <a:t>ي</a:t>
            </a:r>
            <a:r>
              <a:rPr dirty="0" smtClean="0" sz="1400" spc="-90">
                <a:latin typeface="Arial"/>
                <a:cs typeface="Arial"/>
              </a:rPr>
              <a:t>ا</a:t>
            </a:r>
            <a:r>
              <a:rPr dirty="0" smtClean="0" sz="1400" spc="-140">
                <a:latin typeface="Arial"/>
                <a:cs typeface="Arial"/>
              </a:rPr>
              <a:t>ا ل</a:t>
            </a:r>
            <a:r>
              <a:rPr dirty="0" smtClean="0" sz="1400" spc="10">
                <a:latin typeface="Arial"/>
                <a:cs typeface="Arial"/>
              </a:rPr>
              <a:t> </a:t>
            </a:r>
            <a:r>
              <a:rPr dirty="0" smtClean="0" sz="1400" spc="-140">
                <a:latin typeface="Arial"/>
                <a:cs typeface="Arial"/>
              </a:rPr>
              <a:t>ز</a:t>
            </a:r>
            <a:r>
              <a:rPr dirty="0" smtClean="0" sz="1400" spc="-90">
                <a:latin typeface="Arial"/>
                <a:cs typeface="Arial"/>
              </a:rPr>
              <a:t>ة</a:t>
            </a:r>
            <a:r>
              <a:rPr dirty="0" smtClean="0" sz="1400" spc="-440">
                <a:latin typeface="Arial"/>
                <a:cs typeface="Arial"/>
              </a:rPr>
              <a:t>ي</a:t>
            </a:r>
            <a:r>
              <a:rPr dirty="0" smtClean="0" sz="1400" spc="-229">
                <a:latin typeface="Arial"/>
                <a:cs typeface="Arial"/>
              </a:rPr>
              <a:t>ا</a:t>
            </a:r>
            <a:r>
              <a:rPr dirty="0" smtClean="0" sz="1400" spc="-25">
                <a:latin typeface="Arial"/>
                <a:cs typeface="Arial"/>
              </a:rPr>
              <a:t>ا  </a:t>
            </a:r>
            <a:r>
              <a:rPr dirty="0" smtClean="0" sz="1400" spc="-25">
                <a:latin typeface="Arial"/>
                <a:cs typeface="Arial"/>
              </a:rPr>
              <a:t> </a:t>
            </a:r>
            <a:r>
              <a:rPr dirty="0" smtClean="0" sz="1400" spc="80">
                <a:latin typeface="Arial"/>
                <a:cs typeface="Arial"/>
              </a:rPr>
              <a:t> </a:t>
            </a:r>
            <a:r>
              <a:rPr dirty="0" smtClean="0" sz="1400" spc="-200">
                <a:latin typeface="Arial"/>
                <a:cs typeface="Arial"/>
              </a:rPr>
              <a:t>لأ</a:t>
            </a:r>
            <a:r>
              <a:rPr dirty="0" smtClean="0" sz="1400" spc="-90">
                <a:latin typeface="Arial"/>
                <a:cs typeface="Arial"/>
              </a:rPr>
              <a:t>ا</a:t>
            </a:r>
            <a:r>
              <a:rPr dirty="0" smtClean="0" sz="1400" spc="-300">
                <a:latin typeface="Arial"/>
                <a:cs typeface="Arial"/>
              </a:rPr>
              <a:t>ايل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نا	</a:t>
            </a:r>
            <a:r>
              <a:rPr dirty="0" smtClean="0" sz="1400" spc="0">
                <a:latin typeface="Arial"/>
                <a:cs typeface="Arial"/>
              </a:rPr>
              <a:t>-</a:t>
            </a:r>
            <a:endParaRPr sz="1400">
              <a:latin typeface="Arial"/>
              <a:cs typeface="Arial"/>
            </a:endParaRPr>
          </a:p>
          <a:p>
            <a:pPr marL="12700" marR="242570" indent="1047115">
              <a:lnSpc>
                <a:spcPts val="1860"/>
              </a:lnSpc>
              <a:spcBef>
                <a:spcPts val="80"/>
              </a:spcBef>
              <a:tabLst>
                <a:tab pos="5420995" algn="l"/>
              </a:tabLst>
            </a:pPr>
            <a:r>
              <a:rPr dirty="0" smtClean="0" sz="1400">
                <a:latin typeface="Arial"/>
                <a:cs typeface="Arial"/>
              </a:rPr>
              <a:t>.</a:t>
            </a:r>
            <a:r>
              <a:rPr dirty="0" smtClean="0" sz="1400" spc="-375">
                <a:latin typeface="Arial"/>
                <a:cs typeface="Arial"/>
              </a:rPr>
              <a:t>ي ب</a:t>
            </a:r>
            <a:r>
              <a:rPr dirty="0" smtClean="0" sz="1400" spc="-375">
                <a:latin typeface="Arial"/>
                <a:cs typeface="Arial"/>
              </a:rPr>
              <a:t> </a:t>
            </a:r>
            <a:r>
              <a:rPr dirty="0" smtClean="0" sz="1400" spc="-200">
                <a:latin typeface="Arial"/>
                <a:cs typeface="Arial"/>
              </a:rPr>
              <a:t> سيسلا</a:t>
            </a:r>
            <a:r>
              <a:rPr dirty="0" smtClean="0" sz="1400" spc="-200">
                <a:latin typeface="Arial"/>
                <a:cs typeface="Arial"/>
              </a:rPr>
              <a:t>ا </a:t>
            </a:r>
            <a:r>
              <a:rPr dirty="0" smtClean="0" sz="1400" spc="390">
                <a:latin typeface="Arial"/>
                <a:cs typeface="Arial"/>
              </a:rPr>
              <a:t> </a:t>
            </a:r>
            <a:r>
              <a:rPr dirty="0" smtClean="0" sz="1400" spc="385">
                <a:latin typeface="Arial"/>
                <a:cs typeface="Arial"/>
              </a:rPr>
              <a:t>ة</a:t>
            </a:r>
            <a:r>
              <a:rPr dirty="0" smtClean="0" sz="1400" spc="-185">
                <a:latin typeface="Arial"/>
                <a:cs typeface="Arial"/>
              </a:rPr>
              <a:t> با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ن</a:t>
            </a:r>
            <a:r>
              <a:rPr dirty="0" smtClean="0" sz="1400" spc="-415">
                <a:latin typeface="Arial"/>
                <a:cs typeface="Arial"/>
              </a:rPr>
              <a:t>س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-335">
                <a:latin typeface="Arial"/>
                <a:cs typeface="Arial"/>
              </a:rPr>
              <a:t>ي</a:t>
            </a:r>
            <a:r>
              <a:rPr dirty="0" smtClean="0" sz="1400" spc="-220">
                <a:latin typeface="Arial"/>
                <a:cs typeface="Arial"/>
              </a:rPr>
              <a:t>و</a:t>
            </a:r>
            <a:r>
              <a:rPr dirty="0" smtClean="0" sz="1400" spc="65">
                <a:latin typeface="Arial"/>
                <a:cs typeface="Arial"/>
              </a:rPr>
              <a:t>ة</a:t>
            </a:r>
            <a:r>
              <a:rPr dirty="0" smtClean="0" sz="1400" spc="-105">
                <a:latin typeface="Arial"/>
                <a:cs typeface="Arial"/>
              </a:rPr>
              <a:t>ل </a:t>
            </a:r>
            <a:r>
              <a:rPr dirty="0" smtClean="0" sz="1400" spc="-50">
                <a:latin typeface="Arial"/>
                <a:cs typeface="Arial"/>
              </a:rPr>
              <a:t> </a:t>
            </a:r>
            <a:r>
              <a:rPr dirty="0" smtClean="0" sz="1400" spc="-200">
                <a:latin typeface="Arial"/>
                <a:cs typeface="Arial"/>
              </a:rPr>
              <a:t>لأ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-180">
                <a:latin typeface="Arial"/>
                <a:cs typeface="Arial"/>
              </a:rPr>
              <a:t>ي </a:t>
            </a:r>
            <a:r>
              <a:rPr dirty="0" smtClean="0" sz="1400" spc="-105">
                <a:latin typeface="Arial"/>
                <a:cs typeface="Arial"/>
              </a:rPr>
              <a:t> </a:t>
            </a:r>
            <a:r>
              <a:rPr dirty="0" smtClean="0" sz="1400" spc="-130">
                <a:latin typeface="Arial"/>
                <a:cs typeface="Arial"/>
              </a:rPr>
              <a:t>الأم</a:t>
            </a:r>
            <a:r>
              <a:rPr dirty="0" smtClean="0" sz="1400" spc="-50">
                <a:latin typeface="Arial"/>
                <a:cs typeface="Arial"/>
              </a:rPr>
              <a:t> </a:t>
            </a:r>
            <a:r>
              <a:rPr dirty="0" smtClean="0" sz="1400" spc="-415">
                <a:latin typeface="Arial"/>
                <a:cs typeface="Arial"/>
              </a:rPr>
              <a:t>س</a:t>
            </a:r>
            <a:r>
              <a:rPr dirty="0" smtClean="0" sz="1400" spc="-200">
                <a:latin typeface="Arial"/>
                <a:cs typeface="Arial"/>
              </a:rPr>
              <a:t>لأ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-250">
                <a:latin typeface="Arial"/>
                <a:cs typeface="Arial"/>
              </a:rPr>
              <a:t>ي </a:t>
            </a:r>
            <a:r>
              <a:rPr dirty="0" smtClean="0" sz="1400" spc="-275">
                <a:latin typeface="Arial"/>
                <a:cs typeface="Arial"/>
              </a:rPr>
              <a:t>ل</a:t>
            </a:r>
            <a:r>
              <a:rPr dirty="0" smtClean="0" sz="1400" spc="65">
                <a:latin typeface="Arial"/>
                <a:cs typeface="Arial"/>
              </a:rPr>
              <a:t>ة</a:t>
            </a:r>
            <a:r>
              <a:rPr dirty="0" smtClean="0" sz="1400" spc="-275">
                <a:latin typeface="Arial"/>
                <a:cs typeface="Arial"/>
              </a:rPr>
              <a:t>شلأ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-250">
                <a:latin typeface="Arial"/>
                <a:cs typeface="Arial"/>
              </a:rPr>
              <a:t>ي </a:t>
            </a:r>
            <a:r>
              <a:rPr dirty="0" smtClean="0" sz="1400" spc="-275">
                <a:latin typeface="Arial"/>
                <a:cs typeface="Arial"/>
              </a:rPr>
              <a:t>ل</a:t>
            </a:r>
            <a:r>
              <a:rPr dirty="0" smtClean="0" sz="1400" spc="-200">
                <a:latin typeface="Arial"/>
                <a:cs typeface="Arial"/>
              </a:rPr>
              <a:t>لأ</a:t>
            </a:r>
            <a:r>
              <a:rPr dirty="0" smtClean="0" sz="1400" spc="-20">
                <a:latin typeface="Arial"/>
                <a:cs typeface="Arial"/>
              </a:rPr>
              <a:t> </a:t>
            </a:r>
            <a:r>
              <a:rPr dirty="0" smtClean="0" sz="1400" spc="-20">
                <a:latin typeface="Arial"/>
                <a:cs typeface="Arial"/>
              </a:rPr>
              <a:t> </a:t>
            </a:r>
            <a:r>
              <a:rPr dirty="0" smtClean="0" sz="1400" spc="-335">
                <a:latin typeface="Arial"/>
                <a:cs typeface="Arial"/>
              </a:rPr>
              <a:t>ي</a:t>
            </a:r>
            <a:r>
              <a:rPr dirty="0" smtClean="0" sz="1400" spc="-220">
                <a:latin typeface="Arial"/>
                <a:cs typeface="Arial"/>
              </a:rPr>
              <a:t>و</a:t>
            </a:r>
            <a:r>
              <a:rPr dirty="0" smtClean="0" sz="1400" spc="65">
                <a:latin typeface="Arial"/>
                <a:cs typeface="Arial"/>
              </a:rPr>
              <a:t>ة</a:t>
            </a:r>
            <a:r>
              <a:rPr dirty="0" smtClean="0" sz="1400" spc="-315">
                <a:latin typeface="Arial"/>
                <a:cs typeface="Arial"/>
              </a:rPr>
              <a:t>يم</a:t>
            </a:r>
            <a:r>
              <a:rPr dirty="0" smtClean="0" sz="1400" spc="-50">
                <a:latin typeface="Arial"/>
                <a:cs typeface="Arial"/>
              </a:rPr>
              <a:t> </a:t>
            </a:r>
            <a:r>
              <a:rPr dirty="0" smtClean="0" sz="1400" spc="-200">
                <a:latin typeface="Arial"/>
                <a:cs typeface="Arial"/>
              </a:rPr>
              <a:t>لأ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-180">
                <a:latin typeface="Arial"/>
                <a:cs typeface="Arial"/>
              </a:rPr>
              <a:t>ي </a:t>
            </a:r>
            <a:r>
              <a:rPr dirty="0" smtClean="0" sz="1400" spc="-105">
                <a:latin typeface="Arial"/>
                <a:cs typeface="Arial"/>
              </a:rPr>
              <a:t> </a:t>
            </a:r>
            <a:r>
              <a:rPr dirty="0" smtClean="0" sz="1400" spc="-200">
                <a:latin typeface="Arial"/>
                <a:cs typeface="Arial"/>
              </a:rPr>
              <a:t>لأ</a:t>
            </a:r>
            <a:r>
              <a:rPr dirty="0" smtClean="0" sz="1400" spc="35">
                <a:latin typeface="Arial"/>
                <a:cs typeface="Arial"/>
              </a:rPr>
              <a:t>يهي</a:t>
            </a:r>
            <a:r>
              <a:rPr dirty="0" smtClean="0" sz="1400" spc="15">
                <a:latin typeface="Arial"/>
                <a:cs typeface="Arial"/>
              </a:rPr>
              <a:t> </a:t>
            </a:r>
            <a:r>
              <a:rPr dirty="0" smtClean="0" sz="1400" spc="229">
                <a:latin typeface="Arial"/>
                <a:cs typeface="Arial"/>
              </a:rPr>
              <a:t>ا</a:t>
            </a:r>
            <a:r>
              <a:rPr dirty="0" smtClean="0" sz="1400" spc="-5">
                <a:latin typeface="Arial"/>
                <a:cs typeface="Arial"/>
              </a:rPr>
              <a:t>ا</a:t>
            </a:r>
            <a:r>
              <a:rPr dirty="0" smtClean="0" sz="1400" spc="-195">
                <a:latin typeface="Arial"/>
                <a:cs typeface="Arial"/>
              </a:rPr>
              <a:t>ا</a:t>
            </a:r>
            <a:r>
              <a:rPr dirty="0" smtClean="0" sz="1400" spc="-5">
                <a:latin typeface="Arial"/>
                <a:cs typeface="Arial"/>
              </a:rPr>
              <a:t>ا</a:t>
            </a:r>
            <a:r>
              <a:rPr dirty="0" smtClean="0" sz="1400" spc="-355">
                <a:latin typeface="Arial"/>
                <a:cs typeface="Arial"/>
              </a:rPr>
              <a:t>ي</a:t>
            </a:r>
            <a:r>
              <a:rPr dirty="0" smtClean="0" sz="1400" spc="280">
                <a:latin typeface="Arial"/>
                <a:cs typeface="Arial"/>
              </a:rPr>
              <a:t>ه</a:t>
            </a:r>
            <a:r>
              <a:rPr dirty="0" smtClean="0" sz="1400" spc="-120">
                <a:latin typeface="Arial"/>
                <a:cs typeface="Arial"/>
              </a:rPr>
              <a:t>لا</a:t>
            </a:r>
            <a:r>
              <a:rPr dirty="0" smtClean="0" sz="1400" spc="-120">
                <a:latin typeface="Arial"/>
                <a:cs typeface="Arial"/>
              </a:rPr>
              <a:t>ا </a:t>
            </a:r>
            <a:r>
              <a:rPr dirty="0" smtClean="0" sz="1400" spc="100">
                <a:latin typeface="Arial"/>
                <a:cs typeface="Arial"/>
              </a:rPr>
              <a:t>ا</a:t>
            </a:r>
            <a:r>
              <a:rPr dirty="0" smtClean="0" sz="1400" spc="-355">
                <a:latin typeface="Arial"/>
                <a:cs typeface="Arial"/>
              </a:rPr>
              <a:t>ط</a:t>
            </a:r>
            <a:r>
              <a:rPr dirty="0" smtClean="0" sz="1400" spc="-5">
                <a:latin typeface="Arial"/>
                <a:cs typeface="Arial"/>
              </a:rPr>
              <a:t>ا</a:t>
            </a:r>
            <a:r>
              <a:rPr dirty="0" smtClean="0" sz="1400" spc="-195">
                <a:latin typeface="Arial"/>
                <a:cs typeface="Arial"/>
              </a:rPr>
              <a:t>ا</a:t>
            </a:r>
            <a:r>
              <a:rPr dirty="0" smtClean="0" sz="1400" spc="-5">
                <a:latin typeface="Arial"/>
                <a:cs typeface="Arial"/>
              </a:rPr>
              <a:t>ا</a:t>
            </a:r>
            <a:r>
              <a:rPr dirty="0" smtClean="0" sz="1400" spc="155">
                <a:latin typeface="Arial"/>
                <a:cs typeface="Arial"/>
              </a:rPr>
              <a:t> </a:t>
            </a:r>
            <a:r>
              <a:rPr dirty="0" smtClean="0" sz="1400" spc="-50">
                <a:latin typeface="Arial"/>
                <a:cs typeface="Arial"/>
              </a:rPr>
              <a:t> </a:t>
            </a:r>
            <a:r>
              <a:rPr dirty="0" smtClean="0" sz="1400" spc="10">
                <a:latin typeface="Arial"/>
                <a:cs typeface="Arial"/>
              </a:rPr>
              <a:t> </a:t>
            </a:r>
            <a:r>
              <a:rPr dirty="0" smtClean="0" sz="1400" spc="605">
                <a:latin typeface="Arial"/>
                <a:cs typeface="Arial"/>
              </a:rPr>
              <a:t> </a:t>
            </a:r>
            <a:r>
              <a:rPr dirty="0" smtClean="0" sz="1400" spc="-5">
                <a:latin typeface="Arial"/>
                <a:cs typeface="Arial"/>
              </a:rPr>
              <a:t>ا</a:t>
            </a:r>
            <a:r>
              <a:rPr dirty="0" smtClean="0" sz="1400" spc="-195">
                <a:latin typeface="Arial"/>
                <a:cs typeface="Arial"/>
              </a:rPr>
              <a:t>ا</a:t>
            </a:r>
            <a:r>
              <a:rPr dirty="0" smtClean="0" sz="1400" spc="-5">
                <a:latin typeface="Arial"/>
                <a:cs typeface="Arial"/>
              </a:rPr>
              <a:t>ا</a:t>
            </a:r>
            <a:r>
              <a:rPr dirty="0" smtClean="0" sz="1400" spc="-25">
                <a:latin typeface="Arial"/>
                <a:cs typeface="Arial"/>
              </a:rPr>
              <a:t> </a:t>
            </a:r>
            <a:r>
              <a:rPr dirty="0" smtClean="0" sz="1400" spc="5">
                <a:latin typeface="Arial"/>
                <a:cs typeface="Arial"/>
              </a:rPr>
              <a:t>ؤ</a:t>
            </a:r>
            <a:r>
              <a:rPr dirty="0" smtClean="0" sz="1400" spc="-355">
                <a:latin typeface="Arial"/>
                <a:cs typeface="Arial"/>
              </a:rPr>
              <a:t>ي</a:t>
            </a:r>
            <a:r>
              <a:rPr dirty="0" smtClean="0" sz="1400" spc="-715">
                <a:latin typeface="Arial"/>
                <a:cs typeface="Arial"/>
              </a:rPr>
              <a:t>ب</a:t>
            </a:r>
            <a:r>
              <a:rPr dirty="0" smtClean="0" sz="1400" spc="-5">
                <a:latin typeface="Arial"/>
                <a:cs typeface="Arial"/>
              </a:rPr>
              <a:t>ا</a:t>
            </a:r>
            <a:r>
              <a:rPr dirty="0" smtClean="0" sz="1400" spc="-200">
                <a:latin typeface="Arial"/>
                <a:cs typeface="Arial"/>
              </a:rPr>
              <a:t>لأ</a:t>
            </a:r>
            <a:r>
              <a:rPr dirty="0" smtClean="0" sz="1400" spc="10">
                <a:latin typeface="Arial"/>
                <a:cs typeface="Arial"/>
              </a:rPr>
              <a:t> </a:t>
            </a:r>
            <a:r>
              <a:rPr dirty="0" smtClean="0" sz="1400" spc="434">
                <a:latin typeface="Arial"/>
                <a:cs typeface="Arial"/>
              </a:rPr>
              <a:t> </a:t>
            </a:r>
            <a:r>
              <a:rPr dirty="0" smtClean="0" sz="1400" spc="-5">
                <a:latin typeface="Arial"/>
                <a:cs typeface="Arial"/>
              </a:rPr>
              <a:t>ا</a:t>
            </a:r>
            <a:r>
              <a:rPr dirty="0" smtClean="0" sz="1400" spc="-195">
                <a:latin typeface="Arial"/>
                <a:cs typeface="Arial"/>
              </a:rPr>
              <a:t>ا</a:t>
            </a:r>
            <a:r>
              <a:rPr dirty="0" smtClean="0" sz="1400" spc="-5">
                <a:latin typeface="Arial"/>
                <a:cs typeface="Arial"/>
              </a:rPr>
              <a:t>ا</a:t>
            </a:r>
            <a:r>
              <a:rPr dirty="0" smtClean="0" sz="1400" spc="-815">
                <a:latin typeface="Arial"/>
                <a:cs typeface="Arial"/>
              </a:rPr>
              <a:t>س</a:t>
            </a:r>
            <a:r>
              <a:rPr dirty="0" smtClean="0" sz="1400" spc="280">
                <a:latin typeface="Arial"/>
                <a:cs typeface="Arial"/>
              </a:rPr>
              <a:t>ه</a:t>
            </a:r>
            <a:r>
              <a:rPr dirty="0" smtClean="0" sz="1400" spc="345">
                <a:latin typeface="Arial"/>
                <a:cs typeface="Arial"/>
              </a:rPr>
              <a:t> </a:t>
            </a:r>
            <a:r>
              <a:rPr dirty="0" smtClean="0" sz="1400" spc="-715">
                <a:latin typeface="Arial"/>
                <a:cs typeface="Arial"/>
              </a:rPr>
              <a:t>ب</a:t>
            </a:r>
            <a:r>
              <a:rPr dirty="0" smtClean="0" sz="1400" spc="0">
                <a:latin typeface="Arial"/>
                <a:cs typeface="Arial"/>
              </a:rPr>
              <a:t>ا </a:t>
            </a:r>
            <a:r>
              <a:rPr dirty="0" smtClean="0" sz="1400" spc="710">
                <a:latin typeface="Arial"/>
                <a:cs typeface="Arial"/>
              </a:rPr>
              <a:t> </a:t>
            </a:r>
            <a:r>
              <a:rPr dirty="0" smtClean="0" sz="1400" spc="-5">
                <a:latin typeface="Arial"/>
                <a:cs typeface="Arial"/>
              </a:rPr>
              <a:t>ا</a:t>
            </a:r>
            <a:r>
              <a:rPr dirty="0" smtClean="0" sz="1400" spc="-229">
                <a:latin typeface="Arial"/>
                <a:cs typeface="Arial"/>
              </a:rPr>
              <a:t>ل</a:t>
            </a:r>
            <a:r>
              <a:rPr dirty="0" smtClean="0" sz="1400" spc="-100">
                <a:latin typeface="Arial"/>
                <a:cs typeface="Arial"/>
              </a:rPr>
              <a:t>أ</a:t>
            </a:r>
            <a:r>
              <a:rPr dirty="0" smtClean="0" sz="1400" spc="-365">
                <a:latin typeface="Arial"/>
                <a:cs typeface="Arial"/>
              </a:rPr>
              <a:t>ل</a:t>
            </a:r>
            <a:r>
              <a:rPr dirty="0" smtClean="0" sz="1400" spc="-409">
                <a:latin typeface="Arial"/>
                <a:cs typeface="Arial"/>
              </a:rPr>
              <a:t>س</a:t>
            </a:r>
            <a:r>
              <a:rPr dirty="0" smtClean="0" sz="1400" spc="-120">
                <a:latin typeface="Arial"/>
                <a:cs typeface="Arial"/>
              </a:rPr>
              <a:t>لا</a:t>
            </a:r>
            <a:r>
              <a:rPr dirty="0" smtClean="0" sz="1400" spc="-585">
                <a:latin typeface="Arial"/>
                <a:cs typeface="Arial"/>
              </a:rPr>
              <a:t>ي</a:t>
            </a:r>
            <a:r>
              <a:rPr dirty="0" smtClean="0" sz="1400" spc="-5">
                <a:latin typeface="Arial"/>
                <a:cs typeface="Arial"/>
              </a:rPr>
              <a:t>ا</a:t>
            </a:r>
            <a:r>
              <a:rPr dirty="0" smtClean="0" sz="1400" spc="-195">
                <a:latin typeface="Arial"/>
                <a:cs typeface="Arial"/>
              </a:rPr>
              <a:t>ا</a:t>
            </a:r>
            <a:r>
              <a:rPr dirty="0" smtClean="0" sz="1400" spc="-5">
                <a:latin typeface="Arial"/>
                <a:cs typeface="Arial"/>
              </a:rPr>
              <a:t>ا</a:t>
            </a:r>
            <a:r>
              <a:rPr dirty="0" smtClean="0" sz="1400" spc="-50">
                <a:latin typeface="Arial"/>
                <a:cs typeface="Arial"/>
              </a:rPr>
              <a:t> </a:t>
            </a:r>
            <a:r>
              <a:rPr dirty="0" smtClean="0" sz="1400" spc="10">
                <a:latin typeface="Arial"/>
                <a:cs typeface="Arial"/>
              </a:rPr>
              <a:t> </a:t>
            </a:r>
            <a:r>
              <a:rPr dirty="0" smtClean="0" sz="1400" spc="229">
                <a:latin typeface="Arial"/>
                <a:cs typeface="Arial"/>
              </a:rPr>
              <a:t>ا</a:t>
            </a:r>
            <a:r>
              <a:rPr dirty="0" smtClean="0" sz="1400" spc="-5">
                <a:latin typeface="Arial"/>
                <a:cs typeface="Arial"/>
              </a:rPr>
              <a:t>ا</a:t>
            </a:r>
            <a:r>
              <a:rPr dirty="0" smtClean="0" sz="1400" spc="-195">
                <a:latin typeface="Arial"/>
                <a:cs typeface="Arial"/>
              </a:rPr>
              <a:t>ا</a:t>
            </a:r>
            <a:r>
              <a:rPr dirty="0" smtClean="0" sz="1400" spc="-5">
                <a:latin typeface="Arial"/>
                <a:cs typeface="Arial"/>
              </a:rPr>
              <a:t>ا</a:t>
            </a:r>
            <a:r>
              <a:rPr dirty="0" smtClean="0" sz="1400" spc="-355">
                <a:latin typeface="Arial"/>
                <a:cs typeface="Arial"/>
              </a:rPr>
              <a:t>ي</a:t>
            </a:r>
            <a:r>
              <a:rPr dirty="0" smtClean="0" sz="1400" spc="415">
                <a:latin typeface="Arial"/>
                <a:cs typeface="Arial"/>
              </a:rPr>
              <a:t> </a:t>
            </a:r>
            <a:r>
              <a:rPr dirty="0" smtClean="0" sz="1400" spc="-45">
                <a:latin typeface="Arial"/>
                <a:cs typeface="Arial"/>
              </a:rPr>
              <a:t> </a:t>
            </a:r>
            <a:r>
              <a:rPr dirty="0" smtClean="0" sz="1400" spc="-355">
                <a:latin typeface="Arial"/>
                <a:cs typeface="Arial"/>
              </a:rPr>
              <a:t>ي</a:t>
            </a:r>
            <a:r>
              <a:rPr dirty="0" smtClean="0" sz="1400" spc="-715">
                <a:latin typeface="Arial"/>
                <a:cs typeface="Arial"/>
              </a:rPr>
              <a:t>ب</a:t>
            </a:r>
            <a:r>
              <a:rPr dirty="0" smtClean="0" sz="1400" spc="0">
                <a:latin typeface="Arial"/>
                <a:cs typeface="Arial"/>
              </a:rPr>
              <a:t>ا </a:t>
            </a:r>
            <a:r>
              <a:rPr dirty="0" smtClean="0" sz="1400" spc="-295">
                <a:latin typeface="Arial"/>
                <a:cs typeface="Arial"/>
              </a:rPr>
              <a:t>ز</a:t>
            </a:r>
            <a:r>
              <a:rPr dirty="0" smtClean="0" sz="1400" spc="-229">
                <a:latin typeface="Arial"/>
                <a:cs typeface="Arial"/>
              </a:rPr>
              <a:t>ل</a:t>
            </a:r>
            <a:r>
              <a:rPr dirty="0" smtClean="0" sz="1400" spc="-100">
                <a:latin typeface="Arial"/>
                <a:cs typeface="Arial"/>
              </a:rPr>
              <a:t>أ</a:t>
            </a:r>
            <a:r>
              <a:rPr dirty="0" smtClean="0" sz="1400" spc="-5">
                <a:latin typeface="Arial"/>
                <a:cs typeface="Arial"/>
              </a:rPr>
              <a:t>ا</a:t>
            </a:r>
            <a:r>
              <a:rPr dirty="0" smtClean="0" sz="1400" spc="65">
                <a:latin typeface="Arial"/>
                <a:cs typeface="Arial"/>
              </a:rPr>
              <a:t>ة</a:t>
            </a:r>
            <a:r>
              <a:rPr dirty="0" smtClean="0" sz="1400" spc="0">
                <a:latin typeface="Arial"/>
                <a:cs typeface="Arial"/>
              </a:rPr>
              <a:t>ا </a:t>
            </a:r>
            <a:r>
              <a:rPr dirty="0" smtClean="0" sz="1400" spc="85">
                <a:latin typeface="Arial"/>
                <a:cs typeface="Arial"/>
              </a:rPr>
              <a:t> </a:t>
            </a:r>
            <a:r>
              <a:rPr dirty="0" smtClean="0" sz="1400" spc="-585">
                <a:latin typeface="Arial"/>
                <a:cs typeface="Arial"/>
              </a:rPr>
              <a:t>ي</a:t>
            </a:r>
            <a:r>
              <a:rPr dirty="0" smtClean="0" sz="1400" spc="-5">
                <a:latin typeface="Arial"/>
                <a:cs typeface="Arial"/>
              </a:rPr>
              <a:t>ا</a:t>
            </a:r>
            <a:r>
              <a:rPr dirty="0" smtClean="0" sz="1400" spc="-195">
                <a:latin typeface="Arial"/>
                <a:cs typeface="Arial"/>
              </a:rPr>
              <a:t>ا</a:t>
            </a:r>
            <a:r>
              <a:rPr dirty="0" smtClean="0" sz="1400" spc="-5">
                <a:latin typeface="Arial"/>
                <a:cs typeface="Arial"/>
              </a:rPr>
              <a:t>ا</a:t>
            </a:r>
            <a:r>
              <a:rPr dirty="0" smtClean="0" sz="1400" spc="-45">
                <a:latin typeface="Arial"/>
                <a:cs typeface="Arial"/>
              </a:rPr>
              <a:t> </a:t>
            </a:r>
            <a:r>
              <a:rPr dirty="0" smtClean="0" sz="1400" spc="-20">
                <a:latin typeface="Arial"/>
                <a:cs typeface="Arial"/>
              </a:rPr>
              <a:t> </a:t>
            </a:r>
            <a:r>
              <a:rPr dirty="0" smtClean="0" sz="1400" spc="-60">
                <a:latin typeface="Arial"/>
                <a:cs typeface="Arial"/>
              </a:rPr>
              <a:t> </a:t>
            </a:r>
            <a:r>
              <a:rPr dirty="0" smtClean="0" baseline="7936" sz="2100" spc="67">
                <a:latin typeface="Arial"/>
                <a:cs typeface="Arial"/>
              </a:rPr>
              <a:t> </a:t>
            </a:r>
            <a:r>
              <a:rPr dirty="0" smtClean="0" sz="1400" spc="-585">
                <a:latin typeface="Arial"/>
                <a:cs typeface="Arial"/>
              </a:rPr>
              <a:t>ي</a:t>
            </a:r>
            <a:r>
              <a:rPr dirty="0" smtClean="0" sz="1400" spc="-5">
                <a:latin typeface="Arial"/>
                <a:cs typeface="Arial"/>
              </a:rPr>
              <a:t>ا</a:t>
            </a:r>
            <a:r>
              <a:rPr dirty="0" smtClean="0" sz="1400" spc="-195">
                <a:latin typeface="Arial"/>
                <a:cs typeface="Arial"/>
              </a:rPr>
              <a:t>ا</a:t>
            </a:r>
            <a:r>
              <a:rPr dirty="0" smtClean="0" sz="1400" spc="-5">
                <a:latin typeface="Arial"/>
                <a:cs typeface="Arial"/>
              </a:rPr>
              <a:t>ا</a:t>
            </a:r>
            <a:r>
              <a:rPr dirty="0" smtClean="0" sz="1400" spc="-45">
                <a:latin typeface="Arial"/>
                <a:cs typeface="Arial"/>
              </a:rPr>
              <a:t> </a:t>
            </a:r>
            <a:r>
              <a:rPr dirty="0" smtClean="0" sz="1400" spc="-585">
                <a:latin typeface="Arial"/>
                <a:cs typeface="Arial"/>
              </a:rPr>
              <a:t>ي</a:t>
            </a:r>
            <a:r>
              <a:rPr dirty="0" smtClean="0" sz="1400" spc="-45">
                <a:latin typeface="Arial"/>
                <a:cs typeface="Arial"/>
              </a:rPr>
              <a:t> </a:t>
            </a:r>
            <a:r>
              <a:rPr dirty="0" smtClean="0" sz="1400" spc="130">
                <a:latin typeface="Arial"/>
                <a:cs typeface="Arial"/>
              </a:rPr>
              <a:t>و</a:t>
            </a:r>
            <a:r>
              <a:rPr dirty="0" smtClean="0" sz="1400" spc="0">
                <a:latin typeface="Arial"/>
                <a:cs typeface="Arial"/>
              </a:rPr>
              <a:t>ا </a:t>
            </a:r>
            <a:r>
              <a:rPr dirty="0" smtClean="0" sz="1400" spc="-229">
                <a:latin typeface="Arial"/>
                <a:cs typeface="Arial"/>
              </a:rPr>
              <a:t>ل</a:t>
            </a:r>
            <a:r>
              <a:rPr dirty="0" smtClean="0" sz="1400" spc="-100">
                <a:latin typeface="Arial"/>
                <a:cs typeface="Arial"/>
              </a:rPr>
              <a:t>أ</a:t>
            </a:r>
            <a:r>
              <a:rPr dirty="0" smtClean="0" sz="1400" spc="-5">
                <a:latin typeface="Arial"/>
                <a:cs typeface="Arial"/>
              </a:rPr>
              <a:t>ا</a:t>
            </a:r>
            <a:r>
              <a:rPr dirty="0" smtClean="0" sz="1400" spc="-195">
                <a:latin typeface="Arial"/>
                <a:cs typeface="Arial"/>
              </a:rPr>
              <a:t>ا</a:t>
            </a:r>
            <a:r>
              <a:rPr dirty="0" smtClean="0" sz="1400" spc="-5">
                <a:latin typeface="Arial"/>
                <a:cs typeface="Arial"/>
              </a:rPr>
              <a:t>ا</a:t>
            </a:r>
            <a:r>
              <a:rPr dirty="0" smtClean="0" sz="1400" spc="-355">
                <a:latin typeface="Arial"/>
                <a:cs typeface="Arial"/>
              </a:rPr>
              <a:t>ي</a:t>
            </a:r>
            <a:r>
              <a:rPr dirty="0" smtClean="0" sz="1400" spc="-120">
                <a:latin typeface="Arial"/>
                <a:cs typeface="Arial"/>
              </a:rPr>
              <a:t>لا</a:t>
            </a:r>
            <a:r>
              <a:rPr dirty="0" smtClean="0" sz="1400" spc="-120">
                <a:latin typeface="Arial"/>
                <a:cs typeface="Arial"/>
              </a:rPr>
              <a:t>ا </a:t>
            </a:r>
            <a:r>
              <a:rPr dirty="0" smtClean="0" sz="1400" spc="705">
                <a:latin typeface="Arial"/>
                <a:cs typeface="Arial"/>
              </a:rPr>
              <a:t>ا</a:t>
            </a:r>
            <a:r>
              <a:rPr dirty="0" smtClean="0" sz="1400" spc="-5">
                <a:latin typeface="Arial"/>
                <a:cs typeface="Arial"/>
              </a:rPr>
              <a:t>ا</a:t>
            </a:r>
            <a:r>
              <a:rPr dirty="0" smtClean="0" sz="1400" spc="-195">
                <a:latin typeface="Arial"/>
                <a:cs typeface="Arial"/>
              </a:rPr>
              <a:t>ا</a:t>
            </a:r>
            <a:r>
              <a:rPr dirty="0" smtClean="0" sz="1400" spc="-5">
                <a:latin typeface="Arial"/>
                <a:cs typeface="Arial"/>
              </a:rPr>
              <a:t>ا</a:t>
            </a:r>
            <a:r>
              <a:rPr dirty="0" smtClean="0" sz="1400" spc="-190">
                <a:latin typeface="Arial"/>
                <a:cs typeface="Arial"/>
              </a:rPr>
              <a:t>د</a:t>
            </a:r>
            <a:r>
              <a:rPr dirty="0" smtClean="0" sz="1400" spc="415">
                <a:latin typeface="Arial"/>
                <a:cs typeface="Arial"/>
              </a:rPr>
              <a:t> </a:t>
            </a:r>
            <a:r>
              <a:rPr dirty="0" smtClean="0" sz="1400" spc="-365">
                <a:latin typeface="Arial"/>
                <a:cs typeface="Arial"/>
              </a:rPr>
              <a:t>ل</a:t>
            </a:r>
            <a:r>
              <a:rPr dirty="0" smtClean="0" sz="1400" spc="-50">
                <a:latin typeface="Arial"/>
                <a:cs typeface="Arial"/>
              </a:rPr>
              <a:t> </a:t>
            </a:r>
            <a:r>
              <a:rPr dirty="0" smtClean="0" sz="1400" spc="-50">
                <a:latin typeface="Arial"/>
                <a:cs typeface="Arial"/>
              </a:rPr>
              <a:t>	</a:t>
            </a:r>
            <a:r>
              <a:rPr dirty="0" smtClean="0" sz="1400" spc="-50">
                <a:latin typeface="Arial"/>
                <a:cs typeface="Arial"/>
              </a:rPr>
              <a:t>-</a:t>
            </a:r>
            <a:endParaRPr sz="1400">
              <a:latin typeface="Arial"/>
              <a:cs typeface="Arial"/>
            </a:endParaRPr>
          </a:p>
          <a:p>
            <a:pPr marL="3545840">
              <a:lnSpc>
                <a:spcPct val="100000"/>
              </a:lnSpc>
              <a:spcBef>
                <a:spcPts val="80"/>
              </a:spcBef>
            </a:pPr>
            <a:r>
              <a:rPr dirty="0" smtClean="0" sz="1400">
                <a:latin typeface="Arial"/>
                <a:cs typeface="Arial"/>
              </a:rPr>
              <a:t>.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-260">
                <a:latin typeface="Arial"/>
                <a:cs typeface="Arial"/>
              </a:rPr>
              <a:t>ي ف </a:t>
            </a:r>
            <a:r>
              <a:rPr dirty="0" smtClean="0" sz="1400" spc="-200">
                <a:latin typeface="Arial"/>
                <a:cs typeface="Arial"/>
              </a:rPr>
              <a:t>لأمل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-200">
                <a:latin typeface="Arial"/>
                <a:cs typeface="Arial"/>
              </a:rPr>
              <a:t>لأ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-335">
                <a:latin typeface="Arial"/>
                <a:cs typeface="Arial"/>
              </a:rPr>
              <a:t>ي</a:t>
            </a:r>
            <a:r>
              <a:rPr dirty="0" smtClean="0" sz="1400" spc="-220">
                <a:latin typeface="Arial"/>
                <a:cs typeface="Arial"/>
              </a:rPr>
              <a:t>و</a:t>
            </a:r>
            <a:r>
              <a:rPr dirty="0" smtClean="0" sz="1400" spc="-190">
                <a:latin typeface="Arial"/>
                <a:cs typeface="Arial"/>
              </a:rPr>
              <a:t>لأيل ا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80">
                <a:latin typeface="Arial"/>
                <a:cs typeface="Arial"/>
              </a:rPr>
              <a:t> </a:t>
            </a:r>
            <a:r>
              <a:rPr dirty="0" smtClean="0" sz="1400" spc="-370">
                <a:latin typeface="Arial"/>
                <a:cs typeface="Arial"/>
              </a:rPr>
              <a:t>ل</a:t>
            </a:r>
            <a:r>
              <a:rPr dirty="0" smtClean="0" sz="1400" spc="-50">
                <a:latin typeface="Arial"/>
                <a:cs typeface="Arial"/>
              </a:rPr>
              <a:t> 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-335">
                <a:latin typeface="Arial"/>
                <a:cs typeface="Arial"/>
              </a:rPr>
              <a:t>ي</a:t>
            </a:r>
            <a:r>
              <a:rPr dirty="0" smtClean="0" sz="1400" spc="-220">
                <a:latin typeface="Arial"/>
                <a:cs typeface="Arial"/>
              </a:rPr>
              <a:t>و</a:t>
            </a:r>
            <a:r>
              <a:rPr dirty="0" smtClean="0" sz="1400" spc="65">
                <a:latin typeface="Arial"/>
                <a:cs typeface="Arial"/>
              </a:rPr>
              <a:t>ة</a:t>
            </a:r>
            <a:r>
              <a:rPr dirty="0" smtClean="0" sz="1400" spc="-105">
                <a:latin typeface="Arial"/>
                <a:cs typeface="Arial"/>
              </a:rPr>
              <a:t>ل </a:t>
            </a:r>
            <a:r>
              <a:rPr dirty="0" smtClean="0" sz="1400" spc="-200">
                <a:latin typeface="Arial"/>
                <a:cs typeface="Arial"/>
              </a:rPr>
              <a:t>لأ</a:t>
            </a:r>
            <a:endParaRPr sz="1400">
              <a:latin typeface="Arial"/>
              <a:cs typeface="Arial"/>
            </a:endParaRPr>
          </a:p>
          <a:p>
            <a:pPr>
              <a:lnSpc>
                <a:spcPts val="1100"/>
              </a:lnSpc>
              <a:spcBef>
                <a:spcPts val="64"/>
              </a:spcBef>
            </a:pPr>
            <a:endParaRPr sz="1100"/>
          </a:p>
          <a:p>
            <a:pPr algn="r" marR="13335">
              <a:lnSpc>
                <a:spcPct val="100000"/>
              </a:lnSpc>
            </a:pPr>
            <a:r>
              <a:rPr dirty="0" smtClean="0" sz="1400" spc="100" b="1">
                <a:solidFill>
                  <a:srgbClr val="FF0000"/>
                </a:solidFill>
                <a:latin typeface="Arial"/>
                <a:cs typeface="Arial"/>
              </a:rPr>
              <a:t>ة</a:t>
            </a:r>
            <a:r>
              <a:rPr dirty="0" smtClean="0" sz="1400" spc="75" b="1">
                <a:solidFill>
                  <a:srgbClr val="FF0000"/>
                </a:solidFill>
                <a:latin typeface="Arial"/>
                <a:cs typeface="Arial"/>
              </a:rPr>
              <a:t>م</a:t>
            </a:r>
            <a:r>
              <a:rPr dirty="0" smtClean="0" sz="1400" spc="-90" b="1">
                <a:solidFill>
                  <a:srgbClr val="FF0000"/>
                </a:solidFill>
                <a:latin typeface="Arial"/>
                <a:cs typeface="Arial"/>
              </a:rPr>
              <a:t>زلأ</a:t>
            </a:r>
            <a:r>
              <a:rPr dirty="0" smtClean="0" sz="1400" spc="-90" b="1">
                <a:solidFill>
                  <a:srgbClr val="FF0000"/>
                </a:solidFill>
                <a:latin typeface="Arial"/>
                <a:cs typeface="Arial"/>
              </a:rPr>
              <a:t>ا </a:t>
            </a:r>
            <a:r>
              <a:rPr dirty="0" smtClean="0" sz="1400" spc="-265" b="1">
                <a:solidFill>
                  <a:srgbClr val="FF0000"/>
                </a:solidFill>
                <a:latin typeface="Arial"/>
                <a:cs typeface="Arial"/>
              </a:rPr>
              <a:t>ت</a:t>
            </a:r>
            <a:r>
              <a:rPr dirty="0" smtClean="0" sz="1400" spc="-254" b="1">
                <a:solidFill>
                  <a:srgbClr val="FF0000"/>
                </a:solidFill>
                <a:latin typeface="Arial"/>
                <a:cs typeface="Arial"/>
              </a:rPr>
              <a:t>ي</a:t>
            </a:r>
            <a:r>
              <a:rPr dirty="0" smtClean="0" sz="1400" spc="-575" b="1">
                <a:solidFill>
                  <a:srgbClr val="FF0000"/>
                </a:solidFill>
                <a:latin typeface="Arial"/>
                <a:cs typeface="Arial"/>
              </a:rPr>
              <a:t>تف</a:t>
            </a:r>
            <a:r>
              <a:rPr dirty="0" smtClean="0" sz="1400" spc="-540" b="1">
                <a:solidFill>
                  <a:srgbClr val="FF0000"/>
                </a:solidFill>
                <a:latin typeface="Arial"/>
                <a:cs typeface="Arial"/>
              </a:rPr>
              <a:t>ت</a:t>
            </a:r>
            <a:r>
              <a:rPr dirty="0" smtClean="0" sz="1400" spc="5" b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mtClean="0" sz="1400" spc="-145" b="1">
                <a:solidFill>
                  <a:srgbClr val="FF0000"/>
                </a:solidFill>
                <a:latin typeface="Arial"/>
                <a:cs typeface="Arial"/>
              </a:rPr>
              <a:t>بولسأ</a:t>
            </a:r>
            <a:r>
              <a:rPr dirty="0" smtClean="0" sz="1400" spc="-5" b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mtClean="0" sz="1400" spc="0" b="1">
                <a:solidFill>
                  <a:srgbClr val="FF0000"/>
                </a:solidFill>
                <a:latin typeface="Arial"/>
                <a:cs typeface="Arial"/>
              </a:rPr>
              <a:t>:</a:t>
            </a:r>
            <a:r>
              <a:rPr dirty="0" smtClean="0" sz="1400" spc="-10" b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mtClean="0" sz="1400" spc="15" b="1">
                <a:solidFill>
                  <a:srgbClr val="FF0000"/>
                </a:solidFill>
                <a:latin typeface="Arial"/>
                <a:cs typeface="Arial"/>
              </a:rPr>
              <a:t>ا</a:t>
            </a:r>
            <a:r>
              <a:rPr dirty="0" smtClean="0" sz="1400" spc="-170" b="1">
                <a:solidFill>
                  <a:srgbClr val="FF0000"/>
                </a:solidFill>
                <a:latin typeface="Arial"/>
                <a:cs typeface="Arial"/>
              </a:rPr>
              <a:t>سد</a:t>
            </a:r>
            <a:r>
              <a:rPr dirty="0" smtClean="0" sz="1400" spc="-70" b="1">
                <a:solidFill>
                  <a:srgbClr val="FF0000"/>
                </a:solidFill>
                <a:latin typeface="Arial"/>
                <a:cs typeface="Arial"/>
              </a:rPr>
              <a:t>ا</a:t>
            </a:r>
            <a:r>
              <a:rPr dirty="0" smtClean="0" sz="1400" spc="-420" b="1">
                <a:solidFill>
                  <a:srgbClr val="FF0000"/>
                </a:solidFill>
                <a:latin typeface="Arial"/>
                <a:cs typeface="Arial"/>
              </a:rPr>
              <a:t>س</a:t>
            </a:r>
            <a:endParaRPr sz="1400">
              <a:latin typeface="Arial"/>
              <a:cs typeface="Arial"/>
            </a:endParaRPr>
          </a:p>
          <a:p>
            <a:pPr>
              <a:lnSpc>
                <a:spcPts val="1000"/>
              </a:lnSpc>
              <a:spcBef>
                <a:spcPts val="4"/>
              </a:spcBef>
            </a:pPr>
            <a:endParaRPr sz="1000"/>
          </a:p>
          <a:p>
            <a:pPr algn="just" marL="12700" marR="13335">
              <a:lnSpc>
                <a:spcPct val="110200"/>
              </a:lnSpc>
            </a:pPr>
            <a:r>
              <a:rPr dirty="0" smtClean="0" sz="1400">
                <a:latin typeface="Arial"/>
                <a:cs typeface="Arial"/>
              </a:rPr>
              <a:t>ن</a:t>
            </a:r>
            <a:r>
              <a:rPr dirty="0" smtClean="0" sz="1400" spc="-285">
                <a:latin typeface="Arial"/>
                <a:cs typeface="Arial"/>
              </a:rPr>
              <a:t>و</a:t>
            </a:r>
            <a:r>
              <a:rPr dirty="0" smtClean="0" sz="1400" spc="-110">
                <a:latin typeface="Arial"/>
                <a:cs typeface="Arial"/>
              </a:rPr>
              <a:t>ا</a:t>
            </a:r>
            <a:r>
              <a:rPr dirty="0" smtClean="0" sz="1400" spc="-10">
                <a:latin typeface="Arial"/>
                <a:cs typeface="Arial"/>
              </a:rPr>
              <a:t>ا 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-310">
                <a:latin typeface="Arial"/>
                <a:cs typeface="Arial"/>
              </a:rPr>
              <a:t>ق</a:t>
            </a:r>
            <a:r>
              <a:rPr dirty="0" smtClean="0" sz="1400" spc="-390">
                <a:latin typeface="Arial"/>
                <a:cs typeface="Arial"/>
              </a:rPr>
              <a:t>ب</a:t>
            </a:r>
            <a:r>
              <a:rPr dirty="0" smtClean="0" sz="1400" spc="-355">
                <a:latin typeface="Arial"/>
                <a:cs typeface="Arial"/>
              </a:rPr>
              <a:t>ط</a:t>
            </a:r>
            <a:r>
              <a:rPr dirty="0" smtClean="0" sz="1400" spc="-125">
                <a:latin typeface="Arial"/>
                <a:cs typeface="Arial"/>
              </a:rPr>
              <a:t>ا</a:t>
            </a:r>
            <a:r>
              <a:rPr dirty="0" smtClean="0" sz="1400" spc="-355">
                <a:latin typeface="Arial"/>
                <a:cs typeface="Arial"/>
              </a:rPr>
              <a:t>اب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،</a:t>
            </a:r>
            <a:r>
              <a:rPr dirty="0" smtClean="0" sz="1400" spc="10">
                <a:latin typeface="Arial"/>
                <a:cs typeface="Arial"/>
              </a:rPr>
              <a:t> </a:t>
            </a:r>
            <a:r>
              <a:rPr dirty="0" smtClean="0" sz="1400" spc="-140">
                <a:latin typeface="Arial"/>
                <a:cs typeface="Arial"/>
              </a:rPr>
              <a:t>ز</a:t>
            </a:r>
            <a:r>
              <a:rPr dirty="0" smtClean="0" sz="1400" spc="-90">
                <a:latin typeface="Arial"/>
                <a:cs typeface="Arial"/>
              </a:rPr>
              <a:t>ة</a:t>
            </a:r>
            <a:r>
              <a:rPr dirty="0" smtClean="0" sz="1400" spc="-50">
                <a:latin typeface="Arial"/>
                <a:cs typeface="Arial"/>
              </a:rPr>
              <a:t> </a:t>
            </a:r>
            <a:r>
              <a:rPr dirty="0" smtClean="0" sz="1400" spc="65">
                <a:latin typeface="Arial"/>
                <a:cs typeface="Arial"/>
              </a:rPr>
              <a:t>ة</a:t>
            </a:r>
            <a:r>
              <a:rPr dirty="0" smtClean="0" sz="1400" spc="-125">
                <a:latin typeface="Arial"/>
                <a:cs typeface="Arial"/>
              </a:rPr>
              <a:t>ا</a:t>
            </a:r>
            <a:r>
              <a:rPr dirty="0" smtClean="0" sz="1400" spc="-204">
                <a:latin typeface="Arial"/>
                <a:cs typeface="Arial"/>
              </a:rPr>
              <a:t>اشلأ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-204">
                <a:latin typeface="Arial"/>
                <a:cs typeface="Arial"/>
              </a:rPr>
              <a:t>زلأ</a:t>
            </a:r>
            <a:r>
              <a:rPr dirty="0" smtClean="0" sz="1400" spc="-125">
                <a:latin typeface="Arial"/>
                <a:cs typeface="Arial"/>
              </a:rPr>
              <a:t>ا</a:t>
            </a:r>
            <a:r>
              <a:rPr dirty="0" smtClean="0" sz="1400" spc="-35">
                <a:latin typeface="Arial"/>
                <a:cs typeface="Arial"/>
              </a:rPr>
              <a:t>ا </a:t>
            </a:r>
            <a:r>
              <a:rPr dirty="0" smtClean="0" sz="1400" spc="-30">
                <a:latin typeface="Arial"/>
                <a:cs typeface="Arial"/>
              </a:rPr>
              <a:t> </a:t>
            </a:r>
            <a:r>
              <a:rPr dirty="0" smtClean="0" sz="1400" spc="-160">
                <a:latin typeface="Arial"/>
                <a:cs typeface="Arial"/>
              </a:rPr>
              <a:t>ل</a:t>
            </a:r>
            <a:r>
              <a:rPr dirty="0" smtClean="0" sz="1400" spc="-160">
                <a:latin typeface="Arial"/>
                <a:cs typeface="Arial"/>
              </a:rPr>
              <a:t> </a:t>
            </a:r>
            <a:r>
              <a:rPr dirty="0" smtClean="0" sz="1400" spc="-300">
                <a:latin typeface="Arial"/>
                <a:cs typeface="Arial"/>
              </a:rPr>
              <a:t>لأي</a:t>
            </a:r>
            <a:r>
              <a:rPr dirty="0" smtClean="0" sz="1400" spc="-125">
                <a:latin typeface="Arial"/>
                <a:cs typeface="Arial"/>
              </a:rPr>
              <a:t>ا</a:t>
            </a:r>
            <a:r>
              <a:rPr dirty="0" smtClean="0" sz="1400" spc="90">
                <a:latin typeface="Arial"/>
                <a:cs typeface="Arial"/>
              </a:rPr>
              <a:t>ا  و 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229">
                <a:latin typeface="Arial"/>
                <a:cs typeface="Arial"/>
              </a:rPr>
              <a:t>ا</a:t>
            </a:r>
            <a:r>
              <a:rPr dirty="0" smtClean="0" sz="1400" spc="-125">
                <a:latin typeface="Arial"/>
                <a:cs typeface="Arial"/>
              </a:rPr>
              <a:t>ا</a:t>
            </a:r>
            <a:r>
              <a:rPr dirty="0" smtClean="0" sz="1400" spc="25">
                <a:latin typeface="Arial"/>
                <a:cs typeface="Arial"/>
              </a:rPr>
              <a:t>اي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-50">
                <a:latin typeface="Arial"/>
                <a:cs typeface="Arial"/>
              </a:rPr>
              <a:t> </a:t>
            </a:r>
            <a:r>
              <a:rPr dirty="0" smtClean="0" sz="1400" spc="-350">
                <a:latin typeface="Arial"/>
                <a:cs typeface="Arial"/>
              </a:rPr>
              <a:t>يبا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65">
                <a:latin typeface="Arial"/>
                <a:cs typeface="Arial"/>
              </a:rPr>
              <a:t>ة</a:t>
            </a:r>
            <a:r>
              <a:rPr dirty="0" smtClean="0" sz="1400" spc="65">
                <a:latin typeface="Arial"/>
                <a:cs typeface="Arial"/>
              </a:rPr>
              <a:t>ة</a:t>
            </a:r>
            <a:r>
              <a:rPr dirty="0" smtClean="0" sz="1400" spc="-114">
                <a:latin typeface="Arial"/>
                <a:cs typeface="Arial"/>
              </a:rPr>
              <a:t>ا</a:t>
            </a:r>
            <a:r>
              <a:rPr dirty="0" smtClean="0" sz="1400" spc="-70">
                <a:latin typeface="Arial"/>
                <a:cs typeface="Arial"/>
              </a:rPr>
              <a:t>ا ل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434">
                <a:latin typeface="Arial"/>
                <a:cs typeface="Arial"/>
              </a:rPr>
              <a:t> </a:t>
            </a:r>
            <a:r>
              <a:rPr dirty="0" smtClean="0" sz="1400" spc="-125">
                <a:latin typeface="Arial"/>
                <a:cs typeface="Arial"/>
              </a:rPr>
              <a:t>ا</a:t>
            </a:r>
            <a:r>
              <a:rPr dirty="0" smtClean="0" sz="1400" spc="-270">
                <a:latin typeface="Arial"/>
                <a:cs typeface="Arial"/>
              </a:rPr>
              <a:t>البا</a:t>
            </a:r>
            <a:r>
              <a:rPr dirty="0" smtClean="0" sz="1400" spc="-270">
                <a:latin typeface="Arial"/>
                <a:cs typeface="Arial"/>
              </a:rPr>
              <a:t> </a:t>
            </a:r>
            <a:r>
              <a:rPr dirty="0" smtClean="0" sz="1400" spc="-204">
                <a:latin typeface="Arial"/>
                <a:cs typeface="Arial"/>
              </a:rPr>
              <a:t>زلأ</a:t>
            </a:r>
            <a:r>
              <a:rPr dirty="0" smtClean="0" sz="1400" spc="-125">
                <a:latin typeface="Arial"/>
                <a:cs typeface="Arial"/>
              </a:rPr>
              <a:t>ا</a:t>
            </a:r>
            <a:r>
              <a:rPr dirty="0" smtClean="0" sz="1400" spc="-35">
                <a:latin typeface="Arial"/>
                <a:cs typeface="Arial"/>
              </a:rPr>
              <a:t>ا </a:t>
            </a:r>
            <a:r>
              <a:rPr dirty="0" smtClean="0" sz="1400" spc="-30">
                <a:latin typeface="Arial"/>
                <a:cs typeface="Arial"/>
              </a:rPr>
              <a:t> </a:t>
            </a:r>
            <a:r>
              <a:rPr dirty="0" smtClean="0" sz="1400" spc="-295">
                <a:latin typeface="Arial"/>
                <a:cs typeface="Arial"/>
              </a:rPr>
              <a:t>لبا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80">
                <a:latin typeface="Arial"/>
                <a:cs typeface="Arial"/>
              </a:rPr>
              <a:t>اي </a:t>
            </a:r>
            <a:r>
              <a:rPr dirty="0" smtClean="0" sz="1400" spc="-125">
                <a:latin typeface="Arial"/>
                <a:cs typeface="Arial"/>
              </a:rPr>
              <a:t>ا</a:t>
            </a:r>
            <a:r>
              <a:rPr dirty="0" smtClean="0" sz="1400" spc="15">
                <a:latin typeface="Arial"/>
                <a:cs typeface="Arial"/>
              </a:rPr>
              <a:t>اه</a:t>
            </a:r>
            <a:r>
              <a:rPr dirty="0" smtClean="0" sz="1400" spc="40">
                <a:latin typeface="Arial"/>
                <a:cs typeface="Arial"/>
              </a:rPr>
              <a:t>ب</a:t>
            </a:r>
            <a:r>
              <a:rPr dirty="0" smtClean="0" sz="1400" spc="0">
                <a:latin typeface="Arial"/>
                <a:cs typeface="Arial"/>
              </a:rPr>
              <a:t>ا </a:t>
            </a:r>
            <a:r>
              <a:rPr dirty="0" smtClean="0" sz="1400" spc="15">
                <a:latin typeface="Arial"/>
                <a:cs typeface="Arial"/>
              </a:rPr>
              <a:t> ي</a:t>
            </a:r>
            <a:r>
              <a:rPr dirty="0" smtClean="0" sz="1400" spc="-125">
                <a:latin typeface="Arial"/>
                <a:cs typeface="Arial"/>
              </a:rPr>
              <a:t>ا</a:t>
            </a:r>
            <a:r>
              <a:rPr dirty="0" smtClean="0" sz="1400" spc="-25">
                <a:latin typeface="Arial"/>
                <a:cs typeface="Arial"/>
              </a:rPr>
              <a:t>اي</a:t>
            </a:r>
            <a:r>
              <a:rPr dirty="0" smtClean="0" sz="1400" spc="-30">
                <a:latin typeface="Arial"/>
                <a:cs typeface="Arial"/>
              </a:rPr>
              <a:t>ه</a:t>
            </a:r>
            <a:r>
              <a:rPr dirty="0" smtClean="0" sz="1400" spc="-120">
                <a:latin typeface="Arial"/>
                <a:cs typeface="Arial"/>
              </a:rPr>
              <a:t>لأ</a:t>
            </a:r>
            <a:r>
              <a:rPr dirty="0" smtClean="0" sz="1400" spc="-120">
                <a:latin typeface="Arial"/>
                <a:cs typeface="Arial"/>
              </a:rPr>
              <a:t>ا </a:t>
            </a:r>
            <a:r>
              <a:rPr dirty="0" smtClean="0" sz="1400" spc="-265">
                <a:latin typeface="Arial"/>
                <a:cs typeface="Arial"/>
              </a:rPr>
              <a:t>ي</a:t>
            </a:r>
            <a:r>
              <a:rPr dirty="0" smtClean="0" sz="1400" spc="-125">
                <a:latin typeface="Arial"/>
                <a:cs typeface="Arial"/>
              </a:rPr>
              <a:t>ا</a:t>
            </a:r>
            <a:r>
              <a:rPr dirty="0" smtClean="0" sz="1400" spc="-175">
                <a:latin typeface="Arial"/>
                <a:cs typeface="Arial"/>
              </a:rPr>
              <a:t>اي</a:t>
            </a:r>
            <a:r>
              <a:rPr dirty="0" smtClean="0" sz="1400" spc="-175">
                <a:latin typeface="Arial"/>
                <a:cs typeface="Arial"/>
              </a:rPr>
              <a:t> </a:t>
            </a:r>
            <a:r>
              <a:rPr dirty="0" smtClean="0" sz="1400" spc="85">
                <a:latin typeface="Arial"/>
                <a:cs typeface="Arial"/>
              </a:rPr>
              <a:t> </a:t>
            </a:r>
            <a:r>
              <a:rPr dirty="0" smtClean="0" sz="1400" spc="65">
                <a:latin typeface="Arial"/>
                <a:cs typeface="Arial"/>
              </a:rPr>
              <a:t>ة</a:t>
            </a:r>
            <a:r>
              <a:rPr dirty="0" smtClean="0" sz="1400" spc="-10">
                <a:latin typeface="Arial"/>
                <a:cs typeface="Arial"/>
              </a:rPr>
              <a:t> ل</a:t>
            </a:r>
            <a:r>
              <a:rPr dirty="0" smtClean="0" sz="1400" spc="-125">
                <a:latin typeface="Arial"/>
                <a:cs typeface="Arial"/>
              </a:rPr>
              <a:t>ا</a:t>
            </a:r>
            <a:r>
              <a:rPr dirty="0" smtClean="0" sz="1400" spc="-155">
                <a:latin typeface="Arial"/>
                <a:cs typeface="Arial"/>
              </a:rPr>
              <a:t>اس </a:t>
            </a:r>
            <a:r>
              <a:rPr dirty="0" smtClean="0" sz="1400" spc="229">
                <a:latin typeface="Arial"/>
                <a:cs typeface="Arial"/>
              </a:rPr>
              <a:t>ا</a:t>
            </a:r>
            <a:r>
              <a:rPr dirty="0" smtClean="0" sz="1400" spc="-204">
                <a:latin typeface="Arial"/>
                <a:cs typeface="Arial"/>
              </a:rPr>
              <a:t>ا</a:t>
            </a:r>
            <a:r>
              <a:rPr dirty="0" smtClean="0" sz="1400" spc="-350">
                <a:latin typeface="Arial"/>
                <a:cs typeface="Arial"/>
              </a:rPr>
              <a:t>ا بيس</a:t>
            </a:r>
            <a:r>
              <a:rPr dirty="0" smtClean="0" sz="1400" spc="10">
                <a:latin typeface="Arial"/>
                <a:cs typeface="Arial"/>
              </a:rPr>
              <a:t> </a:t>
            </a:r>
            <a:r>
              <a:rPr dirty="0" smtClean="0" sz="1400" spc="600">
                <a:latin typeface="Arial"/>
                <a:cs typeface="Arial"/>
              </a:rPr>
              <a:t> </a:t>
            </a:r>
            <a:r>
              <a:rPr dirty="0" smtClean="0" sz="1400" spc="-125">
                <a:latin typeface="Arial"/>
                <a:cs typeface="Arial"/>
              </a:rPr>
              <a:t>ال</a:t>
            </a:r>
            <a:r>
              <a:rPr dirty="0" smtClean="0" sz="1400" spc="-85">
                <a:latin typeface="Arial"/>
                <a:cs typeface="Arial"/>
              </a:rPr>
              <a:t>أ</a:t>
            </a:r>
            <a:r>
              <a:rPr dirty="0" smtClean="0" sz="1400" spc="-585">
                <a:latin typeface="Arial"/>
                <a:cs typeface="Arial"/>
              </a:rPr>
              <a:t>ي</a:t>
            </a:r>
            <a:r>
              <a:rPr dirty="0" smtClean="0" sz="1400" spc="-204">
                <a:latin typeface="Arial"/>
                <a:cs typeface="Arial"/>
              </a:rPr>
              <a:t>ا</a:t>
            </a:r>
            <a:r>
              <a:rPr dirty="0" smtClean="0" sz="1400" spc="-65">
                <a:latin typeface="Arial"/>
                <a:cs typeface="Arial"/>
              </a:rPr>
              <a:t>ا ي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229">
                <a:latin typeface="Arial"/>
                <a:cs typeface="Arial"/>
              </a:rPr>
              <a:t>ا</a:t>
            </a:r>
            <a:r>
              <a:rPr dirty="0" smtClean="0" sz="1400" spc="-204">
                <a:latin typeface="Arial"/>
                <a:cs typeface="Arial"/>
              </a:rPr>
              <a:t>ا</a:t>
            </a:r>
            <a:r>
              <a:rPr dirty="0" smtClean="0" sz="1400" spc="25">
                <a:latin typeface="Arial"/>
                <a:cs typeface="Arial"/>
              </a:rPr>
              <a:t>اي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-50">
                <a:latin typeface="Arial"/>
                <a:cs typeface="Arial"/>
              </a:rPr>
              <a:t> </a:t>
            </a:r>
            <a:r>
              <a:rPr dirty="0" smtClean="0" sz="1400" spc="-350">
                <a:latin typeface="Arial"/>
                <a:cs typeface="Arial"/>
              </a:rPr>
              <a:t>يبا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ى</a:t>
            </a:r>
            <a:r>
              <a:rPr dirty="0" smtClean="0" sz="1400" spc="65">
                <a:latin typeface="Arial"/>
                <a:cs typeface="Arial"/>
              </a:rPr>
              <a:t>ة</a:t>
            </a:r>
            <a:r>
              <a:rPr dirty="0" smtClean="0" sz="1400" spc="-210">
                <a:latin typeface="Arial"/>
                <a:cs typeface="Arial"/>
              </a:rPr>
              <a:t>ا</a:t>
            </a:r>
            <a:r>
              <a:rPr dirty="0" smtClean="0" sz="1400" spc="-355">
                <a:latin typeface="Arial"/>
                <a:cs typeface="Arial"/>
              </a:rPr>
              <a:t>اب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-120">
                <a:latin typeface="Arial"/>
                <a:cs typeface="Arial"/>
              </a:rPr>
              <a:t>لأ</a:t>
            </a:r>
            <a:r>
              <a:rPr dirty="0" smtClean="0" sz="1400" spc="-105">
                <a:latin typeface="Arial"/>
                <a:cs typeface="Arial"/>
              </a:rPr>
              <a:t> </a:t>
            </a:r>
            <a:r>
              <a:rPr dirty="0" smtClean="0" sz="1400" spc="-200">
                <a:latin typeface="Arial"/>
                <a:cs typeface="Arial"/>
              </a:rPr>
              <a:t>لأ</a:t>
            </a:r>
            <a:r>
              <a:rPr dirty="0" smtClean="0" sz="1400" spc="-210">
                <a:latin typeface="Arial"/>
                <a:cs typeface="Arial"/>
              </a:rPr>
              <a:t>ا</a:t>
            </a:r>
            <a:r>
              <a:rPr dirty="0" smtClean="0" sz="1400" spc="-245">
                <a:latin typeface="Arial"/>
                <a:cs typeface="Arial"/>
              </a:rPr>
              <a:t>الل</a:t>
            </a:r>
            <a:r>
              <a:rPr dirty="0" smtClean="0" sz="1400" spc="10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نا </a:t>
            </a:r>
            <a:r>
              <a:rPr dirty="0" smtClean="0" sz="1400" spc="710">
                <a:latin typeface="Arial"/>
                <a:cs typeface="Arial"/>
              </a:rPr>
              <a:t>ا</a:t>
            </a:r>
            <a:r>
              <a:rPr dirty="0" smtClean="0" sz="1400" spc="-210">
                <a:latin typeface="Arial"/>
                <a:cs typeface="Arial"/>
              </a:rPr>
              <a:t>ا</a:t>
            </a:r>
            <a:r>
              <a:rPr dirty="0" smtClean="0" sz="1400" spc="-70">
                <a:latin typeface="Arial"/>
                <a:cs typeface="Arial"/>
              </a:rPr>
              <a:t>ا</a:t>
            </a:r>
            <a:r>
              <a:rPr dirty="0" smtClean="0" sz="1400" spc="-125">
                <a:latin typeface="Arial"/>
                <a:cs typeface="Arial"/>
              </a:rPr>
              <a:t>د</a:t>
            </a:r>
            <a:r>
              <a:rPr dirty="0" smtClean="0" sz="1400" spc="25">
                <a:latin typeface="Arial"/>
                <a:cs typeface="Arial"/>
              </a:rPr>
              <a:t> ل</a:t>
            </a:r>
            <a:r>
              <a:rPr dirty="0" smtClean="0" sz="1400" spc="-50">
                <a:latin typeface="Arial"/>
                <a:cs typeface="Arial"/>
              </a:rPr>
              <a:t> 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-90">
                <a:latin typeface="Arial"/>
                <a:cs typeface="Arial"/>
              </a:rPr>
              <a:t>ا</a:t>
            </a:r>
            <a:r>
              <a:rPr dirty="0" smtClean="0" sz="1400" spc="-265">
                <a:latin typeface="Arial"/>
                <a:cs typeface="Arial"/>
              </a:rPr>
              <a:t>ط</a:t>
            </a:r>
            <a:r>
              <a:rPr dirty="0" smtClean="0" sz="1400" spc="-220">
                <a:latin typeface="Arial"/>
                <a:cs typeface="Arial"/>
              </a:rPr>
              <a:t>ا</a:t>
            </a:r>
            <a:r>
              <a:rPr dirty="0" smtClean="0" sz="1400" spc="-95">
                <a:latin typeface="Arial"/>
                <a:cs typeface="Arial"/>
              </a:rPr>
              <a:t>اولأ</a:t>
            </a:r>
            <a:r>
              <a:rPr dirty="0" smtClean="0" sz="1400" spc="10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، </a:t>
            </a:r>
            <a:r>
              <a:rPr dirty="0" smtClean="0" sz="1400" spc="-585">
                <a:latin typeface="Arial"/>
                <a:cs typeface="Arial"/>
              </a:rPr>
              <a:t>ي</a:t>
            </a:r>
            <a:r>
              <a:rPr dirty="0" smtClean="0" sz="1400" spc="-210">
                <a:latin typeface="Arial"/>
                <a:cs typeface="Arial"/>
              </a:rPr>
              <a:t>ا</a:t>
            </a:r>
            <a:r>
              <a:rPr dirty="0" smtClean="0" sz="1400" spc="-65">
                <a:latin typeface="Arial"/>
                <a:cs typeface="Arial"/>
              </a:rPr>
              <a:t>ا ل</a:t>
            </a:r>
            <a:r>
              <a:rPr dirty="0" smtClean="0" sz="1400" spc="-50">
                <a:latin typeface="Arial"/>
                <a:cs typeface="Arial"/>
              </a:rPr>
              <a:t> </a:t>
            </a:r>
            <a:r>
              <a:rPr dirty="0" smtClean="0" sz="1400" spc="-370">
                <a:latin typeface="Arial"/>
                <a:cs typeface="Arial"/>
              </a:rPr>
              <a:t>ل</a:t>
            </a:r>
            <a:r>
              <a:rPr dirty="0" smtClean="0" sz="1400" spc="-190">
                <a:latin typeface="Arial"/>
                <a:cs typeface="Arial"/>
              </a:rPr>
              <a:t>م</a:t>
            </a:r>
            <a:r>
              <a:rPr dirty="0" smtClean="0" sz="1400" spc="-280">
                <a:latin typeface="Arial"/>
                <a:cs typeface="Arial"/>
              </a:rPr>
              <a:t>ل</a:t>
            </a:r>
            <a:r>
              <a:rPr dirty="0" smtClean="0" sz="1400" spc="-200">
                <a:latin typeface="Arial"/>
                <a:cs typeface="Arial"/>
              </a:rPr>
              <a:t>لأ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229">
                <a:latin typeface="Arial"/>
                <a:cs typeface="Arial"/>
              </a:rPr>
              <a:t>ا</a:t>
            </a:r>
            <a:r>
              <a:rPr dirty="0" smtClean="0" sz="1400" spc="-204">
                <a:latin typeface="Arial"/>
                <a:cs typeface="Arial"/>
              </a:rPr>
              <a:t>ا</a:t>
            </a:r>
            <a:r>
              <a:rPr dirty="0" smtClean="0" sz="1400" spc="-25">
                <a:latin typeface="Arial"/>
                <a:cs typeface="Arial"/>
              </a:rPr>
              <a:t>اي</a:t>
            </a:r>
            <a:r>
              <a:rPr dirty="0" smtClean="0" sz="1400" spc="-30">
                <a:latin typeface="Arial"/>
                <a:cs typeface="Arial"/>
              </a:rPr>
              <a:t>ه</a:t>
            </a:r>
            <a:r>
              <a:rPr dirty="0" smtClean="0" sz="1400" spc="-120">
                <a:latin typeface="Arial"/>
                <a:cs typeface="Arial"/>
              </a:rPr>
              <a:t>لا</a:t>
            </a:r>
            <a:r>
              <a:rPr dirty="0" smtClean="0" sz="1400" spc="-120">
                <a:latin typeface="Arial"/>
                <a:cs typeface="Arial"/>
              </a:rPr>
              <a:t>ا </a:t>
            </a:r>
            <a:r>
              <a:rPr dirty="0" smtClean="0" sz="1400" spc="229">
                <a:latin typeface="Arial"/>
                <a:cs typeface="Arial"/>
              </a:rPr>
              <a:t>ا</a:t>
            </a:r>
            <a:r>
              <a:rPr dirty="0" smtClean="0" sz="1400" spc="-210">
                <a:latin typeface="Arial"/>
                <a:cs typeface="Arial"/>
              </a:rPr>
              <a:t>ا</a:t>
            </a:r>
            <a:r>
              <a:rPr dirty="0" smtClean="0" sz="1400" spc="-110">
                <a:latin typeface="Arial"/>
                <a:cs typeface="Arial"/>
              </a:rPr>
              <a:t>اسه ل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-290">
                <a:latin typeface="Arial"/>
                <a:cs typeface="Arial"/>
              </a:rPr>
              <a:t>ف</a:t>
            </a:r>
            <a:r>
              <a:rPr dirty="0" smtClean="0" sz="1400" spc="-204">
                <a:latin typeface="Arial"/>
                <a:cs typeface="Arial"/>
              </a:rPr>
              <a:t>ا</a:t>
            </a:r>
            <a:r>
              <a:rPr dirty="0" smtClean="0" sz="1400" spc="-160">
                <a:latin typeface="Arial"/>
                <a:cs typeface="Arial"/>
              </a:rPr>
              <a:t>ا</a:t>
            </a:r>
            <a:r>
              <a:rPr dirty="0" smtClean="0" sz="1400" spc="-560">
                <a:latin typeface="Arial"/>
                <a:cs typeface="Arial"/>
              </a:rPr>
              <a:t>ب</a:t>
            </a:r>
            <a:r>
              <a:rPr dirty="0" smtClean="0" sz="1400" spc="0">
                <a:latin typeface="Arial"/>
                <a:cs typeface="Arial"/>
              </a:rPr>
              <a:t>ا </a:t>
            </a:r>
            <a:r>
              <a:rPr dirty="0" smtClean="0" sz="1400" spc="-285">
                <a:latin typeface="Arial"/>
                <a:cs typeface="Arial"/>
              </a:rPr>
              <a:t>و</a:t>
            </a:r>
            <a:r>
              <a:rPr dirty="0" smtClean="0" sz="1400" spc="-210">
                <a:latin typeface="Arial"/>
                <a:cs typeface="Arial"/>
              </a:rPr>
              <a:t>ا</a:t>
            </a:r>
            <a:r>
              <a:rPr dirty="0" smtClean="0" sz="1400" spc="50">
                <a:latin typeface="Arial"/>
                <a:cs typeface="Arial"/>
              </a:rPr>
              <a:t>ا </a:t>
            </a:r>
            <a:r>
              <a:rPr dirty="0" smtClean="0" sz="1400" spc="60">
                <a:latin typeface="Arial"/>
                <a:cs typeface="Arial"/>
              </a:rPr>
              <a:t>د</a:t>
            </a:r>
            <a:r>
              <a:rPr dirty="0" smtClean="0" sz="1400" spc="-370">
                <a:latin typeface="Arial"/>
                <a:cs typeface="Arial"/>
              </a:rPr>
              <a:t>ل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229">
                <a:latin typeface="Arial"/>
                <a:cs typeface="Arial"/>
              </a:rPr>
              <a:t>ا</a:t>
            </a:r>
            <a:r>
              <a:rPr dirty="0" smtClean="0" sz="1400" spc="-220">
                <a:latin typeface="Arial"/>
                <a:cs typeface="Arial"/>
              </a:rPr>
              <a:t>ا</a:t>
            </a:r>
            <a:r>
              <a:rPr dirty="0" smtClean="0" sz="1400" spc="25">
                <a:latin typeface="Arial"/>
                <a:cs typeface="Arial"/>
              </a:rPr>
              <a:t>اي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-50">
                <a:latin typeface="Arial"/>
                <a:cs typeface="Arial"/>
              </a:rPr>
              <a:t> </a:t>
            </a:r>
            <a:r>
              <a:rPr dirty="0" smtClean="0" sz="1400" spc="-350">
                <a:latin typeface="Arial"/>
                <a:cs typeface="Arial"/>
              </a:rPr>
              <a:t>يبا</a:t>
            </a:r>
            <a:r>
              <a:rPr dirty="0" smtClean="0" sz="1400" spc="-190">
                <a:latin typeface="Arial"/>
                <a:cs typeface="Arial"/>
              </a:rPr>
              <a:t> </a:t>
            </a:r>
            <a:r>
              <a:rPr dirty="0" smtClean="0" sz="1400" spc="114">
                <a:latin typeface="Arial"/>
                <a:cs typeface="Arial"/>
              </a:rPr>
              <a:t>ا</a:t>
            </a:r>
            <a:r>
              <a:rPr dirty="0" smtClean="0" sz="1400" spc="25">
                <a:latin typeface="Arial"/>
                <a:cs typeface="Arial"/>
              </a:rPr>
              <a:t>ا</a:t>
            </a:r>
            <a:r>
              <a:rPr dirty="0" smtClean="0" sz="1400" spc="-195">
                <a:latin typeface="Arial"/>
                <a:cs typeface="Arial"/>
              </a:rPr>
              <a:t>اي </a:t>
            </a:r>
            <a:r>
              <a:rPr dirty="0" smtClean="0" sz="1400" spc="-25">
                <a:latin typeface="Arial"/>
                <a:cs typeface="Arial"/>
              </a:rPr>
              <a:t> </a:t>
            </a:r>
            <a:r>
              <a:rPr dirty="0" smtClean="0" sz="1400" spc="65">
                <a:latin typeface="Arial"/>
                <a:cs typeface="Arial"/>
              </a:rPr>
              <a:t>ة</a:t>
            </a:r>
            <a:r>
              <a:rPr dirty="0" smtClean="0" sz="1400" spc="-200">
                <a:latin typeface="Arial"/>
                <a:cs typeface="Arial"/>
              </a:rPr>
              <a:t>لأ</a:t>
            </a:r>
            <a:r>
              <a:rPr dirty="0" smtClean="0" sz="1400" spc="15">
                <a:latin typeface="Arial"/>
                <a:cs typeface="Arial"/>
              </a:rPr>
              <a:t> </a:t>
            </a:r>
            <a:r>
              <a:rPr dirty="0" smtClean="0" sz="1400" spc="114">
                <a:latin typeface="Arial"/>
                <a:cs typeface="Arial"/>
              </a:rPr>
              <a:t>ا</a:t>
            </a:r>
            <a:r>
              <a:rPr dirty="0" smtClean="0" sz="1400" spc="25">
                <a:latin typeface="Arial"/>
                <a:cs typeface="Arial"/>
              </a:rPr>
              <a:t>ا</a:t>
            </a:r>
            <a:r>
              <a:rPr dirty="0" smtClean="0" sz="1400" spc="-70">
                <a:latin typeface="Arial"/>
                <a:cs typeface="Arial"/>
              </a:rPr>
              <a:t>ا</a:t>
            </a:r>
            <a:r>
              <a:rPr dirty="0" smtClean="0" sz="1400" spc="-125">
                <a:latin typeface="Arial"/>
                <a:cs typeface="Arial"/>
              </a:rPr>
              <a:t>د</a:t>
            </a:r>
            <a:r>
              <a:rPr dirty="0" smtClean="0" sz="1400" spc="-360">
                <a:latin typeface="Arial"/>
                <a:cs typeface="Arial"/>
              </a:rPr>
              <a:t>ييل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114">
                <a:latin typeface="Arial"/>
                <a:cs typeface="Arial"/>
              </a:rPr>
              <a:t>ا</a:t>
            </a:r>
            <a:r>
              <a:rPr dirty="0" smtClean="0" sz="1400" spc="15">
                <a:latin typeface="Arial"/>
                <a:cs typeface="Arial"/>
              </a:rPr>
              <a:t>ا</a:t>
            </a:r>
            <a:r>
              <a:rPr dirty="0" smtClean="0" sz="1400" spc="-10">
                <a:latin typeface="Arial"/>
                <a:cs typeface="Arial"/>
              </a:rPr>
              <a:t>ا</a:t>
            </a:r>
            <a:r>
              <a:rPr dirty="0" smtClean="0" sz="1400" spc="-20">
                <a:latin typeface="Arial"/>
                <a:cs typeface="Arial"/>
              </a:rPr>
              <a:t> </a:t>
            </a:r>
            <a:r>
              <a:rPr dirty="0" smtClean="0" sz="1400" spc="-210">
                <a:latin typeface="Arial"/>
                <a:cs typeface="Arial"/>
              </a:rPr>
              <a:t>لألي</a:t>
            </a:r>
            <a:r>
              <a:rPr dirty="0" smtClean="0" sz="1400" spc="-210">
                <a:latin typeface="Arial"/>
                <a:cs typeface="Arial"/>
              </a:rPr>
              <a:t> </a:t>
            </a:r>
            <a:r>
              <a:rPr dirty="0" smtClean="0" sz="1400" spc="700">
                <a:latin typeface="Arial"/>
                <a:cs typeface="Arial"/>
              </a:rPr>
              <a:t>ا</a:t>
            </a:r>
            <a:r>
              <a:rPr dirty="0" smtClean="0" sz="1400" spc="-90">
                <a:latin typeface="Arial"/>
                <a:cs typeface="Arial"/>
              </a:rPr>
              <a:t>ا</a:t>
            </a:r>
            <a:r>
              <a:rPr dirty="0" smtClean="0" sz="1400" spc="-70">
                <a:latin typeface="Arial"/>
                <a:cs typeface="Arial"/>
              </a:rPr>
              <a:t>ا</a:t>
            </a:r>
            <a:r>
              <a:rPr dirty="0" smtClean="0" sz="1400" spc="-125">
                <a:latin typeface="Arial"/>
                <a:cs typeface="Arial"/>
              </a:rPr>
              <a:t>د</a:t>
            </a:r>
            <a:r>
              <a:rPr dirty="0" smtClean="0" sz="1400" spc="25">
                <a:latin typeface="Arial"/>
                <a:cs typeface="Arial"/>
              </a:rPr>
              <a:t> ل</a:t>
            </a:r>
            <a:r>
              <a:rPr dirty="0" smtClean="0" sz="1400" spc="-50">
                <a:latin typeface="Arial"/>
                <a:cs typeface="Arial"/>
              </a:rPr>
              <a:t> 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-310">
                <a:latin typeface="Arial"/>
                <a:cs typeface="Arial"/>
              </a:rPr>
              <a:t>ق</a:t>
            </a:r>
            <a:r>
              <a:rPr dirty="0" smtClean="0" sz="1400" spc="-390">
                <a:latin typeface="Arial"/>
                <a:cs typeface="Arial"/>
              </a:rPr>
              <a:t>ب</a:t>
            </a:r>
            <a:r>
              <a:rPr dirty="0" smtClean="0" sz="1400" spc="-355">
                <a:latin typeface="Arial"/>
                <a:cs typeface="Arial"/>
              </a:rPr>
              <a:t>ط</a:t>
            </a:r>
            <a:r>
              <a:rPr dirty="0" smtClean="0" sz="1400" spc="-90">
                <a:latin typeface="Arial"/>
                <a:cs typeface="Arial"/>
              </a:rPr>
              <a:t>ا</a:t>
            </a:r>
            <a:r>
              <a:rPr dirty="0" smtClean="0" sz="1400" spc="-80">
                <a:latin typeface="Arial"/>
                <a:cs typeface="Arial"/>
              </a:rPr>
              <a:t>ال</a:t>
            </a:r>
            <a:r>
              <a:rPr dirty="0" smtClean="0" sz="1400" spc="-80">
                <a:latin typeface="Arial"/>
                <a:cs typeface="Arial"/>
              </a:rPr>
              <a:t> ،</a:t>
            </a:r>
            <a:r>
              <a:rPr dirty="0" smtClean="0" sz="1400" spc="15">
                <a:latin typeface="Arial"/>
                <a:cs typeface="Arial"/>
              </a:rPr>
              <a:t> </a:t>
            </a:r>
            <a:r>
              <a:rPr dirty="0" smtClean="0" sz="1400" spc="114">
                <a:latin typeface="Arial"/>
                <a:cs typeface="Arial"/>
              </a:rPr>
              <a:t>ا</a:t>
            </a:r>
            <a:r>
              <a:rPr dirty="0" smtClean="0" sz="1400" spc="15">
                <a:latin typeface="Arial"/>
                <a:cs typeface="Arial"/>
              </a:rPr>
              <a:t>ا</a:t>
            </a:r>
            <a:r>
              <a:rPr dirty="0" smtClean="0" sz="1400" spc="-160">
                <a:latin typeface="Arial"/>
                <a:cs typeface="Arial"/>
              </a:rPr>
              <a:t>اي</a:t>
            </a:r>
            <a:r>
              <a:rPr dirty="0" smtClean="0" sz="1400" spc="-204">
                <a:latin typeface="Arial"/>
                <a:cs typeface="Arial"/>
              </a:rPr>
              <a:t>ل</a:t>
            </a:r>
            <a:r>
              <a:rPr dirty="0" smtClean="0" sz="1400" spc="-90">
                <a:latin typeface="Arial"/>
                <a:cs typeface="Arial"/>
              </a:rPr>
              <a:t>ولأ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-265">
                <a:latin typeface="Arial"/>
                <a:cs typeface="Arial"/>
              </a:rPr>
              <a:t>ءيل</a:t>
            </a:r>
            <a:r>
              <a:rPr dirty="0" smtClean="0" sz="1400" spc="-305">
                <a:latin typeface="Arial"/>
                <a:cs typeface="Arial"/>
              </a:rPr>
              <a:t>ط</a:t>
            </a:r>
            <a:r>
              <a:rPr dirty="0" smtClean="0" sz="1400" spc="-90">
                <a:latin typeface="Arial"/>
                <a:cs typeface="Arial"/>
              </a:rPr>
              <a:t>ا</a:t>
            </a:r>
            <a:r>
              <a:rPr dirty="0" smtClean="0" sz="1400" spc="-25">
                <a:latin typeface="Arial"/>
                <a:cs typeface="Arial"/>
              </a:rPr>
              <a:t>ا 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-440">
                <a:latin typeface="Arial"/>
                <a:cs typeface="Arial"/>
              </a:rPr>
              <a:t>ي</a:t>
            </a:r>
            <a:r>
              <a:rPr dirty="0" smtClean="0" sz="1400" spc="-245">
                <a:latin typeface="Arial"/>
                <a:cs typeface="Arial"/>
              </a:rPr>
              <a:t>ا</a:t>
            </a:r>
            <a:r>
              <a:rPr dirty="0" smtClean="0" sz="1400" spc="0">
                <a:latin typeface="Arial"/>
                <a:cs typeface="Arial"/>
              </a:rPr>
              <a:t>ا </a:t>
            </a:r>
            <a:r>
              <a:rPr dirty="0" smtClean="0" sz="1400" spc="-10">
                <a:latin typeface="Arial"/>
                <a:cs typeface="Arial"/>
              </a:rPr>
              <a:t>ل</a:t>
            </a:r>
            <a:r>
              <a:rPr dirty="0" smtClean="0" sz="1400" spc="-350">
                <a:latin typeface="Arial"/>
                <a:cs typeface="Arial"/>
              </a:rPr>
              <a:t>ي</a:t>
            </a:r>
            <a:r>
              <a:rPr dirty="0" smtClean="0" sz="1400" spc="-350">
                <a:latin typeface="Arial"/>
                <a:cs typeface="Arial"/>
              </a:rPr>
              <a:t> </a:t>
            </a:r>
            <a:r>
              <a:rPr dirty="0" smtClean="0" sz="1400" spc="75">
                <a:latin typeface="Arial"/>
                <a:cs typeface="Arial"/>
              </a:rPr>
              <a:t>  ي</a:t>
            </a:r>
            <a:r>
              <a:rPr dirty="0" smtClean="0" sz="1400" spc="-45">
                <a:latin typeface="Arial"/>
                <a:cs typeface="Arial"/>
              </a:rPr>
              <a:t>ا</a:t>
            </a:r>
            <a:r>
              <a:rPr dirty="0" smtClean="0" sz="1400" spc="-235">
                <a:latin typeface="Arial"/>
                <a:cs typeface="Arial"/>
              </a:rPr>
              <a:t>اللبالأ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600">
                <a:latin typeface="Arial"/>
                <a:cs typeface="Arial"/>
              </a:rPr>
              <a:t> </a:t>
            </a:r>
            <a:r>
              <a:rPr dirty="0" smtClean="0" sz="1400" spc="-440">
                <a:latin typeface="Arial"/>
                <a:cs typeface="Arial"/>
              </a:rPr>
              <a:t>ي</a:t>
            </a:r>
            <a:r>
              <a:rPr dirty="0" smtClean="0" sz="1400" spc="-229">
                <a:latin typeface="Arial"/>
                <a:cs typeface="Arial"/>
              </a:rPr>
              <a:t>ا</a:t>
            </a:r>
            <a:r>
              <a:rPr dirty="0" smtClean="0" sz="1400" spc="-25">
                <a:latin typeface="Arial"/>
                <a:cs typeface="Arial"/>
              </a:rPr>
              <a:t>اي</a:t>
            </a:r>
            <a:r>
              <a:rPr dirty="0" smtClean="0" sz="1400" spc="-30">
                <a:latin typeface="Arial"/>
                <a:cs typeface="Arial"/>
              </a:rPr>
              <a:t>ه</a:t>
            </a:r>
            <a:r>
              <a:rPr dirty="0" smtClean="0" sz="1400" spc="-120">
                <a:latin typeface="Arial"/>
                <a:cs typeface="Arial"/>
              </a:rPr>
              <a:t>لا</a:t>
            </a:r>
            <a:r>
              <a:rPr dirty="0" smtClean="0" sz="1400" spc="-120">
                <a:latin typeface="Arial"/>
                <a:cs typeface="Arial"/>
              </a:rPr>
              <a:t>ا </a:t>
            </a:r>
            <a:r>
              <a:rPr dirty="0" smtClean="0" sz="1400" spc="-265">
                <a:latin typeface="Arial"/>
                <a:cs typeface="Arial"/>
              </a:rPr>
              <a:t>ي</a:t>
            </a:r>
            <a:r>
              <a:rPr dirty="0" smtClean="0" sz="1400" spc="-100">
                <a:latin typeface="Arial"/>
                <a:cs typeface="Arial"/>
              </a:rPr>
              <a:t>ا</a:t>
            </a:r>
            <a:r>
              <a:rPr dirty="0" smtClean="0" sz="1400" spc="-175">
                <a:latin typeface="Arial"/>
                <a:cs typeface="Arial"/>
              </a:rPr>
              <a:t>اي</a:t>
            </a:r>
            <a:r>
              <a:rPr dirty="0" smtClean="0" sz="1400" spc="-175">
                <a:latin typeface="Arial"/>
                <a:cs typeface="Arial"/>
              </a:rPr>
              <a:t> </a:t>
            </a:r>
            <a:r>
              <a:rPr dirty="0" smtClean="0" sz="1400" spc="204">
                <a:latin typeface="Arial"/>
                <a:cs typeface="Arial"/>
              </a:rPr>
              <a:t>ا</a:t>
            </a:r>
            <a:r>
              <a:rPr dirty="0" smtClean="0" sz="1400" spc="114">
                <a:latin typeface="Arial"/>
                <a:cs typeface="Arial"/>
              </a:rPr>
              <a:t>ا</a:t>
            </a:r>
            <a:r>
              <a:rPr dirty="0" smtClean="0" sz="1400" spc="-310">
                <a:latin typeface="Arial"/>
                <a:cs typeface="Arial"/>
              </a:rPr>
              <a:t>اييللبا</a:t>
            </a:r>
            <a:r>
              <a:rPr dirty="0" smtClean="0" sz="1400" spc="-310">
                <a:latin typeface="Arial"/>
                <a:cs typeface="Arial"/>
              </a:rPr>
              <a:t> </a:t>
            </a:r>
            <a:r>
              <a:rPr dirty="0" smtClean="0" sz="1400" spc="434">
                <a:latin typeface="Arial"/>
                <a:cs typeface="Arial"/>
              </a:rPr>
              <a:t> </a:t>
            </a:r>
            <a:r>
              <a:rPr dirty="0" smtClean="0" sz="1400" spc="-100">
                <a:latin typeface="Arial"/>
                <a:cs typeface="Arial"/>
              </a:rPr>
              <a:t>ا</a:t>
            </a:r>
            <a:r>
              <a:rPr dirty="0" smtClean="0" sz="1400" spc="-10">
                <a:latin typeface="Arial"/>
                <a:cs typeface="Arial"/>
              </a:rPr>
              <a:t>ا </a:t>
            </a:r>
            <a:r>
              <a:rPr dirty="0" smtClean="0" sz="1400" spc="-10">
                <a:latin typeface="Arial"/>
                <a:cs typeface="Arial"/>
              </a:rPr>
              <a:t> </a:t>
            </a:r>
            <a:r>
              <a:rPr dirty="0" smtClean="0" sz="1400" spc="75">
                <a:latin typeface="Arial"/>
                <a:cs typeface="Arial"/>
              </a:rPr>
              <a:t>ا</a:t>
            </a:r>
            <a:r>
              <a:rPr dirty="0" smtClean="0" sz="1400" spc="110">
                <a:latin typeface="Arial"/>
                <a:cs typeface="Arial"/>
              </a:rPr>
              <a:t> </a:t>
            </a:r>
            <a:r>
              <a:rPr dirty="0" smtClean="0" sz="1400" spc="-195">
                <a:latin typeface="Arial"/>
                <a:cs typeface="Arial"/>
              </a:rPr>
              <a:t>ي </a:t>
            </a:r>
            <a:r>
              <a:rPr dirty="0" smtClean="0" sz="1400" spc="-210">
                <a:latin typeface="Arial"/>
                <a:cs typeface="Arial"/>
              </a:rPr>
              <a:t>ل</a:t>
            </a:r>
            <a:r>
              <a:rPr dirty="0" smtClean="0" sz="1400" spc="0">
                <a:latin typeface="Arial"/>
                <a:cs typeface="Arial"/>
              </a:rPr>
              <a:t>ا</a:t>
            </a:r>
            <a:r>
              <a:rPr dirty="0" smtClean="0" sz="1400" spc="-225">
                <a:latin typeface="Arial"/>
                <a:cs typeface="Arial"/>
              </a:rPr>
              <a:t>ا</a:t>
            </a:r>
            <a:r>
              <a:rPr dirty="0" smtClean="0" sz="1400" spc="-150">
                <a:latin typeface="Arial"/>
                <a:cs typeface="Arial"/>
              </a:rPr>
              <a:t>اسلاالأ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-290">
                <a:latin typeface="Arial"/>
                <a:cs typeface="Arial"/>
              </a:rPr>
              <a:t>يا</a:t>
            </a:r>
            <a:r>
              <a:rPr dirty="0" smtClean="0" sz="1400" spc="-235">
                <a:latin typeface="Arial"/>
                <a:cs typeface="Arial"/>
              </a:rPr>
              <a:t>ا</a:t>
            </a:r>
            <a:r>
              <a:rPr dirty="0" smtClean="0" sz="1400" spc="0">
                <a:latin typeface="Arial"/>
                <a:cs typeface="Arial"/>
              </a:rPr>
              <a:t>ا </a:t>
            </a:r>
            <a:r>
              <a:rPr dirty="0" smtClean="0" sz="1400" spc="-10">
                <a:latin typeface="Arial"/>
                <a:cs typeface="Arial"/>
              </a:rPr>
              <a:t>ل</a:t>
            </a:r>
            <a:r>
              <a:rPr dirty="0" smtClean="0" sz="1400" spc="-210">
                <a:latin typeface="Arial"/>
                <a:cs typeface="Arial"/>
              </a:rPr>
              <a:t>يي ي</a:t>
            </a:r>
            <a:r>
              <a:rPr dirty="0" smtClean="0" sz="1400" spc="-210">
                <a:latin typeface="Arial"/>
                <a:cs typeface="Arial"/>
              </a:rPr>
              <a:t> </a:t>
            </a:r>
            <a:r>
              <a:rPr dirty="0" smtClean="0" sz="1400" spc="65">
                <a:latin typeface="Arial"/>
                <a:cs typeface="Arial"/>
              </a:rPr>
              <a:t>ة</a:t>
            </a:r>
            <a:r>
              <a:rPr dirty="0" smtClean="0" sz="1400" spc="55">
                <a:latin typeface="Arial"/>
                <a:cs typeface="Arial"/>
              </a:rPr>
              <a:t>ا</a:t>
            </a:r>
            <a:r>
              <a:rPr dirty="0" smtClean="0" sz="1400" spc="0">
                <a:latin typeface="Arial"/>
                <a:cs typeface="Arial"/>
              </a:rPr>
              <a:t>ا</a:t>
            </a:r>
            <a:r>
              <a:rPr dirty="0" smtClean="0" sz="1400" spc="-55">
                <a:latin typeface="Arial"/>
                <a:cs typeface="Arial"/>
              </a:rPr>
              <a:t> ةول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-200">
                <a:latin typeface="Arial"/>
                <a:cs typeface="Arial"/>
              </a:rPr>
              <a:t>لأ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-295">
                <a:latin typeface="Arial"/>
                <a:cs typeface="Arial"/>
              </a:rPr>
              <a:t>ي يس</a:t>
            </a:r>
            <a:r>
              <a:rPr dirty="0" smtClean="0" sz="1400" spc="65">
                <a:latin typeface="Arial"/>
                <a:cs typeface="Arial"/>
              </a:rPr>
              <a:t>ة</a:t>
            </a:r>
            <a:r>
              <a:rPr dirty="0" smtClean="0" sz="1400" spc="55">
                <a:latin typeface="Arial"/>
                <a:cs typeface="Arial"/>
              </a:rPr>
              <a:t>ا</a:t>
            </a:r>
            <a:r>
              <a:rPr dirty="0" smtClean="0" sz="1400" spc="0">
                <a:latin typeface="Arial"/>
                <a:cs typeface="Arial"/>
              </a:rPr>
              <a:t>ا</a:t>
            </a:r>
            <a:r>
              <a:rPr dirty="0" smtClean="0" sz="1400" spc="-260">
                <a:latin typeface="Arial"/>
                <a:cs typeface="Arial"/>
              </a:rPr>
              <a:t>للأ</a:t>
            </a:r>
            <a:r>
              <a:rPr dirty="0" smtClean="0" sz="1400" spc="10">
                <a:latin typeface="Arial"/>
                <a:cs typeface="Arial"/>
              </a:rPr>
              <a:t> </a:t>
            </a:r>
            <a:r>
              <a:rPr dirty="0" smtClean="0" sz="1400" spc="114">
                <a:latin typeface="Arial"/>
                <a:cs typeface="Arial"/>
              </a:rPr>
              <a:t>اا</a:t>
            </a:r>
            <a:r>
              <a:rPr dirty="0" smtClean="0" sz="1400" spc="-235">
                <a:latin typeface="Arial"/>
                <a:cs typeface="Arial"/>
              </a:rPr>
              <a:t>ا</a:t>
            </a:r>
            <a:r>
              <a:rPr dirty="0" smtClean="0" sz="1400" spc="-25">
                <a:latin typeface="Arial"/>
                <a:cs typeface="Arial"/>
              </a:rPr>
              <a:t>اي</a:t>
            </a:r>
            <a:r>
              <a:rPr dirty="0" smtClean="0" sz="1400" spc="-30">
                <a:latin typeface="Arial"/>
                <a:cs typeface="Arial"/>
              </a:rPr>
              <a:t>ه</a:t>
            </a:r>
            <a:r>
              <a:rPr dirty="0" smtClean="0" sz="1400" spc="-120">
                <a:latin typeface="Arial"/>
                <a:cs typeface="Arial"/>
              </a:rPr>
              <a:t>لا</a:t>
            </a:r>
            <a:r>
              <a:rPr dirty="0" smtClean="0" sz="1400" spc="-120">
                <a:latin typeface="Arial"/>
                <a:cs typeface="Arial"/>
              </a:rPr>
              <a:t>ا </a:t>
            </a:r>
            <a:r>
              <a:rPr dirty="0" smtClean="0" sz="1400" spc="-90">
                <a:latin typeface="Arial"/>
                <a:cs typeface="Arial"/>
              </a:rPr>
              <a:t>ءال</a:t>
            </a:r>
            <a:r>
              <a:rPr dirty="0" smtClean="0" sz="1400" spc="-60">
                <a:latin typeface="Arial"/>
                <a:cs typeface="Arial"/>
              </a:rPr>
              <a:t>أ</a:t>
            </a:r>
            <a:r>
              <a:rPr dirty="0" smtClean="0" sz="1400" spc="-200">
                <a:latin typeface="Arial"/>
                <a:cs typeface="Arial"/>
              </a:rPr>
              <a:t>لأ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405">
                <a:latin typeface="Arial"/>
                <a:cs typeface="Arial"/>
              </a:rPr>
              <a:t> </a:t>
            </a:r>
            <a:r>
              <a:rPr dirty="0" smtClean="0" sz="1400" spc="290">
                <a:latin typeface="Arial"/>
                <a:cs typeface="Arial"/>
              </a:rPr>
              <a:t>ا</a:t>
            </a:r>
            <a:r>
              <a:rPr dirty="0" smtClean="0" sz="1400" spc="-235">
                <a:latin typeface="Arial"/>
                <a:cs typeface="Arial"/>
              </a:rPr>
              <a:t>ا</a:t>
            </a:r>
            <a:r>
              <a:rPr dirty="0" smtClean="0" sz="1400" spc="-300">
                <a:latin typeface="Arial"/>
                <a:cs typeface="Arial"/>
              </a:rPr>
              <a:t>ايل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215">
                <a:latin typeface="Arial"/>
                <a:cs typeface="Arial"/>
              </a:rPr>
              <a:t> ا</a:t>
            </a:r>
            <a:r>
              <a:rPr dirty="0" smtClean="0" sz="1400" spc="-235">
                <a:latin typeface="Arial"/>
                <a:cs typeface="Arial"/>
              </a:rPr>
              <a:t>ا</a:t>
            </a:r>
            <a:r>
              <a:rPr dirty="0" smtClean="0" sz="1400" spc="-270">
                <a:latin typeface="Arial"/>
                <a:cs typeface="Arial"/>
              </a:rPr>
              <a:t>البا</a:t>
            </a:r>
            <a:r>
              <a:rPr dirty="0" smtClean="0" sz="1400" spc="-270">
                <a:latin typeface="Arial"/>
                <a:cs typeface="Arial"/>
              </a:rPr>
              <a:t> </a:t>
            </a:r>
            <a:r>
              <a:rPr dirty="0" smtClean="0" sz="1400" spc="110">
                <a:latin typeface="Arial"/>
                <a:cs typeface="Arial"/>
              </a:rPr>
              <a:t> ال</a:t>
            </a:r>
            <a:r>
              <a:rPr dirty="0" smtClean="0" sz="1400" spc="55">
                <a:latin typeface="Arial"/>
                <a:cs typeface="Arial"/>
              </a:rPr>
              <a:t>أ</a:t>
            </a:r>
            <a:r>
              <a:rPr dirty="0" smtClean="0" sz="1400" spc="55">
                <a:latin typeface="Arial"/>
                <a:cs typeface="Arial"/>
              </a:rPr>
              <a:t>ا</a:t>
            </a:r>
            <a:r>
              <a:rPr dirty="0" smtClean="0" sz="1400" spc="0">
                <a:latin typeface="Arial"/>
                <a:cs typeface="Arial"/>
              </a:rPr>
              <a:t>ا</a:t>
            </a:r>
            <a:r>
              <a:rPr dirty="0" smtClean="0" sz="1400" spc="45">
                <a:latin typeface="Arial"/>
                <a:cs typeface="Arial"/>
              </a:rPr>
              <a:t> لاا</a:t>
            </a:r>
            <a:r>
              <a:rPr dirty="0" smtClean="0" sz="1400" spc="45">
                <a:latin typeface="Arial"/>
                <a:cs typeface="Arial"/>
              </a:rPr>
              <a:t> </a:t>
            </a:r>
            <a:r>
              <a:rPr dirty="0" smtClean="0" sz="1400" spc="-265">
                <a:latin typeface="Arial"/>
                <a:cs typeface="Arial"/>
              </a:rPr>
              <a:t>ي</a:t>
            </a:r>
            <a:r>
              <a:rPr dirty="0" smtClean="0" sz="1400" spc="55">
                <a:latin typeface="Arial"/>
                <a:cs typeface="Arial"/>
              </a:rPr>
              <a:t>ا</a:t>
            </a:r>
            <a:r>
              <a:rPr dirty="0" smtClean="0" sz="1400" spc="0">
                <a:latin typeface="Arial"/>
                <a:cs typeface="Arial"/>
              </a:rPr>
              <a:t>ا</a:t>
            </a:r>
            <a:r>
              <a:rPr dirty="0" smtClean="0" sz="1400" spc="-25">
                <a:latin typeface="Arial"/>
                <a:cs typeface="Arial"/>
              </a:rPr>
              <a:t> ي  </a:t>
            </a:r>
            <a:r>
              <a:rPr dirty="0" smtClean="0" sz="1400" spc="10">
                <a:latin typeface="Arial"/>
                <a:cs typeface="Arial"/>
              </a:rPr>
              <a:t> </a:t>
            </a:r>
            <a:r>
              <a:rPr dirty="0" smtClean="0" sz="1400" spc="75">
                <a:latin typeface="Arial"/>
                <a:cs typeface="Arial"/>
              </a:rPr>
              <a:t>ا</a:t>
            </a:r>
            <a:r>
              <a:rPr dirty="0" smtClean="0" sz="1400" spc="110">
                <a:latin typeface="Arial"/>
                <a:cs typeface="Arial"/>
              </a:rPr>
              <a:t> </a:t>
            </a:r>
            <a:r>
              <a:rPr dirty="0" smtClean="0" sz="1400" spc="-80">
                <a:latin typeface="Arial"/>
                <a:cs typeface="Arial"/>
              </a:rPr>
              <a:t>د ا</a:t>
            </a:r>
            <a:r>
              <a:rPr dirty="0" smtClean="0" sz="1400" spc="-235">
                <a:latin typeface="Arial"/>
                <a:cs typeface="Arial"/>
              </a:rPr>
              <a:t>ا</a:t>
            </a:r>
            <a:r>
              <a:rPr dirty="0" smtClean="0" sz="1400" spc="-100">
                <a:latin typeface="Arial"/>
                <a:cs typeface="Arial"/>
              </a:rPr>
              <a:t>افمل</a:t>
            </a:r>
            <a:r>
              <a:rPr dirty="0" smtClean="0" sz="1400" spc="-200">
                <a:latin typeface="Arial"/>
                <a:cs typeface="Arial"/>
              </a:rPr>
              <a:t>لأ</a:t>
            </a:r>
            <a:r>
              <a:rPr dirty="0" smtClean="0" sz="1400" spc="-160">
                <a:latin typeface="Arial"/>
                <a:cs typeface="Arial"/>
              </a:rPr>
              <a:t> </a:t>
            </a:r>
            <a:r>
              <a:rPr dirty="0" smtClean="0" sz="1400" spc="229">
                <a:latin typeface="Arial"/>
                <a:cs typeface="Arial"/>
              </a:rPr>
              <a:t>ا</a:t>
            </a:r>
            <a:r>
              <a:rPr dirty="0" smtClean="0" sz="1400" spc="5">
                <a:latin typeface="Arial"/>
                <a:cs typeface="Arial"/>
              </a:rPr>
              <a:t>ا</a:t>
            </a:r>
            <a:r>
              <a:rPr dirty="0" smtClean="0" sz="1400" spc="-5">
                <a:latin typeface="Arial"/>
                <a:cs typeface="Arial"/>
              </a:rPr>
              <a:t>ا</a:t>
            </a:r>
            <a:r>
              <a:rPr dirty="0" smtClean="0" sz="1400" spc="-355">
                <a:latin typeface="Arial"/>
                <a:cs typeface="Arial"/>
              </a:rPr>
              <a:t>ي</a:t>
            </a:r>
            <a:r>
              <a:rPr dirty="0" smtClean="0" sz="1400" spc="280">
                <a:latin typeface="Arial"/>
                <a:cs typeface="Arial"/>
              </a:rPr>
              <a:t>ه</a:t>
            </a:r>
            <a:r>
              <a:rPr dirty="0" smtClean="0" sz="1400" spc="-120">
                <a:latin typeface="Arial"/>
                <a:cs typeface="Arial"/>
              </a:rPr>
              <a:t>لا</a:t>
            </a:r>
            <a:r>
              <a:rPr dirty="0" smtClean="0" sz="1400" spc="-120">
                <a:latin typeface="Arial"/>
                <a:cs typeface="Arial"/>
              </a:rPr>
              <a:t>ا </a:t>
            </a:r>
            <a:r>
              <a:rPr dirty="0" smtClean="0" sz="1400" spc="-5">
                <a:latin typeface="Arial"/>
                <a:cs typeface="Arial"/>
              </a:rPr>
              <a:t>ا</a:t>
            </a:r>
            <a:r>
              <a:rPr dirty="0" smtClean="0" sz="1400" spc="-355">
                <a:latin typeface="Arial"/>
                <a:cs typeface="Arial"/>
              </a:rPr>
              <a:t>ط</a:t>
            </a:r>
            <a:r>
              <a:rPr dirty="0" smtClean="0" sz="1400" spc="-5">
                <a:latin typeface="Arial"/>
                <a:cs typeface="Arial"/>
              </a:rPr>
              <a:t>ا</a:t>
            </a:r>
            <a:r>
              <a:rPr dirty="0" smtClean="0" sz="1400" spc="-5">
                <a:latin typeface="Arial"/>
                <a:cs typeface="Arial"/>
              </a:rPr>
              <a:t>ا</a:t>
            </a:r>
            <a:r>
              <a:rPr dirty="0" smtClean="0" sz="1400" spc="20">
                <a:latin typeface="Arial"/>
                <a:cs typeface="Arial"/>
              </a:rPr>
              <a:t>و</a:t>
            </a:r>
            <a:r>
              <a:rPr dirty="0" smtClean="0" sz="1400" spc="10">
                <a:latin typeface="Arial"/>
                <a:cs typeface="Arial"/>
              </a:rPr>
              <a:t> </a:t>
            </a:r>
            <a:r>
              <a:rPr dirty="0" smtClean="0" sz="1400" spc="-290">
                <a:latin typeface="Arial"/>
                <a:cs typeface="Arial"/>
              </a:rPr>
              <a:t>ف</a:t>
            </a:r>
            <a:r>
              <a:rPr dirty="0" smtClean="0" sz="1400" spc="-5">
                <a:latin typeface="Arial"/>
                <a:cs typeface="Arial"/>
              </a:rPr>
              <a:t>ا</a:t>
            </a:r>
            <a:r>
              <a:rPr dirty="0" smtClean="0" sz="1400" spc="-5">
                <a:latin typeface="Arial"/>
                <a:cs typeface="Arial"/>
              </a:rPr>
              <a:t>ا</a:t>
            </a:r>
            <a:r>
              <a:rPr dirty="0" smtClean="0" sz="1400" spc="-190">
                <a:latin typeface="Arial"/>
                <a:cs typeface="Arial"/>
              </a:rPr>
              <a:t>د</a:t>
            </a:r>
            <a:r>
              <a:rPr dirty="0" smtClean="0" sz="1400" spc="-415">
                <a:latin typeface="Arial"/>
                <a:cs typeface="Arial"/>
              </a:rPr>
              <a:t>س</a:t>
            </a:r>
            <a:r>
              <a:rPr dirty="0" smtClean="0" sz="1400" spc="10">
                <a:latin typeface="Arial"/>
                <a:cs typeface="Arial"/>
              </a:rPr>
              <a:t> </a:t>
            </a:r>
            <a:r>
              <a:rPr dirty="0" smtClean="0" sz="1400" spc="705">
                <a:latin typeface="Arial"/>
                <a:cs typeface="Arial"/>
              </a:rPr>
              <a:t>ا</a:t>
            </a:r>
            <a:r>
              <a:rPr dirty="0" smtClean="0" sz="1400" spc="-5">
                <a:latin typeface="Arial"/>
                <a:cs typeface="Arial"/>
              </a:rPr>
              <a:t>ا</a:t>
            </a:r>
            <a:r>
              <a:rPr dirty="0" smtClean="0" sz="1400" spc="-5">
                <a:latin typeface="Arial"/>
                <a:cs typeface="Arial"/>
              </a:rPr>
              <a:t>ا</a:t>
            </a:r>
            <a:r>
              <a:rPr dirty="0" smtClean="0" sz="1400" spc="-190">
                <a:latin typeface="Arial"/>
                <a:cs typeface="Arial"/>
              </a:rPr>
              <a:t>د</a:t>
            </a:r>
            <a:r>
              <a:rPr dirty="0" smtClean="0" sz="1400" spc="-560">
                <a:latin typeface="Arial"/>
                <a:cs typeface="Arial"/>
              </a:rPr>
              <a:t>ف</a:t>
            </a:r>
            <a:r>
              <a:rPr dirty="0" smtClean="0" sz="1400" spc="-365">
                <a:latin typeface="Arial"/>
                <a:cs typeface="Arial"/>
              </a:rPr>
              <a:t>ل</a:t>
            </a:r>
            <a:r>
              <a:rPr dirty="0" smtClean="0" sz="1400" spc="-715">
                <a:latin typeface="Arial"/>
                <a:cs typeface="Arial"/>
              </a:rPr>
              <a:t>ب</a:t>
            </a:r>
            <a:r>
              <a:rPr dirty="0" smtClean="0" sz="1400" spc="0">
                <a:latin typeface="Arial"/>
                <a:cs typeface="Arial"/>
              </a:rPr>
              <a:t>ا </a:t>
            </a:r>
            <a:r>
              <a:rPr dirty="0" smtClean="0" sz="1400" spc="434">
                <a:latin typeface="Arial"/>
                <a:cs typeface="Arial"/>
              </a:rPr>
              <a:t> </a:t>
            </a:r>
            <a:r>
              <a:rPr dirty="0" smtClean="0" sz="1400" spc="5">
                <a:latin typeface="Arial"/>
                <a:cs typeface="Arial"/>
              </a:rPr>
              <a:t>ا</a:t>
            </a:r>
            <a:r>
              <a:rPr dirty="0" smtClean="0" sz="1400" spc="-5">
                <a:latin typeface="Arial"/>
                <a:cs typeface="Arial"/>
              </a:rPr>
              <a:t>ا</a:t>
            </a:r>
            <a:r>
              <a:rPr dirty="0" smtClean="0" sz="1400" spc="-20">
                <a:latin typeface="Arial"/>
                <a:cs typeface="Arial"/>
              </a:rPr>
              <a:t> </a:t>
            </a:r>
            <a:r>
              <a:rPr dirty="0" smtClean="0" sz="1400" spc="-20">
                <a:latin typeface="Arial"/>
                <a:cs typeface="Arial"/>
              </a:rPr>
              <a:t> </a:t>
            </a:r>
            <a:r>
              <a:rPr dirty="0" smtClean="0" sz="1400" spc="229">
                <a:latin typeface="Arial"/>
                <a:cs typeface="Arial"/>
              </a:rPr>
              <a:t>ا</a:t>
            </a:r>
            <a:r>
              <a:rPr dirty="0" smtClean="0" sz="1400" spc="-5">
                <a:latin typeface="Arial"/>
                <a:cs typeface="Arial"/>
              </a:rPr>
              <a:t>ا</a:t>
            </a:r>
            <a:r>
              <a:rPr dirty="0" smtClean="0" sz="1400" spc="-5">
                <a:latin typeface="Arial"/>
                <a:cs typeface="Arial"/>
              </a:rPr>
              <a:t>ا</a:t>
            </a:r>
            <a:r>
              <a:rPr dirty="0" smtClean="0" sz="1400" spc="-355">
                <a:latin typeface="Arial"/>
                <a:cs typeface="Arial"/>
              </a:rPr>
              <a:t>ي</a:t>
            </a:r>
            <a:r>
              <a:rPr dirty="0" smtClean="0" sz="1400" spc="415">
                <a:latin typeface="Arial"/>
                <a:cs typeface="Arial"/>
              </a:rPr>
              <a:t> </a:t>
            </a:r>
            <a:r>
              <a:rPr dirty="0" smtClean="0" sz="1400" spc="-45">
                <a:latin typeface="Arial"/>
                <a:cs typeface="Arial"/>
              </a:rPr>
              <a:t> </a:t>
            </a:r>
            <a:r>
              <a:rPr dirty="0" smtClean="0" sz="1400" spc="-355">
                <a:latin typeface="Arial"/>
                <a:cs typeface="Arial"/>
              </a:rPr>
              <a:t>ي</a:t>
            </a:r>
            <a:r>
              <a:rPr dirty="0" smtClean="0" sz="1400" spc="-715">
                <a:latin typeface="Arial"/>
                <a:cs typeface="Arial"/>
              </a:rPr>
              <a:t>ب</a:t>
            </a:r>
            <a:r>
              <a:rPr dirty="0" smtClean="0" sz="1400" spc="0">
                <a:latin typeface="Arial"/>
                <a:cs typeface="Arial"/>
              </a:rPr>
              <a:t>ا </a:t>
            </a:r>
            <a:r>
              <a:rPr dirty="0" smtClean="0" sz="1400" spc="-295">
                <a:latin typeface="Arial"/>
                <a:cs typeface="Arial"/>
              </a:rPr>
              <a:t>ز</a:t>
            </a:r>
            <a:r>
              <a:rPr dirty="0" smtClean="0" sz="1400" spc="-229">
                <a:latin typeface="Arial"/>
                <a:cs typeface="Arial"/>
              </a:rPr>
              <a:t>ل</a:t>
            </a:r>
            <a:r>
              <a:rPr dirty="0" smtClean="0" sz="1400" spc="-100">
                <a:latin typeface="Arial"/>
                <a:cs typeface="Arial"/>
              </a:rPr>
              <a:t>أ</a:t>
            </a:r>
            <a:r>
              <a:rPr dirty="0" smtClean="0" sz="1400" spc="-5">
                <a:latin typeface="Arial"/>
                <a:cs typeface="Arial"/>
              </a:rPr>
              <a:t>ا</a:t>
            </a:r>
            <a:r>
              <a:rPr dirty="0" smtClean="0" sz="1400" spc="65">
                <a:latin typeface="Arial"/>
                <a:cs typeface="Arial"/>
              </a:rPr>
              <a:t>ة</a:t>
            </a:r>
            <a:r>
              <a:rPr dirty="0" smtClean="0" sz="1400" spc="0">
                <a:latin typeface="Arial"/>
                <a:cs typeface="Arial"/>
              </a:rPr>
              <a:t>ا </a:t>
            </a:r>
            <a:r>
              <a:rPr dirty="0" smtClean="0" sz="1400" spc="710">
                <a:latin typeface="Arial"/>
                <a:cs typeface="Arial"/>
              </a:rPr>
              <a:t> </a:t>
            </a:r>
            <a:r>
              <a:rPr dirty="0" smtClean="0" sz="1400" spc="-5">
                <a:latin typeface="Arial"/>
                <a:cs typeface="Arial"/>
              </a:rPr>
              <a:t>ا</a:t>
            </a:r>
            <a:r>
              <a:rPr dirty="0" smtClean="0" sz="1400" spc="65">
                <a:latin typeface="Arial"/>
                <a:cs typeface="Arial"/>
              </a:rPr>
              <a:t>ة</a:t>
            </a:r>
            <a:r>
              <a:rPr dirty="0" smtClean="0" sz="1400" spc="-5">
                <a:latin typeface="Arial"/>
                <a:cs typeface="Arial"/>
              </a:rPr>
              <a:t>ا</a:t>
            </a:r>
            <a:r>
              <a:rPr dirty="0" smtClean="0" sz="1400" spc="-5">
                <a:latin typeface="Arial"/>
                <a:cs typeface="Arial"/>
              </a:rPr>
              <a:t>ا</a:t>
            </a:r>
            <a:r>
              <a:rPr dirty="0" smtClean="0" sz="1400" spc="20">
                <a:latin typeface="Arial"/>
                <a:cs typeface="Arial"/>
              </a:rPr>
              <a:t>و</a:t>
            </a:r>
            <a:r>
              <a:rPr dirty="0" smtClean="0" sz="1400" spc="20">
                <a:latin typeface="Arial"/>
                <a:cs typeface="Arial"/>
              </a:rPr>
              <a:t>ا </a:t>
            </a:r>
            <a:r>
              <a:rPr dirty="0" smtClean="0" sz="1400" spc="-290">
                <a:latin typeface="Arial"/>
                <a:cs typeface="Arial"/>
              </a:rPr>
              <a:t>ف</a:t>
            </a:r>
            <a:r>
              <a:rPr dirty="0" smtClean="0" sz="1400" spc="-5">
                <a:latin typeface="Arial"/>
                <a:cs typeface="Arial"/>
              </a:rPr>
              <a:t>ا</a:t>
            </a:r>
            <a:r>
              <a:rPr dirty="0" smtClean="0" sz="1400" spc="-5">
                <a:latin typeface="Arial"/>
                <a:cs typeface="Arial"/>
              </a:rPr>
              <a:t>ا</a:t>
            </a:r>
            <a:r>
              <a:rPr dirty="0" smtClean="0" sz="1400" spc="-715">
                <a:latin typeface="Arial"/>
                <a:cs typeface="Arial"/>
              </a:rPr>
              <a:t>ب</a:t>
            </a:r>
            <a:r>
              <a:rPr dirty="0" smtClean="0" sz="1400" spc="0">
                <a:latin typeface="Arial"/>
                <a:cs typeface="Arial"/>
              </a:rPr>
              <a:t>ا</a:t>
            </a:r>
            <a:r>
              <a:rPr dirty="0" smtClean="0" sz="1400" spc="-10">
                <a:latin typeface="Arial"/>
                <a:cs typeface="Arial"/>
              </a:rPr>
              <a:t> </a:t>
            </a:r>
            <a:r>
              <a:rPr dirty="0" smtClean="0" baseline="9920" sz="2100" spc="-7">
                <a:latin typeface="Arial"/>
                <a:cs typeface="Arial"/>
              </a:rPr>
              <a:t> </a:t>
            </a:r>
            <a:r>
              <a:rPr dirty="0" smtClean="0" sz="1400" spc="-120">
                <a:latin typeface="Arial"/>
                <a:cs typeface="Arial"/>
              </a:rPr>
              <a:t>لا</a:t>
            </a:r>
            <a:r>
              <a:rPr dirty="0" smtClean="0" sz="1400" spc="-285">
                <a:latin typeface="Arial"/>
                <a:cs typeface="Arial"/>
              </a:rPr>
              <a:t>ل</a:t>
            </a:r>
            <a:r>
              <a:rPr dirty="0" smtClean="0" sz="1400" spc="-114">
                <a:latin typeface="Arial"/>
                <a:cs typeface="Arial"/>
              </a:rPr>
              <a:t>أ</a:t>
            </a:r>
            <a:r>
              <a:rPr dirty="0" smtClean="0" sz="1400" spc="5">
                <a:latin typeface="Arial"/>
                <a:cs typeface="Arial"/>
              </a:rPr>
              <a:t>ا</a:t>
            </a:r>
            <a:r>
              <a:rPr dirty="0" smtClean="0" sz="1400" spc="-5">
                <a:latin typeface="Arial"/>
                <a:cs typeface="Arial"/>
              </a:rPr>
              <a:t>ا</a:t>
            </a:r>
            <a:r>
              <a:rPr dirty="0" smtClean="0" sz="1400" spc="75">
                <a:latin typeface="Arial"/>
                <a:cs typeface="Arial"/>
              </a:rPr>
              <a:t>ف</a:t>
            </a:r>
            <a:r>
              <a:rPr dirty="0" smtClean="0" sz="1400" spc="-200">
                <a:latin typeface="Arial"/>
                <a:cs typeface="Arial"/>
              </a:rPr>
              <a:t>لأ</a:t>
            </a:r>
            <a:r>
              <a:rPr dirty="0" smtClean="0" sz="1400" spc="10">
                <a:latin typeface="Arial"/>
                <a:cs typeface="Arial"/>
              </a:rPr>
              <a:t> </a:t>
            </a:r>
            <a:r>
              <a:rPr dirty="0" smtClean="0" sz="1400" spc="-585">
                <a:latin typeface="Arial"/>
                <a:cs typeface="Arial"/>
              </a:rPr>
              <a:t>ي</a:t>
            </a:r>
            <a:r>
              <a:rPr dirty="0" smtClean="0" sz="1400" spc="-5">
                <a:latin typeface="Arial"/>
                <a:cs typeface="Arial"/>
              </a:rPr>
              <a:t>ا</a:t>
            </a:r>
            <a:r>
              <a:rPr dirty="0" smtClean="0" sz="1400" spc="-5">
                <a:latin typeface="Arial"/>
                <a:cs typeface="Arial"/>
              </a:rPr>
              <a:t>ا</a:t>
            </a:r>
            <a:r>
              <a:rPr dirty="0" smtClean="0" sz="1400" spc="785">
                <a:latin typeface="Arial"/>
                <a:cs typeface="Arial"/>
              </a:rPr>
              <a:t>ه</a:t>
            </a:r>
            <a:r>
              <a:rPr dirty="0" smtClean="0" sz="1400" spc="-165">
                <a:latin typeface="Arial"/>
                <a:cs typeface="Arial"/>
              </a:rPr>
              <a:t>ل</a:t>
            </a:r>
            <a:r>
              <a:rPr dirty="0" smtClean="0" sz="1400" spc="-45">
                <a:latin typeface="Arial"/>
                <a:cs typeface="Arial"/>
              </a:rPr>
              <a:t> </a:t>
            </a:r>
            <a:r>
              <a:rPr dirty="0" smtClean="0" sz="1400" spc="-710">
                <a:latin typeface="Arial"/>
                <a:cs typeface="Arial"/>
              </a:rPr>
              <a:t>ب</a:t>
            </a:r>
            <a:r>
              <a:rPr dirty="0" smtClean="0" sz="1400" spc="-710">
                <a:latin typeface="Arial"/>
                <a:cs typeface="Arial"/>
              </a:rPr>
              <a:t> </a:t>
            </a:r>
            <a:r>
              <a:rPr dirty="0" smtClean="0" sz="1400" spc="229">
                <a:latin typeface="Arial"/>
                <a:cs typeface="Arial"/>
              </a:rPr>
              <a:t>ا</a:t>
            </a:r>
            <a:r>
              <a:rPr dirty="0" smtClean="0" sz="1400" spc="-5">
                <a:latin typeface="Arial"/>
                <a:cs typeface="Arial"/>
              </a:rPr>
              <a:t>ا</a:t>
            </a:r>
            <a:r>
              <a:rPr dirty="0" smtClean="0" sz="1400" spc="-5">
                <a:latin typeface="Arial"/>
                <a:cs typeface="Arial"/>
              </a:rPr>
              <a:t>ا</a:t>
            </a:r>
            <a:r>
              <a:rPr dirty="0" smtClean="0" sz="1400" spc="-45">
                <a:latin typeface="Arial"/>
                <a:cs typeface="Arial"/>
              </a:rPr>
              <a:t> </a:t>
            </a:r>
            <a:r>
              <a:rPr dirty="0" smtClean="0" sz="1400" spc="-190">
                <a:latin typeface="Arial"/>
                <a:cs typeface="Arial"/>
              </a:rPr>
              <a:t>د</a:t>
            </a:r>
            <a:r>
              <a:rPr dirty="0" smtClean="0" sz="1400" spc="130">
                <a:latin typeface="Arial"/>
                <a:cs typeface="Arial"/>
              </a:rPr>
              <a:t>و</a:t>
            </a:r>
            <a:r>
              <a:rPr dirty="0" smtClean="0" sz="1400" spc="-229">
                <a:latin typeface="Arial"/>
                <a:cs typeface="Arial"/>
              </a:rPr>
              <a:t>ل</a:t>
            </a:r>
            <a:r>
              <a:rPr dirty="0" smtClean="0" sz="1400" spc="-100">
                <a:latin typeface="Arial"/>
                <a:cs typeface="Arial"/>
              </a:rPr>
              <a:t>أ</a:t>
            </a:r>
            <a:r>
              <a:rPr dirty="0" smtClean="0" sz="1400" spc="-355">
                <a:latin typeface="Arial"/>
                <a:cs typeface="Arial"/>
              </a:rPr>
              <a:t>ي</a:t>
            </a:r>
            <a:r>
              <a:rPr dirty="0" smtClean="0" sz="1400" spc="-715">
                <a:latin typeface="Arial"/>
                <a:cs typeface="Arial"/>
              </a:rPr>
              <a:t>ب</a:t>
            </a:r>
            <a:r>
              <a:rPr dirty="0" smtClean="0" sz="1400" spc="-5">
                <a:latin typeface="Arial"/>
                <a:cs typeface="Arial"/>
              </a:rPr>
              <a:t>ا</a:t>
            </a:r>
            <a:r>
              <a:rPr dirty="0" smtClean="0" sz="1400" spc="-200">
                <a:latin typeface="Arial"/>
                <a:cs typeface="Arial"/>
              </a:rPr>
              <a:t>لأ</a:t>
            </a:r>
            <a:r>
              <a:rPr dirty="0" smtClean="0" sz="1400" spc="10">
                <a:latin typeface="Arial"/>
                <a:cs typeface="Arial"/>
              </a:rPr>
              <a:t> </a:t>
            </a:r>
            <a:r>
              <a:rPr dirty="0" smtClean="0" sz="1400" spc="135">
                <a:latin typeface="Arial"/>
                <a:cs typeface="Arial"/>
              </a:rPr>
              <a:t> </a:t>
            </a:r>
            <a:r>
              <a:rPr dirty="0" smtClean="0" sz="1400" spc="-5">
                <a:latin typeface="Arial"/>
                <a:cs typeface="Arial"/>
              </a:rPr>
              <a:t>ا</a:t>
            </a:r>
            <a:r>
              <a:rPr dirty="0" smtClean="0" sz="1400" spc="-5">
                <a:latin typeface="Arial"/>
                <a:cs typeface="Arial"/>
              </a:rPr>
              <a:t>ا</a:t>
            </a:r>
            <a:r>
              <a:rPr dirty="0" smtClean="0" sz="1400" spc="-45">
                <a:latin typeface="Arial"/>
                <a:cs typeface="Arial"/>
              </a:rPr>
              <a:t> </a:t>
            </a:r>
            <a:r>
              <a:rPr dirty="0" smtClean="0" sz="1400" spc="-815">
                <a:latin typeface="Arial"/>
                <a:cs typeface="Arial"/>
              </a:rPr>
              <a:t>س</a:t>
            </a:r>
            <a:r>
              <a:rPr dirty="0" smtClean="0" sz="1400" spc="280">
                <a:latin typeface="Arial"/>
                <a:cs typeface="Arial"/>
              </a:rPr>
              <a:t>ه</a:t>
            </a:r>
            <a:r>
              <a:rPr dirty="0" smtClean="0" sz="1400" spc="345">
                <a:latin typeface="Arial"/>
                <a:cs typeface="Arial"/>
              </a:rPr>
              <a:t> </a:t>
            </a:r>
            <a:r>
              <a:rPr dirty="0" smtClean="0" sz="1400" spc="-715">
                <a:latin typeface="Arial"/>
                <a:cs typeface="Arial"/>
              </a:rPr>
              <a:t>ب</a:t>
            </a:r>
            <a:r>
              <a:rPr dirty="0" smtClean="0" sz="1400" spc="0">
                <a:latin typeface="Arial"/>
                <a:cs typeface="Arial"/>
              </a:rPr>
              <a:t>ا</a:t>
            </a:r>
            <a:endParaRPr sz="1400">
              <a:latin typeface="Arial"/>
              <a:cs typeface="Arial"/>
            </a:endParaRPr>
          </a:p>
          <a:p>
            <a:pPr algn="r" marR="13970">
              <a:lnSpc>
                <a:spcPct val="100000"/>
              </a:lnSpc>
              <a:spcBef>
                <a:spcPts val="170"/>
              </a:spcBef>
            </a:pPr>
            <a:r>
              <a:rPr dirty="0" smtClean="0" sz="1400" spc="5">
                <a:latin typeface="Arial"/>
                <a:cs typeface="Arial"/>
              </a:rPr>
              <a:t>.</a:t>
            </a:r>
            <a:r>
              <a:rPr dirty="0" smtClean="0" sz="1400" spc="-229">
                <a:latin typeface="Arial"/>
                <a:cs typeface="Arial"/>
              </a:rPr>
              <a:t>زلأ ففبا</a:t>
            </a:r>
            <a:r>
              <a:rPr dirty="0" smtClean="0" sz="1400" spc="-229">
                <a:latin typeface="Arial"/>
                <a:cs typeface="Arial"/>
              </a:rPr>
              <a:t> </a:t>
            </a:r>
            <a:r>
              <a:rPr dirty="0" smtClean="0" sz="1400" spc="75">
                <a:latin typeface="Arial"/>
                <a:cs typeface="Arial"/>
              </a:rPr>
              <a:t>ا</a:t>
            </a:r>
            <a:r>
              <a:rPr dirty="0" smtClean="0" sz="1400" spc="110">
                <a:latin typeface="Arial"/>
                <a:cs typeface="Arial"/>
              </a:rPr>
              <a:t> </a:t>
            </a:r>
            <a:r>
              <a:rPr dirty="0" smtClean="0" sz="1400" spc="-415">
                <a:latin typeface="Arial"/>
                <a:cs typeface="Arial"/>
              </a:rPr>
              <a:t>س</a:t>
            </a:r>
            <a:r>
              <a:rPr dirty="0" smtClean="0" sz="1400" spc="-229">
                <a:latin typeface="Arial"/>
                <a:cs typeface="Arial"/>
              </a:rPr>
              <a:t>لأمبا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-250">
                <a:latin typeface="Arial"/>
                <a:cs typeface="Arial"/>
              </a:rPr>
              <a:t>ي </a:t>
            </a:r>
            <a:r>
              <a:rPr dirty="0" smtClean="0" sz="1400" spc="-275">
                <a:latin typeface="Arial"/>
                <a:cs typeface="Arial"/>
              </a:rPr>
              <a:t>ل</a:t>
            </a:r>
            <a:r>
              <a:rPr dirty="0" smtClean="0" sz="1400" spc="-175">
                <a:latin typeface="Arial"/>
                <a:cs typeface="Arial"/>
              </a:rPr>
              <a:t>ييهالأ</a:t>
            </a:r>
            <a:endParaRPr sz="1400">
              <a:latin typeface="Arial"/>
              <a:cs typeface="Arial"/>
            </a:endParaRPr>
          </a:p>
          <a:p>
            <a:pPr>
              <a:lnSpc>
                <a:spcPts val="1100"/>
              </a:lnSpc>
              <a:spcBef>
                <a:spcPts val="76"/>
              </a:spcBef>
            </a:pPr>
            <a:endParaRPr sz="1100"/>
          </a:p>
          <a:p>
            <a:pPr algn="r" marR="17145">
              <a:lnSpc>
                <a:spcPct val="100000"/>
              </a:lnSpc>
            </a:pPr>
            <a:r>
              <a:rPr dirty="0" smtClean="0" sz="1400" b="1">
                <a:solidFill>
                  <a:srgbClr val="FF0000"/>
                </a:solidFill>
                <a:latin typeface="Arial"/>
                <a:cs typeface="Arial"/>
              </a:rPr>
              <a:t>)</a:t>
            </a:r>
            <a:r>
              <a:rPr dirty="0" smtClean="0" sz="1400" spc="5" b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mtClean="0" sz="1400" spc="100" b="1">
                <a:solidFill>
                  <a:srgbClr val="FF0000"/>
                </a:solidFill>
                <a:latin typeface="Arial"/>
                <a:cs typeface="Arial"/>
              </a:rPr>
              <a:t>ة</a:t>
            </a:r>
            <a:r>
              <a:rPr dirty="0" smtClean="0" sz="1400" spc="-570" b="1">
                <a:solidFill>
                  <a:srgbClr val="FF0000"/>
                </a:solidFill>
                <a:latin typeface="Arial"/>
                <a:cs typeface="Arial"/>
              </a:rPr>
              <a:t>في</a:t>
            </a:r>
            <a:r>
              <a:rPr dirty="0" smtClean="0" sz="1400" spc="-235" b="1">
                <a:solidFill>
                  <a:srgbClr val="FF0000"/>
                </a:solidFill>
                <a:latin typeface="Arial"/>
                <a:cs typeface="Arial"/>
              </a:rPr>
              <a:t>نعلا</a:t>
            </a:r>
            <a:r>
              <a:rPr dirty="0" smtClean="0" sz="1400" spc="-5" b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mtClean="0" sz="1400" spc="100" b="1">
                <a:solidFill>
                  <a:srgbClr val="FF0000"/>
                </a:solidFill>
                <a:latin typeface="Arial"/>
                <a:cs typeface="Arial"/>
              </a:rPr>
              <a:t>ة</a:t>
            </a:r>
            <a:r>
              <a:rPr dirty="0" smtClean="0" sz="1400" spc="-25" b="1">
                <a:solidFill>
                  <a:srgbClr val="FF0000"/>
                </a:solidFill>
                <a:latin typeface="Arial"/>
                <a:cs typeface="Arial"/>
              </a:rPr>
              <a:t>هجاوملا</a:t>
            </a:r>
            <a:r>
              <a:rPr dirty="0" smtClean="0" sz="1400" spc="-5" b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mtClean="0" sz="1400" spc="-145" b="1">
                <a:solidFill>
                  <a:srgbClr val="FF0000"/>
                </a:solidFill>
                <a:latin typeface="Arial"/>
                <a:cs typeface="Arial"/>
              </a:rPr>
              <a:t>بولسأ</a:t>
            </a:r>
            <a:r>
              <a:rPr dirty="0" smtClean="0" sz="1400" spc="-5" b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mtClean="0" sz="1400" spc="0" b="1">
                <a:solidFill>
                  <a:srgbClr val="FF0000"/>
                </a:solidFill>
                <a:latin typeface="Arial"/>
                <a:cs typeface="Arial"/>
              </a:rPr>
              <a:t>(</a:t>
            </a:r>
            <a:r>
              <a:rPr dirty="0" smtClean="0" sz="1400" spc="5" b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mtClean="0" sz="1400" spc="-25" b="1">
                <a:solidFill>
                  <a:srgbClr val="FF0000"/>
                </a:solidFill>
                <a:latin typeface="Arial"/>
                <a:cs typeface="Arial"/>
              </a:rPr>
              <a:t>لخا</a:t>
            </a:r>
            <a:r>
              <a:rPr dirty="0" smtClean="0" sz="1400" spc="-30" b="1">
                <a:solidFill>
                  <a:srgbClr val="FF0000"/>
                </a:solidFill>
                <a:latin typeface="Arial"/>
                <a:cs typeface="Arial"/>
              </a:rPr>
              <a:t>د</a:t>
            </a:r>
            <a:r>
              <a:rPr dirty="0" smtClean="0" sz="1400" spc="-310" b="1">
                <a:solidFill>
                  <a:srgbClr val="FF0000"/>
                </a:solidFill>
                <a:latin typeface="Arial"/>
                <a:cs typeface="Arial"/>
              </a:rPr>
              <a:t>ل</a:t>
            </a:r>
            <a:r>
              <a:rPr dirty="0" smtClean="0" sz="1400" spc="0" b="1">
                <a:solidFill>
                  <a:srgbClr val="FF0000"/>
                </a:solidFill>
                <a:latin typeface="Arial"/>
                <a:cs typeface="Arial"/>
              </a:rPr>
              <a:t>ا </a:t>
            </a:r>
            <a:r>
              <a:rPr dirty="0" smtClean="0" sz="1400" spc="35" b="1">
                <a:solidFill>
                  <a:srgbClr val="FF0000"/>
                </a:solidFill>
                <a:latin typeface="Arial"/>
                <a:cs typeface="Arial"/>
              </a:rPr>
              <a:t>نم</a:t>
            </a:r>
            <a:r>
              <a:rPr dirty="0" smtClean="0" sz="1400" spc="5" b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mtClean="0" sz="1400" spc="15" b="1">
                <a:solidFill>
                  <a:srgbClr val="FF0000"/>
                </a:solidFill>
                <a:latin typeface="Arial"/>
                <a:cs typeface="Arial"/>
              </a:rPr>
              <a:t>ا</a:t>
            </a:r>
            <a:r>
              <a:rPr dirty="0" smtClean="0" sz="1400" spc="85" b="1">
                <a:solidFill>
                  <a:srgbClr val="FF0000"/>
                </a:solidFill>
                <a:latin typeface="Arial"/>
                <a:cs typeface="Arial"/>
              </a:rPr>
              <a:t>هر</a:t>
            </a:r>
            <a:r>
              <a:rPr dirty="0" smtClean="0" sz="1400" spc="-445" b="1">
                <a:solidFill>
                  <a:srgbClr val="FF0000"/>
                </a:solidFill>
                <a:latin typeface="Arial"/>
                <a:cs typeface="Arial"/>
              </a:rPr>
              <a:t>يجفت</a:t>
            </a:r>
            <a:r>
              <a:rPr dirty="0" smtClean="0" sz="1400" spc="-445" b="1">
                <a:solidFill>
                  <a:srgbClr val="FF0000"/>
                </a:solidFill>
                <a:latin typeface="Arial"/>
                <a:cs typeface="Arial"/>
              </a:rPr>
              <a:t>و</a:t>
            </a:r>
            <a:r>
              <a:rPr dirty="0" smtClean="0" sz="1400" spc="5" b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mtClean="0" sz="1400" spc="15" b="1">
                <a:solidFill>
                  <a:srgbClr val="FF0000"/>
                </a:solidFill>
                <a:latin typeface="Arial"/>
                <a:cs typeface="Arial"/>
              </a:rPr>
              <a:t>ا</a:t>
            </a:r>
            <a:r>
              <a:rPr dirty="0" smtClean="0" sz="1400" spc="-525" b="1">
                <a:solidFill>
                  <a:srgbClr val="FF0000"/>
                </a:solidFill>
                <a:latin typeface="Arial"/>
                <a:cs typeface="Arial"/>
              </a:rPr>
              <a:t>ي</a:t>
            </a:r>
            <a:r>
              <a:rPr dirty="0" smtClean="0" sz="1400" spc="-525" b="1">
                <a:solidFill>
                  <a:srgbClr val="FF0000"/>
                </a:solidFill>
                <a:latin typeface="Arial"/>
                <a:cs typeface="Arial"/>
              </a:rPr>
              <a:t>ت</a:t>
            </a:r>
            <a:r>
              <a:rPr dirty="0" smtClean="0" sz="1400" spc="-5" b="1">
                <a:solidFill>
                  <a:srgbClr val="FF0000"/>
                </a:solidFill>
                <a:latin typeface="Arial"/>
                <a:cs typeface="Arial"/>
              </a:rPr>
              <a:t>ا</a:t>
            </a:r>
            <a:r>
              <a:rPr dirty="0" smtClean="0" sz="1400" spc="0" b="1">
                <a:solidFill>
                  <a:srgbClr val="FF0000"/>
                </a:solidFill>
                <a:latin typeface="Arial"/>
                <a:cs typeface="Arial"/>
              </a:rPr>
              <a:t>ذ </a:t>
            </a:r>
            <a:r>
              <a:rPr dirty="0" smtClean="0" sz="1400" spc="105" b="1">
                <a:solidFill>
                  <a:srgbClr val="FF0000"/>
                </a:solidFill>
                <a:latin typeface="Arial"/>
                <a:cs typeface="Arial"/>
              </a:rPr>
              <a:t>ة</a:t>
            </a:r>
            <a:r>
              <a:rPr dirty="0" smtClean="0" sz="1400" spc="75" b="1">
                <a:solidFill>
                  <a:srgbClr val="FF0000"/>
                </a:solidFill>
                <a:latin typeface="Arial"/>
                <a:cs typeface="Arial"/>
              </a:rPr>
              <a:t>م</a:t>
            </a:r>
            <a:r>
              <a:rPr dirty="0" smtClean="0" sz="1400" spc="-90" b="1">
                <a:solidFill>
                  <a:srgbClr val="FF0000"/>
                </a:solidFill>
                <a:latin typeface="Arial"/>
                <a:cs typeface="Arial"/>
              </a:rPr>
              <a:t>زلأ</a:t>
            </a:r>
            <a:r>
              <a:rPr dirty="0" smtClean="0" sz="1400" spc="-90" b="1">
                <a:solidFill>
                  <a:srgbClr val="FF0000"/>
                </a:solidFill>
                <a:latin typeface="Arial"/>
                <a:cs typeface="Arial"/>
              </a:rPr>
              <a:t>ا </a:t>
            </a:r>
            <a:r>
              <a:rPr dirty="0" smtClean="0" sz="1400" spc="-215" b="1">
                <a:solidFill>
                  <a:srgbClr val="FF0000"/>
                </a:solidFill>
                <a:latin typeface="Arial"/>
                <a:cs typeface="Arial"/>
              </a:rPr>
              <a:t>ر</a:t>
            </a:r>
            <a:r>
              <a:rPr dirty="0" smtClean="0" sz="1400" spc="-315" b="1">
                <a:solidFill>
                  <a:srgbClr val="FF0000"/>
                </a:solidFill>
                <a:latin typeface="Arial"/>
                <a:cs typeface="Arial"/>
              </a:rPr>
              <a:t>ي</a:t>
            </a:r>
            <a:r>
              <a:rPr dirty="0" smtClean="0" sz="1400" spc="75" b="1">
                <a:solidFill>
                  <a:srgbClr val="FF0000"/>
                </a:solidFill>
                <a:latin typeface="Arial"/>
                <a:cs typeface="Arial"/>
              </a:rPr>
              <a:t>م</a:t>
            </a:r>
            <a:r>
              <a:rPr dirty="0" smtClean="0" sz="1400" spc="-265" b="1">
                <a:solidFill>
                  <a:srgbClr val="FF0000"/>
                </a:solidFill>
                <a:latin typeface="Arial"/>
                <a:cs typeface="Arial"/>
              </a:rPr>
              <a:t>دت</a:t>
            </a:r>
            <a:r>
              <a:rPr dirty="0" smtClean="0" sz="1400" spc="5" b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mtClean="0" sz="1400" spc="-145" b="1">
                <a:solidFill>
                  <a:srgbClr val="FF0000"/>
                </a:solidFill>
                <a:latin typeface="Arial"/>
                <a:cs typeface="Arial"/>
              </a:rPr>
              <a:t>بولسأ</a:t>
            </a:r>
            <a:r>
              <a:rPr dirty="0" smtClean="0" sz="1400" spc="-5" b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mtClean="0" sz="1400" spc="0" b="1">
                <a:solidFill>
                  <a:srgbClr val="FF0000"/>
                </a:solidFill>
                <a:latin typeface="Arial"/>
                <a:cs typeface="Arial"/>
              </a:rPr>
              <a:t>:</a:t>
            </a:r>
            <a:r>
              <a:rPr dirty="0" smtClean="0" sz="1400" spc="-10" b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mtClean="0" sz="1400" spc="15" b="1">
                <a:solidFill>
                  <a:srgbClr val="FF0000"/>
                </a:solidFill>
                <a:latin typeface="Arial"/>
                <a:cs typeface="Arial"/>
              </a:rPr>
              <a:t>ا</a:t>
            </a:r>
            <a:r>
              <a:rPr dirty="0" smtClean="0" sz="1400" spc="-295" b="1">
                <a:solidFill>
                  <a:srgbClr val="FF0000"/>
                </a:solidFill>
                <a:latin typeface="Arial"/>
                <a:cs typeface="Arial"/>
              </a:rPr>
              <a:t>عباس</a:t>
            </a:r>
            <a:endParaRPr sz="14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348995" y="10134600"/>
            <a:ext cx="64922" cy="143865"/>
          </a:xfrm>
          <a:custGeom>
            <a:avLst/>
            <a:gdLst/>
            <a:ahLst/>
            <a:cxnLst/>
            <a:rect l="l" t="t" r="r" b="b"/>
            <a:pathLst>
              <a:path w="64922" h="143865">
                <a:moveTo>
                  <a:pt x="0" y="143865"/>
                </a:moveTo>
                <a:lnTo>
                  <a:pt x="64922" y="143865"/>
                </a:lnTo>
                <a:lnTo>
                  <a:pt x="64922" y="0"/>
                </a:lnTo>
                <a:lnTo>
                  <a:pt x="0" y="0"/>
                </a:lnTo>
                <a:lnTo>
                  <a:pt x="0" y="143865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" name="object 5"/>
          <p:cNvSpPr/>
          <p:nvPr/>
        </p:nvSpPr>
        <p:spPr>
          <a:xfrm>
            <a:off x="348995" y="10278465"/>
            <a:ext cx="209092" cy="64922"/>
          </a:xfrm>
          <a:custGeom>
            <a:avLst/>
            <a:gdLst/>
            <a:ahLst/>
            <a:cxnLst/>
            <a:rect l="l" t="t" r="r" b="b"/>
            <a:pathLst>
              <a:path w="209092" h="64922">
                <a:moveTo>
                  <a:pt x="0" y="64922"/>
                </a:moveTo>
                <a:lnTo>
                  <a:pt x="209092" y="64922"/>
                </a:lnTo>
                <a:lnTo>
                  <a:pt x="209092" y="0"/>
                </a:lnTo>
                <a:lnTo>
                  <a:pt x="0" y="0"/>
                </a:lnTo>
                <a:lnTo>
                  <a:pt x="0" y="64922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" name="object 6"/>
          <p:cNvSpPr/>
          <p:nvPr/>
        </p:nvSpPr>
        <p:spPr>
          <a:xfrm>
            <a:off x="304800" y="10172547"/>
            <a:ext cx="153619" cy="0"/>
          </a:xfrm>
          <a:custGeom>
            <a:avLst/>
            <a:gdLst/>
            <a:ahLst/>
            <a:cxnLst/>
            <a:rect l="l" t="t" r="r" b="b"/>
            <a:pathLst>
              <a:path w="153619" h="0">
                <a:moveTo>
                  <a:pt x="0" y="0"/>
                </a:moveTo>
                <a:lnTo>
                  <a:pt x="153619" y="0"/>
                </a:lnTo>
              </a:path>
            </a:pathLst>
          </a:custGeom>
          <a:ln w="10718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" name="object 7"/>
          <p:cNvSpPr/>
          <p:nvPr/>
        </p:nvSpPr>
        <p:spPr>
          <a:xfrm>
            <a:off x="464667" y="10167822"/>
            <a:ext cx="0" cy="219760"/>
          </a:xfrm>
          <a:custGeom>
            <a:avLst/>
            <a:gdLst/>
            <a:ahLst/>
            <a:cxnLst/>
            <a:rect l="l" t="t" r="r" b="b"/>
            <a:pathLst>
              <a:path w="0" h="219760">
                <a:moveTo>
                  <a:pt x="0" y="0"/>
                </a:moveTo>
                <a:lnTo>
                  <a:pt x="0" y="219760"/>
                </a:lnTo>
              </a:path>
            </a:pathLst>
          </a:custGeom>
          <a:ln w="10718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" name="object 8"/>
          <p:cNvSpPr/>
          <p:nvPr/>
        </p:nvSpPr>
        <p:spPr>
          <a:xfrm>
            <a:off x="304800" y="10382859"/>
            <a:ext cx="153619" cy="0"/>
          </a:xfrm>
          <a:custGeom>
            <a:avLst/>
            <a:gdLst/>
            <a:ahLst/>
            <a:cxnLst/>
            <a:rect l="l" t="t" r="r" b="b"/>
            <a:pathLst>
              <a:path w="153619" h="0">
                <a:moveTo>
                  <a:pt x="0" y="0"/>
                </a:moveTo>
                <a:lnTo>
                  <a:pt x="153619" y="0"/>
                </a:lnTo>
              </a:path>
            </a:pathLst>
          </a:custGeom>
          <a:ln w="10718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" name="object 9"/>
          <p:cNvSpPr/>
          <p:nvPr/>
        </p:nvSpPr>
        <p:spPr>
          <a:xfrm>
            <a:off x="309676" y="10222991"/>
            <a:ext cx="0" cy="164592"/>
          </a:xfrm>
          <a:custGeom>
            <a:avLst/>
            <a:gdLst/>
            <a:ahLst/>
            <a:cxnLst/>
            <a:rect l="l" t="t" r="r" b="b"/>
            <a:pathLst>
              <a:path w="0" h="164592">
                <a:moveTo>
                  <a:pt x="0" y="0"/>
                </a:moveTo>
                <a:lnTo>
                  <a:pt x="0" y="164592"/>
                </a:lnTo>
              </a:path>
            </a:pathLst>
          </a:custGeom>
          <a:ln w="1102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" name="object 10"/>
          <p:cNvSpPr/>
          <p:nvPr/>
        </p:nvSpPr>
        <p:spPr>
          <a:xfrm>
            <a:off x="304800" y="10227868"/>
            <a:ext cx="208787" cy="0"/>
          </a:xfrm>
          <a:custGeom>
            <a:avLst/>
            <a:gdLst/>
            <a:ahLst/>
            <a:cxnLst/>
            <a:rect l="l" t="t" r="r" b="b"/>
            <a:pathLst>
              <a:path w="208787" h="0">
                <a:moveTo>
                  <a:pt x="0" y="0"/>
                </a:moveTo>
                <a:lnTo>
                  <a:pt x="208787" y="0"/>
                </a:lnTo>
              </a:path>
            </a:pathLst>
          </a:custGeom>
          <a:ln w="1102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" name="object 11"/>
          <p:cNvSpPr/>
          <p:nvPr/>
        </p:nvSpPr>
        <p:spPr>
          <a:xfrm>
            <a:off x="508863" y="10222991"/>
            <a:ext cx="0" cy="164592"/>
          </a:xfrm>
          <a:custGeom>
            <a:avLst/>
            <a:gdLst/>
            <a:ahLst/>
            <a:cxnLst/>
            <a:rect l="l" t="t" r="r" b="b"/>
            <a:pathLst>
              <a:path w="0" h="164592">
                <a:moveTo>
                  <a:pt x="0" y="0"/>
                </a:moveTo>
                <a:lnTo>
                  <a:pt x="0" y="164592"/>
                </a:lnTo>
              </a:path>
            </a:pathLst>
          </a:custGeom>
          <a:ln w="10718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" name="object 12"/>
          <p:cNvSpPr/>
          <p:nvPr/>
        </p:nvSpPr>
        <p:spPr>
          <a:xfrm>
            <a:off x="504139" y="10382859"/>
            <a:ext cx="6541363" cy="0"/>
          </a:xfrm>
          <a:custGeom>
            <a:avLst/>
            <a:gdLst/>
            <a:ahLst/>
            <a:cxnLst/>
            <a:rect l="l" t="t" r="r" b="b"/>
            <a:pathLst>
              <a:path w="6541363" h="0">
                <a:moveTo>
                  <a:pt x="0" y="0"/>
                </a:moveTo>
                <a:lnTo>
                  <a:pt x="6541363" y="0"/>
                </a:lnTo>
              </a:path>
            </a:pathLst>
          </a:custGeom>
          <a:ln w="10718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" name="object 13"/>
          <p:cNvSpPr/>
          <p:nvPr/>
        </p:nvSpPr>
        <p:spPr>
          <a:xfrm>
            <a:off x="413918" y="348970"/>
            <a:ext cx="144170" cy="64922"/>
          </a:xfrm>
          <a:custGeom>
            <a:avLst/>
            <a:gdLst/>
            <a:ahLst/>
            <a:cxnLst/>
            <a:rect l="l" t="t" r="r" b="b"/>
            <a:pathLst>
              <a:path w="144170" h="64922">
                <a:moveTo>
                  <a:pt x="0" y="64922"/>
                </a:moveTo>
                <a:lnTo>
                  <a:pt x="144170" y="64922"/>
                </a:lnTo>
                <a:lnTo>
                  <a:pt x="144170" y="0"/>
                </a:lnTo>
                <a:lnTo>
                  <a:pt x="0" y="0"/>
                </a:lnTo>
                <a:lnTo>
                  <a:pt x="0" y="64922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" name="object 14"/>
          <p:cNvSpPr/>
          <p:nvPr/>
        </p:nvSpPr>
        <p:spPr>
          <a:xfrm>
            <a:off x="348995" y="348995"/>
            <a:ext cx="64922" cy="208788"/>
          </a:xfrm>
          <a:custGeom>
            <a:avLst/>
            <a:gdLst/>
            <a:ahLst/>
            <a:cxnLst/>
            <a:rect l="l" t="t" r="r" b="b"/>
            <a:pathLst>
              <a:path w="64922" h="208788">
                <a:moveTo>
                  <a:pt x="0" y="208788"/>
                </a:moveTo>
                <a:lnTo>
                  <a:pt x="64922" y="208788"/>
                </a:lnTo>
                <a:lnTo>
                  <a:pt x="64922" y="0"/>
                </a:lnTo>
                <a:lnTo>
                  <a:pt x="0" y="0"/>
                </a:lnTo>
                <a:lnTo>
                  <a:pt x="0" y="208788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" name="object 15"/>
          <p:cNvSpPr/>
          <p:nvPr/>
        </p:nvSpPr>
        <p:spPr>
          <a:xfrm>
            <a:off x="515112" y="309701"/>
            <a:ext cx="6541363" cy="0"/>
          </a:xfrm>
          <a:custGeom>
            <a:avLst/>
            <a:gdLst/>
            <a:ahLst/>
            <a:cxnLst/>
            <a:rect l="l" t="t" r="r" b="b"/>
            <a:pathLst>
              <a:path w="6541363" h="0">
                <a:moveTo>
                  <a:pt x="0" y="0"/>
                </a:moveTo>
                <a:lnTo>
                  <a:pt x="6541363" y="0"/>
                </a:lnTo>
              </a:path>
            </a:pathLst>
          </a:custGeom>
          <a:ln w="1102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" name="object 16"/>
          <p:cNvSpPr/>
          <p:nvPr/>
        </p:nvSpPr>
        <p:spPr>
          <a:xfrm>
            <a:off x="519988" y="304850"/>
            <a:ext cx="0" cy="153619"/>
          </a:xfrm>
          <a:custGeom>
            <a:avLst/>
            <a:gdLst/>
            <a:ahLst/>
            <a:cxnLst/>
            <a:rect l="l" t="t" r="r" b="b"/>
            <a:pathLst>
              <a:path w="0" h="153619">
                <a:moveTo>
                  <a:pt x="0" y="0"/>
                </a:moveTo>
                <a:lnTo>
                  <a:pt x="0" y="153619"/>
                </a:lnTo>
              </a:path>
            </a:pathLst>
          </a:custGeom>
          <a:ln w="1102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7" name="object 17"/>
          <p:cNvSpPr/>
          <p:nvPr/>
        </p:nvSpPr>
        <p:spPr>
          <a:xfrm>
            <a:off x="304800" y="464514"/>
            <a:ext cx="220065" cy="0"/>
          </a:xfrm>
          <a:custGeom>
            <a:avLst/>
            <a:gdLst/>
            <a:ahLst/>
            <a:cxnLst/>
            <a:rect l="l" t="t" r="r" b="b"/>
            <a:pathLst>
              <a:path w="220065" h="0">
                <a:moveTo>
                  <a:pt x="0" y="0"/>
                </a:moveTo>
                <a:lnTo>
                  <a:pt x="220065" y="0"/>
                </a:lnTo>
              </a:path>
            </a:pathLst>
          </a:custGeom>
          <a:ln w="1102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8" name="object 18"/>
          <p:cNvSpPr/>
          <p:nvPr/>
        </p:nvSpPr>
        <p:spPr>
          <a:xfrm>
            <a:off x="309676" y="304850"/>
            <a:ext cx="0" cy="153619"/>
          </a:xfrm>
          <a:custGeom>
            <a:avLst/>
            <a:gdLst/>
            <a:ahLst/>
            <a:cxnLst/>
            <a:rect l="l" t="t" r="r" b="b"/>
            <a:pathLst>
              <a:path w="0" h="153619">
                <a:moveTo>
                  <a:pt x="0" y="0"/>
                </a:moveTo>
                <a:lnTo>
                  <a:pt x="0" y="153619"/>
                </a:lnTo>
              </a:path>
            </a:pathLst>
          </a:custGeom>
          <a:ln w="1102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9" name="object 19"/>
          <p:cNvSpPr/>
          <p:nvPr/>
        </p:nvSpPr>
        <p:spPr>
          <a:xfrm>
            <a:off x="304800" y="309701"/>
            <a:ext cx="164592" cy="0"/>
          </a:xfrm>
          <a:custGeom>
            <a:avLst/>
            <a:gdLst/>
            <a:ahLst/>
            <a:cxnLst/>
            <a:rect l="l" t="t" r="r" b="b"/>
            <a:pathLst>
              <a:path w="164592" h="0">
                <a:moveTo>
                  <a:pt x="0" y="0"/>
                </a:moveTo>
                <a:lnTo>
                  <a:pt x="164592" y="0"/>
                </a:lnTo>
              </a:path>
            </a:pathLst>
          </a:custGeom>
          <a:ln w="1102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0" name="object 20"/>
          <p:cNvSpPr/>
          <p:nvPr/>
        </p:nvSpPr>
        <p:spPr>
          <a:xfrm>
            <a:off x="464667" y="304799"/>
            <a:ext cx="0" cy="208788"/>
          </a:xfrm>
          <a:custGeom>
            <a:avLst/>
            <a:gdLst/>
            <a:ahLst/>
            <a:cxnLst/>
            <a:rect l="l" t="t" r="r" b="b"/>
            <a:pathLst>
              <a:path w="0" h="208788">
                <a:moveTo>
                  <a:pt x="0" y="0"/>
                </a:moveTo>
                <a:lnTo>
                  <a:pt x="0" y="208788"/>
                </a:lnTo>
              </a:path>
            </a:pathLst>
          </a:custGeom>
          <a:ln w="10718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1" name="object 21"/>
          <p:cNvSpPr/>
          <p:nvPr/>
        </p:nvSpPr>
        <p:spPr>
          <a:xfrm>
            <a:off x="304800" y="508863"/>
            <a:ext cx="164592" cy="0"/>
          </a:xfrm>
          <a:custGeom>
            <a:avLst/>
            <a:gdLst/>
            <a:ahLst/>
            <a:cxnLst/>
            <a:rect l="l" t="t" r="r" b="b"/>
            <a:pathLst>
              <a:path w="164592" h="0">
                <a:moveTo>
                  <a:pt x="0" y="0"/>
                </a:moveTo>
                <a:lnTo>
                  <a:pt x="164592" y="0"/>
                </a:lnTo>
              </a:path>
            </a:pathLst>
          </a:custGeom>
          <a:ln w="10718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2" name="object 22"/>
          <p:cNvSpPr/>
          <p:nvPr/>
        </p:nvSpPr>
        <p:spPr>
          <a:xfrm>
            <a:off x="559308" y="10278465"/>
            <a:ext cx="256336" cy="64922"/>
          </a:xfrm>
          <a:custGeom>
            <a:avLst/>
            <a:gdLst/>
            <a:ahLst/>
            <a:cxnLst/>
            <a:rect l="l" t="t" r="r" b="b"/>
            <a:pathLst>
              <a:path w="256336" h="64922">
                <a:moveTo>
                  <a:pt x="0" y="64922"/>
                </a:moveTo>
                <a:lnTo>
                  <a:pt x="256336" y="64922"/>
                </a:lnTo>
                <a:lnTo>
                  <a:pt x="256336" y="0"/>
                </a:lnTo>
                <a:lnTo>
                  <a:pt x="0" y="0"/>
                </a:lnTo>
                <a:lnTo>
                  <a:pt x="0" y="64922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3" name="object 23"/>
          <p:cNvSpPr/>
          <p:nvPr/>
        </p:nvSpPr>
        <p:spPr>
          <a:xfrm>
            <a:off x="817168" y="10278465"/>
            <a:ext cx="256031" cy="64922"/>
          </a:xfrm>
          <a:custGeom>
            <a:avLst/>
            <a:gdLst/>
            <a:ahLst/>
            <a:cxnLst/>
            <a:rect l="l" t="t" r="r" b="b"/>
            <a:pathLst>
              <a:path w="256031" h="64922">
                <a:moveTo>
                  <a:pt x="0" y="64922"/>
                </a:moveTo>
                <a:lnTo>
                  <a:pt x="256031" y="64922"/>
                </a:lnTo>
                <a:lnTo>
                  <a:pt x="256031" y="0"/>
                </a:lnTo>
                <a:lnTo>
                  <a:pt x="0" y="0"/>
                </a:lnTo>
                <a:lnTo>
                  <a:pt x="0" y="64922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4" name="object 24"/>
          <p:cNvSpPr/>
          <p:nvPr/>
        </p:nvSpPr>
        <p:spPr>
          <a:xfrm>
            <a:off x="1074724" y="10278465"/>
            <a:ext cx="256031" cy="64922"/>
          </a:xfrm>
          <a:custGeom>
            <a:avLst/>
            <a:gdLst/>
            <a:ahLst/>
            <a:cxnLst/>
            <a:rect l="l" t="t" r="r" b="b"/>
            <a:pathLst>
              <a:path w="256031" h="64922">
                <a:moveTo>
                  <a:pt x="0" y="64922"/>
                </a:moveTo>
                <a:lnTo>
                  <a:pt x="256031" y="64922"/>
                </a:lnTo>
                <a:lnTo>
                  <a:pt x="256031" y="0"/>
                </a:lnTo>
                <a:lnTo>
                  <a:pt x="0" y="0"/>
                </a:lnTo>
                <a:lnTo>
                  <a:pt x="0" y="64922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5" name="object 25"/>
          <p:cNvSpPr/>
          <p:nvPr/>
        </p:nvSpPr>
        <p:spPr>
          <a:xfrm>
            <a:off x="1332230" y="10278465"/>
            <a:ext cx="256031" cy="64922"/>
          </a:xfrm>
          <a:custGeom>
            <a:avLst/>
            <a:gdLst/>
            <a:ahLst/>
            <a:cxnLst/>
            <a:rect l="l" t="t" r="r" b="b"/>
            <a:pathLst>
              <a:path w="256031" h="64922">
                <a:moveTo>
                  <a:pt x="0" y="64922"/>
                </a:moveTo>
                <a:lnTo>
                  <a:pt x="256031" y="64922"/>
                </a:lnTo>
                <a:lnTo>
                  <a:pt x="256031" y="0"/>
                </a:lnTo>
                <a:lnTo>
                  <a:pt x="0" y="0"/>
                </a:lnTo>
                <a:lnTo>
                  <a:pt x="0" y="64922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6" name="object 26"/>
          <p:cNvSpPr/>
          <p:nvPr/>
        </p:nvSpPr>
        <p:spPr>
          <a:xfrm>
            <a:off x="1589786" y="10278465"/>
            <a:ext cx="256031" cy="64922"/>
          </a:xfrm>
          <a:custGeom>
            <a:avLst/>
            <a:gdLst/>
            <a:ahLst/>
            <a:cxnLst/>
            <a:rect l="l" t="t" r="r" b="b"/>
            <a:pathLst>
              <a:path w="256031" h="64922">
                <a:moveTo>
                  <a:pt x="0" y="64922"/>
                </a:moveTo>
                <a:lnTo>
                  <a:pt x="256031" y="64922"/>
                </a:lnTo>
                <a:lnTo>
                  <a:pt x="256031" y="0"/>
                </a:lnTo>
                <a:lnTo>
                  <a:pt x="0" y="0"/>
                </a:lnTo>
                <a:lnTo>
                  <a:pt x="0" y="64922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7" name="object 27"/>
          <p:cNvSpPr/>
          <p:nvPr/>
        </p:nvSpPr>
        <p:spPr>
          <a:xfrm>
            <a:off x="1847342" y="10278465"/>
            <a:ext cx="256031" cy="64922"/>
          </a:xfrm>
          <a:custGeom>
            <a:avLst/>
            <a:gdLst/>
            <a:ahLst/>
            <a:cxnLst/>
            <a:rect l="l" t="t" r="r" b="b"/>
            <a:pathLst>
              <a:path w="256031" h="64922">
                <a:moveTo>
                  <a:pt x="0" y="64922"/>
                </a:moveTo>
                <a:lnTo>
                  <a:pt x="256031" y="64922"/>
                </a:lnTo>
                <a:lnTo>
                  <a:pt x="256031" y="0"/>
                </a:lnTo>
                <a:lnTo>
                  <a:pt x="0" y="0"/>
                </a:lnTo>
                <a:lnTo>
                  <a:pt x="0" y="64922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8" name="object 28"/>
          <p:cNvSpPr/>
          <p:nvPr/>
        </p:nvSpPr>
        <p:spPr>
          <a:xfrm>
            <a:off x="2104898" y="10278465"/>
            <a:ext cx="256336" cy="64922"/>
          </a:xfrm>
          <a:custGeom>
            <a:avLst/>
            <a:gdLst/>
            <a:ahLst/>
            <a:cxnLst/>
            <a:rect l="l" t="t" r="r" b="b"/>
            <a:pathLst>
              <a:path w="256336" h="64922">
                <a:moveTo>
                  <a:pt x="0" y="64922"/>
                </a:moveTo>
                <a:lnTo>
                  <a:pt x="256336" y="64922"/>
                </a:lnTo>
                <a:lnTo>
                  <a:pt x="256336" y="0"/>
                </a:lnTo>
                <a:lnTo>
                  <a:pt x="0" y="0"/>
                </a:lnTo>
                <a:lnTo>
                  <a:pt x="0" y="64922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9" name="object 29"/>
          <p:cNvSpPr/>
          <p:nvPr/>
        </p:nvSpPr>
        <p:spPr>
          <a:xfrm>
            <a:off x="2362454" y="10278465"/>
            <a:ext cx="256336" cy="64922"/>
          </a:xfrm>
          <a:custGeom>
            <a:avLst/>
            <a:gdLst/>
            <a:ahLst/>
            <a:cxnLst/>
            <a:rect l="l" t="t" r="r" b="b"/>
            <a:pathLst>
              <a:path w="256336" h="64922">
                <a:moveTo>
                  <a:pt x="0" y="64922"/>
                </a:moveTo>
                <a:lnTo>
                  <a:pt x="256336" y="64922"/>
                </a:lnTo>
                <a:lnTo>
                  <a:pt x="256336" y="0"/>
                </a:lnTo>
                <a:lnTo>
                  <a:pt x="0" y="0"/>
                </a:lnTo>
                <a:lnTo>
                  <a:pt x="0" y="64922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0" name="object 30"/>
          <p:cNvSpPr/>
          <p:nvPr/>
        </p:nvSpPr>
        <p:spPr>
          <a:xfrm>
            <a:off x="2620391" y="10278465"/>
            <a:ext cx="256031" cy="64922"/>
          </a:xfrm>
          <a:custGeom>
            <a:avLst/>
            <a:gdLst/>
            <a:ahLst/>
            <a:cxnLst/>
            <a:rect l="l" t="t" r="r" b="b"/>
            <a:pathLst>
              <a:path w="256031" h="64922">
                <a:moveTo>
                  <a:pt x="0" y="64922"/>
                </a:moveTo>
                <a:lnTo>
                  <a:pt x="256031" y="64922"/>
                </a:lnTo>
                <a:lnTo>
                  <a:pt x="256031" y="0"/>
                </a:lnTo>
                <a:lnTo>
                  <a:pt x="0" y="0"/>
                </a:lnTo>
                <a:lnTo>
                  <a:pt x="0" y="64922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1" name="object 31"/>
          <p:cNvSpPr/>
          <p:nvPr/>
        </p:nvSpPr>
        <p:spPr>
          <a:xfrm>
            <a:off x="2877947" y="10278465"/>
            <a:ext cx="256031" cy="64922"/>
          </a:xfrm>
          <a:custGeom>
            <a:avLst/>
            <a:gdLst/>
            <a:ahLst/>
            <a:cxnLst/>
            <a:rect l="l" t="t" r="r" b="b"/>
            <a:pathLst>
              <a:path w="256031" h="64922">
                <a:moveTo>
                  <a:pt x="0" y="64922"/>
                </a:moveTo>
                <a:lnTo>
                  <a:pt x="256031" y="64922"/>
                </a:lnTo>
                <a:lnTo>
                  <a:pt x="256031" y="0"/>
                </a:lnTo>
                <a:lnTo>
                  <a:pt x="0" y="0"/>
                </a:lnTo>
                <a:lnTo>
                  <a:pt x="0" y="64922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2" name="object 32"/>
          <p:cNvSpPr/>
          <p:nvPr/>
        </p:nvSpPr>
        <p:spPr>
          <a:xfrm>
            <a:off x="3135502" y="10278465"/>
            <a:ext cx="256032" cy="64922"/>
          </a:xfrm>
          <a:custGeom>
            <a:avLst/>
            <a:gdLst/>
            <a:ahLst/>
            <a:cxnLst/>
            <a:rect l="l" t="t" r="r" b="b"/>
            <a:pathLst>
              <a:path w="256032" h="64922">
                <a:moveTo>
                  <a:pt x="0" y="64922"/>
                </a:moveTo>
                <a:lnTo>
                  <a:pt x="256032" y="64922"/>
                </a:lnTo>
                <a:lnTo>
                  <a:pt x="256032" y="0"/>
                </a:lnTo>
                <a:lnTo>
                  <a:pt x="0" y="0"/>
                </a:lnTo>
                <a:lnTo>
                  <a:pt x="0" y="64922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3" name="object 33"/>
          <p:cNvSpPr/>
          <p:nvPr/>
        </p:nvSpPr>
        <p:spPr>
          <a:xfrm>
            <a:off x="3393059" y="10278465"/>
            <a:ext cx="256032" cy="64922"/>
          </a:xfrm>
          <a:custGeom>
            <a:avLst/>
            <a:gdLst/>
            <a:ahLst/>
            <a:cxnLst/>
            <a:rect l="l" t="t" r="r" b="b"/>
            <a:pathLst>
              <a:path w="256032" h="64922">
                <a:moveTo>
                  <a:pt x="0" y="64922"/>
                </a:moveTo>
                <a:lnTo>
                  <a:pt x="256032" y="64922"/>
                </a:lnTo>
                <a:lnTo>
                  <a:pt x="256032" y="0"/>
                </a:lnTo>
                <a:lnTo>
                  <a:pt x="0" y="0"/>
                </a:lnTo>
                <a:lnTo>
                  <a:pt x="0" y="64922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4" name="object 34"/>
          <p:cNvSpPr/>
          <p:nvPr/>
        </p:nvSpPr>
        <p:spPr>
          <a:xfrm>
            <a:off x="3650615" y="10278465"/>
            <a:ext cx="256336" cy="64922"/>
          </a:xfrm>
          <a:custGeom>
            <a:avLst/>
            <a:gdLst/>
            <a:ahLst/>
            <a:cxnLst/>
            <a:rect l="l" t="t" r="r" b="b"/>
            <a:pathLst>
              <a:path w="256336" h="64922">
                <a:moveTo>
                  <a:pt x="0" y="64922"/>
                </a:moveTo>
                <a:lnTo>
                  <a:pt x="256336" y="64922"/>
                </a:lnTo>
                <a:lnTo>
                  <a:pt x="256336" y="0"/>
                </a:lnTo>
                <a:lnTo>
                  <a:pt x="0" y="0"/>
                </a:lnTo>
                <a:lnTo>
                  <a:pt x="0" y="64922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5" name="object 35"/>
          <p:cNvSpPr/>
          <p:nvPr/>
        </p:nvSpPr>
        <p:spPr>
          <a:xfrm>
            <a:off x="3908171" y="10278465"/>
            <a:ext cx="256336" cy="64922"/>
          </a:xfrm>
          <a:custGeom>
            <a:avLst/>
            <a:gdLst/>
            <a:ahLst/>
            <a:cxnLst/>
            <a:rect l="l" t="t" r="r" b="b"/>
            <a:pathLst>
              <a:path w="256336" h="64922">
                <a:moveTo>
                  <a:pt x="0" y="64922"/>
                </a:moveTo>
                <a:lnTo>
                  <a:pt x="256336" y="64922"/>
                </a:lnTo>
                <a:lnTo>
                  <a:pt x="256336" y="0"/>
                </a:lnTo>
                <a:lnTo>
                  <a:pt x="0" y="0"/>
                </a:lnTo>
                <a:lnTo>
                  <a:pt x="0" y="64922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6" name="object 36"/>
          <p:cNvSpPr/>
          <p:nvPr/>
        </p:nvSpPr>
        <p:spPr>
          <a:xfrm>
            <a:off x="4165980" y="10278465"/>
            <a:ext cx="256032" cy="64922"/>
          </a:xfrm>
          <a:custGeom>
            <a:avLst/>
            <a:gdLst/>
            <a:ahLst/>
            <a:cxnLst/>
            <a:rect l="l" t="t" r="r" b="b"/>
            <a:pathLst>
              <a:path w="256032" h="64922">
                <a:moveTo>
                  <a:pt x="0" y="64922"/>
                </a:moveTo>
                <a:lnTo>
                  <a:pt x="256032" y="64922"/>
                </a:lnTo>
                <a:lnTo>
                  <a:pt x="256032" y="0"/>
                </a:lnTo>
                <a:lnTo>
                  <a:pt x="0" y="0"/>
                </a:lnTo>
                <a:lnTo>
                  <a:pt x="0" y="64922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7" name="object 37"/>
          <p:cNvSpPr/>
          <p:nvPr/>
        </p:nvSpPr>
        <p:spPr>
          <a:xfrm>
            <a:off x="4423536" y="10278465"/>
            <a:ext cx="256032" cy="64922"/>
          </a:xfrm>
          <a:custGeom>
            <a:avLst/>
            <a:gdLst/>
            <a:ahLst/>
            <a:cxnLst/>
            <a:rect l="l" t="t" r="r" b="b"/>
            <a:pathLst>
              <a:path w="256032" h="64922">
                <a:moveTo>
                  <a:pt x="0" y="64922"/>
                </a:moveTo>
                <a:lnTo>
                  <a:pt x="256032" y="64922"/>
                </a:lnTo>
                <a:lnTo>
                  <a:pt x="256032" y="0"/>
                </a:lnTo>
                <a:lnTo>
                  <a:pt x="0" y="0"/>
                </a:lnTo>
                <a:lnTo>
                  <a:pt x="0" y="64922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8" name="object 38"/>
          <p:cNvSpPr/>
          <p:nvPr/>
        </p:nvSpPr>
        <p:spPr>
          <a:xfrm>
            <a:off x="4681092" y="10278465"/>
            <a:ext cx="256032" cy="64922"/>
          </a:xfrm>
          <a:custGeom>
            <a:avLst/>
            <a:gdLst/>
            <a:ahLst/>
            <a:cxnLst/>
            <a:rect l="l" t="t" r="r" b="b"/>
            <a:pathLst>
              <a:path w="256032" h="64922">
                <a:moveTo>
                  <a:pt x="0" y="64922"/>
                </a:moveTo>
                <a:lnTo>
                  <a:pt x="256032" y="64922"/>
                </a:lnTo>
                <a:lnTo>
                  <a:pt x="256032" y="0"/>
                </a:lnTo>
                <a:lnTo>
                  <a:pt x="0" y="0"/>
                </a:lnTo>
                <a:lnTo>
                  <a:pt x="0" y="64922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9" name="object 39"/>
          <p:cNvSpPr/>
          <p:nvPr/>
        </p:nvSpPr>
        <p:spPr>
          <a:xfrm>
            <a:off x="4938648" y="10278465"/>
            <a:ext cx="256032" cy="64922"/>
          </a:xfrm>
          <a:custGeom>
            <a:avLst/>
            <a:gdLst/>
            <a:ahLst/>
            <a:cxnLst/>
            <a:rect l="l" t="t" r="r" b="b"/>
            <a:pathLst>
              <a:path w="256032" h="64922">
                <a:moveTo>
                  <a:pt x="0" y="64922"/>
                </a:moveTo>
                <a:lnTo>
                  <a:pt x="256032" y="64922"/>
                </a:lnTo>
                <a:lnTo>
                  <a:pt x="256032" y="0"/>
                </a:lnTo>
                <a:lnTo>
                  <a:pt x="0" y="0"/>
                </a:lnTo>
                <a:lnTo>
                  <a:pt x="0" y="64922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0" name="object 40"/>
          <p:cNvSpPr/>
          <p:nvPr/>
        </p:nvSpPr>
        <p:spPr>
          <a:xfrm>
            <a:off x="5196204" y="10278465"/>
            <a:ext cx="256336" cy="64922"/>
          </a:xfrm>
          <a:custGeom>
            <a:avLst/>
            <a:gdLst/>
            <a:ahLst/>
            <a:cxnLst/>
            <a:rect l="l" t="t" r="r" b="b"/>
            <a:pathLst>
              <a:path w="256336" h="64922">
                <a:moveTo>
                  <a:pt x="0" y="64922"/>
                </a:moveTo>
                <a:lnTo>
                  <a:pt x="256336" y="64922"/>
                </a:lnTo>
                <a:lnTo>
                  <a:pt x="256336" y="0"/>
                </a:lnTo>
                <a:lnTo>
                  <a:pt x="0" y="0"/>
                </a:lnTo>
                <a:lnTo>
                  <a:pt x="0" y="64922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1" name="object 41"/>
          <p:cNvSpPr/>
          <p:nvPr/>
        </p:nvSpPr>
        <p:spPr>
          <a:xfrm>
            <a:off x="5453760" y="10278465"/>
            <a:ext cx="256336" cy="64922"/>
          </a:xfrm>
          <a:custGeom>
            <a:avLst/>
            <a:gdLst/>
            <a:ahLst/>
            <a:cxnLst/>
            <a:rect l="l" t="t" r="r" b="b"/>
            <a:pathLst>
              <a:path w="256336" h="64922">
                <a:moveTo>
                  <a:pt x="0" y="64922"/>
                </a:moveTo>
                <a:lnTo>
                  <a:pt x="256336" y="64922"/>
                </a:lnTo>
                <a:lnTo>
                  <a:pt x="256336" y="0"/>
                </a:lnTo>
                <a:lnTo>
                  <a:pt x="0" y="0"/>
                </a:lnTo>
                <a:lnTo>
                  <a:pt x="0" y="64922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2" name="object 42"/>
          <p:cNvSpPr/>
          <p:nvPr/>
        </p:nvSpPr>
        <p:spPr>
          <a:xfrm>
            <a:off x="5711697" y="10278465"/>
            <a:ext cx="256032" cy="64922"/>
          </a:xfrm>
          <a:custGeom>
            <a:avLst/>
            <a:gdLst/>
            <a:ahLst/>
            <a:cxnLst/>
            <a:rect l="l" t="t" r="r" b="b"/>
            <a:pathLst>
              <a:path w="256032" h="64922">
                <a:moveTo>
                  <a:pt x="0" y="64922"/>
                </a:moveTo>
                <a:lnTo>
                  <a:pt x="256032" y="64922"/>
                </a:lnTo>
                <a:lnTo>
                  <a:pt x="256032" y="0"/>
                </a:lnTo>
                <a:lnTo>
                  <a:pt x="0" y="0"/>
                </a:lnTo>
                <a:lnTo>
                  <a:pt x="0" y="64922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3" name="object 43"/>
          <p:cNvSpPr/>
          <p:nvPr/>
        </p:nvSpPr>
        <p:spPr>
          <a:xfrm>
            <a:off x="5969253" y="10278465"/>
            <a:ext cx="256032" cy="64922"/>
          </a:xfrm>
          <a:custGeom>
            <a:avLst/>
            <a:gdLst/>
            <a:ahLst/>
            <a:cxnLst/>
            <a:rect l="l" t="t" r="r" b="b"/>
            <a:pathLst>
              <a:path w="256032" h="64922">
                <a:moveTo>
                  <a:pt x="0" y="64922"/>
                </a:moveTo>
                <a:lnTo>
                  <a:pt x="256032" y="64922"/>
                </a:lnTo>
                <a:lnTo>
                  <a:pt x="256032" y="0"/>
                </a:lnTo>
                <a:lnTo>
                  <a:pt x="0" y="0"/>
                </a:lnTo>
                <a:lnTo>
                  <a:pt x="0" y="64922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4" name="object 44"/>
          <p:cNvSpPr/>
          <p:nvPr/>
        </p:nvSpPr>
        <p:spPr>
          <a:xfrm>
            <a:off x="6226809" y="10278465"/>
            <a:ext cx="256032" cy="64922"/>
          </a:xfrm>
          <a:custGeom>
            <a:avLst/>
            <a:gdLst/>
            <a:ahLst/>
            <a:cxnLst/>
            <a:rect l="l" t="t" r="r" b="b"/>
            <a:pathLst>
              <a:path w="256032" h="64922">
                <a:moveTo>
                  <a:pt x="0" y="64922"/>
                </a:moveTo>
                <a:lnTo>
                  <a:pt x="256032" y="64922"/>
                </a:lnTo>
                <a:lnTo>
                  <a:pt x="256032" y="0"/>
                </a:lnTo>
                <a:lnTo>
                  <a:pt x="0" y="0"/>
                </a:lnTo>
                <a:lnTo>
                  <a:pt x="0" y="64922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5" name="object 45"/>
          <p:cNvSpPr/>
          <p:nvPr/>
        </p:nvSpPr>
        <p:spPr>
          <a:xfrm>
            <a:off x="6484365" y="10278465"/>
            <a:ext cx="257556" cy="64922"/>
          </a:xfrm>
          <a:custGeom>
            <a:avLst/>
            <a:gdLst/>
            <a:ahLst/>
            <a:cxnLst/>
            <a:rect l="l" t="t" r="r" b="b"/>
            <a:pathLst>
              <a:path w="257555" h="64922">
                <a:moveTo>
                  <a:pt x="0" y="64922"/>
                </a:moveTo>
                <a:lnTo>
                  <a:pt x="257556" y="64922"/>
                </a:lnTo>
                <a:lnTo>
                  <a:pt x="257556" y="0"/>
                </a:lnTo>
                <a:lnTo>
                  <a:pt x="0" y="0"/>
                </a:lnTo>
                <a:lnTo>
                  <a:pt x="0" y="64922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6" name="object 46"/>
          <p:cNvSpPr/>
          <p:nvPr/>
        </p:nvSpPr>
        <p:spPr>
          <a:xfrm>
            <a:off x="6743445" y="10278465"/>
            <a:ext cx="257555" cy="64922"/>
          </a:xfrm>
          <a:custGeom>
            <a:avLst/>
            <a:gdLst/>
            <a:ahLst/>
            <a:cxnLst/>
            <a:rect l="l" t="t" r="r" b="b"/>
            <a:pathLst>
              <a:path w="257555" h="64922">
                <a:moveTo>
                  <a:pt x="0" y="64922"/>
                </a:moveTo>
                <a:lnTo>
                  <a:pt x="257555" y="64922"/>
                </a:lnTo>
                <a:lnTo>
                  <a:pt x="257555" y="0"/>
                </a:lnTo>
                <a:lnTo>
                  <a:pt x="0" y="0"/>
                </a:lnTo>
                <a:lnTo>
                  <a:pt x="0" y="64922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7" name="object 47"/>
          <p:cNvSpPr/>
          <p:nvPr/>
        </p:nvSpPr>
        <p:spPr>
          <a:xfrm>
            <a:off x="559308" y="348970"/>
            <a:ext cx="256336" cy="64922"/>
          </a:xfrm>
          <a:custGeom>
            <a:avLst/>
            <a:gdLst/>
            <a:ahLst/>
            <a:cxnLst/>
            <a:rect l="l" t="t" r="r" b="b"/>
            <a:pathLst>
              <a:path w="256336" h="64922">
                <a:moveTo>
                  <a:pt x="0" y="64922"/>
                </a:moveTo>
                <a:lnTo>
                  <a:pt x="256336" y="64922"/>
                </a:lnTo>
                <a:lnTo>
                  <a:pt x="256336" y="0"/>
                </a:lnTo>
                <a:lnTo>
                  <a:pt x="0" y="0"/>
                </a:lnTo>
                <a:lnTo>
                  <a:pt x="0" y="64922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8" name="object 48"/>
          <p:cNvSpPr/>
          <p:nvPr/>
        </p:nvSpPr>
        <p:spPr>
          <a:xfrm>
            <a:off x="817168" y="348970"/>
            <a:ext cx="256031" cy="64922"/>
          </a:xfrm>
          <a:custGeom>
            <a:avLst/>
            <a:gdLst/>
            <a:ahLst/>
            <a:cxnLst/>
            <a:rect l="l" t="t" r="r" b="b"/>
            <a:pathLst>
              <a:path w="256031" h="64922">
                <a:moveTo>
                  <a:pt x="0" y="64922"/>
                </a:moveTo>
                <a:lnTo>
                  <a:pt x="256031" y="64922"/>
                </a:lnTo>
                <a:lnTo>
                  <a:pt x="256031" y="0"/>
                </a:lnTo>
                <a:lnTo>
                  <a:pt x="0" y="0"/>
                </a:lnTo>
                <a:lnTo>
                  <a:pt x="0" y="64922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9" name="object 49"/>
          <p:cNvSpPr/>
          <p:nvPr/>
        </p:nvSpPr>
        <p:spPr>
          <a:xfrm>
            <a:off x="1074724" y="348970"/>
            <a:ext cx="256031" cy="64922"/>
          </a:xfrm>
          <a:custGeom>
            <a:avLst/>
            <a:gdLst/>
            <a:ahLst/>
            <a:cxnLst/>
            <a:rect l="l" t="t" r="r" b="b"/>
            <a:pathLst>
              <a:path w="256031" h="64922">
                <a:moveTo>
                  <a:pt x="0" y="64922"/>
                </a:moveTo>
                <a:lnTo>
                  <a:pt x="256031" y="64922"/>
                </a:lnTo>
                <a:lnTo>
                  <a:pt x="256031" y="0"/>
                </a:lnTo>
                <a:lnTo>
                  <a:pt x="0" y="0"/>
                </a:lnTo>
                <a:lnTo>
                  <a:pt x="0" y="64922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0" name="object 50"/>
          <p:cNvSpPr/>
          <p:nvPr/>
        </p:nvSpPr>
        <p:spPr>
          <a:xfrm>
            <a:off x="1332230" y="348970"/>
            <a:ext cx="256031" cy="64922"/>
          </a:xfrm>
          <a:custGeom>
            <a:avLst/>
            <a:gdLst/>
            <a:ahLst/>
            <a:cxnLst/>
            <a:rect l="l" t="t" r="r" b="b"/>
            <a:pathLst>
              <a:path w="256031" h="64922">
                <a:moveTo>
                  <a:pt x="0" y="64922"/>
                </a:moveTo>
                <a:lnTo>
                  <a:pt x="256031" y="64922"/>
                </a:lnTo>
                <a:lnTo>
                  <a:pt x="256031" y="0"/>
                </a:lnTo>
                <a:lnTo>
                  <a:pt x="0" y="0"/>
                </a:lnTo>
                <a:lnTo>
                  <a:pt x="0" y="64922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1" name="object 51"/>
          <p:cNvSpPr/>
          <p:nvPr/>
        </p:nvSpPr>
        <p:spPr>
          <a:xfrm>
            <a:off x="1589786" y="348970"/>
            <a:ext cx="256031" cy="64922"/>
          </a:xfrm>
          <a:custGeom>
            <a:avLst/>
            <a:gdLst/>
            <a:ahLst/>
            <a:cxnLst/>
            <a:rect l="l" t="t" r="r" b="b"/>
            <a:pathLst>
              <a:path w="256031" h="64922">
                <a:moveTo>
                  <a:pt x="0" y="64922"/>
                </a:moveTo>
                <a:lnTo>
                  <a:pt x="256031" y="64922"/>
                </a:lnTo>
                <a:lnTo>
                  <a:pt x="256031" y="0"/>
                </a:lnTo>
                <a:lnTo>
                  <a:pt x="0" y="0"/>
                </a:lnTo>
                <a:lnTo>
                  <a:pt x="0" y="64922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2" name="object 52"/>
          <p:cNvSpPr/>
          <p:nvPr/>
        </p:nvSpPr>
        <p:spPr>
          <a:xfrm>
            <a:off x="1847342" y="348970"/>
            <a:ext cx="256031" cy="64922"/>
          </a:xfrm>
          <a:custGeom>
            <a:avLst/>
            <a:gdLst/>
            <a:ahLst/>
            <a:cxnLst/>
            <a:rect l="l" t="t" r="r" b="b"/>
            <a:pathLst>
              <a:path w="256031" h="64922">
                <a:moveTo>
                  <a:pt x="0" y="64922"/>
                </a:moveTo>
                <a:lnTo>
                  <a:pt x="256031" y="64922"/>
                </a:lnTo>
                <a:lnTo>
                  <a:pt x="256031" y="0"/>
                </a:lnTo>
                <a:lnTo>
                  <a:pt x="0" y="0"/>
                </a:lnTo>
                <a:lnTo>
                  <a:pt x="0" y="64922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3" name="object 53"/>
          <p:cNvSpPr/>
          <p:nvPr/>
        </p:nvSpPr>
        <p:spPr>
          <a:xfrm>
            <a:off x="2104898" y="348970"/>
            <a:ext cx="256336" cy="64922"/>
          </a:xfrm>
          <a:custGeom>
            <a:avLst/>
            <a:gdLst/>
            <a:ahLst/>
            <a:cxnLst/>
            <a:rect l="l" t="t" r="r" b="b"/>
            <a:pathLst>
              <a:path w="256336" h="64922">
                <a:moveTo>
                  <a:pt x="0" y="64922"/>
                </a:moveTo>
                <a:lnTo>
                  <a:pt x="256336" y="64922"/>
                </a:lnTo>
                <a:lnTo>
                  <a:pt x="256336" y="0"/>
                </a:lnTo>
                <a:lnTo>
                  <a:pt x="0" y="0"/>
                </a:lnTo>
                <a:lnTo>
                  <a:pt x="0" y="64922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4" name="object 54"/>
          <p:cNvSpPr/>
          <p:nvPr/>
        </p:nvSpPr>
        <p:spPr>
          <a:xfrm>
            <a:off x="2362454" y="348970"/>
            <a:ext cx="256336" cy="64922"/>
          </a:xfrm>
          <a:custGeom>
            <a:avLst/>
            <a:gdLst/>
            <a:ahLst/>
            <a:cxnLst/>
            <a:rect l="l" t="t" r="r" b="b"/>
            <a:pathLst>
              <a:path w="256336" h="64922">
                <a:moveTo>
                  <a:pt x="0" y="64922"/>
                </a:moveTo>
                <a:lnTo>
                  <a:pt x="256336" y="64922"/>
                </a:lnTo>
                <a:lnTo>
                  <a:pt x="256336" y="0"/>
                </a:lnTo>
                <a:lnTo>
                  <a:pt x="0" y="0"/>
                </a:lnTo>
                <a:lnTo>
                  <a:pt x="0" y="64922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5" name="object 55"/>
          <p:cNvSpPr/>
          <p:nvPr/>
        </p:nvSpPr>
        <p:spPr>
          <a:xfrm>
            <a:off x="2620391" y="348970"/>
            <a:ext cx="256031" cy="64922"/>
          </a:xfrm>
          <a:custGeom>
            <a:avLst/>
            <a:gdLst/>
            <a:ahLst/>
            <a:cxnLst/>
            <a:rect l="l" t="t" r="r" b="b"/>
            <a:pathLst>
              <a:path w="256031" h="64922">
                <a:moveTo>
                  <a:pt x="0" y="64922"/>
                </a:moveTo>
                <a:lnTo>
                  <a:pt x="256031" y="64922"/>
                </a:lnTo>
                <a:lnTo>
                  <a:pt x="256031" y="0"/>
                </a:lnTo>
                <a:lnTo>
                  <a:pt x="0" y="0"/>
                </a:lnTo>
                <a:lnTo>
                  <a:pt x="0" y="64922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6" name="object 56"/>
          <p:cNvSpPr/>
          <p:nvPr/>
        </p:nvSpPr>
        <p:spPr>
          <a:xfrm>
            <a:off x="2877947" y="348970"/>
            <a:ext cx="256031" cy="64922"/>
          </a:xfrm>
          <a:custGeom>
            <a:avLst/>
            <a:gdLst/>
            <a:ahLst/>
            <a:cxnLst/>
            <a:rect l="l" t="t" r="r" b="b"/>
            <a:pathLst>
              <a:path w="256031" h="64922">
                <a:moveTo>
                  <a:pt x="0" y="64922"/>
                </a:moveTo>
                <a:lnTo>
                  <a:pt x="256031" y="64922"/>
                </a:lnTo>
                <a:lnTo>
                  <a:pt x="256031" y="0"/>
                </a:lnTo>
                <a:lnTo>
                  <a:pt x="0" y="0"/>
                </a:lnTo>
                <a:lnTo>
                  <a:pt x="0" y="64922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7" name="object 57"/>
          <p:cNvSpPr/>
          <p:nvPr/>
        </p:nvSpPr>
        <p:spPr>
          <a:xfrm>
            <a:off x="3135502" y="348970"/>
            <a:ext cx="256032" cy="64922"/>
          </a:xfrm>
          <a:custGeom>
            <a:avLst/>
            <a:gdLst/>
            <a:ahLst/>
            <a:cxnLst/>
            <a:rect l="l" t="t" r="r" b="b"/>
            <a:pathLst>
              <a:path w="256032" h="64922">
                <a:moveTo>
                  <a:pt x="0" y="64922"/>
                </a:moveTo>
                <a:lnTo>
                  <a:pt x="256032" y="64922"/>
                </a:lnTo>
                <a:lnTo>
                  <a:pt x="256032" y="0"/>
                </a:lnTo>
                <a:lnTo>
                  <a:pt x="0" y="0"/>
                </a:lnTo>
                <a:lnTo>
                  <a:pt x="0" y="64922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8" name="object 58"/>
          <p:cNvSpPr/>
          <p:nvPr/>
        </p:nvSpPr>
        <p:spPr>
          <a:xfrm>
            <a:off x="3393059" y="348970"/>
            <a:ext cx="256032" cy="64922"/>
          </a:xfrm>
          <a:custGeom>
            <a:avLst/>
            <a:gdLst/>
            <a:ahLst/>
            <a:cxnLst/>
            <a:rect l="l" t="t" r="r" b="b"/>
            <a:pathLst>
              <a:path w="256032" h="64922">
                <a:moveTo>
                  <a:pt x="0" y="64922"/>
                </a:moveTo>
                <a:lnTo>
                  <a:pt x="256032" y="64922"/>
                </a:lnTo>
                <a:lnTo>
                  <a:pt x="256032" y="0"/>
                </a:lnTo>
                <a:lnTo>
                  <a:pt x="0" y="0"/>
                </a:lnTo>
                <a:lnTo>
                  <a:pt x="0" y="64922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9" name="object 59"/>
          <p:cNvSpPr/>
          <p:nvPr/>
        </p:nvSpPr>
        <p:spPr>
          <a:xfrm>
            <a:off x="3650615" y="348970"/>
            <a:ext cx="256336" cy="64922"/>
          </a:xfrm>
          <a:custGeom>
            <a:avLst/>
            <a:gdLst/>
            <a:ahLst/>
            <a:cxnLst/>
            <a:rect l="l" t="t" r="r" b="b"/>
            <a:pathLst>
              <a:path w="256336" h="64922">
                <a:moveTo>
                  <a:pt x="0" y="64922"/>
                </a:moveTo>
                <a:lnTo>
                  <a:pt x="256336" y="64922"/>
                </a:lnTo>
                <a:lnTo>
                  <a:pt x="256336" y="0"/>
                </a:lnTo>
                <a:lnTo>
                  <a:pt x="0" y="0"/>
                </a:lnTo>
                <a:lnTo>
                  <a:pt x="0" y="64922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0" name="object 60"/>
          <p:cNvSpPr/>
          <p:nvPr/>
        </p:nvSpPr>
        <p:spPr>
          <a:xfrm>
            <a:off x="3908171" y="348970"/>
            <a:ext cx="256336" cy="64922"/>
          </a:xfrm>
          <a:custGeom>
            <a:avLst/>
            <a:gdLst/>
            <a:ahLst/>
            <a:cxnLst/>
            <a:rect l="l" t="t" r="r" b="b"/>
            <a:pathLst>
              <a:path w="256336" h="64922">
                <a:moveTo>
                  <a:pt x="0" y="64922"/>
                </a:moveTo>
                <a:lnTo>
                  <a:pt x="256336" y="64922"/>
                </a:lnTo>
                <a:lnTo>
                  <a:pt x="256336" y="0"/>
                </a:lnTo>
                <a:lnTo>
                  <a:pt x="0" y="0"/>
                </a:lnTo>
                <a:lnTo>
                  <a:pt x="0" y="64922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1" name="object 61"/>
          <p:cNvSpPr/>
          <p:nvPr/>
        </p:nvSpPr>
        <p:spPr>
          <a:xfrm>
            <a:off x="4165980" y="348970"/>
            <a:ext cx="256032" cy="64922"/>
          </a:xfrm>
          <a:custGeom>
            <a:avLst/>
            <a:gdLst/>
            <a:ahLst/>
            <a:cxnLst/>
            <a:rect l="l" t="t" r="r" b="b"/>
            <a:pathLst>
              <a:path w="256032" h="64922">
                <a:moveTo>
                  <a:pt x="0" y="64922"/>
                </a:moveTo>
                <a:lnTo>
                  <a:pt x="256032" y="64922"/>
                </a:lnTo>
                <a:lnTo>
                  <a:pt x="256032" y="0"/>
                </a:lnTo>
                <a:lnTo>
                  <a:pt x="0" y="0"/>
                </a:lnTo>
                <a:lnTo>
                  <a:pt x="0" y="64922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2" name="object 62"/>
          <p:cNvSpPr/>
          <p:nvPr/>
        </p:nvSpPr>
        <p:spPr>
          <a:xfrm>
            <a:off x="4423536" y="348970"/>
            <a:ext cx="256032" cy="64922"/>
          </a:xfrm>
          <a:custGeom>
            <a:avLst/>
            <a:gdLst/>
            <a:ahLst/>
            <a:cxnLst/>
            <a:rect l="l" t="t" r="r" b="b"/>
            <a:pathLst>
              <a:path w="256032" h="64922">
                <a:moveTo>
                  <a:pt x="0" y="64922"/>
                </a:moveTo>
                <a:lnTo>
                  <a:pt x="256032" y="64922"/>
                </a:lnTo>
                <a:lnTo>
                  <a:pt x="256032" y="0"/>
                </a:lnTo>
                <a:lnTo>
                  <a:pt x="0" y="0"/>
                </a:lnTo>
                <a:lnTo>
                  <a:pt x="0" y="64922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3" name="object 63"/>
          <p:cNvSpPr/>
          <p:nvPr/>
        </p:nvSpPr>
        <p:spPr>
          <a:xfrm>
            <a:off x="4681092" y="348970"/>
            <a:ext cx="256032" cy="64922"/>
          </a:xfrm>
          <a:custGeom>
            <a:avLst/>
            <a:gdLst/>
            <a:ahLst/>
            <a:cxnLst/>
            <a:rect l="l" t="t" r="r" b="b"/>
            <a:pathLst>
              <a:path w="256032" h="64922">
                <a:moveTo>
                  <a:pt x="0" y="64922"/>
                </a:moveTo>
                <a:lnTo>
                  <a:pt x="256032" y="64922"/>
                </a:lnTo>
                <a:lnTo>
                  <a:pt x="256032" y="0"/>
                </a:lnTo>
                <a:lnTo>
                  <a:pt x="0" y="0"/>
                </a:lnTo>
                <a:lnTo>
                  <a:pt x="0" y="64922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4" name="object 64"/>
          <p:cNvSpPr/>
          <p:nvPr/>
        </p:nvSpPr>
        <p:spPr>
          <a:xfrm>
            <a:off x="4938648" y="348970"/>
            <a:ext cx="256032" cy="64922"/>
          </a:xfrm>
          <a:custGeom>
            <a:avLst/>
            <a:gdLst/>
            <a:ahLst/>
            <a:cxnLst/>
            <a:rect l="l" t="t" r="r" b="b"/>
            <a:pathLst>
              <a:path w="256032" h="64922">
                <a:moveTo>
                  <a:pt x="0" y="64922"/>
                </a:moveTo>
                <a:lnTo>
                  <a:pt x="256032" y="64922"/>
                </a:lnTo>
                <a:lnTo>
                  <a:pt x="256032" y="0"/>
                </a:lnTo>
                <a:lnTo>
                  <a:pt x="0" y="0"/>
                </a:lnTo>
                <a:lnTo>
                  <a:pt x="0" y="64922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5" name="object 65"/>
          <p:cNvSpPr/>
          <p:nvPr/>
        </p:nvSpPr>
        <p:spPr>
          <a:xfrm>
            <a:off x="5196204" y="348970"/>
            <a:ext cx="256336" cy="64922"/>
          </a:xfrm>
          <a:custGeom>
            <a:avLst/>
            <a:gdLst/>
            <a:ahLst/>
            <a:cxnLst/>
            <a:rect l="l" t="t" r="r" b="b"/>
            <a:pathLst>
              <a:path w="256336" h="64922">
                <a:moveTo>
                  <a:pt x="0" y="64922"/>
                </a:moveTo>
                <a:lnTo>
                  <a:pt x="256336" y="64922"/>
                </a:lnTo>
                <a:lnTo>
                  <a:pt x="256336" y="0"/>
                </a:lnTo>
                <a:lnTo>
                  <a:pt x="0" y="0"/>
                </a:lnTo>
                <a:lnTo>
                  <a:pt x="0" y="64922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6" name="object 66"/>
          <p:cNvSpPr/>
          <p:nvPr/>
        </p:nvSpPr>
        <p:spPr>
          <a:xfrm>
            <a:off x="5453760" y="348970"/>
            <a:ext cx="256336" cy="64922"/>
          </a:xfrm>
          <a:custGeom>
            <a:avLst/>
            <a:gdLst/>
            <a:ahLst/>
            <a:cxnLst/>
            <a:rect l="l" t="t" r="r" b="b"/>
            <a:pathLst>
              <a:path w="256336" h="64922">
                <a:moveTo>
                  <a:pt x="0" y="64922"/>
                </a:moveTo>
                <a:lnTo>
                  <a:pt x="256336" y="64922"/>
                </a:lnTo>
                <a:lnTo>
                  <a:pt x="256336" y="0"/>
                </a:lnTo>
                <a:lnTo>
                  <a:pt x="0" y="0"/>
                </a:lnTo>
                <a:lnTo>
                  <a:pt x="0" y="64922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7" name="object 67"/>
          <p:cNvSpPr/>
          <p:nvPr/>
        </p:nvSpPr>
        <p:spPr>
          <a:xfrm>
            <a:off x="5711697" y="348970"/>
            <a:ext cx="256032" cy="64922"/>
          </a:xfrm>
          <a:custGeom>
            <a:avLst/>
            <a:gdLst/>
            <a:ahLst/>
            <a:cxnLst/>
            <a:rect l="l" t="t" r="r" b="b"/>
            <a:pathLst>
              <a:path w="256032" h="64922">
                <a:moveTo>
                  <a:pt x="0" y="64922"/>
                </a:moveTo>
                <a:lnTo>
                  <a:pt x="256032" y="64922"/>
                </a:lnTo>
                <a:lnTo>
                  <a:pt x="256032" y="0"/>
                </a:lnTo>
                <a:lnTo>
                  <a:pt x="0" y="0"/>
                </a:lnTo>
                <a:lnTo>
                  <a:pt x="0" y="64922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8" name="object 68"/>
          <p:cNvSpPr/>
          <p:nvPr/>
        </p:nvSpPr>
        <p:spPr>
          <a:xfrm>
            <a:off x="5969253" y="348970"/>
            <a:ext cx="256032" cy="64922"/>
          </a:xfrm>
          <a:custGeom>
            <a:avLst/>
            <a:gdLst/>
            <a:ahLst/>
            <a:cxnLst/>
            <a:rect l="l" t="t" r="r" b="b"/>
            <a:pathLst>
              <a:path w="256032" h="64922">
                <a:moveTo>
                  <a:pt x="0" y="64922"/>
                </a:moveTo>
                <a:lnTo>
                  <a:pt x="256032" y="64922"/>
                </a:lnTo>
                <a:lnTo>
                  <a:pt x="256032" y="0"/>
                </a:lnTo>
                <a:lnTo>
                  <a:pt x="0" y="0"/>
                </a:lnTo>
                <a:lnTo>
                  <a:pt x="0" y="64922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9" name="object 69"/>
          <p:cNvSpPr/>
          <p:nvPr/>
        </p:nvSpPr>
        <p:spPr>
          <a:xfrm>
            <a:off x="6226809" y="348970"/>
            <a:ext cx="256032" cy="64922"/>
          </a:xfrm>
          <a:custGeom>
            <a:avLst/>
            <a:gdLst/>
            <a:ahLst/>
            <a:cxnLst/>
            <a:rect l="l" t="t" r="r" b="b"/>
            <a:pathLst>
              <a:path w="256032" h="64922">
                <a:moveTo>
                  <a:pt x="0" y="64922"/>
                </a:moveTo>
                <a:lnTo>
                  <a:pt x="256032" y="64922"/>
                </a:lnTo>
                <a:lnTo>
                  <a:pt x="256032" y="0"/>
                </a:lnTo>
                <a:lnTo>
                  <a:pt x="0" y="0"/>
                </a:lnTo>
                <a:lnTo>
                  <a:pt x="0" y="64922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0" name="object 70"/>
          <p:cNvSpPr/>
          <p:nvPr/>
        </p:nvSpPr>
        <p:spPr>
          <a:xfrm>
            <a:off x="6484365" y="348970"/>
            <a:ext cx="257556" cy="64922"/>
          </a:xfrm>
          <a:custGeom>
            <a:avLst/>
            <a:gdLst/>
            <a:ahLst/>
            <a:cxnLst/>
            <a:rect l="l" t="t" r="r" b="b"/>
            <a:pathLst>
              <a:path w="257555" h="64922">
                <a:moveTo>
                  <a:pt x="0" y="64922"/>
                </a:moveTo>
                <a:lnTo>
                  <a:pt x="257556" y="64922"/>
                </a:lnTo>
                <a:lnTo>
                  <a:pt x="257556" y="0"/>
                </a:lnTo>
                <a:lnTo>
                  <a:pt x="0" y="0"/>
                </a:lnTo>
                <a:lnTo>
                  <a:pt x="0" y="64922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1" name="object 71"/>
          <p:cNvSpPr/>
          <p:nvPr/>
        </p:nvSpPr>
        <p:spPr>
          <a:xfrm>
            <a:off x="6743445" y="348970"/>
            <a:ext cx="257555" cy="64922"/>
          </a:xfrm>
          <a:custGeom>
            <a:avLst/>
            <a:gdLst/>
            <a:ahLst/>
            <a:cxnLst/>
            <a:rect l="l" t="t" r="r" b="b"/>
            <a:pathLst>
              <a:path w="257555" h="64922">
                <a:moveTo>
                  <a:pt x="0" y="64922"/>
                </a:moveTo>
                <a:lnTo>
                  <a:pt x="257555" y="64922"/>
                </a:lnTo>
                <a:lnTo>
                  <a:pt x="257555" y="0"/>
                </a:lnTo>
                <a:lnTo>
                  <a:pt x="0" y="0"/>
                </a:lnTo>
                <a:lnTo>
                  <a:pt x="0" y="64922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2" name="object 72"/>
          <p:cNvSpPr/>
          <p:nvPr/>
        </p:nvSpPr>
        <p:spPr>
          <a:xfrm>
            <a:off x="7002526" y="10278465"/>
            <a:ext cx="143764" cy="64922"/>
          </a:xfrm>
          <a:custGeom>
            <a:avLst/>
            <a:gdLst/>
            <a:ahLst/>
            <a:cxnLst/>
            <a:rect l="l" t="t" r="r" b="b"/>
            <a:pathLst>
              <a:path w="143764" h="64922">
                <a:moveTo>
                  <a:pt x="0" y="64922"/>
                </a:moveTo>
                <a:lnTo>
                  <a:pt x="143764" y="64922"/>
                </a:lnTo>
                <a:lnTo>
                  <a:pt x="143764" y="0"/>
                </a:lnTo>
                <a:lnTo>
                  <a:pt x="0" y="0"/>
                </a:lnTo>
                <a:lnTo>
                  <a:pt x="0" y="64922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3" name="object 73"/>
          <p:cNvSpPr/>
          <p:nvPr/>
        </p:nvSpPr>
        <p:spPr>
          <a:xfrm>
            <a:off x="7146290" y="10134600"/>
            <a:ext cx="64312" cy="208788"/>
          </a:xfrm>
          <a:custGeom>
            <a:avLst/>
            <a:gdLst/>
            <a:ahLst/>
            <a:cxnLst/>
            <a:rect l="l" t="t" r="r" b="b"/>
            <a:pathLst>
              <a:path w="64312" h="208788">
                <a:moveTo>
                  <a:pt x="0" y="208787"/>
                </a:moveTo>
                <a:lnTo>
                  <a:pt x="64312" y="208787"/>
                </a:lnTo>
                <a:lnTo>
                  <a:pt x="64312" y="0"/>
                </a:lnTo>
                <a:lnTo>
                  <a:pt x="0" y="0"/>
                </a:lnTo>
                <a:lnTo>
                  <a:pt x="0" y="208787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4" name="object 74"/>
          <p:cNvSpPr/>
          <p:nvPr/>
        </p:nvSpPr>
        <p:spPr>
          <a:xfrm>
            <a:off x="7040550" y="10234269"/>
            <a:ext cx="0" cy="153314"/>
          </a:xfrm>
          <a:custGeom>
            <a:avLst/>
            <a:gdLst/>
            <a:ahLst/>
            <a:cxnLst/>
            <a:rect l="l" t="t" r="r" b="b"/>
            <a:pathLst>
              <a:path w="0" h="153314">
                <a:moveTo>
                  <a:pt x="0" y="0"/>
                </a:moveTo>
                <a:lnTo>
                  <a:pt x="0" y="153314"/>
                </a:lnTo>
              </a:path>
            </a:pathLst>
          </a:custGeom>
          <a:ln w="1102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5" name="object 75"/>
          <p:cNvSpPr/>
          <p:nvPr/>
        </p:nvSpPr>
        <p:spPr>
          <a:xfrm>
            <a:off x="7035672" y="10227868"/>
            <a:ext cx="220065" cy="0"/>
          </a:xfrm>
          <a:custGeom>
            <a:avLst/>
            <a:gdLst/>
            <a:ahLst/>
            <a:cxnLst/>
            <a:rect l="l" t="t" r="r" b="b"/>
            <a:pathLst>
              <a:path w="220065" h="0">
                <a:moveTo>
                  <a:pt x="0" y="0"/>
                </a:moveTo>
                <a:lnTo>
                  <a:pt x="220065" y="0"/>
                </a:lnTo>
              </a:path>
            </a:pathLst>
          </a:custGeom>
          <a:ln w="1102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6" name="object 76"/>
          <p:cNvSpPr/>
          <p:nvPr/>
        </p:nvSpPr>
        <p:spPr>
          <a:xfrm>
            <a:off x="7250862" y="10234269"/>
            <a:ext cx="0" cy="153314"/>
          </a:xfrm>
          <a:custGeom>
            <a:avLst/>
            <a:gdLst/>
            <a:ahLst/>
            <a:cxnLst/>
            <a:rect l="l" t="t" r="r" b="b"/>
            <a:pathLst>
              <a:path w="0" h="153314">
                <a:moveTo>
                  <a:pt x="0" y="0"/>
                </a:moveTo>
                <a:lnTo>
                  <a:pt x="0" y="153314"/>
                </a:lnTo>
              </a:path>
            </a:pathLst>
          </a:custGeom>
          <a:ln w="1102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7" name="object 77"/>
          <p:cNvSpPr/>
          <p:nvPr/>
        </p:nvSpPr>
        <p:spPr>
          <a:xfrm>
            <a:off x="7091171" y="10382859"/>
            <a:ext cx="164592" cy="0"/>
          </a:xfrm>
          <a:custGeom>
            <a:avLst/>
            <a:gdLst/>
            <a:ahLst/>
            <a:cxnLst/>
            <a:rect l="l" t="t" r="r" b="b"/>
            <a:pathLst>
              <a:path w="164592" h="0">
                <a:moveTo>
                  <a:pt x="0" y="0"/>
                </a:moveTo>
                <a:lnTo>
                  <a:pt x="164592" y="0"/>
                </a:lnTo>
              </a:path>
            </a:pathLst>
          </a:custGeom>
          <a:ln w="10718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8" name="object 78"/>
          <p:cNvSpPr/>
          <p:nvPr/>
        </p:nvSpPr>
        <p:spPr>
          <a:xfrm>
            <a:off x="7095896" y="10178795"/>
            <a:ext cx="0" cy="208787"/>
          </a:xfrm>
          <a:custGeom>
            <a:avLst/>
            <a:gdLst/>
            <a:ahLst/>
            <a:cxnLst/>
            <a:rect l="l" t="t" r="r" b="b"/>
            <a:pathLst>
              <a:path w="0" h="208788">
                <a:moveTo>
                  <a:pt x="0" y="0"/>
                </a:moveTo>
                <a:lnTo>
                  <a:pt x="0" y="208788"/>
                </a:lnTo>
              </a:path>
            </a:pathLst>
          </a:custGeom>
          <a:ln w="1071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9" name="object 79"/>
          <p:cNvSpPr/>
          <p:nvPr/>
        </p:nvSpPr>
        <p:spPr>
          <a:xfrm>
            <a:off x="7091171" y="10183672"/>
            <a:ext cx="164592" cy="0"/>
          </a:xfrm>
          <a:custGeom>
            <a:avLst/>
            <a:gdLst/>
            <a:ahLst/>
            <a:cxnLst/>
            <a:rect l="l" t="t" r="r" b="b"/>
            <a:pathLst>
              <a:path w="164592" h="0">
                <a:moveTo>
                  <a:pt x="0" y="0"/>
                </a:moveTo>
                <a:lnTo>
                  <a:pt x="164592" y="0"/>
                </a:lnTo>
              </a:path>
            </a:pathLst>
          </a:custGeom>
          <a:ln w="1102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0" name="object 80"/>
          <p:cNvSpPr/>
          <p:nvPr/>
        </p:nvSpPr>
        <p:spPr>
          <a:xfrm>
            <a:off x="7146290" y="413892"/>
            <a:ext cx="64312" cy="143891"/>
          </a:xfrm>
          <a:custGeom>
            <a:avLst/>
            <a:gdLst/>
            <a:ahLst/>
            <a:cxnLst/>
            <a:rect l="l" t="t" r="r" b="b"/>
            <a:pathLst>
              <a:path w="64312" h="143891">
                <a:moveTo>
                  <a:pt x="0" y="143891"/>
                </a:moveTo>
                <a:lnTo>
                  <a:pt x="64312" y="143891"/>
                </a:lnTo>
                <a:lnTo>
                  <a:pt x="64312" y="0"/>
                </a:lnTo>
                <a:lnTo>
                  <a:pt x="0" y="0"/>
                </a:lnTo>
                <a:lnTo>
                  <a:pt x="0" y="143891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1" name="object 81"/>
          <p:cNvSpPr/>
          <p:nvPr/>
        </p:nvSpPr>
        <p:spPr>
          <a:xfrm>
            <a:off x="7002526" y="348970"/>
            <a:ext cx="208178" cy="64922"/>
          </a:xfrm>
          <a:custGeom>
            <a:avLst/>
            <a:gdLst/>
            <a:ahLst/>
            <a:cxnLst/>
            <a:rect l="l" t="t" r="r" b="b"/>
            <a:pathLst>
              <a:path w="208178" h="64922">
                <a:moveTo>
                  <a:pt x="0" y="64922"/>
                </a:moveTo>
                <a:lnTo>
                  <a:pt x="208178" y="64922"/>
                </a:lnTo>
                <a:lnTo>
                  <a:pt x="208178" y="0"/>
                </a:lnTo>
                <a:lnTo>
                  <a:pt x="0" y="0"/>
                </a:lnTo>
                <a:lnTo>
                  <a:pt x="0" y="64922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2" name="object 82"/>
          <p:cNvSpPr/>
          <p:nvPr/>
        </p:nvSpPr>
        <p:spPr>
          <a:xfrm>
            <a:off x="7102093" y="520013"/>
            <a:ext cx="153619" cy="0"/>
          </a:xfrm>
          <a:custGeom>
            <a:avLst/>
            <a:gdLst/>
            <a:ahLst/>
            <a:cxnLst/>
            <a:rect l="l" t="t" r="r" b="b"/>
            <a:pathLst>
              <a:path w="153619" h="0">
                <a:moveTo>
                  <a:pt x="0" y="0"/>
                </a:moveTo>
                <a:lnTo>
                  <a:pt x="153619" y="0"/>
                </a:lnTo>
              </a:path>
            </a:pathLst>
          </a:custGeom>
          <a:ln w="1102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3" name="object 83"/>
          <p:cNvSpPr/>
          <p:nvPr/>
        </p:nvSpPr>
        <p:spPr>
          <a:xfrm>
            <a:off x="7095896" y="304825"/>
            <a:ext cx="0" cy="220065"/>
          </a:xfrm>
          <a:custGeom>
            <a:avLst/>
            <a:gdLst/>
            <a:ahLst/>
            <a:cxnLst/>
            <a:rect l="l" t="t" r="r" b="b"/>
            <a:pathLst>
              <a:path w="0" h="220065">
                <a:moveTo>
                  <a:pt x="0" y="0"/>
                </a:moveTo>
                <a:lnTo>
                  <a:pt x="0" y="220065"/>
                </a:lnTo>
              </a:path>
            </a:pathLst>
          </a:custGeom>
          <a:ln w="1071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4" name="object 84"/>
          <p:cNvSpPr/>
          <p:nvPr/>
        </p:nvSpPr>
        <p:spPr>
          <a:xfrm>
            <a:off x="7102093" y="309701"/>
            <a:ext cx="153619" cy="0"/>
          </a:xfrm>
          <a:custGeom>
            <a:avLst/>
            <a:gdLst/>
            <a:ahLst/>
            <a:cxnLst/>
            <a:rect l="l" t="t" r="r" b="b"/>
            <a:pathLst>
              <a:path w="153619" h="0">
                <a:moveTo>
                  <a:pt x="0" y="0"/>
                </a:moveTo>
                <a:lnTo>
                  <a:pt x="153619" y="0"/>
                </a:lnTo>
              </a:path>
            </a:pathLst>
          </a:custGeom>
          <a:ln w="1102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5" name="object 85"/>
          <p:cNvSpPr/>
          <p:nvPr/>
        </p:nvSpPr>
        <p:spPr>
          <a:xfrm>
            <a:off x="7250862" y="304799"/>
            <a:ext cx="0" cy="164592"/>
          </a:xfrm>
          <a:custGeom>
            <a:avLst/>
            <a:gdLst/>
            <a:ahLst/>
            <a:cxnLst/>
            <a:rect l="l" t="t" r="r" b="b"/>
            <a:pathLst>
              <a:path w="0" h="164592">
                <a:moveTo>
                  <a:pt x="0" y="0"/>
                </a:moveTo>
                <a:lnTo>
                  <a:pt x="0" y="164592"/>
                </a:lnTo>
              </a:path>
            </a:pathLst>
          </a:custGeom>
          <a:ln w="1102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6" name="object 86"/>
          <p:cNvSpPr/>
          <p:nvPr/>
        </p:nvSpPr>
        <p:spPr>
          <a:xfrm>
            <a:off x="7046976" y="464514"/>
            <a:ext cx="208788" cy="0"/>
          </a:xfrm>
          <a:custGeom>
            <a:avLst/>
            <a:gdLst/>
            <a:ahLst/>
            <a:cxnLst/>
            <a:rect l="l" t="t" r="r" b="b"/>
            <a:pathLst>
              <a:path w="208788" h="0">
                <a:moveTo>
                  <a:pt x="0" y="0"/>
                </a:moveTo>
                <a:lnTo>
                  <a:pt x="208788" y="0"/>
                </a:lnTo>
              </a:path>
            </a:pathLst>
          </a:custGeom>
          <a:ln w="1102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7" name="object 87"/>
          <p:cNvSpPr/>
          <p:nvPr/>
        </p:nvSpPr>
        <p:spPr>
          <a:xfrm>
            <a:off x="7051700" y="304799"/>
            <a:ext cx="0" cy="164592"/>
          </a:xfrm>
          <a:custGeom>
            <a:avLst/>
            <a:gdLst/>
            <a:ahLst/>
            <a:cxnLst/>
            <a:rect l="l" t="t" r="r" b="b"/>
            <a:pathLst>
              <a:path w="0" h="164592">
                <a:moveTo>
                  <a:pt x="0" y="0"/>
                </a:moveTo>
                <a:lnTo>
                  <a:pt x="0" y="164592"/>
                </a:lnTo>
              </a:path>
            </a:pathLst>
          </a:custGeom>
          <a:ln w="1071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8" name="object 88"/>
          <p:cNvSpPr/>
          <p:nvPr/>
        </p:nvSpPr>
        <p:spPr>
          <a:xfrm>
            <a:off x="7210602" y="559256"/>
            <a:ext cx="45211" cy="256336"/>
          </a:xfrm>
          <a:custGeom>
            <a:avLst/>
            <a:gdLst/>
            <a:ahLst/>
            <a:cxnLst/>
            <a:rect l="l" t="t" r="r" b="b"/>
            <a:pathLst>
              <a:path w="45211" h="256336">
                <a:moveTo>
                  <a:pt x="0" y="256336"/>
                </a:moveTo>
                <a:lnTo>
                  <a:pt x="45211" y="256336"/>
                </a:lnTo>
                <a:lnTo>
                  <a:pt x="45211" y="0"/>
                </a:lnTo>
                <a:lnTo>
                  <a:pt x="0" y="0"/>
                </a:lnTo>
                <a:lnTo>
                  <a:pt x="0" y="256336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9" name="object 89"/>
          <p:cNvSpPr/>
          <p:nvPr/>
        </p:nvSpPr>
        <p:spPr>
          <a:xfrm>
            <a:off x="7002526" y="559256"/>
            <a:ext cx="143764" cy="256336"/>
          </a:xfrm>
          <a:custGeom>
            <a:avLst/>
            <a:gdLst/>
            <a:ahLst/>
            <a:cxnLst/>
            <a:rect l="l" t="t" r="r" b="b"/>
            <a:pathLst>
              <a:path w="143764" h="256336">
                <a:moveTo>
                  <a:pt x="0" y="256336"/>
                </a:moveTo>
                <a:lnTo>
                  <a:pt x="143764" y="256336"/>
                </a:lnTo>
                <a:lnTo>
                  <a:pt x="143764" y="0"/>
                </a:lnTo>
                <a:lnTo>
                  <a:pt x="0" y="0"/>
                </a:lnTo>
                <a:lnTo>
                  <a:pt x="0" y="256336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0" name="object 90"/>
          <p:cNvSpPr/>
          <p:nvPr/>
        </p:nvSpPr>
        <p:spPr>
          <a:xfrm>
            <a:off x="7146290" y="559256"/>
            <a:ext cx="64312" cy="256336"/>
          </a:xfrm>
          <a:custGeom>
            <a:avLst/>
            <a:gdLst/>
            <a:ahLst/>
            <a:cxnLst/>
            <a:rect l="l" t="t" r="r" b="b"/>
            <a:pathLst>
              <a:path w="64312" h="256336">
                <a:moveTo>
                  <a:pt x="0" y="256336"/>
                </a:moveTo>
                <a:lnTo>
                  <a:pt x="64312" y="256336"/>
                </a:lnTo>
                <a:lnTo>
                  <a:pt x="64312" y="0"/>
                </a:lnTo>
                <a:lnTo>
                  <a:pt x="0" y="0"/>
                </a:lnTo>
                <a:lnTo>
                  <a:pt x="0" y="256336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1" name="object 91"/>
          <p:cNvSpPr/>
          <p:nvPr/>
        </p:nvSpPr>
        <p:spPr>
          <a:xfrm>
            <a:off x="7250862" y="510234"/>
            <a:ext cx="0" cy="9683191"/>
          </a:xfrm>
          <a:custGeom>
            <a:avLst/>
            <a:gdLst/>
            <a:ahLst/>
            <a:cxnLst/>
            <a:rect l="l" t="t" r="r" b="b"/>
            <a:pathLst>
              <a:path w="0" h="9683191">
                <a:moveTo>
                  <a:pt x="0" y="0"/>
                </a:moveTo>
                <a:lnTo>
                  <a:pt x="0" y="9683191"/>
                </a:lnTo>
              </a:path>
            </a:pathLst>
          </a:custGeom>
          <a:ln w="1102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2" name="object 92"/>
          <p:cNvSpPr/>
          <p:nvPr/>
        </p:nvSpPr>
        <p:spPr>
          <a:xfrm>
            <a:off x="7146290" y="816813"/>
            <a:ext cx="64312" cy="256336"/>
          </a:xfrm>
          <a:custGeom>
            <a:avLst/>
            <a:gdLst/>
            <a:ahLst/>
            <a:cxnLst/>
            <a:rect l="l" t="t" r="r" b="b"/>
            <a:pathLst>
              <a:path w="64312" h="256336">
                <a:moveTo>
                  <a:pt x="0" y="256336"/>
                </a:moveTo>
                <a:lnTo>
                  <a:pt x="64312" y="256336"/>
                </a:lnTo>
                <a:lnTo>
                  <a:pt x="64312" y="0"/>
                </a:lnTo>
                <a:lnTo>
                  <a:pt x="0" y="0"/>
                </a:lnTo>
                <a:lnTo>
                  <a:pt x="0" y="256336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3" name="object 93"/>
          <p:cNvSpPr/>
          <p:nvPr/>
        </p:nvSpPr>
        <p:spPr>
          <a:xfrm>
            <a:off x="7146290" y="1074673"/>
            <a:ext cx="64312" cy="256031"/>
          </a:xfrm>
          <a:custGeom>
            <a:avLst/>
            <a:gdLst/>
            <a:ahLst/>
            <a:cxnLst/>
            <a:rect l="l" t="t" r="r" b="b"/>
            <a:pathLst>
              <a:path w="64312" h="256031">
                <a:moveTo>
                  <a:pt x="0" y="256031"/>
                </a:moveTo>
                <a:lnTo>
                  <a:pt x="64312" y="256031"/>
                </a:lnTo>
                <a:lnTo>
                  <a:pt x="64312" y="0"/>
                </a:lnTo>
                <a:lnTo>
                  <a:pt x="0" y="0"/>
                </a:lnTo>
                <a:lnTo>
                  <a:pt x="0" y="256031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4" name="object 94"/>
          <p:cNvSpPr/>
          <p:nvPr/>
        </p:nvSpPr>
        <p:spPr>
          <a:xfrm>
            <a:off x="7146290" y="1332229"/>
            <a:ext cx="64312" cy="256031"/>
          </a:xfrm>
          <a:custGeom>
            <a:avLst/>
            <a:gdLst/>
            <a:ahLst/>
            <a:cxnLst/>
            <a:rect l="l" t="t" r="r" b="b"/>
            <a:pathLst>
              <a:path w="64312" h="256031">
                <a:moveTo>
                  <a:pt x="0" y="256031"/>
                </a:moveTo>
                <a:lnTo>
                  <a:pt x="64312" y="256031"/>
                </a:lnTo>
                <a:lnTo>
                  <a:pt x="64312" y="0"/>
                </a:lnTo>
                <a:lnTo>
                  <a:pt x="0" y="0"/>
                </a:lnTo>
                <a:lnTo>
                  <a:pt x="0" y="256031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5" name="object 95"/>
          <p:cNvSpPr/>
          <p:nvPr/>
        </p:nvSpPr>
        <p:spPr>
          <a:xfrm>
            <a:off x="7146290" y="1589785"/>
            <a:ext cx="64312" cy="256031"/>
          </a:xfrm>
          <a:custGeom>
            <a:avLst/>
            <a:gdLst/>
            <a:ahLst/>
            <a:cxnLst/>
            <a:rect l="l" t="t" r="r" b="b"/>
            <a:pathLst>
              <a:path w="64312" h="256031">
                <a:moveTo>
                  <a:pt x="0" y="256031"/>
                </a:moveTo>
                <a:lnTo>
                  <a:pt x="64312" y="256031"/>
                </a:lnTo>
                <a:lnTo>
                  <a:pt x="64312" y="0"/>
                </a:lnTo>
                <a:lnTo>
                  <a:pt x="0" y="0"/>
                </a:lnTo>
                <a:lnTo>
                  <a:pt x="0" y="256031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6" name="object 96"/>
          <p:cNvSpPr/>
          <p:nvPr/>
        </p:nvSpPr>
        <p:spPr>
          <a:xfrm>
            <a:off x="7146290" y="1847341"/>
            <a:ext cx="64312" cy="256031"/>
          </a:xfrm>
          <a:custGeom>
            <a:avLst/>
            <a:gdLst/>
            <a:ahLst/>
            <a:cxnLst/>
            <a:rect l="l" t="t" r="r" b="b"/>
            <a:pathLst>
              <a:path w="64312" h="256031">
                <a:moveTo>
                  <a:pt x="0" y="256031"/>
                </a:moveTo>
                <a:lnTo>
                  <a:pt x="64312" y="256031"/>
                </a:lnTo>
                <a:lnTo>
                  <a:pt x="64312" y="0"/>
                </a:lnTo>
                <a:lnTo>
                  <a:pt x="0" y="0"/>
                </a:lnTo>
                <a:lnTo>
                  <a:pt x="0" y="256031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7" name="object 97"/>
          <p:cNvSpPr/>
          <p:nvPr/>
        </p:nvSpPr>
        <p:spPr>
          <a:xfrm>
            <a:off x="7146290" y="2104897"/>
            <a:ext cx="64312" cy="256031"/>
          </a:xfrm>
          <a:custGeom>
            <a:avLst/>
            <a:gdLst/>
            <a:ahLst/>
            <a:cxnLst/>
            <a:rect l="l" t="t" r="r" b="b"/>
            <a:pathLst>
              <a:path w="64312" h="256031">
                <a:moveTo>
                  <a:pt x="0" y="256031"/>
                </a:moveTo>
                <a:lnTo>
                  <a:pt x="64312" y="256031"/>
                </a:lnTo>
                <a:lnTo>
                  <a:pt x="64312" y="0"/>
                </a:lnTo>
                <a:lnTo>
                  <a:pt x="0" y="0"/>
                </a:lnTo>
                <a:lnTo>
                  <a:pt x="0" y="256031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8" name="object 98"/>
          <p:cNvSpPr/>
          <p:nvPr/>
        </p:nvSpPr>
        <p:spPr>
          <a:xfrm>
            <a:off x="7146290" y="2362453"/>
            <a:ext cx="64312" cy="256031"/>
          </a:xfrm>
          <a:custGeom>
            <a:avLst/>
            <a:gdLst/>
            <a:ahLst/>
            <a:cxnLst/>
            <a:rect l="l" t="t" r="r" b="b"/>
            <a:pathLst>
              <a:path w="64312" h="256031">
                <a:moveTo>
                  <a:pt x="0" y="256031"/>
                </a:moveTo>
                <a:lnTo>
                  <a:pt x="64312" y="256031"/>
                </a:lnTo>
                <a:lnTo>
                  <a:pt x="64312" y="0"/>
                </a:lnTo>
                <a:lnTo>
                  <a:pt x="0" y="0"/>
                </a:lnTo>
                <a:lnTo>
                  <a:pt x="0" y="256031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9" name="object 99"/>
          <p:cNvSpPr/>
          <p:nvPr/>
        </p:nvSpPr>
        <p:spPr>
          <a:xfrm>
            <a:off x="7146290" y="2620009"/>
            <a:ext cx="64312" cy="257555"/>
          </a:xfrm>
          <a:custGeom>
            <a:avLst/>
            <a:gdLst/>
            <a:ahLst/>
            <a:cxnLst/>
            <a:rect l="l" t="t" r="r" b="b"/>
            <a:pathLst>
              <a:path w="64312" h="257555">
                <a:moveTo>
                  <a:pt x="0" y="257555"/>
                </a:moveTo>
                <a:lnTo>
                  <a:pt x="64312" y="257555"/>
                </a:lnTo>
                <a:lnTo>
                  <a:pt x="64312" y="0"/>
                </a:lnTo>
                <a:lnTo>
                  <a:pt x="0" y="0"/>
                </a:lnTo>
                <a:lnTo>
                  <a:pt x="0" y="257555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0" name="object 100"/>
          <p:cNvSpPr/>
          <p:nvPr/>
        </p:nvSpPr>
        <p:spPr>
          <a:xfrm>
            <a:off x="7146290" y="2879165"/>
            <a:ext cx="64312" cy="257860"/>
          </a:xfrm>
          <a:custGeom>
            <a:avLst/>
            <a:gdLst/>
            <a:ahLst/>
            <a:cxnLst/>
            <a:rect l="l" t="t" r="r" b="b"/>
            <a:pathLst>
              <a:path w="64312" h="257860">
                <a:moveTo>
                  <a:pt x="0" y="257860"/>
                </a:moveTo>
                <a:lnTo>
                  <a:pt x="64312" y="257860"/>
                </a:lnTo>
                <a:lnTo>
                  <a:pt x="64312" y="0"/>
                </a:lnTo>
                <a:lnTo>
                  <a:pt x="0" y="0"/>
                </a:lnTo>
                <a:lnTo>
                  <a:pt x="0" y="257860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1" name="object 101"/>
          <p:cNvSpPr/>
          <p:nvPr/>
        </p:nvSpPr>
        <p:spPr>
          <a:xfrm>
            <a:off x="7146290" y="3138550"/>
            <a:ext cx="64312" cy="257555"/>
          </a:xfrm>
          <a:custGeom>
            <a:avLst/>
            <a:gdLst/>
            <a:ahLst/>
            <a:cxnLst/>
            <a:rect l="l" t="t" r="r" b="b"/>
            <a:pathLst>
              <a:path w="64312" h="257555">
                <a:moveTo>
                  <a:pt x="0" y="257555"/>
                </a:moveTo>
                <a:lnTo>
                  <a:pt x="64312" y="257555"/>
                </a:lnTo>
                <a:lnTo>
                  <a:pt x="64312" y="0"/>
                </a:lnTo>
                <a:lnTo>
                  <a:pt x="0" y="0"/>
                </a:lnTo>
                <a:lnTo>
                  <a:pt x="0" y="257555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2" name="object 102"/>
          <p:cNvSpPr/>
          <p:nvPr/>
        </p:nvSpPr>
        <p:spPr>
          <a:xfrm>
            <a:off x="7146290" y="3397630"/>
            <a:ext cx="64312" cy="257555"/>
          </a:xfrm>
          <a:custGeom>
            <a:avLst/>
            <a:gdLst/>
            <a:ahLst/>
            <a:cxnLst/>
            <a:rect l="l" t="t" r="r" b="b"/>
            <a:pathLst>
              <a:path w="64312" h="257555">
                <a:moveTo>
                  <a:pt x="0" y="257555"/>
                </a:moveTo>
                <a:lnTo>
                  <a:pt x="64312" y="257555"/>
                </a:lnTo>
                <a:lnTo>
                  <a:pt x="64312" y="0"/>
                </a:lnTo>
                <a:lnTo>
                  <a:pt x="0" y="0"/>
                </a:lnTo>
                <a:lnTo>
                  <a:pt x="0" y="257555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3" name="object 103"/>
          <p:cNvSpPr/>
          <p:nvPr/>
        </p:nvSpPr>
        <p:spPr>
          <a:xfrm>
            <a:off x="7146290" y="3656710"/>
            <a:ext cx="64312" cy="257555"/>
          </a:xfrm>
          <a:custGeom>
            <a:avLst/>
            <a:gdLst/>
            <a:ahLst/>
            <a:cxnLst/>
            <a:rect l="l" t="t" r="r" b="b"/>
            <a:pathLst>
              <a:path w="64312" h="257555">
                <a:moveTo>
                  <a:pt x="0" y="257555"/>
                </a:moveTo>
                <a:lnTo>
                  <a:pt x="64312" y="257555"/>
                </a:lnTo>
                <a:lnTo>
                  <a:pt x="64312" y="0"/>
                </a:lnTo>
                <a:lnTo>
                  <a:pt x="0" y="0"/>
                </a:lnTo>
                <a:lnTo>
                  <a:pt x="0" y="257555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4" name="object 104"/>
          <p:cNvSpPr/>
          <p:nvPr/>
        </p:nvSpPr>
        <p:spPr>
          <a:xfrm>
            <a:off x="7146290" y="3915790"/>
            <a:ext cx="64312" cy="257555"/>
          </a:xfrm>
          <a:custGeom>
            <a:avLst/>
            <a:gdLst/>
            <a:ahLst/>
            <a:cxnLst/>
            <a:rect l="l" t="t" r="r" b="b"/>
            <a:pathLst>
              <a:path w="64312" h="257555">
                <a:moveTo>
                  <a:pt x="0" y="257555"/>
                </a:moveTo>
                <a:lnTo>
                  <a:pt x="64312" y="257555"/>
                </a:lnTo>
                <a:lnTo>
                  <a:pt x="64312" y="0"/>
                </a:lnTo>
                <a:lnTo>
                  <a:pt x="0" y="0"/>
                </a:lnTo>
                <a:lnTo>
                  <a:pt x="0" y="257555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5" name="object 105"/>
          <p:cNvSpPr/>
          <p:nvPr/>
        </p:nvSpPr>
        <p:spPr>
          <a:xfrm>
            <a:off x="7146290" y="4174870"/>
            <a:ext cx="64312" cy="257556"/>
          </a:xfrm>
          <a:custGeom>
            <a:avLst/>
            <a:gdLst/>
            <a:ahLst/>
            <a:cxnLst/>
            <a:rect l="l" t="t" r="r" b="b"/>
            <a:pathLst>
              <a:path w="64312" h="257556">
                <a:moveTo>
                  <a:pt x="0" y="257556"/>
                </a:moveTo>
                <a:lnTo>
                  <a:pt x="64312" y="257556"/>
                </a:lnTo>
                <a:lnTo>
                  <a:pt x="64312" y="0"/>
                </a:lnTo>
                <a:lnTo>
                  <a:pt x="0" y="0"/>
                </a:lnTo>
                <a:lnTo>
                  <a:pt x="0" y="257556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6" name="object 106"/>
          <p:cNvSpPr/>
          <p:nvPr/>
        </p:nvSpPr>
        <p:spPr>
          <a:xfrm>
            <a:off x="7146290" y="4433950"/>
            <a:ext cx="64312" cy="257555"/>
          </a:xfrm>
          <a:custGeom>
            <a:avLst/>
            <a:gdLst/>
            <a:ahLst/>
            <a:cxnLst/>
            <a:rect l="l" t="t" r="r" b="b"/>
            <a:pathLst>
              <a:path w="64312" h="257555">
                <a:moveTo>
                  <a:pt x="0" y="257555"/>
                </a:moveTo>
                <a:lnTo>
                  <a:pt x="64312" y="257555"/>
                </a:lnTo>
                <a:lnTo>
                  <a:pt x="64312" y="0"/>
                </a:lnTo>
                <a:lnTo>
                  <a:pt x="0" y="0"/>
                </a:lnTo>
                <a:lnTo>
                  <a:pt x="0" y="257555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7" name="object 107"/>
          <p:cNvSpPr/>
          <p:nvPr/>
        </p:nvSpPr>
        <p:spPr>
          <a:xfrm>
            <a:off x="7146290" y="4693030"/>
            <a:ext cx="64312" cy="257555"/>
          </a:xfrm>
          <a:custGeom>
            <a:avLst/>
            <a:gdLst/>
            <a:ahLst/>
            <a:cxnLst/>
            <a:rect l="l" t="t" r="r" b="b"/>
            <a:pathLst>
              <a:path w="64312" h="257555">
                <a:moveTo>
                  <a:pt x="0" y="257555"/>
                </a:moveTo>
                <a:lnTo>
                  <a:pt x="64312" y="257555"/>
                </a:lnTo>
                <a:lnTo>
                  <a:pt x="64312" y="0"/>
                </a:lnTo>
                <a:lnTo>
                  <a:pt x="0" y="0"/>
                </a:lnTo>
                <a:lnTo>
                  <a:pt x="0" y="257555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8" name="object 108"/>
          <p:cNvSpPr/>
          <p:nvPr/>
        </p:nvSpPr>
        <p:spPr>
          <a:xfrm>
            <a:off x="7146290" y="4952060"/>
            <a:ext cx="64312" cy="257860"/>
          </a:xfrm>
          <a:custGeom>
            <a:avLst/>
            <a:gdLst/>
            <a:ahLst/>
            <a:cxnLst/>
            <a:rect l="l" t="t" r="r" b="b"/>
            <a:pathLst>
              <a:path w="64312" h="257860">
                <a:moveTo>
                  <a:pt x="0" y="257860"/>
                </a:moveTo>
                <a:lnTo>
                  <a:pt x="64312" y="257860"/>
                </a:lnTo>
                <a:lnTo>
                  <a:pt x="64312" y="0"/>
                </a:lnTo>
                <a:lnTo>
                  <a:pt x="0" y="0"/>
                </a:lnTo>
                <a:lnTo>
                  <a:pt x="0" y="257860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9" name="object 109"/>
          <p:cNvSpPr/>
          <p:nvPr/>
        </p:nvSpPr>
        <p:spPr>
          <a:xfrm>
            <a:off x="7146290" y="5211444"/>
            <a:ext cx="64312" cy="257556"/>
          </a:xfrm>
          <a:custGeom>
            <a:avLst/>
            <a:gdLst/>
            <a:ahLst/>
            <a:cxnLst/>
            <a:rect l="l" t="t" r="r" b="b"/>
            <a:pathLst>
              <a:path w="64312" h="257556">
                <a:moveTo>
                  <a:pt x="0" y="257556"/>
                </a:moveTo>
                <a:lnTo>
                  <a:pt x="64312" y="257556"/>
                </a:lnTo>
                <a:lnTo>
                  <a:pt x="64312" y="0"/>
                </a:lnTo>
                <a:lnTo>
                  <a:pt x="0" y="0"/>
                </a:lnTo>
                <a:lnTo>
                  <a:pt x="0" y="257556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0" name="object 110"/>
          <p:cNvSpPr/>
          <p:nvPr/>
        </p:nvSpPr>
        <p:spPr>
          <a:xfrm>
            <a:off x="7146290" y="5470524"/>
            <a:ext cx="64312" cy="257555"/>
          </a:xfrm>
          <a:custGeom>
            <a:avLst/>
            <a:gdLst/>
            <a:ahLst/>
            <a:cxnLst/>
            <a:rect l="l" t="t" r="r" b="b"/>
            <a:pathLst>
              <a:path w="64312" h="257555">
                <a:moveTo>
                  <a:pt x="0" y="257555"/>
                </a:moveTo>
                <a:lnTo>
                  <a:pt x="64312" y="257555"/>
                </a:lnTo>
                <a:lnTo>
                  <a:pt x="64312" y="0"/>
                </a:lnTo>
                <a:lnTo>
                  <a:pt x="0" y="0"/>
                </a:lnTo>
                <a:lnTo>
                  <a:pt x="0" y="257555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1" name="object 111"/>
          <p:cNvSpPr/>
          <p:nvPr/>
        </p:nvSpPr>
        <p:spPr>
          <a:xfrm>
            <a:off x="7146290" y="5729604"/>
            <a:ext cx="64312" cy="257555"/>
          </a:xfrm>
          <a:custGeom>
            <a:avLst/>
            <a:gdLst/>
            <a:ahLst/>
            <a:cxnLst/>
            <a:rect l="l" t="t" r="r" b="b"/>
            <a:pathLst>
              <a:path w="64312" h="257555">
                <a:moveTo>
                  <a:pt x="0" y="257555"/>
                </a:moveTo>
                <a:lnTo>
                  <a:pt x="64312" y="257555"/>
                </a:lnTo>
                <a:lnTo>
                  <a:pt x="64312" y="0"/>
                </a:lnTo>
                <a:lnTo>
                  <a:pt x="0" y="0"/>
                </a:lnTo>
                <a:lnTo>
                  <a:pt x="0" y="257555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2" name="object 112"/>
          <p:cNvSpPr/>
          <p:nvPr/>
        </p:nvSpPr>
        <p:spPr>
          <a:xfrm>
            <a:off x="7146290" y="5988684"/>
            <a:ext cx="64312" cy="257556"/>
          </a:xfrm>
          <a:custGeom>
            <a:avLst/>
            <a:gdLst/>
            <a:ahLst/>
            <a:cxnLst/>
            <a:rect l="l" t="t" r="r" b="b"/>
            <a:pathLst>
              <a:path w="64312" h="257556">
                <a:moveTo>
                  <a:pt x="0" y="257556"/>
                </a:moveTo>
                <a:lnTo>
                  <a:pt x="64312" y="257556"/>
                </a:lnTo>
                <a:lnTo>
                  <a:pt x="64312" y="0"/>
                </a:lnTo>
                <a:lnTo>
                  <a:pt x="0" y="0"/>
                </a:lnTo>
                <a:lnTo>
                  <a:pt x="0" y="257556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3" name="object 113"/>
          <p:cNvSpPr/>
          <p:nvPr/>
        </p:nvSpPr>
        <p:spPr>
          <a:xfrm>
            <a:off x="7146290" y="6247764"/>
            <a:ext cx="64312" cy="257556"/>
          </a:xfrm>
          <a:custGeom>
            <a:avLst/>
            <a:gdLst/>
            <a:ahLst/>
            <a:cxnLst/>
            <a:rect l="l" t="t" r="r" b="b"/>
            <a:pathLst>
              <a:path w="64312" h="257555">
                <a:moveTo>
                  <a:pt x="0" y="257556"/>
                </a:moveTo>
                <a:lnTo>
                  <a:pt x="64312" y="257556"/>
                </a:lnTo>
                <a:lnTo>
                  <a:pt x="64312" y="0"/>
                </a:lnTo>
                <a:lnTo>
                  <a:pt x="0" y="0"/>
                </a:lnTo>
                <a:lnTo>
                  <a:pt x="0" y="257556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4" name="object 114"/>
          <p:cNvSpPr/>
          <p:nvPr/>
        </p:nvSpPr>
        <p:spPr>
          <a:xfrm>
            <a:off x="7146290" y="6506844"/>
            <a:ext cx="64312" cy="257556"/>
          </a:xfrm>
          <a:custGeom>
            <a:avLst/>
            <a:gdLst/>
            <a:ahLst/>
            <a:cxnLst/>
            <a:rect l="l" t="t" r="r" b="b"/>
            <a:pathLst>
              <a:path w="64312" h="257555">
                <a:moveTo>
                  <a:pt x="0" y="257556"/>
                </a:moveTo>
                <a:lnTo>
                  <a:pt x="64312" y="257556"/>
                </a:lnTo>
                <a:lnTo>
                  <a:pt x="64312" y="0"/>
                </a:lnTo>
                <a:lnTo>
                  <a:pt x="0" y="0"/>
                </a:lnTo>
                <a:lnTo>
                  <a:pt x="0" y="257556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5" name="object 115"/>
          <p:cNvSpPr/>
          <p:nvPr/>
        </p:nvSpPr>
        <p:spPr>
          <a:xfrm>
            <a:off x="7146290" y="6765925"/>
            <a:ext cx="64312" cy="257555"/>
          </a:xfrm>
          <a:custGeom>
            <a:avLst/>
            <a:gdLst/>
            <a:ahLst/>
            <a:cxnLst/>
            <a:rect l="l" t="t" r="r" b="b"/>
            <a:pathLst>
              <a:path w="64312" h="257555">
                <a:moveTo>
                  <a:pt x="0" y="257555"/>
                </a:moveTo>
                <a:lnTo>
                  <a:pt x="64312" y="257555"/>
                </a:lnTo>
                <a:lnTo>
                  <a:pt x="64312" y="0"/>
                </a:lnTo>
                <a:lnTo>
                  <a:pt x="0" y="0"/>
                </a:lnTo>
                <a:lnTo>
                  <a:pt x="0" y="257555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6" name="object 116"/>
          <p:cNvSpPr/>
          <p:nvPr/>
        </p:nvSpPr>
        <p:spPr>
          <a:xfrm>
            <a:off x="7146290" y="7025081"/>
            <a:ext cx="64312" cy="257860"/>
          </a:xfrm>
          <a:custGeom>
            <a:avLst/>
            <a:gdLst/>
            <a:ahLst/>
            <a:cxnLst/>
            <a:rect l="l" t="t" r="r" b="b"/>
            <a:pathLst>
              <a:path w="64312" h="257860">
                <a:moveTo>
                  <a:pt x="0" y="257860"/>
                </a:moveTo>
                <a:lnTo>
                  <a:pt x="64312" y="257860"/>
                </a:lnTo>
                <a:lnTo>
                  <a:pt x="64312" y="0"/>
                </a:lnTo>
                <a:lnTo>
                  <a:pt x="0" y="0"/>
                </a:lnTo>
                <a:lnTo>
                  <a:pt x="0" y="257860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7" name="object 117"/>
          <p:cNvSpPr/>
          <p:nvPr/>
        </p:nvSpPr>
        <p:spPr>
          <a:xfrm>
            <a:off x="7146290" y="7284465"/>
            <a:ext cx="64312" cy="257556"/>
          </a:xfrm>
          <a:custGeom>
            <a:avLst/>
            <a:gdLst/>
            <a:ahLst/>
            <a:cxnLst/>
            <a:rect l="l" t="t" r="r" b="b"/>
            <a:pathLst>
              <a:path w="64312" h="257555">
                <a:moveTo>
                  <a:pt x="0" y="257556"/>
                </a:moveTo>
                <a:lnTo>
                  <a:pt x="64312" y="257556"/>
                </a:lnTo>
                <a:lnTo>
                  <a:pt x="64312" y="0"/>
                </a:lnTo>
                <a:lnTo>
                  <a:pt x="0" y="0"/>
                </a:lnTo>
                <a:lnTo>
                  <a:pt x="0" y="257556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8" name="object 118"/>
          <p:cNvSpPr/>
          <p:nvPr/>
        </p:nvSpPr>
        <p:spPr>
          <a:xfrm>
            <a:off x="7146290" y="7543545"/>
            <a:ext cx="64312" cy="257556"/>
          </a:xfrm>
          <a:custGeom>
            <a:avLst/>
            <a:gdLst/>
            <a:ahLst/>
            <a:cxnLst/>
            <a:rect l="l" t="t" r="r" b="b"/>
            <a:pathLst>
              <a:path w="64312" h="257555">
                <a:moveTo>
                  <a:pt x="0" y="257556"/>
                </a:moveTo>
                <a:lnTo>
                  <a:pt x="64312" y="257556"/>
                </a:lnTo>
                <a:lnTo>
                  <a:pt x="64312" y="0"/>
                </a:lnTo>
                <a:lnTo>
                  <a:pt x="0" y="0"/>
                </a:lnTo>
                <a:lnTo>
                  <a:pt x="0" y="257556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9" name="object 119"/>
          <p:cNvSpPr/>
          <p:nvPr/>
        </p:nvSpPr>
        <p:spPr>
          <a:xfrm>
            <a:off x="7146290" y="7802626"/>
            <a:ext cx="64312" cy="257556"/>
          </a:xfrm>
          <a:custGeom>
            <a:avLst/>
            <a:gdLst/>
            <a:ahLst/>
            <a:cxnLst/>
            <a:rect l="l" t="t" r="r" b="b"/>
            <a:pathLst>
              <a:path w="64312" h="257555">
                <a:moveTo>
                  <a:pt x="0" y="257555"/>
                </a:moveTo>
                <a:lnTo>
                  <a:pt x="64312" y="257555"/>
                </a:lnTo>
                <a:lnTo>
                  <a:pt x="64312" y="0"/>
                </a:lnTo>
                <a:lnTo>
                  <a:pt x="0" y="0"/>
                </a:lnTo>
                <a:lnTo>
                  <a:pt x="0" y="257555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0" name="object 120"/>
          <p:cNvSpPr/>
          <p:nvPr/>
        </p:nvSpPr>
        <p:spPr>
          <a:xfrm>
            <a:off x="7146290" y="8061705"/>
            <a:ext cx="64312" cy="257556"/>
          </a:xfrm>
          <a:custGeom>
            <a:avLst/>
            <a:gdLst/>
            <a:ahLst/>
            <a:cxnLst/>
            <a:rect l="l" t="t" r="r" b="b"/>
            <a:pathLst>
              <a:path w="64312" h="257555">
                <a:moveTo>
                  <a:pt x="0" y="257555"/>
                </a:moveTo>
                <a:lnTo>
                  <a:pt x="64312" y="257555"/>
                </a:lnTo>
                <a:lnTo>
                  <a:pt x="64312" y="0"/>
                </a:lnTo>
                <a:lnTo>
                  <a:pt x="0" y="0"/>
                </a:lnTo>
                <a:lnTo>
                  <a:pt x="0" y="257555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1" name="object 121"/>
          <p:cNvSpPr/>
          <p:nvPr/>
        </p:nvSpPr>
        <p:spPr>
          <a:xfrm>
            <a:off x="7146290" y="8320785"/>
            <a:ext cx="64312" cy="257556"/>
          </a:xfrm>
          <a:custGeom>
            <a:avLst/>
            <a:gdLst/>
            <a:ahLst/>
            <a:cxnLst/>
            <a:rect l="l" t="t" r="r" b="b"/>
            <a:pathLst>
              <a:path w="64312" h="257555">
                <a:moveTo>
                  <a:pt x="0" y="257556"/>
                </a:moveTo>
                <a:lnTo>
                  <a:pt x="64312" y="257556"/>
                </a:lnTo>
                <a:lnTo>
                  <a:pt x="64312" y="0"/>
                </a:lnTo>
                <a:lnTo>
                  <a:pt x="0" y="0"/>
                </a:lnTo>
                <a:lnTo>
                  <a:pt x="0" y="257556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2" name="object 122"/>
          <p:cNvSpPr/>
          <p:nvPr/>
        </p:nvSpPr>
        <p:spPr>
          <a:xfrm>
            <a:off x="7146290" y="8579865"/>
            <a:ext cx="64312" cy="257556"/>
          </a:xfrm>
          <a:custGeom>
            <a:avLst/>
            <a:gdLst/>
            <a:ahLst/>
            <a:cxnLst/>
            <a:rect l="l" t="t" r="r" b="b"/>
            <a:pathLst>
              <a:path w="64312" h="257555">
                <a:moveTo>
                  <a:pt x="0" y="257556"/>
                </a:moveTo>
                <a:lnTo>
                  <a:pt x="64312" y="257556"/>
                </a:lnTo>
                <a:lnTo>
                  <a:pt x="64312" y="0"/>
                </a:lnTo>
                <a:lnTo>
                  <a:pt x="0" y="0"/>
                </a:lnTo>
                <a:lnTo>
                  <a:pt x="0" y="257556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3" name="object 123"/>
          <p:cNvSpPr/>
          <p:nvPr/>
        </p:nvSpPr>
        <p:spPr>
          <a:xfrm>
            <a:off x="7146290" y="8838945"/>
            <a:ext cx="64312" cy="257556"/>
          </a:xfrm>
          <a:custGeom>
            <a:avLst/>
            <a:gdLst/>
            <a:ahLst/>
            <a:cxnLst/>
            <a:rect l="l" t="t" r="r" b="b"/>
            <a:pathLst>
              <a:path w="64312" h="257555">
                <a:moveTo>
                  <a:pt x="0" y="257556"/>
                </a:moveTo>
                <a:lnTo>
                  <a:pt x="64312" y="257556"/>
                </a:lnTo>
                <a:lnTo>
                  <a:pt x="64312" y="0"/>
                </a:lnTo>
                <a:lnTo>
                  <a:pt x="0" y="0"/>
                </a:lnTo>
                <a:lnTo>
                  <a:pt x="0" y="257556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4" name="object 124"/>
          <p:cNvSpPr/>
          <p:nvPr/>
        </p:nvSpPr>
        <p:spPr>
          <a:xfrm>
            <a:off x="7146290" y="9097974"/>
            <a:ext cx="64312" cy="257860"/>
          </a:xfrm>
          <a:custGeom>
            <a:avLst/>
            <a:gdLst/>
            <a:ahLst/>
            <a:cxnLst/>
            <a:rect l="l" t="t" r="r" b="b"/>
            <a:pathLst>
              <a:path w="64312" h="257860">
                <a:moveTo>
                  <a:pt x="0" y="257860"/>
                </a:moveTo>
                <a:lnTo>
                  <a:pt x="64312" y="257860"/>
                </a:lnTo>
                <a:lnTo>
                  <a:pt x="64312" y="0"/>
                </a:lnTo>
                <a:lnTo>
                  <a:pt x="0" y="0"/>
                </a:lnTo>
                <a:lnTo>
                  <a:pt x="0" y="257860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5" name="object 125"/>
          <p:cNvSpPr/>
          <p:nvPr/>
        </p:nvSpPr>
        <p:spPr>
          <a:xfrm>
            <a:off x="7146290" y="9357359"/>
            <a:ext cx="64312" cy="257556"/>
          </a:xfrm>
          <a:custGeom>
            <a:avLst/>
            <a:gdLst/>
            <a:ahLst/>
            <a:cxnLst/>
            <a:rect l="l" t="t" r="r" b="b"/>
            <a:pathLst>
              <a:path w="64312" h="257555">
                <a:moveTo>
                  <a:pt x="0" y="257556"/>
                </a:moveTo>
                <a:lnTo>
                  <a:pt x="64312" y="257556"/>
                </a:lnTo>
                <a:lnTo>
                  <a:pt x="64312" y="0"/>
                </a:lnTo>
                <a:lnTo>
                  <a:pt x="0" y="0"/>
                </a:lnTo>
                <a:lnTo>
                  <a:pt x="0" y="257556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6" name="object 126"/>
          <p:cNvSpPr/>
          <p:nvPr/>
        </p:nvSpPr>
        <p:spPr>
          <a:xfrm>
            <a:off x="7146290" y="9616440"/>
            <a:ext cx="64312" cy="257556"/>
          </a:xfrm>
          <a:custGeom>
            <a:avLst/>
            <a:gdLst/>
            <a:ahLst/>
            <a:cxnLst/>
            <a:rect l="l" t="t" r="r" b="b"/>
            <a:pathLst>
              <a:path w="64312" h="257555">
                <a:moveTo>
                  <a:pt x="0" y="257556"/>
                </a:moveTo>
                <a:lnTo>
                  <a:pt x="64312" y="257556"/>
                </a:lnTo>
                <a:lnTo>
                  <a:pt x="64312" y="0"/>
                </a:lnTo>
                <a:lnTo>
                  <a:pt x="0" y="0"/>
                </a:lnTo>
                <a:lnTo>
                  <a:pt x="0" y="257556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7" name="object 127"/>
          <p:cNvSpPr/>
          <p:nvPr/>
        </p:nvSpPr>
        <p:spPr>
          <a:xfrm>
            <a:off x="7146290" y="9875519"/>
            <a:ext cx="64312" cy="257555"/>
          </a:xfrm>
          <a:custGeom>
            <a:avLst/>
            <a:gdLst/>
            <a:ahLst/>
            <a:cxnLst/>
            <a:rect l="l" t="t" r="r" b="b"/>
            <a:pathLst>
              <a:path w="64312" h="257555">
                <a:moveTo>
                  <a:pt x="0" y="257555"/>
                </a:moveTo>
                <a:lnTo>
                  <a:pt x="64312" y="257555"/>
                </a:lnTo>
                <a:lnTo>
                  <a:pt x="64312" y="0"/>
                </a:lnTo>
                <a:lnTo>
                  <a:pt x="0" y="0"/>
                </a:lnTo>
                <a:lnTo>
                  <a:pt x="0" y="257555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8" name="object 128"/>
          <p:cNvSpPr/>
          <p:nvPr/>
        </p:nvSpPr>
        <p:spPr>
          <a:xfrm>
            <a:off x="348995" y="559256"/>
            <a:ext cx="64922" cy="256336"/>
          </a:xfrm>
          <a:custGeom>
            <a:avLst/>
            <a:gdLst/>
            <a:ahLst/>
            <a:cxnLst/>
            <a:rect l="l" t="t" r="r" b="b"/>
            <a:pathLst>
              <a:path w="64922" h="256336">
                <a:moveTo>
                  <a:pt x="0" y="256336"/>
                </a:moveTo>
                <a:lnTo>
                  <a:pt x="64922" y="256336"/>
                </a:lnTo>
                <a:lnTo>
                  <a:pt x="64922" y="0"/>
                </a:lnTo>
                <a:lnTo>
                  <a:pt x="0" y="0"/>
                </a:lnTo>
                <a:lnTo>
                  <a:pt x="0" y="256336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9" name="object 129"/>
          <p:cNvSpPr/>
          <p:nvPr/>
        </p:nvSpPr>
        <p:spPr>
          <a:xfrm>
            <a:off x="309676" y="499262"/>
            <a:ext cx="0" cy="9682886"/>
          </a:xfrm>
          <a:custGeom>
            <a:avLst/>
            <a:gdLst/>
            <a:ahLst/>
            <a:cxnLst/>
            <a:rect l="l" t="t" r="r" b="b"/>
            <a:pathLst>
              <a:path w="0" h="9682886">
                <a:moveTo>
                  <a:pt x="0" y="0"/>
                </a:moveTo>
                <a:lnTo>
                  <a:pt x="0" y="9682886"/>
                </a:lnTo>
              </a:path>
            </a:pathLst>
          </a:custGeom>
          <a:ln w="1102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0" name="object 130"/>
          <p:cNvSpPr/>
          <p:nvPr/>
        </p:nvSpPr>
        <p:spPr>
          <a:xfrm>
            <a:off x="348995" y="816813"/>
            <a:ext cx="64922" cy="256336"/>
          </a:xfrm>
          <a:custGeom>
            <a:avLst/>
            <a:gdLst/>
            <a:ahLst/>
            <a:cxnLst/>
            <a:rect l="l" t="t" r="r" b="b"/>
            <a:pathLst>
              <a:path w="64922" h="256336">
                <a:moveTo>
                  <a:pt x="0" y="256336"/>
                </a:moveTo>
                <a:lnTo>
                  <a:pt x="64922" y="256336"/>
                </a:lnTo>
                <a:lnTo>
                  <a:pt x="64922" y="0"/>
                </a:lnTo>
                <a:lnTo>
                  <a:pt x="0" y="0"/>
                </a:lnTo>
                <a:lnTo>
                  <a:pt x="0" y="256336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1" name="object 131"/>
          <p:cNvSpPr/>
          <p:nvPr/>
        </p:nvSpPr>
        <p:spPr>
          <a:xfrm>
            <a:off x="348995" y="1074673"/>
            <a:ext cx="64922" cy="256031"/>
          </a:xfrm>
          <a:custGeom>
            <a:avLst/>
            <a:gdLst/>
            <a:ahLst/>
            <a:cxnLst/>
            <a:rect l="l" t="t" r="r" b="b"/>
            <a:pathLst>
              <a:path w="64922" h="256031">
                <a:moveTo>
                  <a:pt x="0" y="256031"/>
                </a:moveTo>
                <a:lnTo>
                  <a:pt x="64922" y="256031"/>
                </a:lnTo>
                <a:lnTo>
                  <a:pt x="64922" y="0"/>
                </a:lnTo>
                <a:lnTo>
                  <a:pt x="0" y="0"/>
                </a:lnTo>
                <a:lnTo>
                  <a:pt x="0" y="256031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2" name="object 132"/>
          <p:cNvSpPr/>
          <p:nvPr/>
        </p:nvSpPr>
        <p:spPr>
          <a:xfrm>
            <a:off x="348995" y="1332229"/>
            <a:ext cx="64922" cy="256031"/>
          </a:xfrm>
          <a:custGeom>
            <a:avLst/>
            <a:gdLst/>
            <a:ahLst/>
            <a:cxnLst/>
            <a:rect l="l" t="t" r="r" b="b"/>
            <a:pathLst>
              <a:path w="64922" h="256031">
                <a:moveTo>
                  <a:pt x="0" y="256031"/>
                </a:moveTo>
                <a:lnTo>
                  <a:pt x="64922" y="256031"/>
                </a:lnTo>
                <a:lnTo>
                  <a:pt x="64922" y="0"/>
                </a:lnTo>
                <a:lnTo>
                  <a:pt x="0" y="0"/>
                </a:lnTo>
                <a:lnTo>
                  <a:pt x="0" y="256031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3" name="object 133"/>
          <p:cNvSpPr/>
          <p:nvPr/>
        </p:nvSpPr>
        <p:spPr>
          <a:xfrm>
            <a:off x="348995" y="1589785"/>
            <a:ext cx="64922" cy="256031"/>
          </a:xfrm>
          <a:custGeom>
            <a:avLst/>
            <a:gdLst/>
            <a:ahLst/>
            <a:cxnLst/>
            <a:rect l="l" t="t" r="r" b="b"/>
            <a:pathLst>
              <a:path w="64922" h="256031">
                <a:moveTo>
                  <a:pt x="0" y="256031"/>
                </a:moveTo>
                <a:lnTo>
                  <a:pt x="64922" y="256031"/>
                </a:lnTo>
                <a:lnTo>
                  <a:pt x="64922" y="0"/>
                </a:lnTo>
                <a:lnTo>
                  <a:pt x="0" y="0"/>
                </a:lnTo>
                <a:lnTo>
                  <a:pt x="0" y="256031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4" name="object 134"/>
          <p:cNvSpPr/>
          <p:nvPr/>
        </p:nvSpPr>
        <p:spPr>
          <a:xfrm>
            <a:off x="348995" y="1847341"/>
            <a:ext cx="64922" cy="256031"/>
          </a:xfrm>
          <a:custGeom>
            <a:avLst/>
            <a:gdLst/>
            <a:ahLst/>
            <a:cxnLst/>
            <a:rect l="l" t="t" r="r" b="b"/>
            <a:pathLst>
              <a:path w="64922" h="256031">
                <a:moveTo>
                  <a:pt x="0" y="256031"/>
                </a:moveTo>
                <a:lnTo>
                  <a:pt x="64922" y="256031"/>
                </a:lnTo>
                <a:lnTo>
                  <a:pt x="64922" y="0"/>
                </a:lnTo>
                <a:lnTo>
                  <a:pt x="0" y="0"/>
                </a:lnTo>
                <a:lnTo>
                  <a:pt x="0" y="256031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5" name="object 135"/>
          <p:cNvSpPr/>
          <p:nvPr/>
        </p:nvSpPr>
        <p:spPr>
          <a:xfrm>
            <a:off x="348995" y="2104897"/>
            <a:ext cx="64922" cy="256031"/>
          </a:xfrm>
          <a:custGeom>
            <a:avLst/>
            <a:gdLst/>
            <a:ahLst/>
            <a:cxnLst/>
            <a:rect l="l" t="t" r="r" b="b"/>
            <a:pathLst>
              <a:path w="64922" h="256031">
                <a:moveTo>
                  <a:pt x="0" y="256031"/>
                </a:moveTo>
                <a:lnTo>
                  <a:pt x="64922" y="256031"/>
                </a:lnTo>
                <a:lnTo>
                  <a:pt x="64922" y="0"/>
                </a:lnTo>
                <a:lnTo>
                  <a:pt x="0" y="0"/>
                </a:lnTo>
                <a:lnTo>
                  <a:pt x="0" y="256031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6" name="object 136"/>
          <p:cNvSpPr/>
          <p:nvPr/>
        </p:nvSpPr>
        <p:spPr>
          <a:xfrm>
            <a:off x="348995" y="2362453"/>
            <a:ext cx="64922" cy="256031"/>
          </a:xfrm>
          <a:custGeom>
            <a:avLst/>
            <a:gdLst/>
            <a:ahLst/>
            <a:cxnLst/>
            <a:rect l="l" t="t" r="r" b="b"/>
            <a:pathLst>
              <a:path w="64922" h="256031">
                <a:moveTo>
                  <a:pt x="0" y="256031"/>
                </a:moveTo>
                <a:lnTo>
                  <a:pt x="64922" y="256031"/>
                </a:lnTo>
                <a:lnTo>
                  <a:pt x="64922" y="0"/>
                </a:lnTo>
                <a:lnTo>
                  <a:pt x="0" y="0"/>
                </a:lnTo>
                <a:lnTo>
                  <a:pt x="0" y="256031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7" name="object 137"/>
          <p:cNvSpPr/>
          <p:nvPr/>
        </p:nvSpPr>
        <p:spPr>
          <a:xfrm>
            <a:off x="348995" y="2620009"/>
            <a:ext cx="64922" cy="257555"/>
          </a:xfrm>
          <a:custGeom>
            <a:avLst/>
            <a:gdLst/>
            <a:ahLst/>
            <a:cxnLst/>
            <a:rect l="l" t="t" r="r" b="b"/>
            <a:pathLst>
              <a:path w="64922" h="257555">
                <a:moveTo>
                  <a:pt x="0" y="257555"/>
                </a:moveTo>
                <a:lnTo>
                  <a:pt x="64922" y="257555"/>
                </a:lnTo>
                <a:lnTo>
                  <a:pt x="64922" y="0"/>
                </a:lnTo>
                <a:lnTo>
                  <a:pt x="0" y="0"/>
                </a:lnTo>
                <a:lnTo>
                  <a:pt x="0" y="257555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8" name="object 138"/>
          <p:cNvSpPr/>
          <p:nvPr/>
        </p:nvSpPr>
        <p:spPr>
          <a:xfrm>
            <a:off x="348995" y="2879165"/>
            <a:ext cx="64922" cy="257860"/>
          </a:xfrm>
          <a:custGeom>
            <a:avLst/>
            <a:gdLst/>
            <a:ahLst/>
            <a:cxnLst/>
            <a:rect l="l" t="t" r="r" b="b"/>
            <a:pathLst>
              <a:path w="64922" h="257860">
                <a:moveTo>
                  <a:pt x="0" y="257860"/>
                </a:moveTo>
                <a:lnTo>
                  <a:pt x="64922" y="257860"/>
                </a:lnTo>
                <a:lnTo>
                  <a:pt x="64922" y="0"/>
                </a:lnTo>
                <a:lnTo>
                  <a:pt x="0" y="0"/>
                </a:lnTo>
                <a:lnTo>
                  <a:pt x="0" y="257860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9" name="object 139"/>
          <p:cNvSpPr/>
          <p:nvPr/>
        </p:nvSpPr>
        <p:spPr>
          <a:xfrm>
            <a:off x="348995" y="3138550"/>
            <a:ext cx="64922" cy="257555"/>
          </a:xfrm>
          <a:custGeom>
            <a:avLst/>
            <a:gdLst/>
            <a:ahLst/>
            <a:cxnLst/>
            <a:rect l="l" t="t" r="r" b="b"/>
            <a:pathLst>
              <a:path w="64922" h="257555">
                <a:moveTo>
                  <a:pt x="0" y="257555"/>
                </a:moveTo>
                <a:lnTo>
                  <a:pt x="64922" y="257555"/>
                </a:lnTo>
                <a:lnTo>
                  <a:pt x="64922" y="0"/>
                </a:lnTo>
                <a:lnTo>
                  <a:pt x="0" y="0"/>
                </a:lnTo>
                <a:lnTo>
                  <a:pt x="0" y="257555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0" name="object 140"/>
          <p:cNvSpPr/>
          <p:nvPr/>
        </p:nvSpPr>
        <p:spPr>
          <a:xfrm>
            <a:off x="348995" y="3397630"/>
            <a:ext cx="64922" cy="257555"/>
          </a:xfrm>
          <a:custGeom>
            <a:avLst/>
            <a:gdLst/>
            <a:ahLst/>
            <a:cxnLst/>
            <a:rect l="l" t="t" r="r" b="b"/>
            <a:pathLst>
              <a:path w="64922" h="257555">
                <a:moveTo>
                  <a:pt x="0" y="257555"/>
                </a:moveTo>
                <a:lnTo>
                  <a:pt x="64922" y="257555"/>
                </a:lnTo>
                <a:lnTo>
                  <a:pt x="64922" y="0"/>
                </a:lnTo>
                <a:lnTo>
                  <a:pt x="0" y="0"/>
                </a:lnTo>
                <a:lnTo>
                  <a:pt x="0" y="257555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1" name="object 141"/>
          <p:cNvSpPr/>
          <p:nvPr/>
        </p:nvSpPr>
        <p:spPr>
          <a:xfrm>
            <a:off x="348995" y="3656710"/>
            <a:ext cx="64922" cy="257555"/>
          </a:xfrm>
          <a:custGeom>
            <a:avLst/>
            <a:gdLst/>
            <a:ahLst/>
            <a:cxnLst/>
            <a:rect l="l" t="t" r="r" b="b"/>
            <a:pathLst>
              <a:path w="64922" h="257555">
                <a:moveTo>
                  <a:pt x="0" y="257555"/>
                </a:moveTo>
                <a:lnTo>
                  <a:pt x="64922" y="257555"/>
                </a:lnTo>
                <a:lnTo>
                  <a:pt x="64922" y="0"/>
                </a:lnTo>
                <a:lnTo>
                  <a:pt x="0" y="0"/>
                </a:lnTo>
                <a:lnTo>
                  <a:pt x="0" y="257555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2" name="object 142"/>
          <p:cNvSpPr/>
          <p:nvPr/>
        </p:nvSpPr>
        <p:spPr>
          <a:xfrm>
            <a:off x="348995" y="3915790"/>
            <a:ext cx="64922" cy="257555"/>
          </a:xfrm>
          <a:custGeom>
            <a:avLst/>
            <a:gdLst/>
            <a:ahLst/>
            <a:cxnLst/>
            <a:rect l="l" t="t" r="r" b="b"/>
            <a:pathLst>
              <a:path w="64922" h="257555">
                <a:moveTo>
                  <a:pt x="0" y="257555"/>
                </a:moveTo>
                <a:lnTo>
                  <a:pt x="64922" y="257555"/>
                </a:lnTo>
                <a:lnTo>
                  <a:pt x="64922" y="0"/>
                </a:lnTo>
                <a:lnTo>
                  <a:pt x="0" y="0"/>
                </a:lnTo>
                <a:lnTo>
                  <a:pt x="0" y="257555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3" name="object 143"/>
          <p:cNvSpPr/>
          <p:nvPr/>
        </p:nvSpPr>
        <p:spPr>
          <a:xfrm>
            <a:off x="348995" y="4174870"/>
            <a:ext cx="64922" cy="257556"/>
          </a:xfrm>
          <a:custGeom>
            <a:avLst/>
            <a:gdLst/>
            <a:ahLst/>
            <a:cxnLst/>
            <a:rect l="l" t="t" r="r" b="b"/>
            <a:pathLst>
              <a:path w="64922" h="257556">
                <a:moveTo>
                  <a:pt x="0" y="257556"/>
                </a:moveTo>
                <a:lnTo>
                  <a:pt x="64922" y="257556"/>
                </a:lnTo>
                <a:lnTo>
                  <a:pt x="64922" y="0"/>
                </a:lnTo>
                <a:lnTo>
                  <a:pt x="0" y="0"/>
                </a:lnTo>
                <a:lnTo>
                  <a:pt x="0" y="257556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4" name="object 144"/>
          <p:cNvSpPr/>
          <p:nvPr/>
        </p:nvSpPr>
        <p:spPr>
          <a:xfrm>
            <a:off x="348995" y="4433950"/>
            <a:ext cx="64922" cy="257555"/>
          </a:xfrm>
          <a:custGeom>
            <a:avLst/>
            <a:gdLst/>
            <a:ahLst/>
            <a:cxnLst/>
            <a:rect l="l" t="t" r="r" b="b"/>
            <a:pathLst>
              <a:path w="64922" h="257555">
                <a:moveTo>
                  <a:pt x="0" y="257555"/>
                </a:moveTo>
                <a:lnTo>
                  <a:pt x="64922" y="257555"/>
                </a:lnTo>
                <a:lnTo>
                  <a:pt x="64922" y="0"/>
                </a:lnTo>
                <a:lnTo>
                  <a:pt x="0" y="0"/>
                </a:lnTo>
                <a:lnTo>
                  <a:pt x="0" y="257555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5" name="object 145"/>
          <p:cNvSpPr/>
          <p:nvPr/>
        </p:nvSpPr>
        <p:spPr>
          <a:xfrm>
            <a:off x="348995" y="4693030"/>
            <a:ext cx="64922" cy="257555"/>
          </a:xfrm>
          <a:custGeom>
            <a:avLst/>
            <a:gdLst/>
            <a:ahLst/>
            <a:cxnLst/>
            <a:rect l="l" t="t" r="r" b="b"/>
            <a:pathLst>
              <a:path w="64922" h="257555">
                <a:moveTo>
                  <a:pt x="0" y="257555"/>
                </a:moveTo>
                <a:lnTo>
                  <a:pt x="64922" y="257555"/>
                </a:lnTo>
                <a:lnTo>
                  <a:pt x="64922" y="0"/>
                </a:lnTo>
                <a:lnTo>
                  <a:pt x="0" y="0"/>
                </a:lnTo>
                <a:lnTo>
                  <a:pt x="0" y="257555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6" name="object 146"/>
          <p:cNvSpPr/>
          <p:nvPr/>
        </p:nvSpPr>
        <p:spPr>
          <a:xfrm>
            <a:off x="348995" y="4952060"/>
            <a:ext cx="64922" cy="257860"/>
          </a:xfrm>
          <a:custGeom>
            <a:avLst/>
            <a:gdLst/>
            <a:ahLst/>
            <a:cxnLst/>
            <a:rect l="l" t="t" r="r" b="b"/>
            <a:pathLst>
              <a:path w="64922" h="257860">
                <a:moveTo>
                  <a:pt x="0" y="257860"/>
                </a:moveTo>
                <a:lnTo>
                  <a:pt x="64922" y="257860"/>
                </a:lnTo>
                <a:lnTo>
                  <a:pt x="64922" y="0"/>
                </a:lnTo>
                <a:lnTo>
                  <a:pt x="0" y="0"/>
                </a:lnTo>
                <a:lnTo>
                  <a:pt x="0" y="257860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7" name="object 147"/>
          <p:cNvSpPr/>
          <p:nvPr/>
        </p:nvSpPr>
        <p:spPr>
          <a:xfrm>
            <a:off x="348995" y="5211444"/>
            <a:ext cx="64922" cy="257556"/>
          </a:xfrm>
          <a:custGeom>
            <a:avLst/>
            <a:gdLst/>
            <a:ahLst/>
            <a:cxnLst/>
            <a:rect l="l" t="t" r="r" b="b"/>
            <a:pathLst>
              <a:path w="64922" h="257556">
                <a:moveTo>
                  <a:pt x="0" y="257556"/>
                </a:moveTo>
                <a:lnTo>
                  <a:pt x="64922" y="257556"/>
                </a:lnTo>
                <a:lnTo>
                  <a:pt x="64922" y="0"/>
                </a:lnTo>
                <a:lnTo>
                  <a:pt x="0" y="0"/>
                </a:lnTo>
                <a:lnTo>
                  <a:pt x="0" y="257556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8" name="object 148"/>
          <p:cNvSpPr/>
          <p:nvPr/>
        </p:nvSpPr>
        <p:spPr>
          <a:xfrm>
            <a:off x="348995" y="5470524"/>
            <a:ext cx="64922" cy="257555"/>
          </a:xfrm>
          <a:custGeom>
            <a:avLst/>
            <a:gdLst/>
            <a:ahLst/>
            <a:cxnLst/>
            <a:rect l="l" t="t" r="r" b="b"/>
            <a:pathLst>
              <a:path w="64922" h="257555">
                <a:moveTo>
                  <a:pt x="0" y="257555"/>
                </a:moveTo>
                <a:lnTo>
                  <a:pt x="64922" y="257555"/>
                </a:lnTo>
                <a:lnTo>
                  <a:pt x="64922" y="0"/>
                </a:lnTo>
                <a:lnTo>
                  <a:pt x="0" y="0"/>
                </a:lnTo>
                <a:lnTo>
                  <a:pt x="0" y="257555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9" name="object 149"/>
          <p:cNvSpPr/>
          <p:nvPr/>
        </p:nvSpPr>
        <p:spPr>
          <a:xfrm>
            <a:off x="348995" y="5729604"/>
            <a:ext cx="64922" cy="257555"/>
          </a:xfrm>
          <a:custGeom>
            <a:avLst/>
            <a:gdLst/>
            <a:ahLst/>
            <a:cxnLst/>
            <a:rect l="l" t="t" r="r" b="b"/>
            <a:pathLst>
              <a:path w="64922" h="257555">
                <a:moveTo>
                  <a:pt x="0" y="257555"/>
                </a:moveTo>
                <a:lnTo>
                  <a:pt x="64922" y="257555"/>
                </a:lnTo>
                <a:lnTo>
                  <a:pt x="64922" y="0"/>
                </a:lnTo>
                <a:lnTo>
                  <a:pt x="0" y="0"/>
                </a:lnTo>
                <a:lnTo>
                  <a:pt x="0" y="257555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0" name="object 150"/>
          <p:cNvSpPr/>
          <p:nvPr/>
        </p:nvSpPr>
        <p:spPr>
          <a:xfrm>
            <a:off x="348995" y="5988684"/>
            <a:ext cx="64922" cy="257556"/>
          </a:xfrm>
          <a:custGeom>
            <a:avLst/>
            <a:gdLst/>
            <a:ahLst/>
            <a:cxnLst/>
            <a:rect l="l" t="t" r="r" b="b"/>
            <a:pathLst>
              <a:path w="64922" h="257556">
                <a:moveTo>
                  <a:pt x="0" y="257556"/>
                </a:moveTo>
                <a:lnTo>
                  <a:pt x="64922" y="257556"/>
                </a:lnTo>
                <a:lnTo>
                  <a:pt x="64922" y="0"/>
                </a:lnTo>
                <a:lnTo>
                  <a:pt x="0" y="0"/>
                </a:lnTo>
                <a:lnTo>
                  <a:pt x="0" y="257556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1" name="object 151"/>
          <p:cNvSpPr/>
          <p:nvPr/>
        </p:nvSpPr>
        <p:spPr>
          <a:xfrm>
            <a:off x="348995" y="6247764"/>
            <a:ext cx="64922" cy="257556"/>
          </a:xfrm>
          <a:custGeom>
            <a:avLst/>
            <a:gdLst/>
            <a:ahLst/>
            <a:cxnLst/>
            <a:rect l="l" t="t" r="r" b="b"/>
            <a:pathLst>
              <a:path w="64922" h="257555">
                <a:moveTo>
                  <a:pt x="0" y="257556"/>
                </a:moveTo>
                <a:lnTo>
                  <a:pt x="64922" y="257556"/>
                </a:lnTo>
                <a:lnTo>
                  <a:pt x="64922" y="0"/>
                </a:lnTo>
                <a:lnTo>
                  <a:pt x="0" y="0"/>
                </a:lnTo>
                <a:lnTo>
                  <a:pt x="0" y="257556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2" name="object 152"/>
          <p:cNvSpPr/>
          <p:nvPr/>
        </p:nvSpPr>
        <p:spPr>
          <a:xfrm>
            <a:off x="348995" y="6506844"/>
            <a:ext cx="64922" cy="257556"/>
          </a:xfrm>
          <a:custGeom>
            <a:avLst/>
            <a:gdLst/>
            <a:ahLst/>
            <a:cxnLst/>
            <a:rect l="l" t="t" r="r" b="b"/>
            <a:pathLst>
              <a:path w="64922" h="257555">
                <a:moveTo>
                  <a:pt x="0" y="257556"/>
                </a:moveTo>
                <a:lnTo>
                  <a:pt x="64922" y="257556"/>
                </a:lnTo>
                <a:lnTo>
                  <a:pt x="64922" y="0"/>
                </a:lnTo>
                <a:lnTo>
                  <a:pt x="0" y="0"/>
                </a:lnTo>
                <a:lnTo>
                  <a:pt x="0" y="257556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3" name="object 153"/>
          <p:cNvSpPr/>
          <p:nvPr/>
        </p:nvSpPr>
        <p:spPr>
          <a:xfrm>
            <a:off x="348995" y="6765925"/>
            <a:ext cx="64922" cy="257555"/>
          </a:xfrm>
          <a:custGeom>
            <a:avLst/>
            <a:gdLst/>
            <a:ahLst/>
            <a:cxnLst/>
            <a:rect l="l" t="t" r="r" b="b"/>
            <a:pathLst>
              <a:path w="64922" h="257555">
                <a:moveTo>
                  <a:pt x="0" y="257555"/>
                </a:moveTo>
                <a:lnTo>
                  <a:pt x="64922" y="257555"/>
                </a:lnTo>
                <a:lnTo>
                  <a:pt x="64922" y="0"/>
                </a:lnTo>
                <a:lnTo>
                  <a:pt x="0" y="0"/>
                </a:lnTo>
                <a:lnTo>
                  <a:pt x="0" y="257555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4" name="object 154"/>
          <p:cNvSpPr/>
          <p:nvPr/>
        </p:nvSpPr>
        <p:spPr>
          <a:xfrm>
            <a:off x="348995" y="7025081"/>
            <a:ext cx="64922" cy="257860"/>
          </a:xfrm>
          <a:custGeom>
            <a:avLst/>
            <a:gdLst/>
            <a:ahLst/>
            <a:cxnLst/>
            <a:rect l="l" t="t" r="r" b="b"/>
            <a:pathLst>
              <a:path w="64922" h="257860">
                <a:moveTo>
                  <a:pt x="0" y="257860"/>
                </a:moveTo>
                <a:lnTo>
                  <a:pt x="64922" y="257860"/>
                </a:lnTo>
                <a:lnTo>
                  <a:pt x="64922" y="0"/>
                </a:lnTo>
                <a:lnTo>
                  <a:pt x="0" y="0"/>
                </a:lnTo>
                <a:lnTo>
                  <a:pt x="0" y="257860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5" name="object 155"/>
          <p:cNvSpPr/>
          <p:nvPr/>
        </p:nvSpPr>
        <p:spPr>
          <a:xfrm>
            <a:off x="348995" y="7284465"/>
            <a:ext cx="64922" cy="257556"/>
          </a:xfrm>
          <a:custGeom>
            <a:avLst/>
            <a:gdLst/>
            <a:ahLst/>
            <a:cxnLst/>
            <a:rect l="l" t="t" r="r" b="b"/>
            <a:pathLst>
              <a:path w="64922" h="257555">
                <a:moveTo>
                  <a:pt x="0" y="257556"/>
                </a:moveTo>
                <a:lnTo>
                  <a:pt x="64922" y="257556"/>
                </a:lnTo>
                <a:lnTo>
                  <a:pt x="64922" y="0"/>
                </a:lnTo>
                <a:lnTo>
                  <a:pt x="0" y="0"/>
                </a:lnTo>
                <a:lnTo>
                  <a:pt x="0" y="257556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6" name="object 156"/>
          <p:cNvSpPr/>
          <p:nvPr/>
        </p:nvSpPr>
        <p:spPr>
          <a:xfrm>
            <a:off x="348995" y="7543545"/>
            <a:ext cx="64922" cy="257556"/>
          </a:xfrm>
          <a:custGeom>
            <a:avLst/>
            <a:gdLst/>
            <a:ahLst/>
            <a:cxnLst/>
            <a:rect l="l" t="t" r="r" b="b"/>
            <a:pathLst>
              <a:path w="64922" h="257555">
                <a:moveTo>
                  <a:pt x="0" y="257556"/>
                </a:moveTo>
                <a:lnTo>
                  <a:pt x="64922" y="257556"/>
                </a:lnTo>
                <a:lnTo>
                  <a:pt x="64922" y="0"/>
                </a:lnTo>
                <a:lnTo>
                  <a:pt x="0" y="0"/>
                </a:lnTo>
                <a:lnTo>
                  <a:pt x="0" y="257556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7" name="object 157"/>
          <p:cNvSpPr/>
          <p:nvPr/>
        </p:nvSpPr>
        <p:spPr>
          <a:xfrm>
            <a:off x="348995" y="7802626"/>
            <a:ext cx="64922" cy="257556"/>
          </a:xfrm>
          <a:custGeom>
            <a:avLst/>
            <a:gdLst/>
            <a:ahLst/>
            <a:cxnLst/>
            <a:rect l="l" t="t" r="r" b="b"/>
            <a:pathLst>
              <a:path w="64922" h="257555">
                <a:moveTo>
                  <a:pt x="0" y="257555"/>
                </a:moveTo>
                <a:lnTo>
                  <a:pt x="64922" y="257555"/>
                </a:lnTo>
                <a:lnTo>
                  <a:pt x="64922" y="0"/>
                </a:lnTo>
                <a:lnTo>
                  <a:pt x="0" y="0"/>
                </a:lnTo>
                <a:lnTo>
                  <a:pt x="0" y="257555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8" name="object 158"/>
          <p:cNvSpPr/>
          <p:nvPr/>
        </p:nvSpPr>
        <p:spPr>
          <a:xfrm>
            <a:off x="348995" y="8061705"/>
            <a:ext cx="64922" cy="257556"/>
          </a:xfrm>
          <a:custGeom>
            <a:avLst/>
            <a:gdLst/>
            <a:ahLst/>
            <a:cxnLst/>
            <a:rect l="l" t="t" r="r" b="b"/>
            <a:pathLst>
              <a:path w="64922" h="257555">
                <a:moveTo>
                  <a:pt x="0" y="257555"/>
                </a:moveTo>
                <a:lnTo>
                  <a:pt x="64922" y="257555"/>
                </a:lnTo>
                <a:lnTo>
                  <a:pt x="64922" y="0"/>
                </a:lnTo>
                <a:lnTo>
                  <a:pt x="0" y="0"/>
                </a:lnTo>
                <a:lnTo>
                  <a:pt x="0" y="257555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9" name="object 159"/>
          <p:cNvSpPr/>
          <p:nvPr/>
        </p:nvSpPr>
        <p:spPr>
          <a:xfrm>
            <a:off x="348995" y="8320785"/>
            <a:ext cx="64922" cy="257556"/>
          </a:xfrm>
          <a:custGeom>
            <a:avLst/>
            <a:gdLst/>
            <a:ahLst/>
            <a:cxnLst/>
            <a:rect l="l" t="t" r="r" b="b"/>
            <a:pathLst>
              <a:path w="64922" h="257555">
                <a:moveTo>
                  <a:pt x="0" y="257556"/>
                </a:moveTo>
                <a:lnTo>
                  <a:pt x="64922" y="257556"/>
                </a:lnTo>
                <a:lnTo>
                  <a:pt x="64922" y="0"/>
                </a:lnTo>
                <a:lnTo>
                  <a:pt x="0" y="0"/>
                </a:lnTo>
                <a:lnTo>
                  <a:pt x="0" y="257556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0" name="object 160"/>
          <p:cNvSpPr/>
          <p:nvPr/>
        </p:nvSpPr>
        <p:spPr>
          <a:xfrm>
            <a:off x="348995" y="8579865"/>
            <a:ext cx="64922" cy="257556"/>
          </a:xfrm>
          <a:custGeom>
            <a:avLst/>
            <a:gdLst/>
            <a:ahLst/>
            <a:cxnLst/>
            <a:rect l="l" t="t" r="r" b="b"/>
            <a:pathLst>
              <a:path w="64922" h="257555">
                <a:moveTo>
                  <a:pt x="0" y="257556"/>
                </a:moveTo>
                <a:lnTo>
                  <a:pt x="64922" y="257556"/>
                </a:lnTo>
                <a:lnTo>
                  <a:pt x="64922" y="0"/>
                </a:lnTo>
                <a:lnTo>
                  <a:pt x="0" y="0"/>
                </a:lnTo>
                <a:lnTo>
                  <a:pt x="0" y="257556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1" name="object 161"/>
          <p:cNvSpPr/>
          <p:nvPr/>
        </p:nvSpPr>
        <p:spPr>
          <a:xfrm>
            <a:off x="348995" y="8838945"/>
            <a:ext cx="64922" cy="257556"/>
          </a:xfrm>
          <a:custGeom>
            <a:avLst/>
            <a:gdLst/>
            <a:ahLst/>
            <a:cxnLst/>
            <a:rect l="l" t="t" r="r" b="b"/>
            <a:pathLst>
              <a:path w="64922" h="257555">
                <a:moveTo>
                  <a:pt x="0" y="257556"/>
                </a:moveTo>
                <a:lnTo>
                  <a:pt x="64922" y="257556"/>
                </a:lnTo>
                <a:lnTo>
                  <a:pt x="64922" y="0"/>
                </a:lnTo>
                <a:lnTo>
                  <a:pt x="0" y="0"/>
                </a:lnTo>
                <a:lnTo>
                  <a:pt x="0" y="257556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2" name="object 162"/>
          <p:cNvSpPr/>
          <p:nvPr/>
        </p:nvSpPr>
        <p:spPr>
          <a:xfrm>
            <a:off x="348995" y="9097974"/>
            <a:ext cx="64922" cy="257860"/>
          </a:xfrm>
          <a:custGeom>
            <a:avLst/>
            <a:gdLst/>
            <a:ahLst/>
            <a:cxnLst/>
            <a:rect l="l" t="t" r="r" b="b"/>
            <a:pathLst>
              <a:path w="64922" h="257860">
                <a:moveTo>
                  <a:pt x="0" y="257860"/>
                </a:moveTo>
                <a:lnTo>
                  <a:pt x="64922" y="257860"/>
                </a:lnTo>
                <a:lnTo>
                  <a:pt x="64922" y="0"/>
                </a:lnTo>
                <a:lnTo>
                  <a:pt x="0" y="0"/>
                </a:lnTo>
                <a:lnTo>
                  <a:pt x="0" y="257860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3" name="object 163"/>
          <p:cNvSpPr/>
          <p:nvPr/>
        </p:nvSpPr>
        <p:spPr>
          <a:xfrm>
            <a:off x="348995" y="9357359"/>
            <a:ext cx="64922" cy="257556"/>
          </a:xfrm>
          <a:custGeom>
            <a:avLst/>
            <a:gdLst/>
            <a:ahLst/>
            <a:cxnLst/>
            <a:rect l="l" t="t" r="r" b="b"/>
            <a:pathLst>
              <a:path w="64922" h="257555">
                <a:moveTo>
                  <a:pt x="0" y="257556"/>
                </a:moveTo>
                <a:lnTo>
                  <a:pt x="64922" y="257556"/>
                </a:lnTo>
                <a:lnTo>
                  <a:pt x="64922" y="0"/>
                </a:lnTo>
                <a:lnTo>
                  <a:pt x="0" y="0"/>
                </a:lnTo>
                <a:lnTo>
                  <a:pt x="0" y="257556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4" name="object 164"/>
          <p:cNvSpPr/>
          <p:nvPr/>
        </p:nvSpPr>
        <p:spPr>
          <a:xfrm>
            <a:off x="348995" y="9616440"/>
            <a:ext cx="64922" cy="257556"/>
          </a:xfrm>
          <a:custGeom>
            <a:avLst/>
            <a:gdLst/>
            <a:ahLst/>
            <a:cxnLst/>
            <a:rect l="l" t="t" r="r" b="b"/>
            <a:pathLst>
              <a:path w="64922" h="257555">
                <a:moveTo>
                  <a:pt x="0" y="257556"/>
                </a:moveTo>
                <a:lnTo>
                  <a:pt x="64922" y="257556"/>
                </a:lnTo>
                <a:lnTo>
                  <a:pt x="64922" y="0"/>
                </a:lnTo>
                <a:lnTo>
                  <a:pt x="0" y="0"/>
                </a:lnTo>
                <a:lnTo>
                  <a:pt x="0" y="257556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5" name="object 165"/>
          <p:cNvSpPr/>
          <p:nvPr/>
        </p:nvSpPr>
        <p:spPr>
          <a:xfrm>
            <a:off x="413918" y="9875519"/>
            <a:ext cx="144170" cy="257556"/>
          </a:xfrm>
          <a:custGeom>
            <a:avLst/>
            <a:gdLst/>
            <a:ahLst/>
            <a:cxnLst/>
            <a:rect l="l" t="t" r="r" b="b"/>
            <a:pathLst>
              <a:path w="144170" h="257555">
                <a:moveTo>
                  <a:pt x="0" y="257555"/>
                </a:moveTo>
                <a:lnTo>
                  <a:pt x="144170" y="257555"/>
                </a:lnTo>
                <a:lnTo>
                  <a:pt x="144170" y="0"/>
                </a:lnTo>
                <a:lnTo>
                  <a:pt x="0" y="0"/>
                </a:lnTo>
                <a:lnTo>
                  <a:pt x="0" y="257555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6" name="object 166"/>
          <p:cNvSpPr/>
          <p:nvPr/>
        </p:nvSpPr>
        <p:spPr>
          <a:xfrm>
            <a:off x="304800" y="9875519"/>
            <a:ext cx="44196" cy="257556"/>
          </a:xfrm>
          <a:custGeom>
            <a:avLst/>
            <a:gdLst/>
            <a:ahLst/>
            <a:cxnLst/>
            <a:rect l="l" t="t" r="r" b="b"/>
            <a:pathLst>
              <a:path w="44196" h="257555">
                <a:moveTo>
                  <a:pt x="0" y="257555"/>
                </a:moveTo>
                <a:lnTo>
                  <a:pt x="44196" y="257555"/>
                </a:lnTo>
                <a:lnTo>
                  <a:pt x="44196" y="0"/>
                </a:lnTo>
                <a:lnTo>
                  <a:pt x="0" y="0"/>
                </a:lnTo>
                <a:lnTo>
                  <a:pt x="0" y="257555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7" name="object 167"/>
          <p:cNvSpPr/>
          <p:nvPr/>
        </p:nvSpPr>
        <p:spPr>
          <a:xfrm>
            <a:off x="348995" y="9875519"/>
            <a:ext cx="64922" cy="257555"/>
          </a:xfrm>
          <a:custGeom>
            <a:avLst/>
            <a:gdLst/>
            <a:ahLst/>
            <a:cxnLst/>
            <a:rect l="l" t="t" r="r" b="b"/>
            <a:pathLst>
              <a:path w="64922" h="257555">
                <a:moveTo>
                  <a:pt x="0" y="257555"/>
                </a:moveTo>
                <a:lnTo>
                  <a:pt x="64922" y="257555"/>
                </a:lnTo>
                <a:lnTo>
                  <a:pt x="64922" y="0"/>
                </a:lnTo>
                <a:lnTo>
                  <a:pt x="0" y="0"/>
                </a:lnTo>
                <a:lnTo>
                  <a:pt x="0" y="257555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02055" y="880109"/>
            <a:ext cx="5732145" cy="759269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just" marL="20320" marR="13970" indent="-635">
              <a:lnSpc>
                <a:spcPct val="110000"/>
              </a:lnSpc>
            </a:pPr>
            <a:r>
              <a:rPr dirty="0" smtClean="0" sz="1400">
                <a:latin typeface="Arial"/>
                <a:cs typeface="Arial"/>
              </a:rPr>
              <a:t>ى</a:t>
            </a:r>
            <a:r>
              <a:rPr dirty="0" smtClean="0" sz="1400" spc="-160">
                <a:latin typeface="Arial"/>
                <a:cs typeface="Arial"/>
              </a:rPr>
              <a:t>لأ</a:t>
            </a:r>
            <a:r>
              <a:rPr dirty="0" smtClean="0" sz="1400" spc="-175">
                <a:latin typeface="Arial"/>
                <a:cs typeface="Arial"/>
              </a:rPr>
              <a:t>ا</a:t>
            </a:r>
            <a:r>
              <a:rPr dirty="0" smtClean="0" sz="1400" spc="20">
                <a:latin typeface="Arial"/>
                <a:cs typeface="Arial"/>
              </a:rPr>
              <a:t>ا لأا</a:t>
            </a:r>
            <a:r>
              <a:rPr dirty="0" smtClean="0" sz="1400" spc="20">
                <a:latin typeface="Arial"/>
                <a:cs typeface="Arial"/>
              </a:rPr>
              <a:t> </a:t>
            </a:r>
            <a:r>
              <a:rPr dirty="0" smtClean="0" sz="1400" spc="600">
                <a:latin typeface="Arial"/>
                <a:cs typeface="Arial"/>
              </a:rPr>
              <a:t> </a:t>
            </a:r>
            <a:r>
              <a:rPr dirty="0" smtClean="0" sz="1400" spc="-125">
                <a:latin typeface="Arial"/>
                <a:cs typeface="Arial"/>
              </a:rPr>
              <a:t>ال</a:t>
            </a:r>
            <a:r>
              <a:rPr dirty="0" smtClean="0" sz="1400" spc="-85">
                <a:latin typeface="Arial"/>
                <a:cs typeface="Arial"/>
              </a:rPr>
              <a:t>أ</a:t>
            </a:r>
            <a:r>
              <a:rPr dirty="0" smtClean="0" sz="1400" spc="-585">
                <a:latin typeface="Arial"/>
                <a:cs typeface="Arial"/>
              </a:rPr>
              <a:t>ي</a:t>
            </a:r>
            <a:r>
              <a:rPr dirty="0" smtClean="0" sz="1400" spc="-170">
                <a:latin typeface="Arial"/>
                <a:cs typeface="Arial"/>
              </a:rPr>
              <a:t>ا</a:t>
            </a:r>
            <a:r>
              <a:rPr dirty="0" smtClean="0" sz="1400" spc="-80">
                <a:latin typeface="Arial"/>
                <a:cs typeface="Arial"/>
              </a:rPr>
              <a:t>ا  با</a:t>
            </a:r>
            <a:r>
              <a:rPr dirty="0" smtClean="0" sz="1400" spc="-80">
                <a:latin typeface="Arial"/>
                <a:cs typeface="Arial"/>
              </a:rPr>
              <a:t> </a:t>
            </a:r>
            <a:r>
              <a:rPr dirty="0" smtClean="0" sz="1400" spc="5">
                <a:latin typeface="Arial"/>
                <a:cs typeface="Arial"/>
              </a:rPr>
              <a:t>ن</a:t>
            </a:r>
            <a:r>
              <a:rPr dirty="0" smtClean="0" sz="1400" spc="-200">
                <a:latin typeface="Arial"/>
                <a:cs typeface="Arial"/>
              </a:rPr>
              <a:t>لأ</a:t>
            </a:r>
            <a:r>
              <a:rPr dirty="0" smtClean="0" sz="1400" spc="-175">
                <a:latin typeface="Arial"/>
                <a:cs typeface="Arial"/>
              </a:rPr>
              <a:t>ا</a:t>
            </a:r>
            <a:r>
              <a:rPr dirty="0" smtClean="0" sz="1400" spc="-180">
                <a:latin typeface="Arial"/>
                <a:cs typeface="Arial"/>
              </a:rPr>
              <a:t>الل</a:t>
            </a:r>
            <a:r>
              <a:rPr dirty="0" smtClean="0" sz="1400" spc="15">
                <a:latin typeface="Arial"/>
                <a:cs typeface="Arial"/>
              </a:rPr>
              <a:t> </a:t>
            </a:r>
            <a:r>
              <a:rPr dirty="0" smtClean="0" sz="1400" spc="-120">
                <a:latin typeface="Arial"/>
                <a:cs typeface="Arial"/>
              </a:rPr>
              <a:t>لا</a:t>
            </a:r>
            <a:r>
              <a:rPr dirty="0" smtClean="0" sz="1400" spc="-200">
                <a:latin typeface="Arial"/>
                <a:cs typeface="Arial"/>
              </a:rPr>
              <a:t>لأ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65">
                <a:latin typeface="Arial"/>
                <a:cs typeface="Arial"/>
              </a:rPr>
              <a:t>ة</a:t>
            </a:r>
            <a:r>
              <a:rPr dirty="0" smtClean="0" sz="1400" spc="-175">
                <a:latin typeface="Arial"/>
                <a:cs typeface="Arial"/>
              </a:rPr>
              <a:t>ا</a:t>
            </a:r>
            <a:r>
              <a:rPr dirty="0" smtClean="0" sz="1400" spc="-70">
                <a:latin typeface="Arial"/>
                <a:cs typeface="Arial"/>
              </a:rPr>
              <a:t>ا ول</a:t>
            </a:r>
            <a:r>
              <a:rPr dirty="0" smtClean="0" sz="1400" spc="-40">
                <a:latin typeface="Arial"/>
                <a:cs typeface="Arial"/>
              </a:rPr>
              <a:t>أ</a:t>
            </a:r>
            <a:r>
              <a:rPr dirty="0" smtClean="0" sz="1400" spc="-355">
                <a:latin typeface="Arial"/>
                <a:cs typeface="Arial"/>
              </a:rPr>
              <a:t>با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-300">
                <a:latin typeface="Arial"/>
                <a:cs typeface="Arial"/>
              </a:rPr>
              <a:t>لأي</a:t>
            </a:r>
            <a:r>
              <a:rPr dirty="0" smtClean="0" sz="1400" spc="-175">
                <a:latin typeface="Arial"/>
                <a:cs typeface="Arial"/>
              </a:rPr>
              <a:t>ا</a:t>
            </a:r>
            <a:r>
              <a:rPr dirty="0" smtClean="0" sz="1400" spc="-80">
                <a:latin typeface="Arial"/>
                <a:cs typeface="Arial"/>
              </a:rPr>
              <a:t>ا  با</a:t>
            </a:r>
            <a:r>
              <a:rPr dirty="0" smtClean="0" sz="1400" spc="-80">
                <a:latin typeface="Arial"/>
                <a:cs typeface="Arial"/>
              </a:rPr>
              <a:t> </a:t>
            </a:r>
            <a:r>
              <a:rPr dirty="0" smtClean="0" sz="1400" spc="-285">
                <a:latin typeface="Arial"/>
                <a:cs typeface="Arial"/>
              </a:rPr>
              <a:t>ل</a:t>
            </a:r>
            <a:r>
              <a:rPr dirty="0" smtClean="0" sz="1400" spc="-114">
                <a:latin typeface="Arial"/>
                <a:cs typeface="Arial"/>
              </a:rPr>
              <a:t>أ</a:t>
            </a:r>
            <a:r>
              <a:rPr dirty="0" smtClean="0" sz="1400" spc="-185">
                <a:latin typeface="Arial"/>
                <a:cs typeface="Arial"/>
              </a:rPr>
              <a:t>ا</a:t>
            </a:r>
            <a:r>
              <a:rPr dirty="0" smtClean="0" sz="1400" spc="10">
                <a:latin typeface="Arial"/>
                <a:cs typeface="Arial"/>
              </a:rPr>
              <a:t>او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ن</a:t>
            </a:r>
            <a:r>
              <a:rPr dirty="0" smtClean="0" sz="1400" spc="-200">
                <a:latin typeface="Arial"/>
                <a:cs typeface="Arial"/>
              </a:rPr>
              <a:t>لأ</a:t>
            </a:r>
            <a:r>
              <a:rPr dirty="0" smtClean="0" sz="1400" spc="-175">
                <a:latin typeface="Arial"/>
                <a:cs typeface="Arial"/>
              </a:rPr>
              <a:t>ا</a:t>
            </a:r>
            <a:r>
              <a:rPr dirty="0" smtClean="0" sz="1400" spc="-70">
                <a:latin typeface="Arial"/>
                <a:cs typeface="Arial"/>
              </a:rPr>
              <a:t>ال 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-285">
                <a:latin typeface="Arial"/>
                <a:cs typeface="Arial"/>
              </a:rPr>
              <a:t>يية</a:t>
            </a:r>
            <a:r>
              <a:rPr dirty="0" smtClean="0" sz="1400" spc="-175">
                <a:latin typeface="Arial"/>
                <a:cs typeface="Arial"/>
              </a:rPr>
              <a:t>ا</a:t>
            </a:r>
            <a:r>
              <a:rPr dirty="0" smtClean="0" sz="1400" spc="-155">
                <a:latin typeface="Arial"/>
                <a:cs typeface="Arial"/>
              </a:rPr>
              <a:t>ا س</a:t>
            </a:r>
            <a:r>
              <a:rPr dirty="0" smtClean="0" sz="1400" spc="35">
                <a:latin typeface="Arial"/>
                <a:cs typeface="Arial"/>
              </a:rPr>
              <a:t> </a:t>
            </a:r>
            <a:r>
              <a:rPr dirty="0" smtClean="0" sz="1400" spc="700">
                <a:latin typeface="Arial"/>
                <a:cs typeface="Arial"/>
              </a:rPr>
              <a:t>ا</a:t>
            </a:r>
            <a:r>
              <a:rPr dirty="0" smtClean="0" sz="1400" spc="-200">
                <a:latin typeface="Arial"/>
                <a:cs typeface="Arial"/>
              </a:rPr>
              <a:t>لأ</a:t>
            </a:r>
            <a:r>
              <a:rPr dirty="0" smtClean="0" sz="1400" spc="-185">
                <a:latin typeface="Arial"/>
                <a:cs typeface="Arial"/>
              </a:rPr>
              <a:t>د</a:t>
            </a:r>
            <a:r>
              <a:rPr dirty="0" smtClean="0" sz="1400" spc="-175">
                <a:latin typeface="Arial"/>
                <a:cs typeface="Arial"/>
              </a:rPr>
              <a:t>ا</a:t>
            </a:r>
            <a:r>
              <a:rPr dirty="0" smtClean="0" sz="1400" spc="-135">
                <a:latin typeface="Arial"/>
                <a:cs typeface="Arial"/>
              </a:rPr>
              <a:t>اسلأا</a:t>
            </a:r>
            <a:r>
              <a:rPr dirty="0" smtClean="0" sz="1400" spc="-135">
                <a:latin typeface="Arial"/>
                <a:cs typeface="Arial"/>
              </a:rPr>
              <a:t> </a:t>
            </a:r>
            <a:r>
              <a:rPr dirty="0" smtClean="0" sz="1400" spc="-90">
                <a:latin typeface="Arial"/>
                <a:cs typeface="Arial"/>
              </a:rPr>
              <a:t>ا</a:t>
            </a:r>
            <a:r>
              <a:rPr dirty="0" smtClean="0" sz="1400" spc="-260">
                <a:latin typeface="Arial"/>
                <a:cs typeface="Arial"/>
              </a:rPr>
              <a:t>ط</a:t>
            </a:r>
            <a:r>
              <a:rPr dirty="0" smtClean="0" sz="1400" spc="-175">
                <a:latin typeface="Arial"/>
                <a:cs typeface="Arial"/>
              </a:rPr>
              <a:t>ا</a:t>
            </a:r>
            <a:r>
              <a:rPr dirty="0" smtClean="0" sz="1400" spc="-185">
                <a:latin typeface="Arial"/>
                <a:cs typeface="Arial"/>
              </a:rPr>
              <a:t>ا ب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229">
                <a:latin typeface="Arial"/>
                <a:cs typeface="Arial"/>
              </a:rPr>
              <a:t>ا</a:t>
            </a:r>
            <a:r>
              <a:rPr dirty="0" smtClean="0" sz="1400" spc="-170">
                <a:latin typeface="Arial"/>
                <a:cs typeface="Arial"/>
              </a:rPr>
              <a:t>ا</a:t>
            </a:r>
            <a:r>
              <a:rPr dirty="0" smtClean="0" sz="1400" spc="25">
                <a:latin typeface="Arial"/>
                <a:cs typeface="Arial"/>
              </a:rPr>
              <a:t>اي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-50">
                <a:latin typeface="Arial"/>
                <a:cs typeface="Arial"/>
              </a:rPr>
              <a:t> </a:t>
            </a:r>
            <a:r>
              <a:rPr dirty="0" smtClean="0" sz="1400" spc="-350">
                <a:latin typeface="Arial"/>
                <a:cs typeface="Arial"/>
              </a:rPr>
              <a:t>يبا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-175">
                <a:latin typeface="Arial"/>
                <a:cs typeface="Arial"/>
              </a:rPr>
              <a:t>زلأ</a:t>
            </a:r>
            <a:r>
              <a:rPr dirty="0" smtClean="0" sz="1400" spc="-100">
                <a:latin typeface="Arial"/>
                <a:cs typeface="Arial"/>
              </a:rPr>
              <a:t>ا</a:t>
            </a:r>
            <a:r>
              <a:rPr dirty="0" smtClean="0" sz="1400" spc="65">
                <a:latin typeface="Arial"/>
                <a:cs typeface="Arial"/>
              </a:rPr>
              <a:t>ة</a:t>
            </a:r>
            <a:r>
              <a:rPr dirty="0" smtClean="0" sz="1400" spc="0">
                <a:latin typeface="Arial"/>
                <a:cs typeface="Arial"/>
              </a:rPr>
              <a:t>إ </a:t>
            </a:r>
            <a:r>
              <a:rPr dirty="0" smtClean="0" sz="1400" spc="-285">
                <a:latin typeface="Arial"/>
                <a:cs typeface="Arial"/>
              </a:rPr>
              <a:t>و</a:t>
            </a:r>
            <a:r>
              <a:rPr dirty="0" smtClean="0" sz="1400" spc="-185">
                <a:latin typeface="Arial"/>
                <a:cs typeface="Arial"/>
              </a:rPr>
              <a:t>ا</a:t>
            </a:r>
            <a:r>
              <a:rPr dirty="0" smtClean="0" sz="1400" spc="50">
                <a:latin typeface="Arial"/>
                <a:cs typeface="Arial"/>
              </a:rPr>
              <a:t>ا </a:t>
            </a:r>
            <a:r>
              <a:rPr dirty="0" smtClean="0" sz="1400" spc="60">
                <a:latin typeface="Arial"/>
                <a:cs typeface="Arial"/>
              </a:rPr>
              <a:t>د</a:t>
            </a:r>
            <a:r>
              <a:rPr dirty="0" smtClean="0" sz="1400" spc="-370">
                <a:latin typeface="Arial"/>
                <a:cs typeface="Arial"/>
              </a:rPr>
              <a:t>ل</a:t>
            </a:r>
            <a:r>
              <a:rPr dirty="0" smtClean="0" sz="1400" spc="-204">
                <a:latin typeface="Arial"/>
                <a:cs typeface="Arial"/>
              </a:rPr>
              <a:t> </a:t>
            </a:r>
            <a:r>
              <a:rPr dirty="0" smtClean="0" sz="1400" spc="-229">
                <a:latin typeface="Arial"/>
                <a:cs typeface="Arial"/>
              </a:rPr>
              <a:t>ل</a:t>
            </a:r>
            <a:r>
              <a:rPr dirty="0" smtClean="0" sz="1400" spc="-100">
                <a:latin typeface="Arial"/>
                <a:cs typeface="Arial"/>
              </a:rPr>
              <a:t>أ</a:t>
            </a:r>
            <a:r>
              <a:rPr dirty="0" smtClean="0" sz="1400" spc="-585">
                <a:latin typeface="Arial"/>
                <a:cs typeface="Arial"/>
              </a:rPr>
              <a:t>ي</a:t>
            </a:r>
            <a:r>
              <a:rPr dirty="0" smtClean="0" sz="1400" spc="-100">
                <a:latin typeface="Arial"/>
                <a:cs typeface="Arial"/>
              </a:rPr>
              <a:t>ا</a:t>
            </a:r>
            <a:r>
              <a:rPr dirty="0" smtClean="0" sz="1400" spc="-5">
                <a:latin typeface="Arial"/>
                <a:cs typeface="Arial"/>
              </a:rPr>
              <a:t>ا</a:t>
            </a:r>
            <a:r>
              <a:rPr dirty="0" smtClean="0" sz="1400" spc="-655">
                <a:latin typeface="Arial"/>
                <a:cs typeface="Arial"/>
              </a:rPr>
              <a:t>ث</a:t>
            </a:r>
            <a:r>
              <a:rPr dirty="0" smtClean="0" sz="1400" spc="-120">
                <a:latin typeface="Arial"/>
                <a:cs typeface="Arial"/>
              </a:rPr>
              <a:t>لا</a:t>
            </a:r>
            <a:r>
              <a:rPr dirty="0" smtClean="0" sz="1400" spc="-120">
                <a:latin typeface="Arial"/>
                <a:cs typeface="Arial"/>
              </a:rPr>
              <a:t>ا </a:t>
            </a:r>
            <a:r>
              <a:rPr dirty="0" smtClean="0" sz="1400" spc="605">
                <a:latin typeface="Arial"/>
                <a:cs typeface="Arial"/>
              </a:rPr>
              <a:t> </a:t>
            </a:r>
            <a:r>
              <a:rPr dirty="0" smtClean="0" sz="1400" spc="-5">
                <a:latin typeface="Arial"/>
                <a:cs typeface="Arial"/>
              </a:rPr>
              <a:t>ا</a:t>
            </a:r>
            <a:r>
              <a:rPr dirty="0" smtClean="0" sz="1400" spc="-355">
                <a:latin typeface="Arial"/>
                <a:cs typeface="Arial"/>
              </a:rPr>
              <a:t>ط</a:t>
            </a:r>
            <a:r>
              <a:rPr dirty="0" smtClean="0" sz="1400" spc="-200">
                <a:latin typeface="Arial"/>
                <a:cs typeface="Arial"/>
              </a:rPr>
              <a:t>لأ</a:t>
            </a:r>
            <a:r>
              <a:rPr dirty="0" smtClean="0" sz="1400" spc="10">
                <a:latin typeface="Arial"/>
                <a:cs typeface="Arial"/>
              </a:rPr>
              <a:t> </a:t>
            </a:r>
            <a:r>
              <a:rPr dirty="0" smtClean="0" sz="1400" spc="-295">
                <a:latin typeface="Arial"/>
                <a:cs typeface="Arial"/>
              </a:rPr>
              <a:t>ز</a:t>
            </a:r>
            <a:r>
              <a:rPr dirty="0" smtClean="0" sz="1400" spc="-229">
                <a:latin typeface="Arial"/>
                <a:cs typeface="Arial"/>
              </a:rPr>
              <a:t>ل</a:t>
            </a:r>
            <a:r>
              <a:rPr dirty="0" smtClean="0" sz="1400" spc="-100">
                <a:latin typeface="Arial"/>
                <a:cs typeface="Arial"/>
              </a:rPr>
              <a:t>أ</a:t>
            </a:r>
            <a:r>
              <a:rPr dirty="0" smtClean="0" sz="1400" spc="-114">
                <a:latin typeface="Arial"/>
                <a:cs typeface="Arial"/>
              </a:rPr>
              <a:t>ا</a:t>
            </a:r>
            <a:r>
              <a:rPr dirty="0" smtClean="0" sz="1400" spc="-5">
                <a:latin typeface="Arial"/>
                <a:cs typeface="Arial"/>
              </a:rPr>
              <a:t>ا</a:t>
            </a:r>
            <a:r>
              <a:rPr dirty="0" smtClean="0" sz="1400" spc="-45">
                <a:latin typeface="Arial"/>
                <a:cs typeface="Arial"/>
              </a:rPr>
              <a:t> </a:t>
            </a:r>
            <a:r>
              <a:rPr dirty="0" smtClean="0" sz="1400" spc="415">
                <a:latin typeface="Arial"/>
                <a:cs typeface="Arial"/>
              </a:rPr>
              <a:t> </a:t>
            </a:r>
            <a:r>
              <a:rPr dirty="0" smtClean="0" sz="1400" spc="345">
                <a:latin typeface="Arial"/>
                <a:cs typeface="Arial"/>
              </a:rPr>
              <a:t> </a:t>
            </a:r>
            <a:r>
              <a:rPr dirty="0" smtClean="0" sz="1400" spc="-715">
                <a:latin typeface="Arial"/>
                <a:cs typeface="Arial"/>
              </a:rPr>
              <a:t>ب</a:t>
            </a:r>
            <a:r>
              <a:rPr dirty="0" smtClean="0" sz="1400" spc="0">
                <a:latin typeface="Arial"/>
                <a:cs typeface="Arial"/>
              </a:rPr>
              <a:t>ا </a:t>
            </a:r>
            <a:r>
              <a:rPr dirty="0" smtClean="0" sz="1400" spc="229">
                <a:latin typeface="Arial"/>
                <a:cs typeface="Arial"/>
              </a:rPr>
              <a:t>ا</a:t>
            </a:r>
            <a:r>
              <a:rPr dirty="0" smtClean="0" sz="1400" spc="-114">
                <a:latin typeface="Arial"/>
                <a:cs typeface="Arial"/>
              </a:rPr>
              <a:t>ا</a:t>
            </a:r>
            <a:r>
              <a:rPr dirty="0" smtClean="0" sz="1400" spc="-5">
                <a:latin typeface="Arial"/>
                <a:cs typeface="Arial"/>
              </a:rPr>
              <a:t>ا</a:t>
            </a:r>
            <a:r>
              <a:rPr dirty="0" smtClean="0" sz="1400" spc="-165">
                <a:latin typeface="Arial"/>
                <a:cs typeface="Arial"/>
              </a:rPr>
              <a:t>ل</a:t>
            </a:r>
            <a:r>
              <a:rPr dirty="0" smtClean="0" sz="1400" spc="-45">
                <a:latin typeface="Arial"/>
                <a:cs typeface="Arial"/>
              </a:rPr>
              <a:t> </a:t>
            </a:r>
            <a:r>
              <a:rPr dirty="0" smtClean="0" sz="1400" spc="-45">
                <a:latin typeface="Arial"/>
                <a:cs typeface="Arial"/>
              </a:rPr>
              <a:t> </a:t>
            </a:r>
            <a:r>
              <a:rPr dirty="0" smtClean="0" sz="1400" spc="415">
                <a:latin typeface="Arial"/>
                <a:cs typeface="Arial"/>
              </a:rPr>
              <a:t> </a:t>
            </a:r>
            <a:r>
              <a:rPr dirty="0" smtClean="0" sz="1400" spc="-715">
                <a:latin typeface="Arial"/>
                <a:cs typeface="Arial"/>
              </a:rPr>
              <a:t>ب</a:t>
            </a:r>
            <a:r>
              <a:rPr dirty="0" smtClean="0" sz="1400" spc="0">
                <a:latin typeface="Arial"/>
                <a:cs typeface="Arial"/>
              </a:rPr>
              <a:t>ا </a:t>
            </a:r>
            <a:r>
              <a:rPr dirty="0" smtClean="0" sz="1400" spc="605">
                <a:latin typeface="Arial"/>
                <a:cs typeface="Arial"/>
              </a:rPr>
              <a:t> </a:t>
            </a:r>
            <a:r>
              <a:rPr dirty="0" smtClean="0" sz="1400" spc="-5">
                <a:latin typeface="Arial"/>
                <a:cs typeface="Arial"/>
              </a:rPr>
              <a:t>ا</a:t>
            </a:r>
            <a:r>
              <a:rPr dirty="0" smtClean="0" sz="1400" spc="-345">
                <a:latin typeface="Arial"/>
                <a:cs typeface="Arial"/>
              </a:rPr>
              <a:t>ط</a:t>
            </a:r>
            <a:r>
              <a:rPr dirty="0" smtClean="0" sz="1400" spc="-345">
                <a:latin typeface="Arial"/>
                <a:cs typeface="Arial"/>
              </a:rPr>
              <a:t> </a:t>
            </a:r>
            <a:r>
              <a:rPr dirty="0" smtClean="0" sz="1400" spc="605">
                <a:latin typeface="Arial"/>
                <a:cs typeface="Arial"/>
              </a:rPr>
              <a:t> </a:t>
            </a:r>
            <a:r>
              <a:rPr dirty="0" smtClean="0" sz="1400" spc="-585">
                <a:latin typeface="Arial"/>
                <a:cs typeface="Arial"/>
              </a:rPr>
              <a:t>ي</a:t>
            </a:r>
            <a:r>
              <a:rPr dirty="0" smtClean="0" sz="1400" spc="-100">
                <a:latin typeface="Arial"/>
                <a:cs typeface="Arial"/>
              </a:rPr>
              <a:t>ا</a:t>
            </a:r>
            <a:r>
              <a:rPr dirty="0" smtClean="0" sz="1400" spc="-5">
                <a:latin typeface="Arial"/>
                <a:cs typeface="Arial"/>
              </a:rPr>
              <a:t>ا</a:t>
            </a:r>
            <a:r>
              <a:rPr dirty="0" smtClean="0" sz="1400" spc="-355">
                <a:latin typeface="Arial"/>
                <a:cs typeface="Arial"/>
              </a:rPr>
              <a:t>ي</a:t>
            </a:r>
            <a:r>
              <a:rPr dirty="0" smtClean="0" sz="1400" spc="280">
                <a:latin typeface="Arial"/>
                <a:cs typeface="Arial"/>
              </a:rPr>
              <a:t>ه</a:t>
            </a:r>
            <a:r>
              <a:rPr dirty="0" smtClean="0" sz="1400" spc="-120">
                <a:latin typeface="Arial"/>
                <a:cs typeface="Arial"/>
              </a:rPr>
              <a:t>لا</a:t>
            </a:r>
            <a:r>
              <a:rPr dirty="0" smtClean="0" sz="1400" spc="-120">
                <a:latin typeface="Arial"/>
                <a:cs typeface="Arial"/>
              </a:rPr>
              <a:t>ا </a:t>
            </a:r>
            <a:r>
              <a:rPr dirty="0" smtClean="0" sz="1400" spc="-270">
                <a:latin typeface="Arial"/>
                <a:cs typeface="Arial"/>
              </a:rPr>
              <a:t>ي</a:t>
            </a:r>
            <a:r>
              <a:rPr dirty="0" smtClean="0" sz="1400" spc="-114">
                <a:latin typeface="Arial"/>
                <a:cs typeface="Arial"/>
              </a:rPr>
              <a:t>ا</a:t>
            </a:r>
            <a:r>
              <a:rPr dirty="0" smtClean="0" sz="1400" spc="-5">
                <a:latin typeface="Arial"/>
                <a:cs typeface="Arial"/>
              </a:rPr>
              <a:t>ا</a:t>
            </a:r>
            <a:r>
              <a:rPr dirty="0" smtClean="0" sz="1400" spc="-350">
                <a:latin typeface="Arial"/>
                <a:cs typeface="Arial"/>
              </a:rPr>
              <a:t>ي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415">
                <a:latin typeface="Arial"/>
                <a:cs typeface="Arial"/>
              </a:rPr>
              <a:t>ا</a:t>
            </a:r>
            <a:r>
              <a:rPr dirty="0" smtClean="0" sz="1400" spc="-114">
                <a:latin typeface="Arial"/>
                <a:cs typeface="Arial"/>
              </a:rPr>
              <a:t>ا</a:t>
            </a:r>
            <a:r>
              <a:rPr dirty="0" smtClean="0" sz="1400" spc="-5">
                <a:latin typeface="Arial"/>
                <a:cs typeface="Arial"/>
              </a:rPr>
              <a:t>ا</a:t>
            </a:r>
            <a:r>
              <a:rPr dirty="0" smtClean="0" sz="1400" spc="-355">
                <a:latin typeface="Arial"/>
                <a:cs typeface="Arial"/>
              </a:rPr>
              <a:t>ي</a:t>
            </a:r>
            <a:r>
              <a:rPr dirty="0" smtClean="0" sz="1400" spc="-585">
                <a:latin typeface="Arial"/>
                <a:cs typeface="Arial"/>
              </a:rPr>
              <a:t>ي</a:t>
            </a:r>
            <a:r>
              <a:rPr dirty="0" smtClean="0" sz="1400" spc="-165">
                <a:latin typeface="Arial"/>
                <a:cs typeface="Arial"/>
              </a:rPr>
              <a:t>ل</a:t>
            </a:r>
            <a:r>
              <a:rPr dirty="0" smtClean="0" sz="1400" spc="-365">
                <a:latin typeface="Arial"/>
                <a:cs typeface="Arial"/>
              </a:rPr>
              <a:t>ل</a:t>
            </a:r>
            <a:r>
              <a:rPr dirty="0" smtClean="0" sz="1400" spc="-190">
                <a:latin typeface="Arial"/>
                <a:cs typeface="Arial"/>
              </a:rPr>
              <a:t>د</a:t>
            </a:r>
            <a:r>
              <a:rPr dirty="0" smtClean="0" sz="1400" spc="-710">
                <a:latin typeface="Arial"/>
                <a:cs typeface="Arial"/>
              </a:rPr>
              <a:t>ب</a:t>
            </a:r>
            <a:r>
              <a:rPr dirty="0" smtClean="0" sz="1400" spc="-60">
                <a:latin typeface="Arial"/>
                <a:cs typeface="Arial"/>
              </a:rPr>
              <a:t> </a:t>
            </a:r>
            <a:r>
              <a:rPr dirty="0" smtClean="0" baseline="7936" sz="2100" spc="67">
                <a:latin typeface="Arial"/>
                <a:cs typeface="Arial"/>
              </a:rPr>
              <a:t> </a:t>
            </a:r>
            <a:r>
              <a:rPr dirty="0" smtClean="0" sz="1400" spc="-585">
                <a:latin typeface="Arial"/>
                <a:cs typeface="Arial"/>
              </a:rPr>
              <a:t>ي</a:t>
            </a:r>
            <a:r>
              <a:rPr dirty="0" smtClean="0" sz="1400" spc="-114">
                <a:latin typeface="Arial"/>
                <a:cs typeface="Arial"/>
              </a:rPr>
              <a:t>ا</a:t>
            </a:r>
            <a:r>
              <a:rPr dirty="0" smtClean="0" sz="1400" spc="-5">
                <a:latin typeface="Arial"/>
                <a:cs typeface="Arial"/>
              </a:rPr>
              <a:t>ا</a:t>
            </a:r>
            <a:r>
              <a:rPr dirty="0" smtClean="0" sz="1400" spc="785">
                <a:latin typeface="Arial"/>
                <a:cs typeface="Arial"/>
              </a:rPr>
              <a:t>ه</a:t>
            </a:r>
            <a:r>
              <a:rPr dirty="0" smtClean="0" sz="1400" spc="-45">
                <a:latin typeface="Arial"/>
                <a:cs typeface="Arial"/>
              </a:rPr>
              <a:t> </a:t>
            </a:r>
            <a:r>
              <a:rPr dirty="0" smtClean="0" sz="1400" spc="-5">
                <a:latin typeface="Arial"/>
                <a:cs typeface="Arial"/>
              </a:rPr>
              <a:t>ا</a:t>
            </a:r>
            <a:r>
              <a:rPr dirty="0" smtClean="0" sz="1400" spc="-200">
                <a:latin typeface="Arial"/>
                <a:cs typeface="Arial"/>
              </a:rPr>
              <a:t>لأ</a:t>
            </a:r>
            <a:r>
              <a:rPr dirty="0" smtClean="0" sz="1400" spc="10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،</a:t>
            </a:r>
            <a:r>
              <a:rPr dirty="0" smtClean="0" sz="1400" spc="10">
                <a:latin typeface="Arial"/>
                <a:cs typeface="Arial"/>
              </a:rPr>
              <a:t> </a:t>
            </a:r>
            <a:r>
              <a:rPr dirty="0" smtClean="0" sz="1400" spc="114">
                <a:latin typeface="Arial"/>
                <a:cs typeface="Arial"/>
              </a:rPr>
              <a:t>ا</a:t>
            </a:r>
            <a:r>
              <a:rPr dirty="0" smtClean="0" sz="1400" spc="15">
                <a:latin typeface="Arial"/>
                <a:cs typeface="Arial"/>
              </a:rPr>
              <a:t>ا</a:t>
            </a:r>
            <a:r>
              <a:rPr dirty="0" smtClean="0" sz="1400" spc="-25">
                <a:latin typeface="Arial"/>
                <a:cs typeface="Arial"/>
              </a:rPr>
              <a:t>اي</a:t>
            </a:r>
            <a:r>
              <a:rPr dirty="0" smtClean="0" sz="1400" spc="-30">
                <a:latin typeface="Arial"/>
                <a:cs typeface="Arial"/>
              </a:rPr>
              <a:t>ه</a:t>
            </a:r>
            <a:r>
              <a:rPr dirty="0" smtClean="0" sz="1400" spc="-120">
                <a:latin typeface="Arial"/>
                <a:cs typeface="Arial"/>
              </a:rPr>
              <a:t>لأ</a:t>
            </a:r>
            <a:r>
              <a:rPr dirty="0" smtClean="0" sz="1400" spc="-120">
                <a:latin typeface="Arial"/>
                <a:cs typeface="Arial"/>
              </a:rPr>
              <a:t>ا </a:t>
            </a:r>
            <a:r>
              <a:rPr dirty="0" smtClean="0" sz="1400" spc="229">
                <a:latin typeface="Arial"/>
                <a:cs typeface="Arial"/>
              </a:rPr>
              <a:t>ا</a:t>
            </a:r>
            <a:r>
              <a:rPr dirty="0" smtClean="0" sz="1400" spc="-114">
                <a:latin typeface="Arial"/>
                <a:cs typeface="Arial"/>
              </a:rPr>
              <a:t>ا</a:t>
            </a:r>
            <a:r>
              <a:rPr dirty="0" smtClean="0" sz="1400" spc="135">
                <a:latin typeface="Arial"/>
                <a:cs typeface="Arial"/>
              </a:rPr>
              <a:t>ا  </a:t>
            </a:r>
            <a:r>
              <a:rPr dirty="0" smtClean="0" sz="1400" spc="100">
                <a:latin typeface="Arial"/>
                <a:cs typeface="Arial"/>
              </a:rPr>
              <a:t>ا</a:t>
            </a:r>
            <a:r>
              <a:rPr dirty="0" smtClean="0" sz="1400" spc="-200">
                <a:latin typeface="Arial"/>
                <a:cs typeface="Arial"/>
              </a:rPr>
              <a:t>لأ</a:t>
            </a:r>
            <a:r>
              <a:rPr dirty="0" smtClean="0" sz="1400" spc="-350">
                <a:latin typeface="Arial"/>
                <a:cs typeface="Arial"/>
              </a:rPr>
              <a:t>ي</a:t>
            </a:r>
            <a:r>
              <a:rPr dirty="0" smtClean="0" sz="1400" spc="-350">
                <a:latin typeface="Arial"/>
                <a:cs typeface="Arial"/>
              </a:rPr>
              <a:t> </a:t>
            </a:r>
            <a:r>
              <a:rPr dirty="0" smtClean="0" sz="1400" spc="-290">
                <a:latin typeface="Arial"/>
                <a:cs typeface="Arial"/>
              </a:rPr>
              <a:t>ف</a:t>
            </a:r>
            <a:r>
              <a:rPr dirty="0" smtClean="0" sz="1400" spc="-110">
                <a:latin typeface="Arial"/>
                <a:cs typeface="Arial"/>
              </a:rPr>
              <a:t>ا</a:t>
            </a:r>
            <a:r>
              <a:rPr dirty="0" smtClean="0" sz="1400" spc="-70">
                <a:latin typeface="Arial"/>
                <a:cs typeface="Arial"/>
              </a:rPr>
              <a:t>ا</a:t>
            </a:r>
            <a:r>
              <a:rPr dirty="0" smtClean="0" sz="1400" spc="-125">
                <a:latin typeface="Arial"/>
                <a:cs typeface="Arial"/>
              </a:rPr>
              <a:t>د</a:t>
            </a:r>
            <a:r>
              <a:rPr dirty="0" smtClean="0" sz="1400" spc="-415">
                <a:latin typeface="Arial"/>
                <a:cs typeface="Arial"/>
              </a:rPr>
              <a:t>س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-150">
                <a:latin typeface="Arial"/>
                <a:cs typeface="Arial"/>
              </a:rPr>
              <a:t>زلأ</a:t>
            </a:r>
            <a:r>
              <a:rPr dirty="0" smtClean="0" sz="1400" spc="-114">
                <a:latin typeface="Arial"/>
                <a:cs typeface="Arial"/>
              </a:rPr>
              <a:t>ة</a:t>
            </a:r>
            <a:r>
              <a:rPr dirty="0" smtClean="0" sz="1400" spc="-585">
                <a:latin typeface="Arial"/>
                <a:cs typeface="Arial"/>
              </a:rPr>
              <a:t>ي</a:t>
            </a:r>
            <a:r>
              <a:rPr dirty="0" smtClean="0" sz="1400" spc="-110">
                <a:latin typeface="Arial"/>
                <a:cs typeface="Arial"/>
              </a:rPr>
              <a:t>ا</a:t>
            </a:r>
            <a:r>
              <a:rPr dirty="0" smtClean="0" sz="1400" spc="-10">
                <a:latin typeface="Arial"/>
                <a:cs typeface="Arial"/>
              </a:rPr>
              <a:t>ا </a:t>
            </a:r>
            <a:endParaRPr sz="1400">
              <a:latin typeface="Arial"/>
              <a:cs typeface="Arial"/>
            </a:endParaRPr>
          </a:p>
          <a:p>
            <a:pPr algn="r" marR="12700">
              <a:lnSpc>
                <a:spcPct val="100000"/>
              </a:lnSpc>
              <a:spcBef>
                <a:spcPts val="180"/>
              </a:spcBef>
            </a:pPr>
            <a:r>
              <a:rPr dirty="0" smtClean="0" sz="1400">
                <a:latin typeface="Arial"/>
                <a:cs typeface="Arial"/>
              </a:rPr>
              <a:t>: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20">
                <a:latin typeface="Arial"/>
                <a:cs typeface="Arial"/>
              </a:rPr>
              <a:t> </a:t>
            </a:r>
            <a:r>
              <a:rPr dirty="0" smtClean="0" sz="1400" spc="45">
                <a:latin typeface="Arial"/>
                <a:cs typeface="Arial"/>
              </a:rPr>
              <a:t>ل</a:t>
            </a:r>
            <a:r>
              <a:rPr dirty="0" smtClean="0" sz="1400" spc="-315">
                <a:latin typeface="Arial"/>
                <a:cs typeface="Arial"/>
              </a:rPr>
              <a:t>ي </a:t>
            </a:r>
            <a:r>
              <a:rPr dirty="0" smtClean="0" sz="1400" spc="10">
                <a:latin typeface="Arial"/>
                <a:cs typeface="Arial"/>
              </a:rPr>
              <a:t> </a:t>
            </a:r>
            <a:r>
              <a:rPr dirty="0" smtClean="0" sz="1400" spc="-360">
                <a:latin typeface="Arial"/>
                <a:cs typeface="Arial"/>
              </a:rPr>
              <a:t>ييل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-235">
                <a:latin typeface="Arial"/>
                <a:cs typeface="Arial"/>
              </a:rPr>
              <a:t>ي لي</a:t>
            </a:r>
            <a:r>
              <a:rPr dirty="0" smtClean="0" sz="1400" spc="-235">
                <a:latin typeface="Arial"/>
                <a:cs typeface="Arial"/>
              </a:rPr>
              <a:t> </a:t>
            </a:r>
            <a:r>
              <a:rPr dirty="0" smtClean="0" sz="1400" spc="-250">
                <a:latin typeface="Arial"/>
                <a:cs typeface="Arial"/>
              </a:rPr>
              <a:t>اييللبا</a:t>
            </a:r>
            <a:r>
              <a:rPr dirty="0" smtClean="0" sz="1400" spc="-250">
                <a:latin typeface="Arial"/>
                <a:cs typeface="Arial"/>
              </a:rPr>
              <a:t> </a:t>
            </a:r>
            <a:r>
              <a:rPr dirty="0" smtClean="0" sz="1400" spc="85">
                <a:latin typeface="Arial"/>
                <a:cs typeface="Arial"/>
              </a:rPr>
              <a:t> </a:t>
            </a:r>
            <a:r>
              <a:rPr dirty="0" smtClean="0" sz="1400" spc="-370">
                <a:latin typeface="Arial"/>
                <a:cs typeface="Arial"/>
              </a:rPr>
              <a:t>ل</a:t>
            </a:r>
            <a:r>
              <a:rPr dirty="0" smtClean="0" sz="1400" spc="-50">
                <a:latin typeface="Arial"/>
                <a:cs typeface="Arial"/>
              </a:rPr>
              <a:t> </a:t>
            </a:r>
            <a:r>
              <a:rPr dirty="0" smtClean="0" sz="1400" spc="-200">
                <a:latin typeface="Arial"/>
                <a:cs typeface="Arial"/>
              </a:rPr>
              <a:t>لأ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ايهلاا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ن</a:t>
            </a:r>
            <a:r>
              <a:rPr dirty="0" smtClean="0" sz="1400" spc="-415">
                <a:latin typeface="Arial"/>
                <a:cs typeface="Arial"/>
              </a:rPr>
              <a:t>س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600">
                <a:latin typeface="Arial"/>
                <a:cs typeface="Arial"/>
              </a:rPr>
              <a:t> </a:t>
            </a:r>
            <a:r>
              <a:rPr dirty="0" smtClean="0" sz="1400" spc="-440">
                <a:latin typeface="Arial"/>
                <a:cs typeface="Arial"/>
              </a:rPr>
              <a:t>ي</a:t>
            </a:r>
            <a:r>
              <a:rPr dirty="0" smtClean="0" sz="1400" spc="-190">
                <a:latin typeface="Arial"/>
                <a:cs typeface="Arial"/>
              </a:rPr>
              <a:t> </a:t>
            </a:r>
            <a:r>
              <a:rPr dirty="0" smtClean="0" sz="1400" spc="-440">
                <a:latin typeface="Arial"/>
                <a:cs typeface="Arial"/>
              </a:rPr>
              <a:t>ي</a:t>
            </a:r>
            <a:r>
              <a:rPr dirty="0" smtClean="0" sz="1400" spc="-190">
                <a:latin typeface="Arial"/>
                <a:cs typeface="Arial"/>
              </a:rPr>
              <a:t> </a:t>
            </a:r>
            <a:r>
              <a:rPr dirty="0" smtClean="0" sz="1400" spc="-50">
                <a:latin typeface="Arial"/>
                <a:cs typeface="Arial"/>
              </a:rPr>
              <a:t> 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-120">
                <a:latin typeface="Arial"/>
                <a:cs typeface="Arial"/>
              </a:rPr>
              <a:t>لأ</a:t>
            </a:r>
            <a:r>
              <a:rPr dirty="0" smtClean="0" sz="1400" spc="-105">
                <a:latin typeface="Arial"/>
                <a:cs typeface="Arial"/>
              </a:rPr>
              <a:t> </a:t>
            </a:r>
            <a:r>
              <a:rPr dirty="0" smtClean="0" sz="1400" spc="-200">
                <a:latin typeface="Arial"/>
                <a:cs typeface="Arial"/>
              </a:rPr>
              <a:t>لأ</a:t>
            </a:r>
            <a:r>
              <a:rPr dirty="0" smtClean="0" sz="1400" spc="-370">
                <a:latin typeface="Arial"/>
                <a:cs typeface="Arial"/>
              </a:rPr>
              <a:t>لل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-120">
                <a:latin typeface="Arial"/>
                <a:cs typeface="Arial"/>
              </a:rPr>
              <a:t>لا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-225">
                <a:latin typeface="Arial"/>
                <a:cs typeface="Arial"/>
              </a:rPr>
              <a:t>يية </a:t>
            </a:r>
            <a:r>
              <a:rPr dirty="0" smtClean="0" sz="1400" spc="-400">
                <a:latin typeface="Arial"/>
                <a:cs typeface="Arial"/>
              </a:rPr>
              <a:t>س</a:t>
            </a:r>
            <a:r>
              <a:rPr dirty="0" smtClean="0" sz="1400" spc="-200">
                <a:latin typeface="Arial"/>
                <a:cs typeface="Arial"/>
              </a:rPr>
              <a:t>لأ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،</a:t>
            </a:r>
            <a:r>
              <a:rPr dirty="0" smtClean="0" sz="1400" spc="50">
                <a:latin typeface="Arial"/>
                <a:cs typeface="Arial"/>
              </a:rPr>
              <a:t> </a:t>
            </a:r>
            <a:r>
              <a:rPr dirty="0" smtClean="0" sz="1400" spc="-195">
                <a:latin typeface="Arial"/>
                <a:cs typeface="Arial"/>
              </a:rPr>
              <a:t>زلأي</a:t>
            </a:r>
            <a:r>
              <a:rPr dirty="0" smtClean="0" sz="1400" spc="-130">
                <a:latin typeface="Arial"/>
                <a:cs typeface="Arial"/>
              </a:rPr>
              <a:t>ة</a:t>
            </a:r>
            <a:r>
              <a:rPr dirty="0" smtClean="0" sz="1400" spc="-350">
                <a:latin typeface="Arial"/>
                <a:cs typeface="Arial"/>
              </a:rPr>
              <a:t>يبا</a:t>
            </a:r>
            <a:endParaRPr sz="1400">
              <a:latin typeface="Arial"/>
              <a:cs typeface="Arial"/>
            </a:endParaRPr>
          </a:p>
          <a:p>
            <a:pPr>
              <a:lnSpc>
                <a:spcPts val="1100"/>
              </a:lnSpc>
              <a:spcBef>
                <a:spcPts val="64"/>
              </a:spcBef>
            </a:pPr>
            <a:endParaRPr sz="1100"/>
          </a:p>
          <a:p>
            <a:pPr algn="just" marL="19685" marR="243204">
              <a:lnSpc>
                <a:spcPct val="100000"/>
              </a:lnSpc>
            </a:pPr>
            <a:r>
              <a:rPr dirty="0" smtClean="0" sz="1400" spc="-10">
                <a:latin typeface="Arial"/>
                <a:cs typeface="Arial"/>
              </a:rPr>
              <a:t> يل</a:t>
            </a:r>
            <a:r>
              <a:rPr dirty="0" smtClean="0" sz="1400" spc="-15">
                <a:latin typeface="Arial"/>
                <a:cs typeface="Arial"/>
              </a:rPr>
              <a:t>ا</a:t>
            </a:r>
            <a:r>
              <a:rPr dirty="0" smtClean="0" sz="1400" spc="-65">
                <a:latin typeface="Arial"/>
                <a:cs typeface="Arial"/>
              </a:rPr>
              <a:t>ا</a:t>
            </a:r>
            <a:r>
              <a:rPr dirty="0" smtClean="0" sz="1400" spc="135">
                <a:latin typeface="Arial"/>
                <a:cs typeface="Arial"/>
              </a:rPr>
              <a:t>اهلا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60">
                <a:latin typeface="Arial"/>
                <a:cs typeface="Arial"/>
              </a:rPr>
              <a:t>ام</a:t>
            </a:r>
            <a:r>
              <a:rPr dirty="0" smtClean="0" sz="1400" spc="-60">
                <a:latin typeface="Arial"/>
                <a:cs typeface="Arial"/>
              </a:rPr>
              <a:t> لا</a:t>
            </a:r>
            <a:r>
              <a:rPr dirty="0" smtClean="0" sz="1400" spc="-105">
                <a:latin typeface="Arial"/>
                <a:cs typeface="Arial"/>
              </a:rPr>
              <a:t>ا</a:t>
            </a:r>
            <a:r>
              <a:rPr dirty="0" smtClean="0" sz="1400" spc="15">
                <a:latin typeface="Arial"/>
                <a:cs typeface="Arial"/>
              </a:rPr>
              <a:t>اه</a:t>
            </a:r>
            <a:r>
              <a:rPr dirty="0" smtClean="0" sz="1400" spc="40">
                <a:latin typeface="Arial"/>
                <a:cs typeface="Arial"/>
              </a:rPr>
              <a:t>ب</a:t>
            </a:r>
            <a:r>
              <a:rPr dirty="0" smtClean="0" sz="1400" spc="0">
                <a:latin typeface="Arial"/>
                <a:cs typeface="Arial"/>
              </a:rPr>
              <a:t>ا </a:t>
            </a:r>
            <a:r>
              <a:rPr dirty="0" smtClean="0" sz="1400" spc="110">
                <a:latin typeface="Arial"/>
                <a:cs typeface="Arial"/>
              </a:rPr>
              <a:t> ال</a:t>
            </a:r>
            <a:r>
              <a:rPr dirty="0" smtClean="0" sz="1400" spc="55">
                <a:latin typeface="Arial"/>
                <a:cs typeface="Arial"/>
              </a:rPr>
              <a:t>أ</a:t>
            </a:r>
            <a:r>
              <a:rPr dirty="0" smtClean="0" sz="1400" spc="0">
                <a:latin typeface="Arial"/>
                <a:cs typeface="Arial"/>
              </a:rPr>
              <a:t>ا</a:t>
            </a:r>
            <a:r>
              <a:rPr dirty="0" smtClean="0" sz="1400" spc="-65">
                <a:latin typeface="Arial"/>
                <a:cs typeface="Arial"/>
              </a:rPr>
              <a:t>ا</a:t>
            </a:r>
            <a:r>
              <a:rPr dirty="0" smtClean="0" sz="1400" spc="35">
                <a:latin typeface="Arial"/>
                <a:cs typeface="Arial"/>
              </a:rPr>
              <a:t>ا لاا</a:t>
            </a:r>
            <a:r>
              <a:rPr dirty="0" smtClean="0" sz="1400" spc="35">
                <a:latin typeface="Arial"/>
                <a:cs typeface="Arial"/>
              </a:rPr>
              <a:t> </a:t>
            </a:r>
            <a:r>
              <a:rPr dirty="0" smtClean="0" sz="1400" spc="105">
                <a:latin typeface="Arial"/>
                <a:cs typeface="Arial"/>
              </a:rPr>
              <a:t>الأ</a:t>
            </a:r>
            <a:r>
              <a:rPr dirty="0" smtClean="0" sz="1400" spc="60">
                <a:latin typeface="Arial"/>
                <a:cs typeface="Arial"/>
              </a:rPr>
              <a:t>ا</a:t>
            </a:r>
            <a:r>
              <a:rPr dirty="0" smtClean="0" sz="1400" spc="-65">
                <a:latin typeface="Arial"/>
                <a:cs typeface="Arial"/>
              </a:rPr>
              <a:t>ا</a:t>
            </a:r>
            <a:r>
              <a:rPr dirty="0" smtClean="0" sz="1400" spc="390">
                <a:latin typeface="Arial"/>
                <a:cs typeface="Arial"/>
              </a:rPr>
              <a:t>اه</a:t>
            </a:r>
            <a:r>
              <a:rPr dirty="0" smtClean="0" sz="1400" spc="390">
                <a:latin typeface="Arial"/>
                <a:cs typeface="Arial"/>
              </a:rPr>
              <a:t> </a:t>
            </a:r>
            <a:r>
              <a:rPr dirty="0" smtClean="0" sz="1400" spc="245">
                <a:latin typeface="Arial"/>
                <a:cs typeface="Arial"/>
              </a:rPr>
              <a:t>او</a:t>
            </a:r>
            <a:r>
              <a:rPr dirty="0" smtClean="0" sz="1400" spc="145">
                <a:latin typeface="Arial"/>
                <a:cs typeface="Arial"/>
              </a:rPr>
              <a:t>ا</a:t>
            </a:r>
            <a:r>
              <a:rPr dirty="0" smtClean="0" sz="1400" spc="-65">
                <a:latin typeface="Arial"/>
                <a:cs typeface="Arial"/>
              </a:rPr>
              <a:t>ا</a:t>
            </a:r>
            <a:r>
              <a:rPr dirty="0" smtClean="0" sz="1400" spc="175">
                <a:latin typeface="Arial"/>
                <a:cs typeface="Arial"/>
              </a:rPr>
              <a:t>ا </a:t>
            </a:r>
            <a:r>
              <a:rPr dirty="0" smtClean="0" sz="1400" spc="175">
                <a:latin typeface="Arial"/>
                <a:cs typeface="Arial"/>
              </a:rPr>
              <a:t> </a:t>
            </a:r>
            <a:r>
              <a:rPr dirty="0" smtClean="0" sz="1400" spc="5">
                <a:latin typeface="Arial"/>
                <a:cs typeface="Arial"/>
              </a:rPr>
              <a:t>ن</a:t>
            </a:r>
            <a:r>
              <a:rPr dirty="0" smtClean="0" sz="1400" spc="0">
                <a:latin typeface="Arial"/>
                <a:cs typeface="Arial"/>
              </a:rPr>
              <a:t>ا</a:t>
            </a:r>
            <a:r>
              <a:rPr dirty="0" smtClean="0" sz="1400" spc="-65">
                <a:latin typeface="Arial"/>
                <a:cs typeface="Arial"/>
              </a:rPr>
              <a:t>ا</a:t>
            </a:r>
            <a:r>
              <a:rPr dirty="0" smtClean="0" sz="1400" spc="-175">
                <a:latin typeface="Arial"/>
                <a:cs typeface="Arial"/>
              </a:rPr>
              <a:t>اي</a:t>
            </a:r>
            <a:r>
              <a:rPr dirty="0" smtClean="0" sz="1400" spc="-175">
                <a:latin typeface="Arial"/>
                <a:cs typeface="Arial"/>
              </a:rPr>
              <a:t> </a:t>
            </a:r>
            <a:r>
              <a:rPr dirty="0" smtClean="0" sz="1400" spc="75">
                <a:latin typeface="Arial"/>
                <a:cs typeface="Arial"/>
              </a:rPr>
              <a:t>اا</a:t>
            </a:r>
            <a:r>
              <a:rPr dirty="0" smtClean="0" sz="1400" spc="10">
                <a:latin typeface="Arial"/>
                <a:cs typeface="Arial"/>
              </a:rPr>
              <a:t>ا</a:t>
            </a:r>
            <a:r>
              <a:rPr dirty="0" smtClean="0" sz="1400" spc="-25">
                <a:latin typeface="Arial"/>
                <a:cs typeface="Arial"/>
              </a:rPr>
              <a:t>اي</a:t>
            </a:r>
            <a:r>
              <a:rPr dirty="0" smtClean="0" sz="1400" spc="-30">
                <a:latin typeface="Arial"/>
                <a:cs typeface="Arial"/>
              </a:rPr>
              <a:t>ه</a:t>
            </a:r>
            <a:r>
              <a:rPr dirty="0" smtClean="0" sz="1400" spc="-245">
                <a:latin typeface="Arial"/>
                <a:cs typeface="Arial"/>
              </a:rPr>
              <a:t>وب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75">
                <a:latin typeface="Arial"/>
                <a:cs typeface="Arial"/>
              </a:rPr>
              <a:t>اا</a:t>
            </a:r>
            <a:r>
              <a:rPr dirty="0" smtClean="0" sz="1400" spc="10">
                <a:latin typeface="Arial"/>
                <a:cs typeface="Arial"/>
              </a:rPr>
              <a:t>ا</a:t>
            </a:r>
            <a:r>
              <a:rPr dirty="0" smtClean="0" sz="1400" spc="-125">
                <a:latin typeface="Arial"/>
                <a:cs typeface="Arial"/>
              </a:rPr>
              <a:t>ا لألأ</a:t>
            </a:r>
            <a:r>
              <a:rPr dirty="0" smtClean="0" sz="1400" spc="-229">
                <a:latin typeface="Arial"/>
                <a:cs typeface="Arial"/>
              </a:rPr>
              <a:t>ويبا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-229">
                <a:latin typeface="Arial"/>
                <a:cs typeface="Arial"/>
              </a:rPr>
              <a:t>زلأ</a:t>
            </a:r>
            <a:r>
              <a:rPr dirty="0" smtClean="0" sz="1400" spc="-229">
                <a:latin typeface="Arial"/>
                <a:cs typeface="Arial"/>
              </a:rPr>
              <a:t>ا</a:t>
            </a:r>
            <a:r>
              <a:rPr dirty="0" smtClean="0" sz="1400" spc="-65">
                <a:latin typeface="Arial"/>
                <a:cs typeface="Arial"/>
              </a:rPr>
              <a:t>ا</a:t>
            </a:r>
            <a:r>
              <a:rPr dirty="0" smtClean="0" sz="1400" spc="-310">
                <a:latin typeface="Arial"/>
                <a:cs typeface="Arial"/>
              </a:rPr>
              <a:t>ايبا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700">
                <a:latin typeface="Arial"/>
                <a:cs typeface="Arial"/>
              </a:rPr>
              <a:t>ا</a:t>
            </a:r>
            <a:r>
              <a:rPr dirty="0" smtClean="0" sz="1400" spc="-125">
                <a:latin typeface="Arial"/>
                <a:cs typeface="Arial"/>
              </a:rPr>
              <a:t>لأ</a:t>
            </a:r>
            <a:r>
              <a:rPr dirty="0" smtClean="0" sz="1400" spc="-85">
                <a:latin typeface="Arial"/>
                <a:cs typeface="Arial"/>
              </a:rPr>
              <a:t>ا</a:t>
            </a:r>
            <a:r>
              <a:rPr dirty="0" smtClean="0" sz="1400" spc="-75">
                <a:latin typeface="Arial"/>
                <a:cs typeface="Arial"/>
              </a:rPr>
              <a:t>ا</a:t>
            </a:r>
            <a:r>
              <a:rPr dirty="0" smtClean="0" sz="1400" spc="390">
                <a:latin typeface="Arial"/>
                <a:cs typeface="Arial"/>
              </a:rPr>
              <a:t>اه</a:t>
            </a:r>
            <a:r>
              <a:rPr dirty="0" smtClean="0" sz="1400" spc="390">
                <a:latin typeface="Arial"/>
                <a:cs typeface="Arial"/>
              </a:rPr>
              <a:t>  </a:t>
            </a:r>
            <a:r>
              <a:rPr dirty="0" smtClean="0" sz="1400" spc="175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-</a:t>
            </a:r>
            <a:endParaRPr sz="1400">
              <a:latin typeface="Arial"/>
              <a:cs typeface="Arial"/>
            </a:endParaRPr>
          </a:p>
          <a:p>
            <a:pPr marL="19685" marR="243204" indent="4728210">
              <a:lnSpc>
                <a:spcPts val="1860"/>
              </a:lnSpc>
              <a:spcBef>
                <a:spcPts val="80"/>
              </a:spcBef>
              <a:tabLst>
                <a:tab pos="5428615" algn="l"/>
              </a:tabLst>
            </a:pPr>
            <a:r>
              <a:rPr dirty="0" smtClean="0" sz="1400">
                <a:latin typeface="Arial"/>
                <a:cs typeface="Arial"/>
              </a:rPr>
              <a:t>.</a:t>
            </a:r>
            <a:r>
              <a:rPr dirty="0" smtClean="0" sz="1400" spc="-335">
                <a:latin typeface="Arial"/>
                <a:cs typeface="Arial"/>
              </a:rPr>
              <a:t>ي</a:t>
            </a:r>
            <a:r>
              <a:rPr dirty="0" smtClean="0" sz="1400" spc="-220">
                <a:latin typeface="Arial"/>
                <a:cs typeface="Arial"/>
              </a:rPr>
              <a:t>و</a:t>
            </a:r>
            <a:r>
              <a:rPr dirty="0" smtClean="0" sz="1400" spc="-160">
                <a:latin typeface="Arial"/>
                <a:cs typeface="Arial"/>
              </a:rPr>
              <a:t>لأول</a:t>
            </a:r>
            <a:r>
              <a:rPr dirty="0" smtClean="0" sz="1400" spc="-75">
                <a:latin typeface="Arial"/>
                <a:cs typeface="Arial"/>
              </a:rPr>
              <a:t>أ</a:t>
            </a:r>
            <a:r>
              <a:rPr dirty="0" smtClean="0" sz="1400" spc="350">
                <a:latin typeface="Arial"/>
                <a:cs typeface="Arial"/>
              </a:rPr>
              <a:t> </a:t>
            </a:r>
            <a:r>
              <a:rPr dirty="0" smtClean="0" sz="1400" spc="350">
                <a:latin typeface="Arial"/>
                <a:cs typeface="Arial"/>
              </a:rPr>
              <a:t>ع</a:t>
            </a:r>
            <a:r>
              <a:rPr dirty="0" smtClean="0" sz="1400" spc="-125">
                <a:latin typeface="Arial"/>
                <a:cs typeface="Arial"/>
              </a:rPr>
              <a:t>ال</a:t>
            </a:r>
            <a:r>
              <a:rPr dirty="0" smtClean="0" sz="1400" spc="-35">
                <a:latin typeface="Arial"/>
                <a:cs typeface="Arial"/>
              </a:rPr>
              <a:t>أ</a:t>
            </a:r>
            <a:r>
              <a:rPr dirty="0" smtClean="0" sz="1400" spc="0">
                <a:latin typeface="Arial"/>
                <a:cs typeface="Arial"/>
              </a:rPr>
              <a:t>ا</a:t>
            </a:r>
            <a:r>
              <a:rPr dirty="0" smtClean="0" sz="1400" spc="-335">
                <a:latin typeface="Arial"/>
                <a:cs typeface="Arial"/>
              </a:rPr>
              <a:t>ف</a:t>
            </a:r>
            <a:r>
              <a:rPr dirty="0" smtClean="0" sz="1400" spc="-310">
                <a:latin typeface="Arial"/>
                <a:cs typeface="Arial"/>
              </a:rPr>
              <a:t>ب</a:t>
            </a:r>
            <a:r>
              <a:rPr dirty="0" smtClean="0" sz="1400" spc="0">
                <a:latin typeface="Arial"/>
                <a:cs typeface="Arial"/>
              </a:rPr>
              <a:t>ا </a:t>
            </a:r>
            <a:r>
              <a:rPr dirty="0" smtClean="0" sz="1400" spc="50">
                <a:latin typeface="Arial"/>
                <a:cs typeface="Arial"/>
              </a:rPr>
              <a:t>ن</a:t>
            </a:r>
            <a:r>
              <a:rPr dirty="0" smtClean="0" sz="1400" spc="0">
                <a:latin typeface="Arial"/>
                <a:cs typeface="Arial"/>
              </a:rPr>
              <a:t>ا</a:t>
            </a:r>
            <a:r>
              <a:rPr dirty="0" smtClean="0" sz="1400" spc="-350">
                <a:latin typeface="Arial"/>
                <a:cs typeface="Arial"/>
              </a:rPr>
              <a:t>ي</a:t>
            </a:r>
            <a:r>
              <a:rPr dirty="0" smtClean="0" sz="1400" spc="-350">
                <a:latin typeface="Arial"/>
                <a:cs typeface="Arial"/>
              </a:rPr>
              <a:t> </a:t>
            </a:r>
            <a:r>
              <a:rPr dirty="0" smtClean="0" sz="1400" spc="280">
                <a:latin typeface="Arial"/>
                <a:cs typeface="Arial"/>
              </a:rPr>
              <a:t>ا</a:t>
            </a:r>
            <a:r>
              <a:rPr dirty="0" smtClean="0" sz="1400" spc="0">
                <a:latin typeface="Arial"/>
                <a:cs typeface="Arial"/>
              </a:rPr>
              <a:t>ا</a:t>
            </a:r>
            <a:r>
              <a:rPr dirty="0" smtClean="0" sz="1400" spc="-720">
                <a:latin typeface="Arial"/>
                <a:cs typeface="Arial"/>
              </a:rPr>
              <a:t>ب</a:t>
            </a:r>
            <a:r>
              <a:rPr dirty="0" smtClean="0" sz="1400" spc="-220">
                <a:latin typeface="Arial"/>
                <a:cs typeface="Arial"/>
              </a:rPr>
              <a:t>يو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65">
                <a:latin typeface="Arial"/>
                <a:cs typeface="Arial"/>
              </a:rPr>
              <a:t>ة</a:t>
            </a:r>
            <a:r>
              <a:rPr dirty="0" smtClean="0" sz="1400" spc="-535">
                <a:latin typeface="Arial"/>
                <a:cs typeface="Arial"/>
              </a:rPr>
              <a:t>ي</a:t>
            </a:r>
            <a:r>
              <a:rPr dirty="0" smtClean="0" sz="1400" spc="0">
                <a:latin typeface="Arial"/>
                <a:cs typeface="Arial"/>
              </a:rPr>
              <a:t>ا</a:t>
            </a:r>
            <a:r>
              <a:rPr dirty="0" smtClean="0" sz="1400" spc="-20">
                <a:latin typeface="Arial"/>
                <a:cs typeface="Arial"/>
              </a:rPr>
              <a:t>  الأ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275">
                <a:latin typeface="Arial"/>
                <a:cs typeface="Arial"/>
              </a:rPr>
              <a:t>ا</a:t>
            </a:r>
            <a:r>
              <a:rPr dirty="0" smtClean="0" sz="1400" spc="0">
                <a:latin typeface="Arial"/>
                <a:cs typeface="Arial"/>
              </a:rPr>
              <a:t>ا</a:t>
            </a:r>
            <a:r>
              <a:rPr dirty="0" smtClean="0" sz="1400" spc="-40">
                <a:latin typeface="Arial"/>
                <a:cs typeface="Arial"/>
              </a:rPr>
              <a:t>ي</a:t>
            </a:r>
            <a:r>
              <a:rPr dirty="0" smtClean="0" sz="1400" spc="-30">
                <a:latin typeface="Arial"/>
                <a:cs typeface="Arial"/>
              </a:rPr>
              <a:t>ه</a:t>
            </a:r>
            <a:r>
              <a:rPr dirty="0" smtClean="0" sz="1400" spc="-120">
                <a:latin typeface="Arial"/>
                <a:cs typeface="Arial"/>
              </a:rPr>
              <a:t>لا</a:t>
            </a:r>
            <a:r>
              <a:rPr dirty="0" smtClean="0" sz="1400" spc="-120">
                <a:latin typeface="Arial"/>
                <a:cs typeface="Arial"/>
              </a:rPr>
              <a:t>ا </a:t>
            </a:r>
            <a:r>
              <a:rPr dirty="0" smtClean="0" sz="1400" spc="5">
                <a:latin typeface="Arial"/>
                <a:cs typeface="Arial"/>
              </a:rPr>
              <a:t>ى</a:t>
            </a:r>
            <a:r>
              <a:rPr dirty="0" smtClean="0" sz="1400" spc="-285">
                <a:latin typeface="Arial"/>
                <a:cs typeface="Arial"/>
              </a:rPr>
              <a:t>ل</a:t>
            </a:r>
            <a:r>
              <a:rPr dirty="0" smtClean="0" sz="1400" spc="-70">
                <a:latin typeface="Arial"/>
                <a:cs typeface="Arial"/>
              </a:rPr>
              <a:t>أ</a:t>
            </a:r>
            <a:r>
              <a:rPr dirty="0" smtClean="0" sz="1400" spc="0">
                <a:latin typeface="Arial"/>
                <a:cs typeface="Arial"/>
              </a:rPr>
              <a:t>ا</a:t>
            </a:r>
            <a:r>
              <a:rPr dirty="0" smtClean="0" sz="1400" spc="-20">
                <a:latin typeface="Arial"/>
                <a:cs typeface="Arial"/>
              </a:rPr>
              <a:t> 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ن</a:t>
            </a:r>
            <a:r>
              <a:rPr dirty="0" smtClean="0" sz="1400" spc="-10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ا</a:t>
            </a:r>
            <a:r>
              <a:rPr dirty="0" smtClean="0" sz="1400" spc="-50">
                <a:latin typeface="Arial"/>
                <a:cs typeface="Arial"/>
              </a:rPr>
              <a:t> 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50">
                <a:latin typeface="Arial"/>
                <a:cs typeface="Arial"/>
              </a:rPr>
              <a:t>ن</a:t>
            </a:r>
            <a:r>
              <a:rPr dirty="0" smtClean="0" sz="1400" spc="0">
                <a:latin typeface="Arial"/>
                <a:cs typeface="Arial"/>
              </a:rPr>
              <a:t>ا</a:t>
            </a:r>
            <a:r>
              <a:rPr dirty="0" smtClean="0" sz="1400" spc="-350">
                <a:latin typeface="Arial"/>
                <a:cs typeface="Arial"/>
              </a:rPr>
              <a:t>ي</a:t>
            </a:r>
            <a:r>
              <a:rPr dirty="0" smtClean="0" sz="1400" spc="-350">
                <a:latin typeface="Arial"/>
                <a:cs typeface="Arial"/>
              </a:rPr>
              <a:t> </a:t>
            </a:r>
            <a:r>
              <a:rPr dirty="0" smtClean="0" sz="1400" spc="280">
                <a:latin typeface="Arial"/>
                <a:cs typeface="Arial"/>
              </a:rPr>
              <a:t>ا</a:t>
            </a:r>
            <a:r>
              <a:rPr dirty="0" smtClean="0" sz="1400" spc="0">
                <a:latin typeface="Arial"/>
                <a:cs typeface="Arial"/>
              </a:rPr>
              <a:t>ا</a:t>
            </a:r>
            <a:r>
              <a:rPr dirty="0" smtClean="0" sz="1400" spc="-180">
                <a:latin typeface="Arial"/>
                <a:cs typeface="Arial"/>
              </a:rPr>
              <a:t> ل</a:t>
            </a:r>
            <a:r>
              <a:rPr dirty="0" smtClean="0" sz="1400" spc="-90">
                <a:latin typeface="Arial"/>
                <a:cs typeface="Arial"/>
              </a:rPr>
              <a:t>أ</a:t>
            </a:r>
            <a:r>
              <a:rPr dirty="0" smtClean="0" sz="1400" spc="-415">
                <a:latin typeface="Arial"/>
                <a:cs typeface="Arial"/>
              </a:rPr>
              <a:t>يبا</a:t>
            </a:r>
            <a:r>
              <a:rPr dirty="0" smtClean="0" sz="1400" spc="-415">
                <a:latin typeface="Arial"/>
                <a:cs typeface="Arial"/>
              </a:rPr>
              <a:t> </a:t>
            </a:r>
            <a:r>
              <a:rPr dirty="0" smtClean="0" sz="1400" spc="-229">
                <a:latin typeface="Arial"/>
                <a:cs typeface="Arial"/>
              </a:rPr>
              <a:t>ل</a:t>
            </a:r>
            <a:r>
              <a:rPr dirty="0" smtClean="0" sz="1400" spc="-50">
                <a:latin typeface="Arial"/>
                <a:cs typeface="Arial"/>
              </a:rPr>
              <a:t>أ</a:t>
            </a:r>
            <a:r>
              <a:rPr dirty="0" smtClean="0" sz="1400" spc="0">
                <a:latin typeface="Arial"/>
                <a:cs typeface="Arial"/>
              </a:rPr>
              <a:t>ا</a:t>
            </a:r>
            <a:r>
              <a:rPr dirty="0" smtClean="0" sz="1400" spc="-185">
                <a:latin typeface="Arial"/>
                <a:cs typeface="Arial"/>
              </a:rPr>
              <a:t>في </a:t>
            </a:r>
            <a:r>
              <a:rPr dirty="0" smtClean="0" sz="1400" spc="-295">
                <a:latin typeface="Arial"/>
                <a:cs typeface="Arial"/>
              </a:rPr>
              <a:t>لبا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40">
                <a:latin typeface="Arial"/>
                <a:cs typeface="Arial"/>
              </a:rPr>
              <a:t>ض</a:t>
            </a:r>
            <a:r>
              <a:rPr dirty="0" smtClean="0" sz="1400" spc="0">
                <a:latin typeface="Arial"/>
                <a:cs typeface="Arial"/>
              </a:rPr>
              <a:t>ا</a:t>
            </a:r>
            <a:r>
              <a:rPr dirty="0" smtClean="0" sz="1400" spc="-105">
                <a:latin typeface="Arial"/>
                <a:cs typeface="Arial"/>
              </a:rPr>
              <a:t>ل 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700">
                <a:latin typeface="Arial"/>
                <a:cs typeface="Arial"/>
              </a:rPr>
              <a:t>ا</a:t>
            </a:r>
            <a:r>
              <a:rPr dirty="0" smtClean="0" sz="1400" spc="-305">
                <a:latin typeface="Arial"/>
                <a:cs typeface="Arial"/>
              </a:rPr>
              <a:t>ط</a:t>
            </a:r>
            <a:r>
              <a:rPr dirty="0" smtClean="0" sz="1400" spc="0">
                <a:latin typeface="Arial"/>
                <a:cs typeface="Arial"/>
              </a:rPr>
              <a:t>ا</a:t>
            </a:r>
            <a:r>
              <a:rPr dirty="0" smtClean="0" sz="1400" spc="-15">
                <a:latin typeface="Arial"/>
                <a:cs typeface="Arial"/>
              </a:rPr>
              <a:t> لأ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700">
                <a:latin typeface="Arial"/>
                <a:cs typeface="Arial"/>
              </a:rPr>
              <a:t>ا</a:t>
            </a:r>
            <a:r>
              <a:rPr dirty="0" smtClean="0" sz="1400" spc="-265">
                <a:latin typeface="Arial"/>
                <a:cs typeface="Arial"/>
              </a:rPr>
              <a:t>ي ي</a:t>
            </a:r>
            <a:r>
              <a:rPr dirty="0" smtClean="0" sz="1400" spc="-210">
                <a:latin typeface="Arial"/>
                <a:cs typeface="Arial"/>
              </a:rPr>
              <a:t>ل</a:t>
            </a:r>
            <a:r>
              <a:rPr dirty="0" smtClean="0" sz="1400" spc="0">
                <a:latin typeface="Arial"/>
                <a:cs typeface="Arial"/>
              </a:rPr>
              <a:t>ا</a:t>
            </a:r>
            <a:r>
              <a:rPr dirty="0" smtClean="0" sz="1400" spc="-210">
                <a:latin typeface="Arial"/>
                <a:cs typeface="Arial"/>
              </a:rPr>
              <a:t>سا</a:t>
            </a:r>
            <a:r>
              <a:rPr dirty="0" smtClean="0" sz="1400" spc="-210">
                <a:latin typeface="Arial"/>
                <a:cs typeface="Arial"/>
              </a:rPr>
              <a:t>	</a:t>
            </a:r>
            <a:r>
              <a:rPr dirty="0" smtClean="0" sz="1400" spc="-210">
                <a:latin typeface="Arial"/>
                <a:cs typeface="Arial"/>
              </a:rPr>
              <a:t>-</a:t>
            </a:r>
            <a:endParaRPr sz="1400">
              <a:latin typeface="Arial"/>
              <a:cs typeface="Arial"/>
            </a:endParaRPr>
          </a:p>
          <a:p>
            <a:pPr algn="r" marR="473709">
              <a:lnSpc>
                <a:spcPct val="100000"/>
              </a:lnSpc>
              <a:spcBef>
                <a:spcPts val="75"/>
              </a:spcBef>
            </a:pPr>
            <a:r>
              <a:rPr dirty="0" smtClean="0" sz="1400">
                <a:latin typeface="Arial"/>
                <a:cs typeface="Arial"/>
              </a:rPr>
              <a:t>.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-180">
                <a:latin typeface="Arial"/>
                <a:cs typeface="Arial"/>
              </a:rPr>
              <a:t>لأفي </a:t>
            </a:r>
            <a:r>
              <a:rPr dirty="0" smtClean="0" sz="1400" spc="-295">
                <a:latin typeface="Arial"/>
                <a:cs typeface="Arial"/>
              </a:rPr>
              <a:t>لبا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-65">
                <a:latin typeface="Arial"/>
                <a:cs typeface="Arial"/>
              </a:rPr>
              <a:t>ا</a:t>
            </a:r>
            <a:r>
              <a:rPr dirty="0" smtClean="0" sz="1400" spc="-190">
                <a:latin typeface="Arial"/>
                <a:cs typeface="Arial"/>
              </a:rPr>
              <a:t>ط</a:t>
            </a:r>
            <a:r>
              <a:rPr dirty="0" smtClean="0" sz="1400" spc="20">
                <a:latin typeface="Arial"/>
                <a:cs typeface="Arial"/>
              </a:rPr>
              <a:t>و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ن</a:t>
            </a:r>
            <a:r>
              <a:rPr dirty="0" smtClean="0" sz="1400" spc="-50">
                <a:latin typeface="Arial"/>
                <a:cs typeface="Arial"/>
              </a:rPr>
              <a:t>  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ض</a:t>
            </a:r>
            <a:r>
              <a:rPr dirty="0" smtClean="0" sz="1400" spc="-25">
                <a:latin typeface="Arial"/>
                <a:cs typeface="Arial"/>
              </a:rPr>
              <a:t> </a:t>
            </a:r>
            <a:r>
              <a:rPr dirty="0" smtClean="0" sz="1400" spc="-440">
                <a:latin typeface="Arial"/>
                <a:cs typeface="Arial"/>
              </a:rPr>
              <a:t>ي</a:t>
            </a:r>
            <a:r>
              <a:rPr dirty="0" smtClean="0" sz="1400" spc="-190">
                <a:latin typeface="Arial"/>
                <a:cs typeface="Arial"/>
              </a:rPr>
              <a:t> </a:t>
            </a:r>
            <a:r>
              <a:rPr dirty="0" smtClean="0" sz="1400" spc="-370">
                <a:latin typeface="Arial"/>
                <a:cs typeface="Arial"/>
              </a:rPr>
              <a:t>ل</a:t>
            </a:r>
            <a:r>
              <a:rPr dirty="0" smtClean="0" sz="1400" spc="-550">
                <a:latin typeface="Arial"/>
                <a:cs typeface="Arial"/>
              </a:rPr>
              <a:t>ب</a:t>
            </a:r>
            <a:r>
              <a:rPr dirty="0" smtClean="0" sz="1400" spc="-170">
                <a:latin typeface="Arial"/>
                <a:cs typeface="Arial"/>
              </a:rPr>
              <a:t>ا</a:t>
            </a:r>
            <a:r>
              <a:rPr dirty="0" smtClean="0" sz="1400" spc="-200">
                <a:latin typeface="Arial"/>
                <a:cs typeface="Arial"/>
              </a:rPr>
              <a:t>لأ</a:t>
            </a:r>
            <a:endParaRPr sz="1400">
              <a:latin typeface="Arial"/>
              <a:cs typeface="Arial"/>
            </a:endParaRPr>
          </a:p>
          <a:p>
            <a:pPr marL="19685" marR="243204" indent="1344295">
              <a:lnSpc>
                <a:spcPts val="1860"/>
              </a:lnSpc>
              <a:spcBef>
                <a:spcPts val="80"/>
              </a:spcBef>
              <a:tabLst>
                <a:tab pos="5428615" algn="l"/>
              </a:tabLst>
            </a:pPr>
            <a:r>
              <a:rPr dirty="0" smtClean="0" sz="1400">
                <a:latin typeface="Arial"/>
                <a:cs typeface="Arial"/>
              </a:rPr>
              <a:t>.</a:t>
            </a:r>
            <a:r>
              <a:rPr dirty="0" smtClean="0" sz="1400" spc="-250">
                <a:latin typeface="Arial"/>
                <a:cs typeface="Arial"/>
              </a:rPr>
              <a:t>ي </a:t>
            </a:r>
            <a:r>
              <a:rPr dirty="0" smtClean="0" sz="1400" spc="-275">
                <a:latin typeface="Arial"/>
                <a:cs typeface="Arial"/>
              </a:rPr>
              <a:t>ل</a:t>
            </a:r>
            <a:r>
              <a:rPr dirty="0" smtClean="0" sz="1400" spc="65">
                <a:latin typeface="Arial"/>
                <a:cs typeface="Arial"/>
              </a:rPr>
              <a:t>واه </a:t>
            </a:r>
            <a:r>
              <a:rPr dirty="0" smtClean="0" sz="1400" spc="-200">
                <a:latin typeface="Arial"/>
                <a:cs typeface="Arial"/>
              </a:rPr>
              <a:t>لأ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-250">
                <a:latin typeface="Arial"/>
                <a:cs typeface="Arial"/>
              </a:rPr>
              <a:t>ي </a:t>
            </a:r>
            <a:r>
              <a:rPr dirty="0" smtClean="0" sz="1400" spc="-275">
                <a:latin typeface="Arial"/>
                <a:cs typeface="Arial"/>
              </a:rPr>
              <a:t>ل</a:t>
            </a:r>
            <a:r>
              <a:rPr dirty="0" smtClean="0" sz="1400" spc="-50">
                <a:latin typeface="Arial"/>
                <a:cs typeface="Arial"/>
              </a:rPr>
              <a:t> </a:t>
            </a:r>
            <a:r>
              <a:rPr dirty="0" smtClean="0" sz="1400" spc="-25">
                <a:latin typeface="Arial"/>
                <a:cs typeface="Arial"/>
              </a:rPr>
              <a:t> </a:t>
            </a:r>
            <a:r>
              <a:rPr dirty="0" smtClean="0" sz="1400" spc="30">
                <a:latin typeface="Arial"/>
                <a:cs typeface="Arial"/>
              </a:rPr>
              <a:t>ا</a:t>
            </a:r>
            <a:r>
              <a:rPr dirty="0" smtClean="0" sz="1400" spc="30">
                <a:latin typeface="Arial"/>
                <a:cs typeface="Arial"/>
              </a:rPr>
              <a:t>ة</a:t>
            </a:r>
            <a:r>
              <a:rPr dirty="0" smtClean="0" sz="1400" spc="-130">
                <a:latin typeface="Arial"/>
                <a:cs typeface="Arial"/>
              </a:rPr>
              <a:t>في</a:t>
            </a:r>
            <a:r>
              <a:rPr dirty="0" smtClean="0" sz="1400" spc="-130">
                <a:latin typeface="Arial"/>
                <a:cs typeface="Arial"/>
              </a:rPr>
              <a:t> </a:t>
            </a:r>
            <a:r>
              <a:rPr dirty="0" smtClean="0" sz="1400" spc="-335">
                <a:latin typeface="Arial"/>
                <a:cs typeface="Arial"/>
              </a:rPr>
              <a:t>ي</a:t>
            </a:r>
            <a:r>
              <a:rPr dirty="0" smtClean="0" sz="1400" spc="-220">
                <a:latin typeface="Arial"/>
                <a:cs typeface="Arial"/>
              </a:rPr>
              <a:t>و</a:t>
            </a:r>
            <a:r>
              <a:rPr dirty="0" smtClean="0" sz="1400" spc="65">
                <a:latin typeface="Arial"/>
                <a:cs typeface="Arial"/>
              </a:rPr>
              <a:t>ة</a:t>
            </a:r>
            <a:r>
              <a:rPr dirty="0" smtClean="0" sz="1400" spc="-555">
                <a:latin typeface="Arial"/>
                <a:cs typeface="Arial"/>
              </a:rPr>
              <a:t>يي</a:t>
            </a:r>
            <a:r>
              <a:rPr dirty="0" smtClean="0" sz="1400" spc="-25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ا </a:t>
            </a:r>
            <a:r>
              <a:rPr dirty="0" smtClean="0" sz="1400" spc="335">
                <a:latin typeface="Arial"/>
                <a:cs typeface="Arial"/>
              </a:rPr>
              <a:t>او </a:t>
            </a:r>
            <a:r>
              <a:rPr dirty="0" smtClean="0" sz="1400" spc="335">
                <a:latin typeface="Arial"/>
                <a:cs typeface="Arial"/>
              </a:rPr>
              <a:t> </a:t>
            </a:r>
            <a:r>
              <a:rPr dirty="0" smtClean="0" sz="1400" spc="5">
                <a:latin typeface="Arial"/>
                <a:cs typeface="Arial"/>
              </a:rPr>
              <a:t>ن</a:t>
            </a:r>
            <a:r>
              <a:rPr dirty="0" smtClean="0" sz="1400" spc="-350">
                <a:latin typeface="Arial"/>
                <a:cs typeface="Arial"/>
              </a:rPr>
              <a:t>ي</a:t>
            </a:r>
            <a:r>
              <a:rPr dirty="0" smtClean="0" sz="1400" spc="-350">
                <a:latin typeface="Arial"/>
                <a:cs typeface="Arial"/>
              </a:rPr>
              <a:t> </a:t>
            </a:r>
            <a:r>
              <a:rPr dirty="0" smtClean="0" sz="1400" spc="65">
                <a:latin typeface="Arial"/>
                <a:cs typeface="Arial"/>
              </a:rPr>
              <a:t>اي</a:t>
            </a:r>
            <a:r>
              <a:rPr dirty="0" smtClean="0" sz="1400" spc="55">
                <a:latin typeface="Arial"/>
                <a:cs typeface="Arial"/>
              </a:rPr>
              <a:t>ه</a:t>
            </a:r>
            <a:r>
              <a:rPr dirty="0" smtClean="0" sz="1400" spc="-120">
                <a:latin typeface="Arial"/>
                <a:cs typeface="Arial"/>
              </a:rPr>
              <a:t>لا</a:t>
            </a:r>
            <a:r>
              <a:rPr dirty="0" smtClean="0" sz="1400" spc="-120">
                <a:latin typeface="Arial"/>
                <a:cs typeface="Arial"/>
              </a:rPr>
              <a:t>ا </a:t>
            </a:r>
            <a:r>
              <a:rPr dirty="0" smtClean="0" sz="1400" spc="5">
                <a:latin typeface="Arial"/>
                <a:cs typeface="Arial"/>
              </a:rPr>
              <a:t>ى</a:t>
            </a:r>
            <a:r>
              <a:rPr dirty="0" smtClean="0" sz="1400" spc="-200">
                <a:latin typeface="Arial"/>
                <a:cs typeface="Arial"/>
              </a:rPr>
              <a:t>لأ</a:t>
            </a:r>
            <a:r>
              <a:rPr dirty="0" smtClean="0" sz="1400" spc="-20">
                <a:latin typeface="Arial"/>
                <a:cs typeface="Arial"/>
              </a:rPr>
              <a:t> </a:t>
            </a:r>
            <a:r>
              <a:rPr dirty="0" smtClean="0" sz="1400" spc="-20">
                <a:latin typeface="Arial"/>
                <a:cs typeface="Arial"/>
              </a:rPr>
              <a:t> </a:t>
            </a:r>
            <a:r>
              <a:rPr dirty="0" smtClean="0" sz="1400" spc="-140">
                <a:latin typeface="Arial"/>
                <a:cs typeface="Arial"/>
              </a:rPr>
              <a:t>ز</a:t>
            </a:r>
            <a:r>
              <a:rPr dirty="0" smtClean="0" sz="1400" spc="-90">
                <a:latin typeface="Arial"/>
                <a:cs typeface="Arial"/>
              </a:rPr>
              <a:t>ة</a:t>
            </a:r>
            <a:r>
              <a:rPr dirty="0" smtClean="0" sz="1400" spc="-440">
                <a:latin typeface="Arial"/>
                <a:cs typeface="Arial"/>
              </a:rPr>
              <a:t>ي</a:t>
            </a:r>
            <a:r>
              <a:rPr dirty="0" smtClean="0" sz="1400" spc="-190">
                <a:latin typeface="Arial"/>
                <a:cs typeface="Arial"/>
              </a:rPr>
              <a:t> </a:t>
            </a:r>
            <a:r>
              <a:rPr dirty="0" smtClean="0" sz="1400" spc="-20">
                <a:latin typeface="Arial"/>
                <a:cs typeface="Arial"/>
              </a:rPr>
              <a:t> </a:t>
            </a:r>
            <a:r>
              <a:rPr dirty="0" smtClean="0" sz="1400" spc="-20">
                <a:latin typeface="Arial"/>
                <a:cs typeface="Arial"/>
              </a:rPr>
              <a:t> </a:t>
            </a:r>
            <a:r>
              <a:rPr dirty="0" smtClean="0" sz="1400" spc="-150">
                <a:latin typeface="Arial"/>
                <a:cs typeface="Arial"/>
              </a:rPr>
              <a:t>ءيف</a:t>
            </a:r>
            <a:r>
              <a:rPr dirty="0" smtClean="0" sz="1400" spc="-80">
                <a:latin typeface="Arial"/>
                <a:cs typeface="Arial"/>
              </a:rPr>
              <a:t> </a:t>
            </a:r>
            <a:r>
              <a:rPr dirty="0" smtClean="0" sz="1400" spc="-135">
                <a:latin typeface="Arial"/>
                <a:cs typeface="Arial"/>
              </a:rPr>
              <a:t>الأ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300">
                <a:latin typeface="Arial"/>
                <a:cs typeface="Arial"/>
              </a:rPr>
              <a:t>ا</a:t>
            </a:r>
            <a:r>
              <a:rPr dirty="0" smtClean="0" sz="1400" spc="400">
                <a:latin typeface="Arial"/>
                <a:cs typeface="Arial"/>
              </a:rPr>
              <a:t>ه</a:t>
            </a:r>
            <a:r>
              <a:rPr dirty="0" smtClean="0" sz="1400" spc="-415">
                <a:latin typeface="Arial"/>
                <a:cs typeface="Arial"/>
              </a:rPr>
              <a:t>س</a:t>
            </a:r>
            <a:r>
              <a:rPr dirty="0" smtClean="0" sz="1400" spc="-415">
                <a:latin typeface="Arial"/>
                <a:cs typeface="Arial"/>
              </a:rPr>
              <a:t>	</a:t>
            </a:r>
            <a:r>
              <a:rPr dirty="0" smtClean="0" sz="1400" spc="-415">
                <a:latin typeface="Arial"/>
                <a:cs typeface="Arial"/>
              </a:rPr>
              <a:t>-</a:t>
            </a:r>
            <a:r>
              <a:rPr dirty="0" smtClean="0" sz="1400" spc="-415">
                <a:latin typeface="Arial"/>
                <a:cs typeface="Arial"/>
              </a:rPr>
              <a:t> </a:t>
            </a:r>
            <a:r>
              <a:rPr dirty="0" smtClean="0" sz="1400" spc="-140">
                <a:latin typeface="Arial"/>
                <a:cs typeface="Arial"/>
              </a:rPr>
              <a:t>ز</a:t>
            </a:r>
            <a:r>
              <a:rPr dirty="0" smtClean="0" sz="1400" spc="-90">
                <a:latin typeface="Arial"/>
                <a:cs typeface="Arial"/>
              </a:rPr>
              <a:t>ة</a:t>
            </a:r>
            <a:r>
              <a:rPr dirty="0" smtClean="0" sz="1400" spc="-585">
                <a:latin typeface="Arial"/>
                <a:cs typeface="Arial"/>
              </a:rPr>
              <a:t>ي</a:t>
            </a:r>
            <a:r>
              <a:rPr dirty="0" smtClean="0" sz="1400" spc="-170">
                <a:latin typeface="Arial"/>
                <a:cs typeface="Arial"/>
              </a:rPr>
              <a:t>ا</a:t>
            </a:r>
            <a:r>
              <a:rPr dirty="0" smtClean="0" sz="1400" spc="-25">
                <a:latin typeface="Arial"/>
                <a:cs typeface="Arial"/>
              </a:rPr>
              <a:t>ا  </a:t>
            </a:r>
            <a:r>
              <a:rPr dirty="0" smtClean="0" sz="1400" spc="-25">
                <a:latin typeface="Arial"/>
                <a:cs typeface="Arial"/>
              </a:rPr>
              <a:t> </a:t>
            </a:r>
            <a:r>
              <a:rPr dirty="0" smtClean="0" sz="1400" spc="-290">
                <a:latin typeface="Arial"/>
                <a:cs typeface="Arial"/>
              </a:rPr>
              <a:t>ف</a:t>
            </a:r>
            <a:r>
              <a:rPr dirty="0" smtClean="0" sz="1400" spc="-180">
                <a:latin typeface="Arial"/>
                <a:cs typeface="Arial"/>
              </a:rPr>
              <a:t>ا</a:t>
            </a:r>
            <a:r>
              <a:rPr dirty="0" smtClean="0" sz="1400" spc="-160">
                <a:latin typeface="Arial"/>
                <a:cs typeface="Arial"/>
              </a:rPr>
              <a:t>ا</a:t>
            </a:r>
            <a:r>
              <a:rPr dirty="0" smtClean="0" sz="1400" spc="-560">
                <a:latin typeface="Arial"/>
                <a:cs typeface="Arial"/>
              </a:rPr>
              <a:t>ب</a:t>
            </a:r>
            <a:r>
              <a:rPr dirty="0" smtClean="0" sz="1400" spc="0">
                <a:latin typeface="Arial"/>
                <a:cs typeface="Arial"/>
              </a:rPr>
              <a:t>ا </a:t>
            </a:r>
            <a:r>
              <a:rPr dirty="0" smtClean="0" sz="1400" spc="420">
                <a:latin typeface="Arial"/>
                <a:cs typeface="Arial"/>
              </a:rPr>
              <a:t>ا</a:t>
            </a:r>
            <a:r>
              <a:rPr dirty="0" smtClean="0" sz="1400" spc="-185">
                <a:latin typeface="Arial"/>
                <a:cs typeface="Arial"/>
              </a:rPr>
              <a:t>ا</a:t>
            </a:r>
            <a:r>
              <a:rPr dirty="0" smtClean="0" sz="1400" spc="-250">
                <a:latin typeface="Arial"/>
                <a:cs typeface="Arial"/>
              </a:rPr>
              <a:t>افلب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-585">
                <a:latin typeface="Arial"/>
                <a:cs typeface="Arial"/>
              </a:rPr>
              <a:t>ي</a:t>
            </a:r>
            <a:r>
              <a:rPr dirty="0" smtClean="0" sz="1400" spc="-180">
                <a:latin typeface="Arial"/>
                <a:cs typeface="Arial"/>
              </a:rPr>
              <a:t>ا</a:t>
            </a:r>
            <a:r>
              <a:rPr dirty="0" smtClean="0" sz="1400" spc="-45">
                <a:latin typeface="Arial"/>
                <a:cs typeface="Arial"/>
              </a:rPr>
              <a:t>ا </a:t>
            </a:r>
            <a:r>
              <a:rPr dirty="0" smtClean="0" sz="1400" spc="-120">
                <a:latin typeface="Arial"/>
                <a:cs typeface="Arial"/>
              </a:rPr>
              <a:t>ي</a:t>
            </a:r>
            <a:r>
              <a:rPr dirty="0" smtClean="0" sz="1400" spc="-415">
                <a:latin typeface="Arial"/>
                <a:cs typeface="Arial"/>
              </a:rPr>
              <a:t>س</a:t>
            </a:r>
            <a:r>
              <a:rPr dirty="0" smtClean="0" sz="1400" spc="65">
                <a:latin typeface="Arial"/>
                <a:cs typeface="Arial"/>
              </a:rPr>
              <a:t>ة</a:t>
            </a:r>
            <a:r>
              <a:rPr dirty="0" smtClean="0" sz="1400" spc="-200">
                <a:latin typeface="Arial"/>
                <a:cs typeface="Arial"/>
              </a:rPr>
              <a:t>لأ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229">
                <a:latin typeface="Arial"/>
                <a:cs typeface="Arial"/>
              </a:rPr>
              <a:t>ا</a:t>
            </a:r>
            <a:r>
              <a:rPr dirty="0" smtClean="0" sz="1400" spc="-185">
                <a:latin typeface="Arial"/>
                <a:cs typeface="Arial"/>
              </a:rPr>
              <a:t>ا</a:t>
            </a:r>
            <a:r>
              <a:rPr dirty="0" smtClean="0" sz="1400" spc="-25">
                <a:latin typeface="Arial"/>
                <a:cs typeface="Arial"/>
              </a:rPr>
              <a:t>اي</a:t>
            </a:r>
            <a:r>
              <a:rPr dirty="0" smtClean="0" sz="1400" spc="-30">
                <a:latin typeface="Arial"/>
                <a:cs typeface="Arial"/>
              </a:rPr>
              <a:t>ه</a:t>
            </a:r>
            <a:r>
              <a:rPr dirty="0" smtClean="0" sz="1400" spc="-120">
                <a:latin typeface="Arial"/>
                <a:cs typeface="Arial"/>
              </a:rPr>
              <a:t>لا</a:t>
            </a:r>
            <a:r>
              <a:rPr dirty="0" smtClean="0" sz="1400" spc="-120">
                <a:latin typeface="Arial"/>
                <a:cs typeface="Arial"/>
              </a:rPr>
              <a:t>ا </a:t>
            </a:r>
            <a:r>
              <a:rPr dirty="0" smtClean="0" sz="1400" spc="5">
                <a:latin typeface="Arial"/>
                <a:cs typeface="Arial"/>
              </a:rPr>
              <a:t>ى</a:t>
            </a:r>
            <a:r>
              <a:rPr dirty="0" smtClean="0" sz="1400" spc="-200">
                <a:latin typeface="Arial"/>
                <a:cs typeface="Arial"/>
              </a:rPr>
              <a:t>لأ</a:t>
            </a:r>
            <a:r>
              <a:rPr dirty="0" smtClean="0" sz="1400" spc="-175">
                <a:latin typeface="Arial"/>
                <a:cs typeface="Arial"/>
              </a:rPr>
              <a:t>ا</a:t>
            </a:r>
            <a:r>
              <a:rPr dirty="0" smtClean="0" sz="1400" spc="-10">
                <a:latin typeface="Arial"/>
                <a:cs typeface="Arial"/>
              </a:rPr>
              <a:t>ا 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ن</a:t>
            </a:r>
            <a:r>
              <a:rPr dirty="0" smtClean="0" sz="1400" spc="-50">
                <a:latin typeface="Arial"/>
                <a:cs typeface="Arial"/>
              </a:rPr>
              <a:t> </a:t>
            </a:r>
            <a:r>
              <a:rPr dirty="0" smtClean="0" sz="1400" spc="-185">
                <a:latin typeface="Arial"/>
                <a:cs typeface="Arial"/>
              </a:rPr>
              <a:t>ا</a:t>
            </a:r>
            <a:r>
              <a:rPr dirty="0" smtClean="0" sz="1400" spc="-25">
                <a:latin typeface="Arial"/>
                <a:cs typeface="Arial"/>
              </a:rPr>
              <a:t>ا 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229">
                <a:latin typeface="Arial"/>
                <a:cs typeface="Arial"/>
              </a:rPr>
              <a:t>ا</a:t>
            </a:r>
            <a:r>
              <a:rPr dirty="0" smtClean="0" sz="1400" spc="-185">
                <a:latin typeface="Arial"/>
                <a:cs typeface="Arial"/>
              </a:rPr>
              <a:t>ا</a:t>
            </a:r>
            <a:r>
              <a:rPr dirty="0" smtClean="0" sz="1400" spc="25">
                <a:latin typeface="Arial"/>
                <a:cs typeface="Arial"/>
              </a:rPr>
              <a:t>اي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-50">
                <a:latin typeface="Arial"/>
                <a:cs typeface="Arial"/>
              </a:rPr>
              <a:t> </a:t>
            </a:r>
            <a:r>
              <a:rPr dirty="0" smtClean="0" sz="1400" spc="-350">
                <a:latin typeface="Arial"/>
                <a:cs typeface="Arial"/>
              </a:rPr>
              <a:t>يبا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-175">
                <a:latin typeface="Arial"/>
                <a:cs typeface="Arial"/>
              </a:rPr>
              <a:t>زلأ</a:t>
            </a:r>
            <a:r>
              <a:rPr dirty="0" smtClean="0" sz="1400" spc="-100">
                <a:latin typeface="Arial"/>
                <a:cs typeface="Arial"/>
              </a:rPr>
              <a:t>ا</a:t>
            </a:r>
            <a:r>
              <a:rPr dirty="0" smtClean="0" sz="1400" spc="65">
                <a:latin typeface="Arial"/>
                <a:cs typeface="Arial"/>
              </a:rPr>
              <a:t>ة</a:t>
            </a:r>
            <a:r>
              <a:rPr dirty="0" smtClean="0" sz="1400" spc="-120">
                <a:latin typeface="Arial"/>
                <a:cs typeface="Arial"/>
              </a:rPr>
              <a:t>لا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229">
                <a:latin typeface="Arial"/>
                <a:cs typeface="Arial"/>
              </a:rPr>
              <a:t>ا</a:t>
            </a:r>
            <a:r>
              <a:rPr dirty="0" smtClean="0" sz="1400" spc="-185">
                <a:latin typeface="Arial"/>
                <a:cs typeface="Arial"/>
              </a:rPr>
              <a:t>ا</a:t>
            </a:r>
            <a:r>
              <a:rPr dirty="0" smtClean="0" sz="1400" spc="-215">
                <a:latin typeface="Arial"/>
                <a:cs typeface="Arial"/>
              </a:rPr>
              <a:t>ا بالأي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-160">
                <a:latin typeface="Arial"/>
                <a:cs typeface="Arial"/>
              </a:rPr>
              <a:t>لأ</a:t>
            </a:r>
            <a:r>
              <a:rPr dirty="0" smtClean="0" sz="1400" spc="-190">
                <a:latin typeface="Arial"/>
                <a:cs typeface="Arial"/>
              </a:rPr>
              <a:t>ا</a:t>
            </a:r>
            <a:r>
              <a:rPr dirty="0" smtClean="0" sz="1400" spc="-135">
                <a:latin typeface="Arial"/>
                <a:cs typeface="Arial"/>
              </a:rPr>
              <a:t>افي </a:t>
            </a:r>
            <a:r>
              <a:rPr dirty="0" smtClean="0" sz="1400" spc="-415">
                <a:latin typeface="Arial"/>
                <a:cs typeface="Arial"/>
              </a:rPr>
              <a:t>س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65">
                <a:latin typeface="Arial"/>
                <a:cs typeface="Arial"/>
              </a:rPr>
              <a:t>ة</a:t>
            </a:r>
            <a:r>
              <a:rPr dirty="0" smtClean="0" sz="1400" spc="-185">
                <a:latin typeface="Arial"/>
                <a:cs typeface="Arial"/>
              </a:rPr>
              <a:t>ا</a:t>
            </a:r>
            <a:r>
              <a:rPr dirty="0" smtClean="0" sz="1400" spc="-35">
                <a:latin typeface="Arial"/>
                <a:cs typeface="Arial"/>
              </a:rPr>
              <a:t>ا </a:t>
            </a:r>
            <a:r>
              <a:rPr dirty="0" smtClean="0" sz="1400" spc="-30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 ل</a:t>
            </a:r>
            <a:r>
              <a:rPr dirty="0" smtClean="0" sz="1400" spc="-200">
                <a:latin typeface="Arial"/>
                <a:cs typeface="Arial"/>
              </a:rPr>
              <a:t>لأ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ع</a:t>
            </a:r>
            <a:r>
              <a:rPr dirty="0" smtClean="0" sz="1400" spc="-10">
                <a:latin typeface="Arial"/>
                <a:cs typeface="Arial"/>
              </a:rPr>
              <a:t>لأه</a:t>
            </a:r>
            <a:r>
              <a:rPr dirty="0" smtClean="0" sz="1400" spc="-10">
                <a:latin typeface="Arial"/>
                <a:cs typeface="Arial"/>
              </a:rPr>
              <a:t>	</a:t>
            </a:r>
            <a:r>
              <a:rPr dirty="0" smtClean="0" sz="1400" spc="-10">
                <a:latin typeface="Arial"/>
                <a:cs typeface="Arial"/>
              </a:rPr>
              <a:t>-</a:t>
            </a:r>
            <a:endParaRPr sz="1400">
              <a:latin typeface="Arial"/>
              <a:cs typeface="Arial"/>
            </a:endParaRPr>
          </a:p>
          <a:p>
            <a:pPr algn="r" marR="471170">
              <a:lnSpc>
                <a:spcPct val="100000"/>
              </a:lnSpc>
              <a:spcBef>
                <a:spcPts val="75"/>
              </a:spcBef>
            </a:pPr>
            <a:r>
              <a:rPr dirty="0" smtClean="0" sz="1400" spc="-10">
                <a:latin typeface="Arial"/>
                <a:cs typeface="Arial"/>
              </a:rPr>
              <a:t>ايهلاا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ى</a:t>
            </a:r>
            <a:r>
              <a:rPr dirty="0" smtClean="0" sz="1400" spc="-200">
                <a:latin typeface="Arial"/>
                <a:cs typeface="Arial"/>
              </a:rPr>
              <a:t>لأ</a:t>
            </a:r>
            <a:r>
              <a:rPr dirty="0" smtClean="0" sz="1400" spc="-20">
                <a:latin typeface="Arial"/>
                <a:cs typeface="Arial"/>
              </a:rPr>
              <a:t> </a:t>
            </a:r>
            <a:endParaRPr sz="1400">
              <a:latin typeface="Arial"/>
              <a:cs typeface="Arial"/>
            </a:endParaRPr>
          </a:p>
          <a:p>
            <a:pPr>
              <a:lnSpc>
                <a:spcPts val="1100"/>
              </a:lnSpc>
              <a:spcBef>
                <a:spcPts val="64"/>
              </a:spcBef>
            </a:pPr>
            <a:endParaRPr sz="1100"/>
          </a:p>
          <a:p>
            <a:pPr algn="r" marR="15875">
              <a:lnSpc>
                <a:spcPct val="100000"/>
              </a:lnSpc>
            </a:pPr>
            <a:r>
              <a:rPr dirty="0" smtClean="0" sz="1400" spc="100" b="1">
                <a:solidFill>
                  <a:srgbClr val="FF0000"/>
                </a:solidFill>
                <a:latin typeface="Arial"/>
                <a:cs typeface="Arial"/>
              </a:rPr>
              <a:t>ة</a:t>
            </a:r>
            <a:r>
              <a:rPr dirty="0" smtClean="0" sz="1400" spc="-290" b="1">
                <a:solidFill>
                  <a:srgbClr val="FF0000"/>
                </a:solidFill>
                <a:latin typeface="Arial"/>
                <a:cs typeface="Arial"/>
              </a:rPr>
              <a:t>ي</a:t>
            </a:r>
            <a:r>
              <a:rPr dirty="0" smtClean="0" sz="1400" spc="-160" b="1">
                <a:solidFill>
                  <a:srgbClr val="FF0000"/>
                </a:solidFill>
                <a:latin typeface="Arial"/>
                <a:cs typeface="Arial"/>
              </a:rPr>
              <a:t>م</a:t>
            </a:r>
            <a:r>
              <a:rPr dirty="0" smtClean="0" sz="1400" spc="85" b="1">
                <a:solidFill>
                  <a:srgbClr val="FF0000"/>
                </a:solidFill>
                <a:latin typeface="Arial"/>
                <a:cs typeface="Arial"/>
              </a:rPr>
              <a:t>هو</a:t>
            </a:r>
            <a:r>
              <a:rPr dirty="0" smtClean="0" sz="1400" spc="-310" b="1">
                <a:solidFill>
                  <a:srgbClr val="FF0000"/>
                </a:solidFill>
                <a:latin typeface="Arial"/>
                <a:cs typeface="Arial"/>
              </a:rPr>
              <a:t>ل</a:t>
            </a:r>
            <a:r>
              <a:rPr dirty="0" smtClean="0" sz="1400" spc="0" b="1">
                <a:solidFill>
                  <a:srgbClr val="FF0000"/>
                </a:solidFill>
                <a:latin typeface="Arial"/>
                <a:cs typeface="Arial"/>
              </a:rPr>
              <a:t>ا </a:t>
            </a:r>
            <a:r>
              <a:rPr dirty="0" smtClean="0" sz="1400" spc="-215" b="1">
                <a:solidFill>
                  <a:srgbClr val="FF0000"/>
                </a:solidFill>
                <a:latin typeface="Arial"/>
                <a:cs typeface="Arial"/>
              </a:rPr>
              <a:t>ةرف</a:t>
            </a:r>
            <a:r>
              <a:rPr dirty="0" smtClean="0" sz="1400" spc="-105" b="1">
                <a:solidFill>
                  <a:srgbClr val="FF0000"/>
                </a:solidFill>
                <a:latin typeface="Arial"/>
                <a:cs typeface="Arial"/>
              </a:rPr>
              <a:t>ولا</a:t>
            </a:r>
            <a:r>
              <a:rPr dirty="0" smtClean="0" sz="1400" spc="-5" b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mtClean="0" sz="1400" spc="-145" b="1">
                <a:solidFill>
                  <a:srgbClr val="FF0000"/>
                </a:solidFill>
                <a:latin typeface="Arial"/>
                <a:cs typeface="Arial"/>
              </a:rPr>
              <a:t>بولسأ</a:t>
            </a:r>
            <a:r>
              <a:rPr dirty="0" smtClean="0" sz="1400" spc="-5" b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mtClean="0" sz="1400" spc="0" b="1">
                <a:solidFill>
                  <a:srgbClr val="FF0000"/>
                </a:solidFill>
                <a:latin typeface="Arial"/>
                <a:cs typeface="Arial"/>
              </a:rPr>
              <a:t>:</a:t>
            </a:r>
            <a:r>
              <a:rPr dirty="0" smtClean="0" sz="1400" spc="-10" b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mtClean="0" sz="1400" spc="15" b="1">
                <a:solidFill>
                  <a:srgbClr val="FF0000"/>
                </a:solidFill>
                <a:latin typeface="Arial"/>
                <a:cs typeface="Arial"/>
              </a:rPr>
              <a:t>ا</a:t>
            </a:r>
            <a:r>
              <a:rPr dirty="0" smtClean="0" sz="1400" spc="-185" b="1">
                <a:solidFill>
                  <a:srgbClr val="FF0000"/>
                </a:solidFill>
                <a:latin typeface="Arial"/>
                <a:cs typeface="Arial"/>
              </a:rPr>
              <a:t>ن</a:t>
            </a:r>
            <a:r>
              <a:rPr dirty="0" smtClean="0" sz="1400" spc="-120" b="1">
                <a:solidFill>
                  <a:srgbClr val="FF0000"/>
                </a:solidFill>
                <a:latin typeface="Arial"/>
                <a:cs typeface="Arial"/>
              </a:rPr>
              <a:t>م</a:t>
            </a:r>
            <a:r>
              <a:rPr dirty="0" smtClean="0" sz="1400" spc="15" b="1">
                <a:solidFill>
                  <a:srgbClr val="FF0000"/>
                </a:solidFill>
                <a:latin typeface="Arial"/>
                <a:cs typeface="Arial"/>
              </a:rPr>
              <a:t>ا</a:t>
            </a:r>
            <a:r>
              <a:rPr dirty="0" smtClean="0" sz="1400" spc="-540" b="1">
                <a:solidFill>
                  <a:srgbClr val="FF0000"/>
                </a:solidFill>
                <a:latin typeface="Arial"/>
                <a:cs typeface="Arial"/>
              </a:rPr>
              <a:t>ث</a:t>
            </a:r>
            <a:endParaRPr sz="1400">
              <a:latin typeface="Arial"/>
              <a:cs typeface="Arial"/>
            </a:endParaRPr>
          </a:p>
          <a:p>
            <a:pPr>
              <a:lnSpc>
                <a:spcPts val="1000"/>
              </a:lnSpc>
              <a:spcBef>
                <a:spcPts val="1"/>
              </a:spcBef>
            </a:pPr>
            <a:endParaRPr sz="1000"/>
          </a:p>
          <a:p>
            <a:pPr algn="just" marL="19685" marR="14604">
              <a:lnSpc>
                <a:spcPct val="110400"/>
              </a:lnSpc>
            </a:pPr>
            <a:r>
              <a:rPr dirty="0" smtClean="0" sz="1400" spc="-270">
                <a:latin typeface="Arial"/>
                <a:cs typeface="Arial"/>
              </a:rPr>
              <a:t>ي</a:t>
            </a:r>
            <a:r>
              <a:rPr dirty="0" smtClean="0" sz="1400" spc="-229">
                <a:latin typeface="Arial"/>
                <a:cs typeface="Arial"/>
              </a:rPr>
              <a:t>ا</a:t>
            </a:r>
            <a:r>
              <a:rPr dirty="0" smtClean="0" sz="1400" spc="-204">
                <a:latin typeface="Arial"/>
                <a:cs typeface="Arial"/>
              </a:rPr>
              <a:t>ايل يبا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-240">
                <a:latin typeface="Arial"/>
                <a:cs typeface="Arial"/>
              </a:rPr>
              <a:t>ف</a:t>
            </a:r>
            <a:r>
              <a:rPr dirty="0" smtClean="0" sz="1400" spc="0">
                <a:latin typeface="Arial"/>
                <a:cs typeface="Arial"/>
              </a:rPr>
              <a:t>ا</a:t>
            </a:r>
            <a:r>
              <a:rPr dirty="0" smtClean="0" sz="1400" spc="-195">
                <a:latin typeface="Arial"/>
                <a:cs typeface="Arial"/>
              </a:rPr>
              <a:t>د</a:t>
            </a:r>
            <a:r>
              <a:rPr dirty="0" smtClean="0" sz="1400" spc="-415">
                <a:latin typeface="Arial"/>
                <a:cs typeface="Arial"/>
              </a:rPr>
              <a:t>س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-140">
                <a:latin typeface="Arial"/>
                <a:cs typeface="Arial"/>
              </a:rPr>
              <a:t>ز</a:t>
            </a:r>
            <a:r>
              <a:rPr dirty="0" smtClean="0" sz="1400" spc="-90">
                <a:latin typeface="Arial"/>
                <a:cs typeface="Arial"/>
              </a:rPr>
              <a:t>ة</a:t>
            </a:r>
            <a:r>
              <a:rPr dirty="0" smtClean="0" sz="1400" spc="-535">
                <a:latin typeface="Arial"/>
                <a:cs typeface="Arial"/>
              </a:rPr>
              <a:t>ي</a:t>
            </a:r>
            <a:r>
              <a:rPr dirty="0" smtClean="0" sz="1400" spc="0">
                <a:latin typeface="Arial"/>
                <a:cs typeface="Arial"/>
              </a:rPr>
              <a:t>ا</a:t>
            </a:r>
            <a:r>
              <a:rPr dirty="0" smtClean="0" sz="1400" spc="135">
                <a:latin typeface="Arial"/>
                <a:cs typeface="Arial"/>
              </a:rPr>
              <a:t>و</a:t>
            </a:r>
            <a:r>
              <a:rPr dirty="0" smtClean="0" sz="1400" spc="135">
                <a:latin typeface="Arial"/>
                <a:cs typeface="Arial"/>
              </a:rPr>
              <a:t> </a:t>
            </a:r>
            <a:r>
              <a:rPr dirty="0" smtClean="0" sz="1400" spc="229">
                <a:latin typeface="Arial"/>
                <a:cs typeface="Arial"/>
              </a:rPr>
              <a:t>ا</a:t>
            </a:r>
            <a:r>
              <a:rPr dirty="0" smtClean="0" sz="1400" spc="0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ا</a:t>
            </a:r>
            <a:r>
              <a:rPr dirty="0" smtClean="0" sz="1400" spc="-190">
                <a:latin typeface="Arial"/>
                <a:cs typeface="Arial"/>
              </a:rPr>
              <a:t>سم 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475">
                <a:latin typeface="Arial"/>
                <a:cs typeface="Arial"/>
              </a:rPr>
              <a:t>ا</a:t>
            </a:r>
            <a:r>
              <a:rPr dirty="0" smtClean="0" sz="1400" spc="0">
                <a:latin typeface="Arial"/>
                <a:cs typeface="Arial"/>
              </a:rPr>
              <a:t>ا</a:t>
            </a:r>
            <a:r>
              <a:rPr dirty="0" smtClean="0" sz="1400" spc="-260">
                <a:latin typeface="Arial"/>
                <a:cs typeface="Arial"/>
              </a:rPr>
              <a:t>ي</a:t>
            </a:r>
            <a:r>
              <a:rPr dirty="0" smtClean="0" sz="1400" spc="-95">
                <a:latin typeface="Arial"/>
                <a:cs typeface="Arial"/>
              </a:rPr>
              <a:t>ا</a:t>
            </a:r>
            <a:r>
              <a:rPr dirty="0" smtClean="0" sz="1400" spc="-200">
                <a:latin typeface="Arial"/>
                <a:cs typeface="Arial"/>
              </a:rPr>
              <a:t>لأ</a:t>
            </a:r>
            <a:r>
              <a:rPr dirty="0" smtClean="0" sz="1400" spc="-415">
                <a:latin typeface="Arial"/>
                <a:cs typeface="Arial"/>
              </a:rPr>
              <a:t>س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-180">
                <a:latin typeface="Arial"/>
                <a:cs typeface="Arial"/>
              </a:rPr>
              <a:t>ي </a:t>
            </a:r>
            <a:r>
              <a:rPr dirty="0" smtClean="0" sz="1400" spc="-105">
                <a:latin typeface="Arial"/>
                <a:cs typeface="Arial"/>
              </a:rPr>
              <a:t> </a:t>
            </a:r>
            <a:r>
              <a:rPr dirty="0" smtClean="0" sz="1400" spc="-180">
                <a:latin typeface="Arial"/>
                <a:cs typeface="Arial"/>
              </a:rPr>
              <a:t>و</a:t>
            </a:r>
            <a:r>
              <a:rPr dirty="0" smtClean="0" sz="1400" spc="-210">
                <a:latin typeface="Arial"/>
                <a:cs typeface="Arial"/>
              </a:rPr>
              <a:t>ي</a:t>
            </a:r>
            <a:r>
              <a:rPr dirty="0" smtClean="0" sz="1400" spc="0">
                <a:latin typeface="Arial"/>
                <a:cs typeface="Arial"/>
              </a:rPr>
              <a:t>ا</a:t>
            </a:r>
            <a:r>
              <a:rPr dirty="0" smtClean="0" sz="1400" spc="10">
                <a:latin typeface="Arial"/>
                <a:cs typeface="Arial"/>
              </a:rPr>
              <a:t>ف 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484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ا</a:t>
            </a:r>
            <a:r>
              <a:rPr dirty="0" smtClean="0" sz="1400" spc="-295">
                <a:latin typeface="Arial"/>
                <a:cs typeface="Arial"/>
              </a:rPr>
              <a:t>لبالأ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5">
                <a:latin typeface="Arial"/>
                <a:cs typeface="Arial"/>
              </a:rPr>
              <a:t>ال </a:t>
            </a:r>
            <a:r>
              <a:rPr dirty="0" smtClean="0" sz="1400" spc="-229">
                <a:latin typeface="Arial"/>
                <a:cs typeface="Arial"/>
              </a:rPr>
              <a:t>ل</a:t>
            </a:r>
            <a:r>
              <a:rPr dirty="0" smtClean="0" sz="1400" spc="-50">
                <a:latin typeface="Arial"/>
                <a:cs typeface="Arial"/>
              </a:rPr>
              <a:t>أ</a:t>
            </a:r>
            <a:r>
              <a:rPr dirty="0" smtClean="0" sz="1400" spc="0">
                <a:latin typeface="Arial"/>
                <a:cs typeface="Arial"/>
              </a:rPr>
              <a:t>ا</a:t>
            </a:r>
            <a:r>
              <a:rPr dirty="0" smtClean="0" sz="1400" spc="-600">
                <a:latin typeface="Arial"/>
                <a:cs typeface="Arial"/>
              </a:rPr>
              <a:t>س</a:t>
            </a:r>
            <a:r>
              <a:rPr dirty="0" smtClean="0" sz="1400" spc="-530">
                <a:latin typeface="Arial"/>
                <a:cs typeface="Arial"/>
              </a:rPr>
              <a:t>ب</a:t>
            </a:r>
            <a:r>
              <a:rPr dirty="0" smtClean="0" sz="1400" spc="-135">
                <a:latin typeface="Arial"/>
                <a:cs typeface="Arial"/>
              </a:rPr>
              <a:t>الأ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229">
                <a:latin typeface="Arial"/>
                <a:cs typeface="Arial"/>
              </a:rPr>
              <a:t>ا</a:t>
            </a:r>
            <a:r>
              <a:rPr dirty="0" smtClean="0" sz="1400" spc="-229">
                <a:latin typeface="Arial"/>
                <a:cs typeface="Arial"/>
              </a:rPr>
              <a:t>ا</a:t>
            </a:r>
            <a:r>
              <a:rPr dirty="0" smtClean="0" sz="1400" spc="-50">
                <a:latin typeface="Arial"/>
                <a:cs typeface="Arial"/>
              </a:rPr>
              <a:t>ام </a:t>
            </a:r>
            <a:r>
              <a:rPr dirty="0" smtClean="0" sz="1400" spc="-50">
                <a:latin typeface="Arial"/>
                <a:cs typeface="Arial"/>
              </a:rPr>
              <a:t> </a:t>
            </a:r>
            <a:r>
              <a:rPr dirty="0" smtClean="0" sz="1400" spc="-295">
                <a:latin typeface="Arial"/>
                <a:cs typeface="Arial"/>
              </a:rPr>
              <a:t>لبا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600">
                <a:latin typeface="Arial"/>
                <a:cs typeface="Arial"/>
              </a:rPr>
              <a:t> </a:t>
            </a:r>
            <a:r>
              <a:rPr dirty="0" smtClean="0" sz="1400" spc="-535">
                <a:latin typeface="Arial"/>
                <a:cs typeface="Arial"/>
              </a:rPr>
              <a:t>ي</a:t>
            </a:r>
            <a:r>
              <a:rPr dirty="0" smtClean="0" sz="1400" spc="0">
                <a:latin typeface="Arial"/>
                <a:cs typeface="Arial"/>
              </a:rPr>
              <a:t>ا</a:t>
            </a:r>
            <a:r>
              <a:rPr dirty="0" smtClean="0" sz="1400" spc="-40">
                <a:latin typeface="Arial"/>
                <a:cs typeface="Arial"/>
              </a:rPr>
              <a:t>ي</a:t>
            </a:r>
            <a:r>
              <a:rPr dirty="0" smtClean="0" sz="1400" spc="-30">
                <a:latin typeface="Arial"/>
                <a:cs typeface="Arial"/>
              </a:rPr>
              <a:t>ه</a:t>
            </a:r>
            <a:r>
              <a:rPr dirty="0" smtClean="0" sz="1400" spc="-120">
                <a:latin typeface="Arial"/>
                <a:cs typeface="Arial"/>
              </a:rPr>
              <a:t>لأ</a:t>
            </a:r>
            <a:r>
              <a:rPr dirty="0" smtClean="0" sz="1400" spc="-120">
                <a:latin typeface="Arial"/>
                <a:cs typeface="Arial"/>
              </a:rPr>
              <a:t>ا </a:t>
            </a:r>
            <a:r>
              <a:rPr dirty="0" smtClean="0" sz="1400" spc="465">
                <a:latin typeface="Arial"/>
                <a:cs typeface="Arial"/>
              </a:rPr>
              <a:t>ا</a:t>
            </a:r>
            <a:r>
              <a:rPr dirty="0" smtClean="0" sz="1400" spc="0">
                <a:latin typeface="Arial"/>
                <a:cs typeface="Arial"/>
              </a:rPr>
              <a:t>ا</a:t>
            </a:r>
            <a:r>
              <a:rPr dirty="0" smtClean="0" sz="1400" spc="420">
                <a:latin typeface="Arial"/>
                <a:cs typeface="Arial"/>
              </a:rPr>
              <a:t> </a:t>
            </a:r>
            <a:r>
              <a:rPr dirty="0" smtClean="0" sz="1400" spc="420">
                <a:latin typeface="Arial"/>
                <a:cs typeface="Arial"/>
              </a:rPr>
              <a:t> </a:t>
            </a:r>
            <a:r>
              <a:rPr dirty="0" smtClean="0" sz="1400" spc="484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ا</a:t>
            </a:r>
            <a:r>
              <a:rPr dirty="0" smtClean="0" sz="1400" spc="-20">
                <a:latin typeface="Arial"/>
                <a:cs typeface="Arial"/>
              </a:rPr>
              <a:t> 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-40">
                <a:latin typeface="Arial"/>
                <a:cs typeface="Arial"/>
              </a:rPr>
              <a:t> يا</a:t>
            </a:r>
            <a:r>
              <a:rPr dirty="0" smtClean="0" sz="1400" spc="-40">
                <a:latin typeface="Arial"/>
                <a:cs typeface="Arial"/>
              </a:rPr>
              <a:t>ة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40">
                <a:latin typeface="Arial"/>
                <a:cs typeface="Arial"/>
              </a:rPr>
              <a:t>ل</a:t>
            </a:r>
            <a:r>
              <a:rPr dirty="0" smtClean="0" sz="1400" spc="0">
                <a:latin typeface="Arial"/>
                <a:cs typeface="Arial"/>
              </a:rPr>
              <a:t>ا</a:t>
            </a:r>
            <a:r>
              <a:rPr dirty="0" smtClean="0" sz="1400" spc="-210">
                <a:latin typeface="Arial"/>
                <a:cs typeface="Arial"/>
              </a:rPr>
              <a:t>سإ</a:t>
            </a:r>
            <a:r>
              <a:rPr dirty="0" smtClean="0" sz="1400" spc="-114">
                <a:latin typeface="Arial"/>
                <a:cs typeface="Arial"/>
              </a:rPr>
              <a:t> </a:t>
            </a:r>
            <a:r>
              <a:rPr dirty="0" smtClean="0" sz="1400" spc="-220">
                <a:latin typeface="Arial"/>
                <a:cs typeface="Arial"/>
              </a:rPr>
              <a:t>ابلأ</a:t>
            </a:r>
            <a:r>
              <a:rPr dirty="0" smtClean="0" sz="1400" spc="-50">
                <a:latin typeface="Arial"/>
                <a:cs typeface="Arial"/>
              </a:rPr>
              <a:t> </a:t>
            </a:r>
            <a:r>
              <a:rPr dirty="0" smtClean="0" sz="1400" spc="-30">
                <a:latin typeface="Arial"/>
                <a:cs typeface="Arial"/>
              </a:rPr>
              <a:t>ا</a:t>
            </a:r>
            <a:r>
              <a:rPr dirty="0" smtClean="0" sz="1400" spc="-335">
                <a:latin typeface="Arial"/>
                <a:cs typeface="Arial"/>
              </a:rPr>
              <a:t>اس</a:t>
            </a:r>
            <a:r>
              <a:rPr dirty="0" smtClean="0" sz="1400" spc="-470">
                <a:latin typeface="Arial"/>
                <a:cs typeface="Arial"/>
              </a:rPr>
              <a:t>ب</a:t>
            </a:r>
            <a:r>
              <a:rPr dirty="0" smtClean="0" sz="1400" spc="0">
                <a:latin typeface="Arial"/>
                <a:cs typeface="Arial"/>
              </a:rPr>
              <a:t>ا </a:t>
            </a:r>
            <a:r>
              <a:rPr dirty="0" smtClean="0" sz="1400" spc="-10">
                <a:latin typeface="Arial"/>
                <a:cs typeface="Arial"/>
              </a:rPr>
              <a:t> ي </a:t>
            </a:r>
            <a:r>
              <a:rPr dirty="0" smtClean="0" sz="1400" spc="-200">
                <a:latin typeface="Arial"/>
                <a:cs typeface="Arial"/>
              </a:rPr>
              <a:t>لأ</a:t>
            </a:r>
            <a:r>
              <a:rPr dirty="0" smtClean="0" sz="1400" spc="-370">
                <a:latin typeface="Arial"/>
                <a:cs typeface="Arial"/>
              </a:rPr>
              <a:t>ل</a:t>
            </a:r>
            <a:r>
              <a:rPr dirty="0" smtClean="0" sz="1400" spc="-30">
                <a:latin typeface="Arial"/>
                <a:cs typeface="Arial"/>
              </a:rPr>
              <a:t>ا</a:t>
            </a:r>
            <a:r>
              <a:rPr dirty="0" smtClean="0" sz="1400" spc="-250">
                <a:latin typeface="Arial"/>
                <a:cs typeface="Arial"/>
              </a:rPr>
              <a:t>اسي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245">
                <a:latin typeface="Arial"/>
                <a:cs typeface="Arial"/>
              </a:rPr>
              <a:t> </a:t>
            </a:r>
            <a:r>
              <a:rPr dirty="0" smtClean="0" sz="1400" spc="160">
                <a:latin typeface="Arial"/>
                <a:cs typeface="Arial"/>
              </a:rPr>
              <a:t>ا</a:t>
            </a:r>
            <a:r>
              <a:rPr dirty="0" smtClean="0" sz="1400" spc="-10">
                <a:latin typeface="Arial"/>
                <a:cs typeface="Arial"/>
              </a:rPr>
              <a:t>ا 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65">
                <a:latin typeface="Arial"/>
                <a:cs typeface="Arial"/>
              </a:rPr>
              <a:t>ة</a:t>
            </a:r>
            <a:r>
              <a:rPr dirty="0" smtClean="0" sz="1400" spc="-440">
                <a:latin typeface="Arial"/>
                <a:cs typeface="Arial"/>
              </a:rPr>
              <a:t>ي</a:t>
            </a:r>
            <a:r>
              <a:rPr dirty="0" smtClean="0" sz="1400" spc="-170">
                <a:latin typeface="Arial"/>
                <a:cs typeface="Arial"/>
              </a:rPr>
              <a:t>ا</a:t>
            </a:r>
            <a:r>
              <a:rPr dirty="0" smtClean="0" sz="1400" spc="-135">
                <a:latin typeface="Arial"/>
                <a:cs typeface="Arial"/>
              </a:rPr>
              <a:t>او</a:t>
            </a:r>
            <a:r>
              <a:rPr dirty="0" smtClean="0" sz="1400" spc="-310">
                <a:latin typeface="Arial"/>
                <a:cs typeface="Arial"/>
              </a:rPr>
              <a:t>ب</a:t>
            </a:r>
            <a:r>
              <a:rPr dirty="0" smtClean="0" sz="1400" spc="0">
                <a:latin typeface="Arial"/>
                <a:cs typeface="Arial"/>
              </a:rPr>
              <a:t>ا </a:t>
            </a:r>
            <a:r>
              <a:rPr dirty="0" smtClean="0" sz="1400" spc="-265">
                <a:latin typeface="Arial"/>
                <a:cs typeface="Arial"/>
              </a:rPr>
              <a:t>ي</a:t>
            </a:r>
            <a:r>
              <a:rPr dirty="0" smtClean="0" sz="1400" spc="5">
                <a:latin typeface="Arial"/>
                <a:cs typeface="Arial"/>
              </a:rPr>
              <a:t> ال</a:t>
            </a:r>
            <a:r>
              <a:rPr dirty="0" smtClean="0" sz="1400" spc="-5">
                <a:latin typeface="Arial"/>
                <a:cs typeface="Arial"/>
              </a:rPr>
              <a:t>أ</a:t>
            </a:r>
            <a:r>
              <a:rPr dirty="0" smtClean="0" sz="1400" spc="-370">
                <a:latin typeface="Arial"/>
                <a:cs typeface="Arial"/>
              </a:rPr>
              <a:t>ل</a:t>
            </a:r>
            <a:r>
              <a:rPr dirty="0" smtClean="0" sz="1400" spc="-560">
                <a:latin typeface="Arial"/>
                <a:cs typeface="Arial"/>
              </a:rPr>
              <a:t>بي</a:t>
            </a:r>
            <a:r>
              <a:rPr dirty="0" smtClean="0" sz="1400" spc="-204">
                <a:latin typeface="Arial"/>
                <a:cs typeface="Arial"/>
              </a:rPr>
              <a:t>ا</a:t>
            </a:r>
            <a:r>
              <a:rPr dirty="0" smtClean="0" sz="1400" spc="-25">
                <a:latin typeface="Arial"/>
                <a:cs typeface="Arial"/>
              </a:rPr>
              <a:t>ا 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ق</a:t>
            </a:r>
            <a:r>
              <a:rPr dirty="0" smtClean="0" sz="1400" spc="-30">
                <a:latin typeface="Arial"/>
                <a:cs typeface="Arial"/>
              </a:rPr>
              <a:t>ا</a:t>
            </a:r>
            <a:r>
              <a:rPr dirty="0" smtClean="0" sz="1400" spc="-70">
                <a:latin typeface="Arial"/>
                <a:cs typeface="Arial"/>
              </a:rPr>
              <a:t>ا</a:t>
            </a:r>
            <a:r>
              <a:rPr dirty="0" smtClean="0" sz="1400" spc="-125">
                <a:latin typeface="Arial"/>
                <a:cs typeface="Arial"/>
              </a:rPr>
              <a:t>د</a:t>
            </a:r>
            <a:r>
              <a:rPr dirty="0" smtClean="0" sz="1400" spc="-265">
                <a:latin typeface="Arial"/>
                <a:cs typeface="Arial"/>
              </a:rPr>
              <a:t>لل</a:t>
            </a:r>
            <a:r>
              <a:rPr dirty="0" smtClean="0" sz="1400" spc="-370">
                <a:latin typeface="Arial"/>
                <a:cs typeface="Arial"/>
              </a:rPr>
              <a:t>ل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245">
                <a:latin typeface="Arial"/>
                <a:cs typeface="Arial"/>
              </a:rPr>
              <a:t> </a:t>
            </a:r>
            <a:r>
              <a:rPr dirty="0" smtClean="0" sz="1400" spc="160">
                <a:latin typeface="Arial"/>
                <a:cs typeface="Arial"/>
              </a:rPr>
              <a:t>ا</a:t>
            </a:r>
            <a:r>
              <a:rPr dirty="0" smtClean="0" sz="1400" spc="-270">
                <a:latin typeface="Arial"/>
                <a:cs typeface="Arial"/>
              </a:rPr>
              <a:t>البا</a:t>
            </a:r>
            <a:r>
              <a:rPr dirty="0" smtClean="0" sz="1400" spc="-270">
                <a:latin typeface="Arial"/>
                <a:cs typeface="Arial"/>
              </a:rPr>
              <a:t> </a:t>
            </a:r>
            <a:r>
              <a:rPr dirty="0" smtClean="0" sz="1400" spc="434">
                <a:latin typeface="Arial"/>
                <a:cs typeface="Arial"/>
              </a:rPr>
              <a:t> </a:t>
            </a:r>
            <a:r>
              <a:rPr dirty="0" smtClean="0" sz="1400" spc="-30">
                <a:latin typeface="Arial"/>
                <a:cs typeface="Arial"/>
              </a:rPr>
              <a:t>ا</a:t>
            </a:r>
            <a:r>
              <a:rPr dirty="0" smtClean="0" sz="1400" spc="10">
                <a:latin typeface="Arial"/>
                <a:cs typeface="Arial"/>
              </a:rPr>
              <a:t>او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600">
                <a:latin typeface="Arial"/>
                <a:cs typeface="Arial"/>
              </a:rPr>
              <a:t> </a:t>
            </a:r>
            <a:r>
              <a:rPr dirty="0" smtClean="0" sz="1400" spc="-440">
                <a:latin typeface="Arial"/>
                <a:cs typeface="Arial"/>
              </a:rPr>
              <a:t>ي</a:t>
            </a:r>
            <a:r>
              <a:rPr dirty="0" smtClean="0" sz="1400" spc="-170">
                <a:latin typeface="Arial"/>
                <a:cs typeface="Arial"/>
              </a:rPr>
              <a:t>ا</a:t>
            </a:r>
            <a:r>
              <a:rPr dirty="0" smtClean="0" sz="1400" spc="-25">
                <a:latin typeface="Arial"/>
                <a:cs typeface="Arial"/>
              </a:rPr>
              <a:t>اي</a:t>
            </a:r>
            <a:r>
              <a:rPr dirty="0" smtClean="0" sz="1400" spc="-30">
                <a:latin typeface="Arial"/>
                <a:cs typeface="Arial"/>
              </a:rPr>
              <a:t>ه</a:t>
            </a:r>
            <a:r>
              <a:rPr dirty="0" smtClean="0" sz="1400" spc="-120">
                <a:latin typeface="Arial"/>
                <a:cs typeface="Arial"/>
              </a:rPr>
              <a:t>لا</a:t>
            </a:r>
            <a:r>
              <a:rPr dirty="0" smtClean="0" sz="1400" spc="-120">
                <a:latin typeface="Arial"/>
                <a:cs typeface="Arial"/>
              </a:rPr>
              <a:t>ا </a:t>
            </a:r>
            <a:r>
              <a:rPr dirty="0" smtClean="0" sz="1400" spc="-95">
                <a:latin typeface="Arial"/>
                <a:cs typeface="Arial"/>
              </a:rPr>
              <a:t>اط</a:t>
            </a:r>
            <a:r>
              <a:rPr dirty="0" smtClean="0" sz="1400" spc="-80">
                <a:latin typeface="Arial"/>
                <a:cs typeface="Arial"/>
              </a:rPr>
              <a:t>ا</a:t>
            </a:r>
            <a:r>
              <a:rPr dirty="0" smtClean="0" sz="1400" spc="10">
                <a:latin typeface="Arial"/>
                <a:cs typeface="Arial"/>
              </a:rPr>
              <a:t>او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80">
                <a:latin typeface="Arial"/>
                <a:cs typeface="Arial"/>
              </a:rPr>
              <a:t> </a:t>
            </a:r>
            <a:r>
              <a:rPr dirty="0" smtClean="0" sz="1400" spc="-30">
                <a:latin typeface="Arial"/>
                <a:cs typeface="Arial"/>
              </a:rPr>
              <a:t>ا</a:t>
            </a:r>
            <a:r>
              <a:rPr dirty="0" smtClean="0" sz="1400" spc="-75">
                <a:latin typeface="Arial"/>
                <a:cs typeface="Arial"/>
              </a:rPr>
              <a:t>اوالأ</a:t>
            </a:r>
            <a:r>
              <a:rPr dirty="0" smtClean="0" sz="1400" spc="45">
                <a:latin typeface="Arial"/>
                <a:cs typeface="Arial"/>
              </a:rPr>
              <a:t> </a:t>
            </a:r>
            <a:r>
              <a:rPr dirty="0" smtClean="0" sz="1400" spc="114">
                <a:latin typeface="Arial"/>
                <a:cs typeface="Arial"/>
              </a:rPr>
              <a:t>ا</a:t>
            </a:r>
            <a:r>
              <a:rPr dirty="0" smtClean="0" sz="1400" spc="85">
                <a:latin typeface="Arial"/>
                <a:cs typeface="Arial"/>
              </a:rPr>
              <a:t>ا</a:t>
            </a:r>
            <a:r>
              <a:rPr dirty="0" smtClean="0" sz="1400" spc="-25">
                <a:latin typeface="Arial"/>
                <a:cs typeface="Arial"/>
              </a:rPr>
              <a:t>اي</a:t>
            </a:r>
            <a:r>
              <a:rPr dirty="0" smtClean="0" sz="1400" spc="-30">
                <a:latin typeface="Arial"/>
                <a:cs typeface="Arial"/>
              </a:rPr>
              <a:t>ه</a:t>
            </a:r>
            <a:r>
              <a:rPr dirty="0" smtClean="0" sz="1400" spc="-120">
                <a:latin typeface="Arial"/>
                <a:cs typeface="Arial"/>
              </a:rPr>
              <a:t>لأ</a:t>
            </a:r>
            <a:r>
              <a:rPr dirty="0" smtClean="0" sz="1400" spc="-315">
                <a:latin typeface="Arial"/>
                <a:cs typeface="Arial"/>
              </a:rPr>
              <a:t>ي </a:t>
            </a:r>
            <a:r>
              <a:rPr dirty="0" smtClean="0" sz="1400" spc="10">
                <a:latin typeface="Arial"/>
                <a:cs typeface="Arial"/>
              </a:rPr>
              <a:t> </a:t>
            </a:r>
            <a:r>
              <a:rPr dirty="0" smtClean="0" sz="1400" spc="185">
                <a:latin typeface="Arial"/>
                <a:cs typeface="Arial"/>
              </a:rPr>
              <a:t>  </a:t>
            </a:r>
            <a:r>
              <a:rPr dirty="0" smtClean="0" sz="1400" spc="-30">
                <a:latin typeface="Arial"/>
                <a:cs typeface="Arial"/>
              </a:rPr>
              <a:t>ا</a:t>
            </a:r>
            <a:r>
              <a:rPr dirty="0" smtClean="0" sz="1400" spc="-200">
                <a:latin typeface="Arial"/>
                <a:cs typeface="Arial"/>
              </a:rPr>
              <a:t>اوي</a:t>
            </a:r>
            <a:r>
              <a:rPr dirty="0" smtClean="0" sz="1400" spc="-340">
                <a:latin typeface="Arial"/>
                <a:cs typeface="Arial"/>
              </a:rPr>
              <a:t>ب</a:t>
            </a:r>
            <a:r>
              <a:rPr dirty="0" smtClean="0" sz="1400" spc="0">
                <a:latin typeface="Arial"/>
                <a:cs typeface="Arial"/>
              </a:rPr>
              <a:t>ا</a:t>
            </a:r>
            <a:r>
              <a:rPr dirty="0" smtClean="0" sz="1400" spc="0">
                <a:latin typeface="Arial"/>
                <a:cs typeface="Arial"/>
              </a:rPr>
              <a:t> ن</a:t>
            </a:r>
            <a:r>
              <a:rPr dirty="0" smtClean="0" sz="1400" spc="-195">
                <a:latin typeface="Arial"/>
                <a:cs typeface="Arial"/>
              </a:rPr>
              <a:t>و</a:t>
            </a:r>
            <a:r>
              <a:rPr dirty="0" smtClean="0" sz="1400" spc="-110">
                <a:latin typeface="Arial"/>
                <a:cs typeface="Arial"/>
              </a:rPr>
              <a:t>ا</a:t>
            </a:r>
            <a:r>
              <a:rPr dirty="0" smtClean="0" sz="1400" spc="-25">
                <a:latin typeface="Arial"/>
                <a:cs typeface="Arial"/>
              </a:rPr>
              <a:t>ا 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ن</a:t>
            </a:r>
            <a:r>
              <a:rPr dirty="0" smtClean="0" sz="1400" spc="-50">
                <a:latin typeface="Arial"/>
                <a:cs typeface="Arial"/>
              </a:rPr>
              <a:t> </a:t>
            </a:r>
            <a:r>
              <a:rPr dirty="0" smtClean="0" sz="1400" spc="-15">
                <a:latin typeface="Arial"/>
                <a:cs typeface="Arial"/>
              </a:rPr>
              <a:t>ا</a:t>
            </a:r>
            <a:r>
              <a:rPr dirty="0" smtClean="0" sz="1400" spc="-170">
                <a:latin typeface="Arial"/>
                <a:cs typeface="Arial"/>
              </a:rPr>
              <a:t>امدل يبا</a:t>
            </a:r>
            <a:r>
              <a:rPr dirty="0" smtClean="0" sz="1400" spc="-170">
                <a:latin typeface="Arial"/>
                <a:cs typeface="Arial"/>
              </a:rPr>
              <a:t> </a:t>
            </a:r>
            <a:r>
              <a:rPr dirty="0" smtClean="0" sz="1400" spc="-30">
                <a:latin typeface="Arial"/>
                <a:cs typeface="Arial"/>
              </a:rPr>
              <a:t>غ</a:t>
            </a:r>
            <a:r>
              <a:rPr dirty="0" smtClean="0" sz="1400" spc="-560">
                <a:latin typeface="Arial"/>
                <a:cs typeface="Arial"/>
              </a:rPr>
              <a:t>بي</a:t>
            </a:r>
            <a:r>
              <a:rPr dirty="0" smtClean="0" sz="1400" spc="-204">
                <a:latin typeface="Arial"/>
                <a:cs typeface="Arial"/>
              </a:rPr>
              <a:t>ا</a:t>
            </a:r>
            <a:r>
              <a:rPr dirty="0" smtClean="0" sz="1400" spc="-229">
                <a:latin typeface="Arial"/>
                <a:cs typeface="Arial"/>
              </a:rPr>
              <a:t>افي</a:t>
            </a:r>
            <a:r>
              <a:rPr dirty="0" smtClean="0" sz="1400" spc="-310">
                <a:latin typeface="Arial"/>
                <a:cs typeface="Arial"/>
              </a:rPr>
              <a:t>ب</a:t>
            </a:r>
            <a:r>
              <a:rPr dirty="0" smtClean="0" sz="1400" spc="0">
                <a:latin typeface="Arial"/>
                <a:cs typeface="Arial"/>
              </a:rPr>
              <a:t>ا </a:t>
            </a:r>
            <a:r>
              <a:rPr dirty="0" smtClean="0" sz="1400" spc="75">
                <a:latin typeface="Arial"/>
                <a:cs typeface="Arial"/>
              </a:rPr>
              <a:t>ايو</a:t>
            </a:r>
            <a:r>
              <a:rPr dirty="0" smtClean="0" sz="1400" spc="20">
                <a:latin typeface="Arial"/>
                <a:cs typeface="Arial"/>
              </a:rPr>
              <a:t>ا</a:t>
            </a:r>
            <a:r>
              <a:rPr dirty="0" smtClean="0" sz="1400" spc="25">
                <a:latin typeface="Arial"/>
                <a:cs typeface="Arial"/>
              </a:rPr>
              <a:t>افا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80">
                <a:latin typeface="Arial"/>
                <a:cs typeface="Arial"/>
              </a:rPr>
              <a:t> </a:t>
            </a:r>
            <a:r>
              <a:rPr dirty="0" smtClean="0" sz="1400" spc="-440">
                <a:latin typeface="Arial"/>
                <a:cs typeface="Arial"/>
              </a:rPr>
              <a:t>ي</a:t>
            </a:r>
            <a:r>
              <a:rPr dirty="0" smtClean="0" sz="1400" spc="-170">
                <a:latin typeface="Arial"/>
                <a:cs typeface="Arial"/>
              </a:rPr>
              <a:t>ا</a:t>
            </a:r>
            <a:r>
              <a:rPr dirty="0" smtClean="0" sz="1400" spc="25">
                <a:latin typeface="Arial"/>
                <a:cs typeface="Arial"/>
              </a:rPr>
              <a:t>ا  إ</a:t>
            </a:r>
            <a:r>
              <a:rPr dirty="0" smtClean="0" sz="1400" spc="20">
                <a:latin typeface="Arial"/>
                <a:cs typeface="Arial"/>
              </a:rPr>
              <a:t> </a:t>
            </a:r>
            <a:r>
              <a:rPr dirty="0" smtClean="0" sz="1400" spc="-200">
                <a:latin typeface="Arial"/>
                <a:cs typeface="Arial"/>
              </a:rPr>
              <a:t>لأ</a:t>
            </a:r>
            <a:r>
              <a:rPr dirty="0" smtClean="0" sz="1400" spc="-15">
                <a:latin typeface="Arial"/>
                <a:cs typeface="Arial"/>
              </a:rPr>
              <a:t>ا</a:t>
            </a:r>
            <a:r>
              <a:rPr dirty="0" smtClean="0" sz="1400" spc="10">
                <a:latin typeface="Arial"/>
                <a:cs typeface="Arial"/>
              </a:rPr>
              <a:t>او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700">
                <a:latin typeface="Arial"/>
                <a:cs typeface="Arial"/>
              </a:rPr>
              <a:t>ا</a:t>
            </a:r>
            <a:r>
              <a:rPr dirty="0" smtClean="0" sz="1400" spc="-200">
                <a:latin typeface="Arial"/>
                <a:cs typeface="Arial"/>
              </a:rPr>
              <a:t>لأ</a:t>
            </a:r>
            <a:r>
              <a:rPr dirty="0" smtClean="0" sz="1400" spc="-114">
                <a:latin typeface="Arial"/>
                <a:cs typeface="Arial"/>
              </a:rPr>
              <a:t>د</a:t>
            </a:r>
            <a:r>
              <a:rPr dirty="0" smtClean="0" sz="1400" spc="-90">
                <a:latin typeface="Arial"/>
                <a:cs typeface="Arial"/>
              </a:rPr>
              <a:t>ا</a:t>
            </a:r>
            <a:r>
              <a:rPr dirty="0" smtClean="0" sz="1400" spc="-135">
                <a:latin typeface="Arial"/>
                <a:cs typeface="Arial"/>
              </a:rPr>
              <a:t>اسلاا</a:t>
            </a:r>
            <a:r>
              <a:rPr dirty="0" smtClean="0" sz="1400" spc="-135">
                <a:latin typeface="Arial"/>
                <a:cs typeface="Arial"/>
              </a:rPr>
              <a:t> </a:t>
            </a:r>
            <a:r>
              <a:rPr dirty="0" smtClean="0" sz="1400" spc="-90">
                <a:latin typeface="Arial"/>
                <a:cs typeface="Arial"/>
              </a:rPr>
              <a:t>ا</a:t>
            </a:r>
            <a:r>
              <a:rPr dirty="0" smtClean="0" sz="1400" spc="-260">
                <a:latin typeface="Arial"/>
                <a:cs typeface="Arial"/>
              </a:rPr>
              <a:t>ط</a:t>
            </a:r>
            <a:r>
              <a:rPr dirty="0" smtClean="0" sz="1400" spc="-30">
                <a:latin typeface="Arial"/>
                <a:cs typeface="Arial"/>
              </a:rPr>
              <a:t>ا</a:t>
            </a:r>
            <a:r>
              <a:rPr dirty="0" smtClean="0" sz="1400" spc="10">
                <a:latin typeface="Arial"/>
                <a:cs typeface="Arial"/>
              </a:rPr>
              <a:t>او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114">
                <a:latin typeface="Arial"/>
                <a:cs typeface="Arial"/>
              </a:rPr>
              <a:t>ا</a:t>
            </a:r>
            <a:r>
              <a:rPr dirty="0" smtClean="0" sz="1400" spc="100">
                <a:latin typeface="Arial"/>
                <a:cs typeface="Arial"/>
              </a:rPr>
              <a:t>ا</a:t>
            </a:r>
            <a:r>
              <a:rPr dirty="0" smtClean="0" sz="1400" spc="110">
                <a:latin typeface="Arial"/>
                <a:cs typeface="Arial"/>
              </a:rPr>
              <a:t>اف</a:t>
            </a:r>
            <a:r>
              <a:rPr dirty="0" smtClean="0" sz="1400" spc="85">
                <a:latin typeface="Arial"/>
                <a:cs typeface="Arial"/>
              </a:rPr>
              <a:t>و</a:t>
            </a:r>
            <a:r>
              <a:rPr dirty="0" smtClean="0" sz="1400" spc="-15">
                <a:latin typeface="Arial"/>
                <a:cs typeface="Arial"/>
              </a:rPr>
              <a:t> لأ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، </a:t>
            </a:r>
            <a:r>
              <a:rPr dirty="0" smtClean="0" sz="1400" spc="114">
                <a:latin typeface="Arial"/>
                <a:cs typeface="Arial"/>
              </a:rPr>
              <a:t>ا</a:t>
            </a:r>
            <a:r>
              <a:rPr dirty="0" smtClean="0" sz="1400" spc="90">
                <a:latin typeface="Arial"/>
                <a:cs typeface="Arial"/>
              </a:rPr>
              <a:t>ا</a:t>
            </a:r>
            <a:r>
              <a:rPr dirty="0" smtClean="0" sz="1400" spc="25">
                <a:latin typeface="Arial"/>
                <a:cs typeface="Arial"/>
              </a:rPr>
              <a:t>اي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-50">
                <a:latin typeface="Arial"/>
                <a:cs typeface="Arial"/>
              </a:rPr>
              <a:t> </a:t>
            </a:r>
            <a:r>
              <a:rPr dirty="0" smtClean="0" sz="1400" spc="-350">
                <a:latin typeface="Arial"/>
                <a:cs typeface="Arial"/>
              </a:rPr>
              <a:t>يبا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245">
                <a:latin typeface="Arial"/>
                <a:cs typeface="Arial"/>
              </a:rPr>
              <a:t> </a:t>
            </a:r>
            <a:r>
              <a:rPr dirty="0" smtClean="0" sz="1400" spc="170">
                <a:latin typeface="Arial"/>
                <a:cs typeface="Arial"/>
              </a:rPr>
              <a:t>ا</a:t>
            </a:r>
            <a:r>
              <a:rPr dirty="0" smtClean="0" sz="1400" spc="-10">
                <a:latin typeface="Arial"/>
                <a:cs typeface="Arial"/>
              </a:rPr>
              <a:t>ا 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-170">
                <a:latin typeface="Arial"/>
                <a:cs typeface="Arial"/>
              </a:rPr>
              <a:t>زلأ</a:t>
            </a:r>
            <a:r>
              <a:rPr dirty="0" smtClean="0" sz="1400" spc="-130">
                <a:latin typeface="Arial"/>
                <a:cs typeface="Arial"/>
              </a:rPr>
              <a:t> </a:t>
            </a:r>
            <a:r>
              <a:rPr dirty="0" smtClean="0" sz="1400" spc="-200">
                <a:latin typeface="Arial"/>
                <a:cs typeface="Arial"/>
              </a:rPr>
              <a:t>لأ</a:t>
            </a:r>
            <a:r>
              <a:rPr dirty="0" smtClean="0" sz="1400" spc="-30">
                <a:latin typeface="Arial"/>
                <a:cs typeface="Arial"/>
              </a:rPr>
              <a:t>ا</a:t>
            </a:r>
            <a:r>
              <a:rPr dirty="0" smtClean="0" sz="1400" spc="-290">
                <a:latin typeface="Arial"/>
                <a:cs typeface="Arial"/>
              </a:rPr>
              <a:t>اليبا</a:t>
            </a:r>
            <a:endParaRPr sz="1400">
              <a:latin typeface="Arial"/>
              <a:cs typeface="Arial"/>
            </a:endParaRPr>
          </a:p>
          <a:p>
            <a:pPr algn="just" marL="19685" marR="13970">
              <a:lnSpc>
                <a:spcPct val="100000"/>
              </a:lnSpc>
              <a:spcBef>
                <a:spcPts val="165"/>
              </a:spcBef>
            </a:pPr>
            <a:r>
              <a:rPr dirty="0" smtClean="0" sz="1400" spc="75">
                <a:latin typeface="Arial"/>
                <a:cs typeface="Arial"/>
              </a:rPr>
              <a:t> </a:t>
            </a:r>
            <a:r>
              <a:rPr dirty="0" smtClean="0" sz="1400" spc="100">
                <a:latin typeface="Arial"/>
                <a:cs typeface="Arial"/>
              </a:rPr>
              <a:t>ا</a:t>
            </a:r>
            <a:r>
              <a:rPr dirty="0" smtClean="0" sz="1400" spc="0">
                <a:latin typeface="Arial"/>
                <a:cs typeface="Arial"/>
              </a:rPr>
              <a:t>ا</a:t>
            </a:r>
            <a:r>
              <a:rPr dirty="0" smtClean="0" sz="1400" spc="-720">
                <a:latin typeface="Arial"/>
                <a:cs typeface="Arial"/>
              </a:rPr>
              <a:t>ب</a:t>
            </a:r>
            <a:r>
              <a:rPr dirty="0" smtClean="0" sz="1400" spc="-200">
                <a:latin typeface="Arial"/>
                <a:cs typeface="Arial"/>
              </a:rPr>
              <a:t>لأ</a:t>
            </a:r>
            <a:r>
              <a:rPr dirty="0" smtClean="0" sz="1400" spc="-450">
                <a:latin typeface="Arial"/>
                <a:cs typeface="Arial"/>
              </a:rPr>
              <a:t>يل</a:t>
            </a:r>
            <a:r>
              <a:rPr dirty="0" smtClean="0" sz="1400" spc="10">
                <a:latin typeface="Arial"/>
                <a:cs typeface="Arial"/>
              </a:rPr>
              <a:t> </a:t>
            </a:r>
            <a:r>
              <a:rPr dirty="0" smtClean="0" sz="1400" spc="-440">
                <a:latin typeface="Arial"/>
                <a:cs typeface="Arial"/>
              </a:rPr>
              <a:t>ي</a:t>
            </a:r>
            <a:r>
              <a:rPr dirty="0" smtClean="0" sz="1400" spc="-110">
                <a:latin typeface="Arial"/>
                <a:cs typeface="Arial"/>
              </a:rPr>
              <a:t>ا</a:t>
            </a:r>
            <a:r>
              <a:rPr dirty="0" smtClean="0" sz="1400" spc="0">
                <a:latin typeface="Arial"/>
                <a:cs typeface="Arial"/>
              </a:rPr>
              <a:t>ا</a:t>
            </a:r>
            <a:r>
              <a:rPr dirty="0" smtClean="0" sz="1400" spc="-350">
                <a:latin typeface="Arial"/>
                <a:cs typeface="Arial"/>
              </a:rPr>
              <a:t>ي</a:t>
            </a:r>
            <a:r>
              <a:rPr dirty="0" smtClean="0" sz="1400" spc="-350">
                <a:latin typeface="Arial"/>
                <a:cs typeface="Arial"/>
              </a:rPr>
              <a:t> </a:t>
            </a:r>
            <a:r>
              <a:rPr dirty="0" smtClean="0" sz="1400" spc="5">
                <a:latin typeface="Arial"/>
                <a:cs typeface="Arial"/>
              </a:rPr>
              <a:t>ن</a:t>
            </a:r>
            <a:r>
              <a:rPr dirty="0" smtClean="0" sz="1400" spc="-135">
                <a:latin typeface="Arial"/>
                <a:cs typeface="Arial"/>
              </a:rPr>
              <a:t>الأ</a:t>
            </a:r>
            <a:r>
              <a:rPr dirty="0" smtClean="0" sz="1400" spc="15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ق</a:t>
            </a:r>
            <a:r>
              <a:rPr dirty="0" smtClean="0" sz="1400" spc="30">
                <a:latin typeface="Arial"/>
                <a:cs typeface="Arial"/>
              </a:rPr>
              <a:t>ا</a:t>
            </a:r>
            <a:r>
              <a:rPr dirty="0" smtClean="0" sz="1400" spc="0">
                <a:latin typeface="Arial"/>
                <a:cs typeface="Arial"/>
              </a:rPr>
              <a:t>ا</a:t>
            </a:r>
            <a:r>
              <a:rPr dirty="0" smtClean="0" sz="1400" spc="-195">
                <a:latin typeface="Arial"/>
                <a:cs typeface="Arial"/>
              </a:rPr>
              <a:t>د</a:t>
            </a:r>
            <a:r>
              <a:rPr dirty="0" smtClean="0" sz="1400" spc="-335">
                <a:latin typeface="Arial"/>
                <a:cs typeface="Arial"/>
              </a:rPr>
              <a:t>يبالأ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85">
                <a:latin typeface="Arial"/>
                <a:cs typeface="Arial"/>
              </a:rPr>
              <a:t> لأ</a:t>
            </a:r>
            <a:r>
              <a:rPr dirty="0" smtClean="0" sz="1400" spc="90">
                <a:latin typeface="Arial"/>
                <a:cs typeface="Arial"/>
              </a:rPr>
              <a:t>ا</a:t>
            </a:r>
            <a:r>
              <a:rPr dirty="0" smtClean="0" sz="1400" spc="0">
                <a:latin typeface="Arial"/>
                <a:cs typeface="Arial"/>
              </a:rPr>
              <a:t>ا</a:t>
            </a:r>
            <a:r>
              <a:rPr dirty="0" smtClean="0" sz="1400" spc="75">
                <a:latin typeface="Arial"/>
                <a:cs typeface="Arial"/>
              </a:rPr>
              <a:t> </a:t>
            </a:r>
            <a:r>
              <a:rPr dirty="0" smtClean="0" sz="1400" spc="80">
                <a:latin typeface="Arial"/>
                <a:cs typeface="Arial"/>
              </a:rPr>
              <a:t>د</a:t>
            </a:r>
            <a:r>
              <a:rPr dirty="0" smtClean="0" sz="1400" spc="-710">
                <a:latin typeface="Arial"/>
                <a:cs typeface="Arial"/>
              </a:rPr>
              <a:t>ب</a:t>
            </a:r>
            <a:r>
              <a:rPr dirty="0" smtClean="0" sz="1400" spc="-710">
                <a:latin typeface="Arial"/>
                <a:cs typeface="Arial"/>
              </a:rPr>
              <a:t> </a:t>
            </a:r>
            <a:r>
              <a:rPr dirty="0" smtClean="0" sz="1400" spc="434">
                <a:latin typeface="Arial"/>
                <a:cs typeface="Arial"/>
              </a:rPr>
              <a:t> </a:t>
            </a:r>
            <a:r>
              <a:rPr dirty="0" smtClean="0" sz="1400" spc="45">
                <a:latin typeface="Arial"/>
                <a:cs typeface="Arial"/>
              </a:rPr>
              <a:t>ا</a:t>
            </a:r>
            <a:r>
              <a:rPr dirty="0" smtClean="0" sz="1400" spc="0">
                <a:latin typeface="Arial"/>
                <a:cs typeface="Arial"/>
              </a:rPr>
              <a:t>ا</a:t>
            </a:r>
            <a:r>
              <a:rPr dirty="0" smtClean="0" sz="1400" spc="-140">
                <a:latin typeface="Arial"/>
                <a:cs typeface="Arial"/>
              </a:rPr>
              <a:t>سا</a:t>
            </a:r>
            <a:r>
              <a:rPr dirty="0" smtClean="0" sz="1400" spc="-80">
                <a:latin typeface="Arial"/>
                <a:cs typeface="Arial"/>
              </a:rPr>
              <a:t>ة</a:t>
            </a:r>
            <a:r>
              <a:rPr dirty="0" smtClean="0" sz="1400" spc="-120">
                <a:latin typeface="Arial"/>
                <a:cs typeface="Arial"/>
              </a:rPr>
              <a:t>لا</a:t>
            </a:r>
            <a:r>
              <a:rPr dirty="0" smtClean="0" sz="1400" spc="-200">
                <a:latin typeface="Arial"/>
                <a:cs typeface="Arial"/>
              </a:rPr>
              <a:t>لأ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114">
                <a:latin typeface="Arial"/>
                <a:cs typeface="Arial"/>
              </a:rPr>
              <a:t>ا</a:t>
            </a:r>
            <a:r>
              <a:rPr dirty="0" smtClean="0" sz="1400" spc="150">
                <a:latin typeface="Arial"/>
                <a:cs typeface="Arial"/>
              </a:rPr>
              <a:t>ا</a:t>
            </a:r>
            <a:r>
              <a:rPr dirty="0" smtClean="0" sz="1400" spc="0">
                <a:latin typeface="Arial"/>
                <a:cs typeface="Arial"/>
              </a:rPr>
              <a:t>ا</a:t>
            </a:r>
            <a:r>
              <a:rPr dirty="0" smtClean="0" sz="1400" spc="-405">
                <a:latin typeface="Arial"/>
                <a:cs typeface="Arial"/>
              </a:rPr>
              <a:t> بييبا</a:t>
            </a:r>
            <a:r>
              <a:rPr dirty="0" smtClean="0" sz="1400" spc="-405">
                <a:latin typeface="Arial"/>
                <a:cs typeface="Arial"/>
              </a:rPr>
              <a:t> </a:t>
            </a:r>
            <a:r>
              <a:rPr dirty="0" smtClean="0" sz="1400" spc="-95">
                <a:latin typeface="Arial"/>
                <a:cs typeface="Arial"/>
              </a:rPr>
              <a:t>ةل</a:t>
            </a:r>
            <a:r>
              <a:rPr dirty="0" smtClean="0" sz="1400" spc="-60">
                <a:latin typeface="Arial"/>
                <a:cs typeface="Arial"/>
              </a:rPr>
              <a:t>أ</a:t>
            </a:r>
            <a:r>
              <a:rPr dirty="0" smtClean="0" sz="1400" spc="-110">
                <a:latin typeface="Arial"/>
                <a:cs typeface="Arial"/>
              </a:rPr>
              <a:t>الأ</a:t>
            </a:r>
            <a:r>
              <a:rPr dirty="0" smtClean="0" sz="1400" spc="-40">
                <a:latin typeface="Arial"/>
                <a:cs typeface="Arial"/>
              </a:rPr>
              <a:t>ا</a:t>
            </a:r>
            <a:r>
              <a:rPr dirty="0" smtClean="0" sz="1400" spc="0">
                <a:latin typeface="Arial"/>
                <a:cs typeface="Arial"/>
              </a:rPr>
              <a:t>ا</a:t>
            </a:r>
            <a:r>
              <a:rPr dirty="0" smtClean="0" sz="1400" spc="-500">
                <a:latin typeface="Arial"/>
                <a:cs typeface="Arial"/>
              </a:rPr>
              <a:t>ي</a:t>
            </a:r>
            <a:r>
              <a:rPr dirty="0" smtClean="0" sz="1400" spc="-570">
                <a:latin typeface="Arial"/>
                <a:cs typeface="Arial"/>
              </a:rPr>
              <a:t>ب</a:t>
            </a:r>
            <a:r>
              <a:rPr dirty="0" smtClean="0" sz="1400" spc="0">
                <a:latin typeface="Arial"/>
                <a:cs typeface="Arial"/>
              </a:rPr>
              <a:t>ا </a:t>
            </a:r>
            <a:r>
              <a:rPr dirty="0" smtClean="0" sz="1400" spc="5">
                <a:latin typeface="Arial"/>
                <a:cs typeface="Arial"/>
              </a:rPr>
              <a:t>ن</a:t>
            </a:r>
            <a:r>
              <a:rPr dirty="0" smtClean="0" sz="1400" spc="30">
                <a:latin typeface="Arial"/>
                <a:cs typeface="Arial"/>
              </a:rPr>
              <a:t>ا</a:t>
            </a:r>
            <a:r>
              <a:rPr dirty="0" smtClean="0" sz="1400" spc="0">
                <a:latin typeface="Arial"/>
                <a:cs typeface="Arial"/>
              </a:rPr>
              <a:t>ا</a:t>
            </a:r>
            <a:r>
              <a:rPr dirty="0" smtClean="0" sz="1400" spc="-350">
                <a:latin typeface="Arial"/>
                <a:cs typeface="Arial"/>
              </a:rPr>
              <a:t>ي</a:t>
            </a:r>
            <a:r>
              <a:rPr dirty="0" smtClean="0" sz="1400" spc="-350">
                <a:latin typeface="Arial"/>
                <a:cs typeface="Arial"/>
              </a:rPr>
              <a:t> </a:t>
            </a:r>
            <a:r>
              <a:rPr dirty="0" smtClean="0" sz="1400" spc="114">
                <a:latin typeface="Arial"/>
                <a:cs typeface="Arial"/>
              </a:rPr>
              <a:t>ا</a:t>
            </a:r>
            <a:r>
              <a:rPr dirty="0" smtClean="0" sz="1400" spc="160">
                <a:latin typeface="Arial"/>
                <a:cs typeface="Arial"/>
              </a:rPr>
              <a:t>ا</a:t>
            </a:r>
            <a:r>
              <a:rPr dirty="0" smtClean="0" sz="1400" spc="0">
                <a:latin typeface="Arial"/>
                <a:cs typeface="Arial"/>
              </a:rPr>
              <a:t>ا</a:t>
            </a:r>
            <a:r>
              <a:rPr dirty="0" smtClean="0" sz="1400" spc="-70">
                <a:latin typeface="Arial"/>
                <a:cs typeface="Arial"/>
              </a:rPr>
              <a:t>  ي</a:t>
            </a:r>
            <a:r>
              <a:rPr dirty="0" smtClean="0" sz="1400" spc="-45">
                <a:latin typeface="Arial"/>
                <a:cs typeface="Arial"/>
              </a:rPr>
              <a:t> </a:t>
            </a:r>
            <a:r>
              <a:rPr dirty="0" smtClean="0" sz="1400" spc="-370">
                <a:latin typeface="Arial"/>
                <a:cs typeface="Arial"/>
              </a:rPr>
              <a:t>ل</a:t>
            </a:r>
            <a:r>
              <a:rPr dirty="0" smtClean="0" sz="1400" spc="65">
                <a:latin typeface="Arial"/>
                <a:cs typeface="Arial"/>
              </a:rPr>
              <a:t>وإ</a:t>
            </a:r>
            <a:r>
              <a:rPr dirty="0" smtClean="0" sz="1400" spc="65">
                <a:latin typeface="Arial"/>
                <a:cs typeface="Arial"/>
              </a:rPr>
              <a:t> </a:t>
            </a:r>
            <a:r>
              <a:rPr dirty="0" smtClean="0" sz="1400" spc="-175">
                <a:latin typeface="Arial"/>
                <a:cs typeface="Arial"/>
              </a:rPr>
              <a:t>زلأ</a:t>
            </a:r>
            <a:r>
              <a:rPr dirty="0" smtClean="0" sz="1400" spc="-60">
                <a:latin typeface="Arial"/>
                <a:cs typeface="Arial"/>
              </a:rPr>
              <a:t>ا</a:t>
            </a:r>
            <a:r>
              <a:rPr dirty="0" smtClean="0" sz="1400" spc="0">
                <a:latin typeface="Arial"/>
                <a:cs typeface="Arial"/>
              </a:rPr>
              <a:t>ا</a:t>
            </a:r>
            <a:r>
              <a:rPr dirty="0" smtClean="0" sz="1400" spc="-10">
                <a:latin typeface="Arial"/>
                <a:cs typeface="Arial"/>
              </a:rPr>
              <a:t> </a:t>
            </a:r>
            <a:r>
              <a:rPr dirty="0" smtClean="0" sz="1400" spc="-200">
                <a:latin typeface="Arial"/>
                <a:cs typeface="Arial"/>
              </a:rPr>
              <a:t>لأ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15">
                <a:latin typeface="Arial"/>
                <a:cs typeface="Arial"/>
              </a:rPr>
              <a:t>ق</a:t>
            </a:r>
            <a:r>
              <a:rPr dirty="0" smtClean="0" sz="1400" spc="30">
                <a:latin typeface="Arial"/>
                <a:cs typeface="Arial"/>
              </a:rPr>
              <a:t>ا</a:t>
            </a:r>
            <a:r>
              <a:rPr dirty="0" smtClean="0" sz="1400" spc="0">
                <a:latin typeface="Arial"/>
                <a:cs typeface="Arial"/>
              </a:rPr>
              <a:t>ا</a:t>
            </a:r>
            <a:r>
              <a:rPr dirty="0" smtClean="0" sz="1400" spc="-195">
                <a:latin typeface="Arial"/>
                <a:cs typeface="Arial"/>
              </a:rPr>
              <a:t>د</a:t>
            </a:r>
            <a:r>
              <a:rPr dirty="0" smtClean="0" sz="1400" spc="-370">
                <a:latin typeface="Arial"/>
                <a:cs typeface="Arial"/>
              </a:rPr>
              <a:t>ل</a:t>
            </a:r>
            <a:r>
              <a:rPr dirty="0" smtClean="0" sz="1400" spc="-365">
                <a:latin typeface="Arial"/>
                <a:cs typeface="Arial"/>
              </a:rPr>
              <a:t>يل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114">
                <a:latin typeface="Arial"/>
                <a:cs typeface="Arial"/>
              </a:rPr>
              <a:t>ا</a:t>
            </a:r>
            <a:r>
              <a:rPr dirty="0" smtClean="0" sz="1400" spc="150">
                <a:latin typeface="Arial"/>
                <a:cs typeface="Arial"/>
              </a:rPr>
              <a:t>ا</a:t>
            </a:r>
            <a:r>
              <a:rPr dirty="0" smtClean="0" sz="1400" spc="0">
                <a:latin typeface="Arial"/>
                <a:cs typeface="Arial"/>
              </a:rPr>
              <a:t>ا</a:t>
            </a:r>
            <a:r>
              <a:rPr dirty="0" smtClean="0" sz="1400" spc="50">
                <a:latin typeface="Arial"/>
                <a:cs typeface="Arial"/>
              </a:rPr>
              <a:t>ي</a:t>
            </a:r>
            <a:r>
              <a:rPr dirty="0" smtClean="0" sz="1400" spc="10">
                <a:latin typeface="Arial"/>
                <a:cs typeface="Arial"/>
              </a:rPr>
              <a:t> </a:t>
            </a:r>
            <a:r>
              <a:rPr dirty="0" smtClean="0" sz="1400" spc="-50">
                <a:latin typeface="Arial"/>
                <a:cs typeface="Arial"/>
              </a:rPr>
              <a:t> </a:t>
            </a:r>
            <a:r>
              <a:rPr dirty="0" smtClean="0" sz="1400" spc="-350">
                <a:latin typeface="Arial"/>
                <a:cs typeface="Arial"/>
              </a:rPr>
              <a:t>يبا</a:t>
            </a:r>
            <a:endParaRPr sz="1400">
              <a:latin typeface="Arial"/>
              <a:cs typeface="Arial"/>
            </a:endParaRPr>
          </a:p>
          <a:p>
            <a:pPr algn="just" marL="19685" marR="17780">
              <a:lnSpc>
                <a:spcPts val="1850"/>
              </a:lnSpc>
              <a:spcBef>
                <a:spcPts val="85"/>
              </a:spcBef>
            </a:pPr>
            <a:r>
              <a:rPr dirty="0" smtClean="0" sz="1400" spc="135">
                <a:latin typeface="Arial"/>
                <a:cs typeface="Arial"/>
              </a:rPr>
              <a:t> </a:t>
            </a:r>
            <a:r>
              <a:rPr dirty="0" smtClean="0" sz="1400" spc="-229">
                <a:latin typeface="Arial"/>
                <a:cs typeface="Arial"/>
              </a:rPr>
              <a:t>ا</a:t>
            </a:r>
            <a:r>
              <a:rPr dirty="0" smtClean="0" sz="1400" spc="-180">
                <a:latin typeface="Arial"/>
                <a:cs typeface="Arial"/>
              </a:rPr>
              <a:t>الاط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650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ا</a:t>
            </a:r>
            <a:r>
              <a:rPr dirty="0" smtClean="0" sz="1400" spc="-30">
                <a:latin typeface="Arial"/>
                <a:cs typeface="Arial"/>
              </a:rPr>
              <a:t> </a:t>
            </a:r>
            <a:r>
              <a:rPr dirty="0" smtClean="0" sz="1400" spc="-200">
                <a:latin typeface="Arial"/>
                <a:cs typeface="Arial"/>
              </a:rPr>
              <a:t>لأ</a:t>
            </a:r>
            <a:r>
              <a:rPr dirty="0" smtClean="0" sz="1400" spc="-355">
                <a:latin typeface="Arial"/>
                <a:cs typeface="Arial"/>
              </a:rPr>
              <a:t>با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484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ا</a:t>
            </a:r>
            <a:r>
              <a:rPr dirty="0" smtClean="0" sz="1400" spc="-20">
                <a:latin typeface="Arial"/>
                <a:cs typeface="Arial"/>
              </a:rPr>
              <a:t> 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-220">
                <a:latin typeface="Arial"/>
                <a:cs typeface="Arial"/>
              </a:rPr>
              <a:t>فل</a:t>
            </a:r>
            <a:r>
              <a:rPr dirty="0" smtClean="0" sz="1400" spc="-229">
                <a:latin typeface="Arial"/>
                <a:cs typeface="Arial"/>
              </a:rPr>
              <a:t>ا</a:t>
            </a:r>
            <a:r>
              <a:rPr dirty="0" smtClean="0" sz="1400" spc="-235">
                <a:latin typeface="Arial"/>
                <a:cs typeface="Arial"/>
              </a:rPr>
              <a:t>اسللأ</a:t>
            </a:r>
            <a:r>
              <a:rPr dirty="0" smtClean="0" sz="1400" spc="10">
                <a:latin typeface="Arial"/>
                <a:cs typeface="Arial"/>
              </a:rPr>
              <a:t> </a:t>
            </a:r>
            <a:r>
              <a:rPr dirty="0" smtClean="0" sz="1400" spc="275">
                <a:latin typeface="Arial"/>
                <a:cs typeface="Arial"/>
              </a:rPr>
              <a:t>ا</a:t>
            </a:r>
            <a:r>
              <a:rPr dirty="0" smtClean="0" sz="1400" spc="0">
                <a:latin typeface="Arial"/>
                <a:cs typeface="Arial"/>
              </a:rPr>
              <a:t>ا</a:t>
            </a:r>
            <a:r>
              <a:rPr dirty="0" smtClean="0" sz="1400" spc="-40">
                <a:latin typeface="Arial"/>
                <a:cs typeface="Arial"/>
              </a:rPr>
              <a:t>ي</a:t>
            </a:r>
            <a:r>
              <a:rPr dirty="0" smtClean="0" sz="1400" spc="-30">
                <a:latin typeface="Arial"/>
                <a:cs typeface="Arial"/>
              </a:rPr>
              <a:t>ه</a:t>
            </a:r>
            <a:r>
              <a:rPr dirty="0" smtClean="0" sz="1400" spc="-120">
                <a:latin typeface="Arial"/>
                <a:cs typeface="Arial"/>
              </a:rPr>
              <a:t>لا</a:t>
            </a:r>
            <a:r>
              <a:rPr dirty="0" smtClean="0" sz="1400" spc="-120">
                <a:latin typeface="Arial"/>
                <a:cs typeface="Arial"/>
              </a:rPr>
              <a:t>ا </a:t>
            </a:r>
            <a:r>
              <a:rPr dirty="0" smtClean="0" sz="1400" spc="-295">
                <a:latin typeface="Arial"/>
                <a:cs typeface="Arial"/>
              </a:rPr>
              <a:t>ةس</a:t>
            </a:r>
            <a:r>
              <a:rPr dirty="0" smtClean="0" sz="1400" spc="-290">
                <a:latin typeface="Arial"/>
                <a:cs typeface="Arial"/>
              </a:rPr>
              <a:t>ي</a:t>
            </a:r>
            <a:r>
              <a:rPr dirty="0" smtClean="0" sz="1400" spc="0">
                <a:latin typeface="Arial"/>
                <a:cs typeface="Arial"/>
              </a:rPr>
              <a:t>ا</a:t>
            </a:r>
            <a:r>
              <a:rPr dirty="0" smtClean="0" sz="1400" spc="-145">
                <a:latin typeface="Arial"/>
                <a:cs typeface="Arial"/>
              </a:rPr>
              <a:t>فل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50">
                <a:latin typeface="Arial"/>
                <a:cs typeface="Arial"/>
              </a:rPr>
              <a:t>ن</a:t>
            </a:r>
            <a:r>
              <a:rPr dirty="0" smtClean="0" sz="1400" spc="0">
                <a:latin typeface="Arial"/>
                <a:cs typeface="Arial"/>
              </a:rPr>
              <a:t>ا</a:t>
            </a:r>
            <a:r>
              <a:rPr dirty="0" smtClean="0" sz="1400" spc="-350">
                <a:latin typeface="Arial"/>
                <a:cs typeface="Arial"/>
              </a:rPr>
              <a:t>ي</a:t>
            </a:r>
            <a:r>
              <a:rPr dirty="0" smtClean="0" sz="1400" spc="-350">
                <a:latin typeface="Arial"/>
                <a:cs typeface="Arial"/>
              </a:rPr>
              <a:t> </a:t>
            </a:r>
            <a:r>
              <a:rPr dirty="0" smtClean="0" sz="1400" spc="229">
                <a:latin typeface="Arial"/>
                <a:cs typeface="Arial"/>
              </a:rPr>
              <a:t>ا</a:t>
            </a:r>
            <a:r>
              <a:rPr dirty="0" smtClean="0" sz="1400" spc="-229">
                <a:latin typeface="Arial"/>
                <a:cs typeface="Arial"/>
              </a:rPr>
              <a:t>ا</a:t>
            </a:r>
            <a:r>
              <a:rPr dirty="0" smtClean="0" sz="1400" spc="25">
                <a:latin typeface="Arial"/>
                <a:cs typeface="Arial"/>
              </a:rPr>
              <a:t>اي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-50">
                <a:latin typeface="Arial"/>
                <a:cs typeface="Arial"/>
              </a:rPr>
              <a:t> </a:t>
            </a:r>
            <a:r>
              <a:rPr dirty="0" smtClean="0" sz="1400" spc="-350">
                <a:latin typeface="Arial"/>
                <a:cs typeface="Arial"/>
              </a:rPr>
              <a:t>يبا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-355">
                <a:latin typeface="Arial"/>
                <a:cs typeface="Arial"/>
              </a:rPr>
              <a:t>ط</a:t>
            </a:r>
            <a:r>
              <a:rPr dirty="0" smtClean="0" sz="1400" spc="-535">
                <a:latin typeface="Arial"/>
                <a:cs typeface="Arial"/>
              </a:rPr>
              <a:t>ي</a:t>
            </a:r>
            <a:r>
              <a:rPr dirty="0" smtClean="0" sz="1400" spc="0">
                <a:latin typeface="Arial"/>
                <a:cs typeface="Arial"/>
              </a:rPr>
              <a:t>ا</a:t>
            </a:r>
            <a:r>
              <a:rPr dirty="0" smtClean="0" sz="1400" spc="-290">
                <a:latin typeface="Arial"/>
                <a:cs typeface="Arial"/>
              </a:rPr>
              <a:t>ي </a:t>
            </a:r>
            <a:r>
              <a:rPr dirty="0" smtClean="0" sz="1400" spc="-290">
                <a:latin typeface="Arial"/>
                <a:cs typeface="Arial"/>
              </a:rPr>
              <a:t>ا </a:t>
            </a:r>
            <a:r>
              <a:rPr dirty="0" smtClean="0" sz="1400" spc="465">
                <a:latin typeface="Arial"/>
                <a:cs typeface="Arial"/>
              </a:rPr>
              <a:t>ا</a:t>
            </a:r>
            <a:r>
              <a:rPr dirty="0" smtClean="0" sz="1400" spc="0">
                <a:latin typeface="Arial"/>
                <a:cs typeface="Arial"/>
              </a:rPr>
              <a:t>ا</a:t>
            </a:r>
            <a:r>
              <a:rPr dirty="0" smtClean="0" sz="1400" spc="175">
                <a:latin typeface="Arial"/>
                <a:cs typeface="Arial"/>
              </a:rPr>
              <a:t> ا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50">
                <a:latin typeface="Arial"/>
                <a:cs typeface="Arial"/>
              </a:rPr>
              <a:t>ن</a:t>
            </a:r>
            <a:r>
              <a:rPr dirty="0" smtClean="0" sz="1400" spc="0">
                <a:latin typeface="Arial"/>
                <a:cs typeface="Arial"/>
              </a:rPr>
              <a:t>ا</a:t>
            </a:r>
            <a:r>
              <a:rPr dirty="0" smtClean="0" sz="1400" spc="-350">
                <a:latin typeface="Arial"/>
                <a:cs typeface="Arial"/>
              </a:rPr>
              <a:t>ي</a:t>
            </a:r>
            <a:r>
              <a:rPr dirty="0" smtClean="0" sz="1400" spc="-350">
                <a:latin typeface="Arial"/>
                <a:cs typeface="Arial"/>
              </a:rPr>
              <a:t> </a:t>
            </a:r>
            <a:r>
              <a:rPr dirty="0" smtClean="0" sz="1400" spc="-310">
                <a:latin typeface="Arial"/>
                <a:cs typeface="Arial"/>
              </a:rPr>
              <a:t> يلسي</a:t>
            </a:r>
            <a:r>
              <a:rPr dirty="0" smtClean="0" sz="1400" spc="-235">
                <a:latin typeface="Arial"/>
                <a:cs typeface="Arial"/>
              </a:rPr>
              <a:t>ا</a:t>
            </a:r>
            <a:r>
              <a:rPr dirty="0" smtClean="0" sz="1400" spc="-210">
                <a:latin typeface="Arial"/>
                <a:cs typeface="Arial"/>
              </a:rPr>
              <a:t>اش</a:t>
            </a:r>
            <a:r>
              <a:rPr dirty="0" smtClean="0" sz="1400" spc="-210">
                <a:latin typeface="Arial"/>
                <a:cs typeface="Arial"/>
              </a:rPr>
              <a:t> </a:t>
            </a:r>
            <a:r>
              <a:rPr dirty="0" smtClean="0" sz="1400" spc="-95">
                <a:latin typeface="Arial"/>
                <a:cs typeface="Arial"/>
              </a:rPr>
              <a:t>ةل</a:t>
            </a:r>
            <a:r>
              <a:rPr dirty="0" smtClean="0" sz="1400" spc="-10">
                <a:latin typeface="Arial"/>
                <a:cs typeface="Arial"/>
              </a:rPr>
              <a:t>أ</a:t>
            </a:r>
            <a:r>
              <a:rPr dirty="0" smtClean="0" sz="1400" spc="0">
                <a:latin typeface="Arial"/>
                <a:cs typeface="Arial"/>
              </a:rPr>
              <a:t>ا</a:t>
            </a:r>
            <a:r>
              <a:rPr dirty="0" smtClean="0" sz="1400" spc="5">
                <a:latin typeface="Arial"/>
                <a:cs typeface="Arial"/>
              </a:rPr>
              <a:t> ي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-285">
                <a:latin typeface="Arial"/>
                <a:cs typeface="Arial"/>
              </a:rPr>
              <a:t>ل</a:t>
            </a:r>
            <a:r>
              <a:rPr dirty="0" smtClean="0" sz="1400" spc="-70">
                <a:latin typeface="Arial"/>
                <a:cs typeface="Arial"/>
              </a:rPr>
              <a:t>أ</a:t>
            </a:r>
            <a:r>
              <a:rPr dirty="0" smtClean="0" sz="1400" spc="0">
                <a:latin typeface="Arial"/>
                <a:cs typeface="Arial"/>
              </a:rPr>
              <a:t>ا</a:t>
            </a:r>
            <a:r>
              <a:rPr dirty="0" smtClean="0" sz="1400" spc="20">
                <a:latin typeface="Arial"/>
                <a:cs typeface="Arial"/>
              </a:rPr>
              <a:t>و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275">
                <a:latin typeface="Arial"/>
                <a:cs typeface="Arial"/>
              </a:rPr>
              <a:t>ا</a:t>
            </a:r>
            <a:r>
              <a:rPr dirty="0" smtClean="0" sz="1400" spc="0">
                <a:latin typeface="Arial"/>
                <a:cs typeface="Arial"/>
              </a:rPr>
              <a:t>ا</a:t>
            </a:r>
            <a:r>
              <a:rPr dirty="0" smtClean="0" sz="1400" spc="50">
                <a:latin typeface="Arial"/>
                <a:cs typeface="Arial"/>
              </a:rPr>
              <a:t>ي</a:t>
            </a:r>
            <a:r>
              <a:rPr dirty="0" smtClean="0" sz="1400" spc="10">
                <a:latin typeface="Arial"/>
                <a:cs typeface="Arial"/>
              </a:rPr>
              <a:t> </a:t>
            </a:r>
            <a:r>
              <a:rPr dirty="0" smtClean="0" sz="1400" spc="-50">
                <a:latin typeface="Arial"/>
                <a:cs typeface="Arial"/>
              </a:rPr>
              <a:t> </a:t>
            </a:r>
            <a:r>
              <a:rPr dirty="0" smtClean="0" sz="1400" spc="-350">
                <a:latin typeface="Arial"/>
                <a:cs typeface="Arial"/>
              </a:rPr>
              <a:t>يبا</a:t>
            </a:r>
            <a:r>
              <a:rPr dirty="0" smtClean="0" sz="1400" spc="-190">
                <a:latin typeface="Arial"/>
                <a:cs typeface="Arial"/>
              </a:rPr>
              <a:t> </a:t>
            </a:r>
            <a:r>
              <a:rPr dirty="0" smtClean="0" sz="1400" spc="-300">
                <a:latin typeface="Arial"/>
                <a:cs typeface="Arial"/>
              </a:rPr>
              <a:t>لأي</a:t>
            </a:r>
            <a:r>
              <a:rPr dirty="0" smtClean="0" sz="1400" spc="-235">
                <a:latin typeface="Arial"/>
                <a:cs typeface="Arial"/>
              </a:rPr>
              <a:t>ا</a:t>
            </a:r>
            <a:r>
              <a:rPr dirty="0" smtClean="0" sz="1400" spc="-225">
                <a:latin typeface="Arial"/>
                <a:cs typeface="Arial"/>
              </a:rPr>
              <a:t>اثا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ن</a:t>
            </a:r>
            <a:r>
              <a:rPr dirty="0" smtClean="0" sz="1400" spc="-285">
                <a:latin typeface="Arial"/>
                <a:cs typeface="Arial"/>
              </a:rPr>
              <a:t>و</a:t>
            </a:r>
            <a:r>
              <a:rPr dirty="0" smtClean="0" sz="1400" spc="-229">
                <a:latin typeface="Arial"/>
                <a:cs typeface="Arial"/>
              </a:rPr>
              <a:t>ا</a:t>
            </a:r>
            <a:r>
              <a:rPr dirty="0" smtClean="0" sz="1400" spc="-10">
                <a:latin typeface="Arial"/>
                <a:cs typeface="Arial"/>
              </a:rPr>
              <a:t>ا 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229">
                <a:latin typeface="Arial"/>
                <a:cs typeface="Arial"/>
              </a:rPr>
              <a:t>ا</a:t>
            </a:r>
            <a:r>
              <a:rPr dirty="0" smtClean="0" sz="1400" spc="-229">
                <a:latin typeface="Arial"/>
                <a:cs typeface="Arial"/>
              </a:rPr>
              <a:t>ا</a:t>
            </a:r>
            <a:r>
              <a:rPr dirty="0" smtClean="0" sz="1400" spc="25">
                <a:latin typeface="Arial"/>
                <a:cs typeface="Arial"/>
              </a:rPr>
              <a:t>اي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-50">
                <a:latin typeface="Arial"/>
                <a:cs typeface="Arial"/>
              </a:rPr>
              <a:t> </a:t>
            </a:r>
            <a:r>
              <a:rPr dirty="0" smtClean="0" sz="1400" spc="-350">
                <a:latin typeface="Arial"/>
                <a:cs typeface="Arial"/>
              </a:rPr>
              <a:t>يبا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-35">
                <a:latin typeface="Arial"/>
                <a:cs typeface="Arial"/>
              </a:rPr>
              <a:t>غ</a:t>
            </a:r>
            <a:r>
              <a:rPr dirty="0" smtClean="0" sz="1400" spc="150">
                <a:latin typeface="Arial"/>
                <a:cs typeface="Arial"/>
              </a:rPr>
              <a:t> </a:t>
            </a:r>
            <a:r>
              <a:rPr dirty="0" smtClean="0" sz="1400" spc="200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ا</a:t>
            </a:r>
            <a:r>
              <a:rPr dirty="0" smtClean="0" sz="1400" spc="-370">
                <a:latin typeface="Arial"/>
                <a:cs typeface="Arial"/>
              </a:rPr>
              <a:t>ل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80">
                <a:latin typeface="Arial"/>
                <a:cs typeface="Arial"/>
              </a:rPr>
              <a:t> </a:t>
            </a:r>
            <a:r>
              <a:rPr dirty="0" smtClean="0" sz="1400" spc="-235">
                <a:latin typeface="Arial"/>
                <a:cs typeface="Arial"/>
              </a:rPr>
              <a:t>ا</a:t>
            </a:r>
            <a:r>
              <a:rPr dirty="0" smtClean="0" sz="1400" spc="-355">
                <a:latin typeface="Arial"/>
                <a:cs typeface="Arial"/>
              </a:rPr>
              <a:t>اب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ن</a:t>
            </a:r>
            <a:r>
              <a:rPr dirty="0" smtClean="0" sz="1400" spc="-135">
                <a:latin typeface="Arial"/>
                <a:cs typeface="Arial"/>
              </a:rPr>
              <a:t>الأ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، </a:t>
            </a:r>
            <a:r>
              <a:rPr dirty="0" smtClean="0" sz="1400" spc="229">
                <a:latin typeface="Arial"/>
                <a:cs typeface="Arial"/>
              </a:rPr>
              <a:t>ا</a:t>
            </a:r>
            <a:r>
              <a:rPr dirty="0" smtClean="0" sz="1400" spc="-229">
                <a:latin typeface="Arial"/>
                <a:cs typeface="Arial"/>
              </a:rPr>
              <a:t>ا</a:t>
            </a:r>
            <a:r>
              <a:rPr dirty="0" smtClean="0" sz="1400" spc="-65">
                <a:latin typeface="Arial"/>
                <a:cs typeface="Arial"/>
              </a:rPr>
              <a:t>ا ل</a:t>
            </a:r>
            <a:r>
              <a:rPr dirty="0" smtClean="0" sz="1400" spc="-50">
                <a:latin typeface="Arial"/>
                <a:cs typeface="Arial"/>
              </a:rPr>
              <a:t> </a:t>
            </a:r>
            <a:r>
              <a:rPr dirty="0" smtClean="0" sz="1400" spc="-50">
                <a:latin typeface="Arial"/>
                <a:cs typeface="Arial"/>
              </a:rPr>
              <a:t> </a:t>
            </a:r>
            <a:r>
              <a:rPr dirty="0" smtClean="0" sz="1400" spc="-95">
                <a:latin typeface="Arial"/>
                <a:cs typeface="Arial"/>
              </a:rPr>
              <a:t> با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-535">
                <a:latin typeface="Arial"/>
                <a:cs typeface="Arial"/>
              </a:rPr>
              <a:t>ي</a:t>
            </a:r>
            <a:r>
              <a:rPr dirty="0" smtClean="0" sz="1400" spc="0">
                <a:latin typeface="Arial"/>
                <a:cs typeface="Arial"/>
              </a:rPr>
              <a:t>ا</a:t>
            </a:r>
            <a:r>
              <a:rPr dirty="0" smtClean="0" sz="1400" spc="-275">
                <a:latin typeface="Arial"/>
                <a:cs typeface="Arial"/>
              </a:rPr>
              <a:t> لبيو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434">
                <a:latin typeface="Arial"/>
                <a:cs typeface="Arial"/>
              </a:rPr>
              <a:t> </a:t>
            </a:r>
            <a:r>
              <a:rPr dirty="0" smtClean="0" sz="1400" spc="-229">
                <a:latin typeface="Arial"/>
                <a:cs typeface="Arial"/>
              </a:rPr>
              <a:t>ا</a:t>
            </a:r>
            <a:r>
              <a:rPr dirty="0" smtClean="0" sz="1400" spc="-10">
                <a:latin typeface="Arial"/>
                <a:cs typeface="Arial"/>
              </a:rPr>
              <a:t>ا 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229">
                <a:latin typeface="Arial"/>
                <a:cs typeface="Arial"/>
              </a:rPr>
              <a:t>ا</a:t>
            </a:r>
            <a:r>
              <a:rPr dirty="0" smtClean="0" sz="1400" spc="-229">
                <a:latin typeface="Arial"/>
                <a:cs typeface="Arial"/>
              </a:rPr>
              <a:t>ا</a:t>
            </a:r>
            <a:r>
              <a:rPr dirty="0" smtClean="0" sz="1400" spc="25">
                <a:latin typeface="Arial"/>
                <a:cs typeface="Arial"/>
              </a:rPr>
              <a:t>اي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-50">
                <a:latin typeface="Arial"/>
                <a:cs typeface="Arial"/>
              </a:rPr>
              <a:t> </a:t>
            </a:r>
            <a:r>
              <a:rPr dirty="0" smtClean="0" sz="1400" spc="-350">
                <a:latin typeface="Arial"/>
                <a:cs typeface="Arial"/>
              </a:rPr>
              <a:t>يبا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-290">
                <a:latin typeface="Arial"/>
                <a:cs typeface="Arial"/>
              </a:rPr>
              <a:t>ءي</a:t>
            </a:r>
            <a:r>
              <a:rPr dirty="0" smtClean="0" sz="1400" spc="-235">
                <a:latin typeface="Arial"/>
                <a:cs typeface="Arial"/>
              </a:rPr>
              <a:t>ا</a:t>
            </a:r>
            <a:r>
              <a:rPr dirty="0" smtClean="0" sz="1400" spc="-195">
                <a:latin typeface="Arial"/>
                <a:cs typeface="Arial"/>
              </a:rPr>
              <a:t>اي 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ن</a:t>
            </a:r>
            <a:r>
              <a:rPr dirty="0" smtClean="0" sz="1400" spc="-465">
                <a:latin typeface="Arial"/>
                <a:cs typeface="Arial"/>
              </a:rPr>
              <a:t>ي</a:t>
            </a:r>
            <a:r>
              <a:rPr dirty="0" smtClean="0" sz="1400" spc="-420">
                <a:latin typeface="Arial"/>
                <a:cs typeface="Arial"/>
              </a:rPr>
              <a:t>ي</a:t>
            </a:r>
            <a:r>
              <a:rPr dirty="0" smtClean="0" sz="1400" spc="0">
                <a:latin typeface="Arial"/>
                <a:cs typeface="Arial"/>
              </a:rPr>
              <a:t>ا</a:t>
            </a:r>
            <a:r>
              <a:rPr dirty="0" smtClean="0" sz="1400" spc="40">
                <a:latin typeface="Arial"/>
                <a:cs typeface="Arial"/>
              </a:rPr>
              <a:t>هب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229">
                <a:latin typeface="Arial"/>
                <a:cs typeface="Arial"/>
              </a:rPr>
              <a:t>ا</a:t>
            </a:r>
            <a:r>
              <a:rPr dirty="0" smtClean="0" sz="1400" spc="-229">
                <a:latin typeface="Arial"/>
                <a:cs typeface="Arial"/>
              </a:rPr>
              <a:t>ا</a:t>
            </a:r>
            <a:r>
              <a:rPr dirty="0" smtClean="0" sz="1400" spc="-25">
                <a:latin typeface="Arial"/>
                <a:cs typeface="Arial"/>
              </a:rPr>
              <a:t>اي</a:t>
            </a:r>
            <a:r>
              <a:rPr dirty="0" smtClean="0" sz="1400" spc="-30">
                <a:latin typeface="Arial"/>
                <a:cs typeface="Arial"/>
              </a:rPr>
              <a:t>ه</a:t>
            </a:r>
            <a:r>
              <a:rPr dirty="0" smtClean="0" sz="1400" spc="-120">
                <a:latin typeface="Arial"/>
                <a:cs typeface="Arial"/>
              </a:rPr>
              <a:t>لا</a:t>
            </a:r>
            <a:r>
              <a:rPr dirty="0" smtClean="0" sz="1400" spc="-120">
                <a:latin typeface="Arial"/>
                <a:cs typeface="Arial"/>
              </a:rPr>
              <a:t>ا </a:t>
            </a:r>
            <a:r>
              <a:rPr dirty="0" smtClean="0" sz="1400" spc="229">
                <a:latin typeface="Arial"/>
                <a:cs typeface="Arial"/>
              </a:rPr>
              <a:t>ا</a:t>
            </a:r>
            <a:r>
              <a:rPr dirty="0" smtClean="0" sz="1400" spc="-235">
                <a:latin typeface="Arial"/>
                <a:cs typeface="Arial"/>
              </a:rPr>
              <a:t>ا</a:t>
            </a:r>
            <a:r>
              <a:rPr dirty="0" smtClean="0" sz="1400" spc="-75">
                <a:latin typeface="Arial"/>
                <a:cs typeface="Arial"/>
              </a:rPr>
              <a:t>ا </a:t>
            </a:r>
            <a:r>
              <a:rPr dirty="0" smtClean="0" sz="1400" spc="-220">
                <a:latin typeface="Arial"/>
                <a:cs typeface="Arial"/>
              </a:rPr>
              <a:t>ب</a:t>
            </a:r>
            <a:r>
              <a:rPr dirty="0" smtClean="0" sz="1400" spc="-360">
                <a:latin typeface="Arial"/>
                <a:cs typeface="Arial"/>
              </a:rPr>
              <a:t>يلي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-240">
                <a:latin typeface="Arial"/>
                <a:cs typeface="Arial"/>
              </a:rPr>
              <a:t>ف</a:t>
            </a:r>
            <a:r>
              <a:rPr dirty="0" smtClean="0" sz="1400" spc="0">
                <a:latin typeface="Arial"/>
                <a:cs typeface="Arial"/>
              </a:rPr>
              <a:t>ا</a:t>
            </a:r>
            <a:r>
              <a:rPr dirty="0" smtClean="0" sz="1400" spc="-720">
                <a:latin typeface="Arial"/>
                <a:cs typeface="Arial"/>
              </a:rPr>
              <a:t>ب</a:t>
            </a:r>
            <a:r>
              <a:rPr dirty="0" smtClean="0" sz="1400" spc="0">
                <a:latin typeface="Arial"/>
                <a:cs typeface="Arial"/>
              </a:rPr>
              <a:t>ا</a:t>
            </a:r>
            <a:endParaRPr sz="1400">
              <a:latin typeface="Arial"/>
              <a:cs typeface="Arial"/>
            </a:endParaRPr>
          </a:p>
          <a:p>
            <a:pPr algn="r" marR="13335">
              <a:lnSpc>
                <a:spcPct val="100000"/>
              </a:lnSpc>
              <a:spcBef>
                <a:spcPts val="90"/>
              </a:spcBef>
            </a:pPr>
            <a:r>
              <a:rPr dirty="0" smtClean="0" sz="1400" spc="-10">
                <a:latin typeface="Arial"/>
                <a:cs typeface="Arial"/>
              </a:rPr>
              <a:t>.</a:t>
            </a:r>
            <a:r>
              <a:rPr dirty="0" smtClean="0" baseline="7936" sz="2100" spc="-7">
                <a:latin typeface="Arial"/>
                <a:cs typeface="Arial"/>
              </a:rPr>
              <a:t> </a:t>
            </a:r>
            <a:r>
              <a:rPr dirty="0" smtClean="0" sz="1400" spc="-5">
                <a:latin typeface="Arial"/>
                <a:cs typeface="Arial"/>
              </a:rPr>
              <a:t>ا</a:t>
            </a:r>
            <a:r>
              <a:rPr dirty="0" smtClean="0" sz="1400" spc="65">
                <a:latin typeface="Arial"/>
                <a:cs typeface="Arial"/>
              </a:rPr>
              <a:t>ة</a:t>
            </a:r>
            <a:r>
              <a:rPr dirty="0" smtClean="0" sz="1400" spc="350">
                <a:latin typeface="Arial"/>
                <a:cs typeface="Arial"/>
              </a:rPr>
              <a:t> 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-295">
                <a:latin typeface="Arial"/>
                <a:cs typeface="Arial"/>
              </a:rPr>
              <a:t>ز</a:t>
            </a:r>
            <a:r>
              <a:rPr dirty="0" smtClean="0" sz="1400" spc="-229">
                <a:latin typeface="Arial"/>
                <a:cs typeface="Arial"/>
              </a:rPr>
              <a:t>ل</a:t>
            </a:r>
            <a:r>
              <a:rPr dirty="0" smtClean="0" sz="1400" spc="-100">
                <a:latin typeface="Arial"/>
                <a:cs typeface="Arial"/>
              </a:rPr>
              <a:t>أ</a:t>
            </a:r>
            <a:r>
              <a:rPr dirty="0" smtClean="0" sz="1400" spc="-45">
                <a:latin typeface="Arial"/>
                <a:cs typeface="Arial"/>
              </a:rPr>
              <a:t> </a:t>
            </a:r>
            <a:r>
              <a:rPr dirty="0" smtClean="0" sz="1400" spc="415">
                <a:latin typeface="Arial"/>
                <a:cs typeface="Arial"/>
              </a:rPr>
              <a:t> </a:t>
            </a:r>
            <a:r>
              <a:rPr dirty="0" smtClean="0" sz="1400" spc="350">
                <a:latin typeface="Arial"/>
                <a:cs typeface="Arial"/>
              </a:rPr>
              <a:t> 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5">
                <a:latin typeface="Arial"/>
                <a:cs typeface="Arial"/>
              </a:rPr>
              <a:t>ن</a:t>
            </a:r>
            <a:r>
              <a:rPr dirty="0" smtClean="0" sz="1400" spc="-285">
                <a:latin typeface="Arial"/>
                <a:cs typeface="Arial"/>
              </a:rPr>
              <a:t>ل</a:t>
            </a:r>
            <a:r>
              <a:rPr dirty="0" smtClean="0" sz="1400" spc="-114">
                <a:latin typeface="Arial"/>
                <a:cs typeface="Arial"/>
              </a:rPr>
              <a:t>أ</a:t>
            </a:r>
            <a:r>
              <a:rPr dirty="0" smtClean="0" sz="1400" spc="-165">
                <a:latin typeface="Arial"/>
                <a:cs typeface="Arial"/>
              </a:rPr>
              <a:t>ل</a:t>
            </a:r>
            <a:r>
              <a:rPr dirty="0" smtClean="0" sz="1400" spc="-365">
                <a:latin typeface="Arial"/>
                <a:cs typeface="Arial"/>
              </a:rPr>
              <a:t>ل</a:t>
            </a:r>
            <a:r>
              <a:rPr dirty="0" smtClean="0" sz="1400" spc="-415">
                <a:latin typeface="Arial"/>
                <a:cs typeface="Arial"/>
              </a:rPr>
              <a:t>س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229">
                <a:latin typeface="Arial"/>
                <a:cs typeface="Arial"/>
              </a:rPr>
              <a:t>ا</a:t>
            </a:r>
            <a:r>
              <a:rPr dirty="0" smtClean="0" sz="1400" spc="-355">
                <a:latin typeface="Arial"/>
                <a:cs typeface="Arial"/>
              </a:rPr>
              <a:t>ي</a:t>
            </a:r>
            <a:r>
              <a:rPr dirty="0" smtClean="0" sz="1400" spc="280">
                <a:latin typeface="Arial"/>
                <a:cs typeface="Arial"/>
              </a:rPr>
              <a:t>ه</a:t>
            </a:r>
            <a:r>
              <a:rPr dirty="0" smtClean="0" sz="1400" spc="-120">
                <a:latin typeface="Arial"/>
                <a:cs typeface="Arial"/>
              </a:rPr>
              <a:t>لا</a:t>
            </a:r>
            <a:r>
              <a:rPr dirty="0" smtClean="0" sz="1400" spc="-120">
                <a:latin typeface="Arial"/>
                <a:cs typeface="Arial"/>
              </a:rPr>
              <a:t>ا</a:t>
            </a:r>
            <a:endParaRPr sz="1400">
              <a:latin typeface="Arial"/>
              <a:cs typeface="Arial"/>
            </a:endParaRPr>
          </a:p>
          <a:p>
            <a:pPr>
              <a:lnSpc>
                <a:spcPts val="1100"/>
              </a:lnSpc>
              <a:spcBef>
                <a:spcPts val="64"/>
              </a:spcBef>
            </a:pPr>
            <a:endParaRPr sz="1100"/>
          </a:p>
          <a:p>
            <a:pPr algn="r" marR="16510">
              <a:lnSpc>
                <a:spcPct val="100000"/>
              </a:lnSpc>
            </a:pPr>
            <a:r>
              <a:rPr dirty="0" smtClean="0" sz="1400" spc="15" b="1">
                <a:solidFill>
                  <a:srgbClr val="FF0000"/>
                </a:solidFill>
                <a:latin typeface="Arial"/>
                <a:cs typeface="Arial"/>
              </a:rPr>
              <a:t>ا</a:t>
            </a:r>
            <a:r>
              <a:rPr dirty="0" smtClean="0" sz="1400" spc="85" b="1">
                <a:solidFill>
                  <a:srgbClr val="FF0000"/>
                </a:solidFill>
                <a:latin typeface="Arial"/>
                <a:cs typeface="Arial"/>
              </a:rPr>
              <a:t>هر</a:t>
            </a:r>
            <a:r>
              <a:rPr dirty="0" smtClean="0" sz="1400" spc="15" b="1">
                <a:solidFill>
                  <a:srgbClr val="FF0000"/>
                </a:solidFill>
                <a:latin typeface="Arial"/>
                <a:cs typeface="Arial"/>
              </a:rPr>
              <a:t>ا</a:t>
            </a:r>
            <a:r>
              <a:rPr dirty="0" smtClean="0" sz="1400" spc="-170" b="1">
                <a:solidFill>
                  <a:srgbClr val="FF0000"/>
                </a:solidFill>
                <a:latin typeface="Arial"/>
                <a:cs typeface="Arial"/>
              </a:rPr>
              <a:t>سم</a:t>
            </a:r>
            <a:r>
              <a:rPr dirty="0" smtClean="0" sz="1400" spc="5" b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mtClean="0" sz="1400" spc="-265" b="1">
                <a:solidFill>
                  <a:srgbClr val="FF0000"/>
                </a:solidFill>
                <a:latin typeface="Arial"/>
                <a:cs typeface="Arial"/>
              </a:rPr>
              <a:t>لي</a:t>
            </a:r>
            <a:r>
              <a:rPr dirty="0" smtClean="0" sz="1400" spc="-160" b="1">
                <a:solidFill>
                  <a:srgbClr val="FF0000"/>
                </a:solidFill>
                <a:latin typeface="Arial"/>
                <a:cs typeface="Arial"/>
              </a:rPr>
              <a:t>وحتو</a:t>
            </a:r>
            <a:r>
              <a:rPr dirty="0" smtClean="0" sz="1400" spc="10" b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mtClean="0" sz="1400" spc="100" b="1">
                <a:solidFill>
                  <a:srgbClr val="FF0000"/>
                </a:solidFill>
                <a:latin typeface="Arial"/>
                <a:cs typeface="Arial"/>
              </a:rPr>
              <a:t>ة</a:t>
            </a:r>
            <a:r>
              <a:rPr dirty="0" smtClean="0" sz="1400" spc="75" b="1">
                <a:solidFill>
                  <a:srgbClr val="FF0000"/>
                </a:solidFill>
                <a:latin typeface="Arial"/>
                <a:cs typeface="Arial"/>
              </a:rPr>
              <a:t>م</a:t>
            </a:r>
            <a:r>
              <a:rPr dirty="0" smtClean="0" sz="1400" spc="-90" b="1">
                <a:solidFill>
                  <a:srgbClr val="FF0000"/>
                </a:solidFill>
                <a:latin typeface="Arial"/>
                <a:cs typeface="Arial"/>
              </a:rPr>
              <a:t>زلأ</a:t>
            </a:r>
            <a:r>
              <a:rPr dirty="0" smtClean="0" sz="1400" spc="-90" b="1">
                <a:solidFill>
                  <a:srgbClr val="FF0000"/>
                </a:solidFill>
                <a:latin typeface="Arial"/>
                <a:cs typeface="Arial"/>
              </a:rPr>
              <a:t>ا </a:t>
            </a:r>
            <a:r>
              <a:rPr dirty="0" smtClean="0" sz="1400" spc="-70" b="1">
                <a:solidFill>
                  <a:srgbClr val="FF0000"/>
                </a:solidFill>
                <a:latin typeface="Arial"/>
                <a:cs typeface="Arial"/>
              </a:rPr>
              <a:t>بوكر</a:t>
            </a:r>
            <a:r>
              <a:rPr dirty="0" smtClean="0" sz="1400" spc="5" b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mtClean="0" sz="1400" spc="-145" b="1">
                <a:solidFill>
                  <a:srgbClr val="FF0000"/>
                </a:solidFill>
                <a:latin typeface="Arial"/>
                <a:cs typeface="Arial"/>
              </a:rPr>
              <a:t>بولسأ</a:t>
            </a:r>
            <a:r>
              <a:rPr dirty="0" smtClean="0" sz="1400" spc="-5" b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mtClean="0" sz="1400" spc="0" b="1">
                <a:solidFill>
                  <a:srgbClr val="FF0000"/>
                </a:solidFill>
                <a:latin typeface="Arial"/>
                <a:cs typeface="Arial"/>
              </a:rPr>
              <a:t>:</a:t>
            </a:r>
            <a:r>
              <a:rPr dirty="0" smtClean="0" sz="1400" spc="-10" b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mtClean="0" sz="1400" spc="15" b="1">
                <a:solidFill>
                  <a:srgbClr val="FF0000"/>
                </a:solidFill>
                <a:latin typeface="Arial"/>
                <a:cs typeface="Arial"/>
              </a:rPr>
              <a:t>ا</a:t>
            </a:r>
            <a:r>
              <a:rPr dirty="0" smtClean="0" sz="1400" spc="-285" b="1">
                <a:solidFill>
                  <a:srgbClr val="FF0000"/>
                </a:solidFill>
                <a:latin typeface="Arial"/>
                <a:cs typeface="Arial"/>
              </a:rPr>
              <a:t>عس</a:t>
            </a:r>
            <a:r>
              <a:rPr dirty="0" smtClean="0" sz="1400" spc="-95" b="1">
                <a:solidFill>
                  <a:srgbClr val="FF0000"/>
                </a:solidFill>
                <a:latin typeface="Arial"/>
                <a:cs typeface="Arial"/>
              </a:rPr>
              <a:t>ا</a:t>
            </a:r>
            <a:r>
              <a:rPr dirty="0" smtClean="0" sz="1400" spc="-540" b="1">
                <a:solidFill>
                  <a:srgbClr val="FF0000"/>
                </a:solidFill>
                <a:latin typeface="Arial"/>
                <a:cs typeface="Arial"/>
              </a:rPr>
              <a:t>ت</a:t>
            </a:r>
            <a:endParaRPr sz="1400">
              <a:latin typeface="Arial"/>
              <a:cs typeface="Arial"/>
            </a:endParaRPr>
          </a:p>
          <a:p>
            <a:pPr>
              <a:lnSpc>
                <a:spcPts val="1100"/>
              </a:lnSpc>
              <a:spcBef>
                <a:spcPts val="75"/>
              </a:spcBef>
            </a:pPr>
            <a:endParaRPr sz="1100"/>
          </a:p>
          <a:p>
            <a:pPr algn="just" marL="19685" marR="18415">
              <a:lnSpc>
                <a:spcPct val="100000"/>
              </a:lnSpc>
            </a:pPr>
            <a:r>
              <a:rPr dirty="0" smtClean="0" sz="1400" spc="-585">
                <a:latin typeface="Arial"/>
                <a:cs typeface="Arial"/>
              </a:rPr>
              <a:t>ي</a:t>
            </a:r>
            <a:r>
              <a:rPr dirty="0" smtClean="0" sz="1400" spc="-110">
                <a:latin typeface="Arial"/>
                <a:cs typeface="Arial"/>
              </a:rPr>
              <a:t>ا</a:t>
            </a:r>
            <a:r>
              <a:rPr dirty="0" smtClean="0" sz="1400" spc="0">
                <a:latin typeface="Arial"/>
                <a:cs typeface="Arial"/>
              </a:rPr>
              <a:t>ا </a:t>
            </a:r>
            <a:r>
              <a:rPr dirty="0" smtClean="0" sz="1400" spc="-10">
                <a:latin typeface="Arial"/>
                <a:cs typeface="Arial"/>
              </a:rPr>
              <a:t>ل</a:t>
            </a:r>
            <a:r>
              <a:rPr dirty="0" smtClean="0" sz="1400" spc="5">
                <a:latin typeface="Arial"/>
                <a:cs typeface="Arial"/>
              </a:rPr>
              <a:t> ال</a:t>
            </a:r>
            <a:r>
              <a:rPr dirty="0" smtClean="0" sz="1400" spc="-5">
                <a:latin typeface="Arial"/>
                <a:cs typeface="Arial"/>
              </a:rPr>
              <a:t>أ</a:t>
            </a:r>
            <a:r>
              <a:rPr dirty="0" smtClean="0" sz="1400" spc="-370">
                <a:latin typeface="Arial"/>
                <a:cs typeface="Arial"/>
              </a:rPr>
              <a:t>ل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45">
                <a:latin typeface="Arial"/>
                <a:cs typeface="Arial"/>
              </a:rPr>
              <a:t>ء</a:t>
            </a:r>
            <a:r>
              <a:rPr dirty="0" smtClean="0" sz="1400" spc="20">
                <a:latin typeface="Arial"/>
                <a:cs typeface="Arial"/>
              </a:rPr>
              <a:t>ة</a:t>
            </a:r>
            <a:r>
              <a:rPr dirty="0" smtClean="0" sz="1400" spc="-125">
                <a:latin typeface="Arial"/>
                <a:cs typeface="Arial"/>
              </a:rPr>
              <a:t>ا</a:t>
            </a:r>
            <a:r>
              <a:rPr dirty="0" smtClean="0" sz="1400" spc="-25">
                <a:latin typeface="Arial"/>
                <a:cs typeface="Arial"/>
              </a:rPr>
              <a:t>ا 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ن</a:t>
            </a:r>
            <a:r>
              <a:rPr dirty="0" smtClean="0" sz="1400" spc="-50">
                <a:latin typeface="Arial"/>
                <a:cs typeface="Arial"/>
              </a:rPr>
              <a:t> </a:t>
            </a:r>
            <a:r>
              <a:rPr dirty="0" smtClean="0" sz="1400" spc="-114">
                <a:latin typeface="Arial"/>
                <a:cs typeface="Arial"/>
              </a:rPr>
              <a:t>ا</a:t>
            </a:r>
            <a:r>
              <a:rPr dirty="0" smtClean="0" sz="1400" spc="-190">
                <a:latin typeface="Arial"/>
                <a:cs typeface="Arial"/>
              </a:rPr>
              <a:t>اوب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229">
                <a:latin typeface="Arial"/>
                <a:cs typeface="Arial"/>
              </a:rPr>
              <a:t>ا</a:t>
            </a:r>
            <a:r>
              <a:rPr dirty="0" smtClean="0" sz="1400" spc="-125">
                <a:latin typeface="Arial"/>
                <a:cs typeface="Arial"/>
              </a:rPr>
              <a:t>ا</a:t>
            </a:r>
            <a:r>
              <a:rPr dirty="0" smtClean="0" sz="1400" spc="-25">
                <a:latin typeface="Arial"/>
                <a:cs typeface="Arial"/>
              </a:rPr>
              <a:t>اي</a:t>
            </a:r>
            <a:r>
              <a:rPr dirty="0" smtClean="0" sz="1400" spc="-30">
                <a:latin typeface="Arial"/>
                <a:cs typeface="Arial"/>
              </a:rPr>
              <a:t>ه</a:t>
            </a:r>
            <a:r>
              <a:rPr dirty="0" smtClean="0" sz="1400" spc="-120">
                <a:latin typeface="Arial"/>
                <a:cs typeface="Arial"/>
              </a:rPr>
              <a:t>لأ</a:t>
            </a:r>
            <a:r>
              <a:rPr dirty="0" smtClean="0" sz="1400" spc="-120">
                <a:latin typeface="Arial"/>
                <a:cs typeface="Arial"/>
              </a:rPr>
              <a:t>ا </a:t>
            </a:r>
            <a:r>
              <a:rPr dirty="0" smtClean="0" sz="1400" spc="100">
                <a:latin typeface="Arial"/>
                <a:cs typeface="Arial"/>
              </a:rPr>
              <a:t>الأ</a:t>
            </a:r>
            <a:r>
              <a:rPr dirty="0" smtClean="0" sz="1400" spc="-110">
                <a:latin typeface="Arial"/>
                <a:cs typeface="Arial"/>
              </a:rPr>
              <a:t>ا</a:t>
            </a:r>
            <a:r>
              <a:rPr dirty="0" smtClean="0" sz="1400" spc="-120">
                <a:latin typeface="Arial"/>
                <a:cs typeface="Arial"/>
              </a:rPr>
              <a:t>اللأ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ن</a:t>
            </a:r>
            <a:r>
              <a:rPr dirty="0" smtClean="0" sz="1400" spc="-125">
                <a:latin typeface="Arial"/>
                <a:cs typeface="Arial"/>
              </a:rPr>
              <a:t>ا</a:t>
            </a:r>
            <a:r>
              <a:rPr dirty="0" smtClean="0" sz="1400" spc="-175">
                <a:latin typeface="Arial"/>
                <a:cs typeface="Arial"/>
              </a:rPr>
              <a:t>اي</a:t>
            </a:r>
            <a:r>
              <a:rPr dirty="0" smtClean="0" sz="1400" spc="-175">
                <a:latin typeface="Arial"/>
                <a:cs typeface="Arial"/>
              </a:rPr>
              <a:t> </a:t>
            </a:r>
            <a:r>
              <a:rPr dirty="0" smtClean="0" sz="1400" spc="229">
                <a:latin typeface="Arial"/>
                <a:cs typeface="Arial"/>
              </a:rPr>
              <a:t>ا</a:t>
            </a:r>
            <a:r>
              <a:rPr dirty="0" smtClean="0" sz="1400" spc="-110">
                <a:latin typeface="Arial"/>
                <a:cs typeface="Arial"/>
              </a:rPr>
              <a:t>ا</a:t>
            </a:r>
            <a:r>
              <a:rPr dirty="0" smtClean="0" sz="1400" spc="-50">
                <a:latin typeface="Arial"/>
                <a:cs typeface="Arial"/>
              </a:rPr>
              <a:t>ام </a:t>
            </a:r>
            <a:r>
              <a:rPr dirty="0" smtClean="0" sz="1400" spc="-50">
                <a:latin typeface="Arial"/>
                <a:cs typeface="Arial"/>
              </a:rPr>
              <a:t> </a:t>
            </a:r>
            <a:r>
              <a:rPr dirty="0" smtClean="0" sz="1400" spc="-380">
                <a:latin typeface="Arial"/>
                <a:cs typeface="Arial"/>
              </a:rPr>
              <a:t>لب</a:t>
            </a:r>
            <a:r>
              <a:rPr dirty="0" smtClean="0" sz="1400" spc="-140">
                <a:latin typeface="Arial"/>
                <a:cs typeface="Arial"/>
              </a:rPr>
              <a:t>ا</a:t>
            </a:r>
            <a:r>
              <a:rPr dirty="0" smtClean="0" sz="1400" spc="-200">
                <a:latin typeface="Arial"/>
                <a:cs typeface="Arial"/>
              </a:rPr>
              <a:t>لأ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229">
                <a:latin typeface="Arial"/>
                <a:cs typeface="Arial"/>
              </a:rPr>
              <a:t>ا</a:t>
            </a:r>
            <a:r>
              <a:rPr dirty="0" smtClean="0" sz="1400" spc="-125">
                <a:latin typeface="Arial"/>
                <a:cs typeface="Arial"/>
              </a:rPr>
              <a:t>ا</a:t>
            </a:r>
            <a:r>
              <a:rPr dirty="0" smtClean="0" sz="1400" spc="-125">
                <a:latin typeface="Arial"/>
                <a:cs typeface="Arial"/>
              </a:rPr>
              <a:t>ا ل</a:t>
            </a:r>
            <a:r>
              <a:rPr dirty="0" smtClean="0" sz="1400" spc="-75">
                <a:latin typeface="Arial"/>
                <a:cs typeface="Arial"/>
              </a:rPr>
              <a:t>أ</a:t>
            </a:r>
            <a:r>
              <a:rPr dirty="0" smtClean="0" sz="1400" spc="-415">
                <a:latin typeface="Arial"/>
                <a:cs typeface="Arial"/>
              </a:rPr>
              <a:t>يبا</a:t>
            </a:r>
            <a:r>
              <a:rPr dirty="0" smtClean="0" sz="1400" spc="-415">
                <a:latin typeface="Arial"/>
                <a:cs typeface="Arial"/>
              </a:rPr>
              <a:t> </a:t>
            </a:r>
            <a:r>
              <a:rPr dirty="0" smtClean="0" sz="1400" spc="15">
                <a:latin typeface="Arial"/>
                <a:cs typeface="Arial"/>
              </a:rPr>
              <a:t> ي</a:t>
            </a:r>
            <a:r>
              <a:rPr dirty="0" smtClean="0" sz="1400" spc="-110">
                <a:latin typeface="Arial"/>
                <a:cs typeface="Arial"/>
              </a:rPr>
              <a:t>ا</a:t>
            </a:r>
            <a:r>
              <a:rPr dirty="0" smtClean="0" sz="1400" spc="-25">
                <a:latin typeface="Arial"/>
                <a:cs typeface="Arial"/>
              </a:rPr>
              <a:t>اي</a:t>
            </a:r>
            <a:r>
              <a:rPr dirty="0" smtClean="0" sz="1400" spc="-30">
                <a:latin typeface="Arial"/>
                <a:cs typeface="Arial"/>
              </a:rPr>
              <a:t>ه</a:t>
            </a:r>
            <a:r>
              <a:rPr dirty="0" smtClean="0" sz="1400" spc="-120">
                <a:latin typeface="Arial"/>
                <a:cs typeface="Arial"/>
              </a:rPr>
              <a:t>لأ</a:t>
            </a:r>
            <a:r>
              <a:rPr dirty="0" smtClean="0" sz="1400" spc="-120">
                <a:latin typeface="Arial"/>
                <a:cs typeface="Arial"/>
              </a:rPr>
              <a:t>ا </a:t>
            </a:r>
            <a:r>
              <a:rPr dirty="0" smtClean="0" sz="1400" spc="-265">
                <a:latin typeface="Arial"/>
                <a:cs typeface="Arial"/>
              </a:rPr>
              <a:t>ي</a:t>
            </a:r>
            <a:r>
              <a:rPr dirty="0" smtClean="0" sz="1400" spc="-125">
                <a:latin typeface="Arial"/>
                <a:cs typeface="Arial"/>
              </a:rPr>
              <a:t>ا</a:t>
            </a:r>
            <a:r>
              <a:rPr dirty="0" smtClean="0" sz="1400" spc="-175">
                <a:latin typeface="Arial"/>
                <a:cs typeface="Arial"/>
              </a:rPr>
              <a:t>اي</a:t>
            </a:r>
            <a:r>
              <a:rPr dirty="0" smtClean="0" sz="1400" spc="-175">
                <a:latin typeface="Arial"/>
                <a:cs typeface="Arial"/>
              </a:rPr>
              <a:t> </a:t>
            </a:r>
            <a:r>
              <a:rPr dirty="0" smtClean="0" sz="1400" spc="15">
                <a:latin typeface="Arial"/>
                <a:cs typeface="Arial"/>
              </a:rPr>
              <a:t> ي</a:t>
            </a:r>
            <a:r>
              <a:rPr dirty="0" smtClean="0" sz="1400" spc="-114">
                <a:latin typeface="Arial"/>
                <a:cs typeface="Arial"/>
              </a:rPr>
              <a:t>ا</a:t>
            </a:r>
            <a:r>
              <a:rPr dirty="0" smtClean="0" sz="1400" spc="25">
                <a:latin typeface="Arial"/>
                <a:cs typeface="Arial"/>
              </a:rPr>
              <a:t>اي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-50">
                <a:latin typeface="Arial"/>
                <a:cs typeface="Arial"/>
              </a:rPr>
              <a:t> </a:t>
            </a:r>
            <a:r>
              <a:rPr dirty="0" smtClean="0" sz="1400" spc="-350">
                <a:latin typeface="Arial"/>
                <a:cs typeface="Arial"/>
              </a:rPr>
              <a:t>يبا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-175">
                <a:latin typeface="Arial"/>
                <a:cs typeface="Arial"/>
              </a:rPr>
              <a:t>زلأ</a:t>
            </a:r>
            <a:r>
              <a:rPr dirty="0" smtClean="0" sz="1400" spc="-100">
                <a:latin typeface="Arial"/>
                <a:cs typeface="Arial"/>
              </a:rPr>
              <a:t>ا</a:t>
            </a:r>
            <a:r>
              <a:rPr dirty="0" smtClean="0" sz="1400" spc="65">
                <a:latin typeface="Arial"/>
                <a:cs typeface="Arial"/>
              </a:rPr>
              <a:t>ة</a:t>
            </a:r>
            <a:r>
              <a:rPr dirty="0" smtClean="0" sz="1400" spc="0">
                <a:latin typeface="Arial"/>
                <a:cs typeface="Arial"/>
              </a:rPr>
              <a:t>إ </a:t>
            </a:r>
            <a:r>
              <a:rPr dirty="0" smtClean="0" sz="1400" spc="135">
                <a:latin typeface="Arial"/>
                <a:cs typeface="Arial"/>
              </a:rPr>
              <a:t> </a:t>
            </a:r>
            <a:r>
              <a:rPr dirty="0" smtClean="0" sz="1400" spc="-190">
                <a:latin typeface="Arial"/>
                <a:cs typeface="Arial"/>
              </a:rPr>
              <a:t>ي</a:t>
            </a:r>
            <a:r>
              <a:rPr dirty="0" smtClean="0" sz="1400" spc="-95">
                <a:latin typeface="Arial"/>
                <a:cs typeface="Arial"/>
              </a:rPr>
              <a:t>ة</a:t>
            </a:r>
            <a:r>
              <a:rPr dirty="0" smtClean="0" sz="1400" spc="-10">
                <a:latin typeface="Arial"/>
                <a:cs typeface="Arial"/>
              </a:rPr>
              <a:t> ل</a:t>
            </a:r>
            <a:r>
              <a:rPr dirty="0" smtClean="0" sz="1400" spc="-125">
                <a:latin typeface="Arial"/>
                <a:cs typeface="Arial"/>
              </a:rPr>
              <a:t>ا</a:t>
            </a:r>
            <a:r>
              <a:rPr dirty="0" smtClean="0" sz="1400" spc="-260">
                <a:latin typeface="Arial"/>
                <a:cs typeface="Arial"/>
              </a:rPr>
              <a:t>اسل</a:t>
            </a:r>
            <a:endParaRPr sz="1400">
              <a:latin typeface="Arial"/>
              <a:cs typeface="Arial"/>
            </a:endParaRPr>
          </a:p>
          <a:p>
            <a:pPr algn="just" marL="19685" marR="14604" indent="-7620">
              <a:lnSpc>
                <a:spcPts val="1860"/>
              </a:lnSpc>
              <a:spcBef>
                <a:spcPts val="80"/>
              </a:spcBef>
            </a:pPr>
            <a:r>
              <a:rPr dirty="0" smtClean="0" baseline="7936" sz="2100" spc="67">
                <a:latin typeface="Arial"/>
                <a:cs typeface="Arial"/>
              </a:rPr>
              <a:t> </a:t>
            </a:r>
            <a:r>
              <a:rPr dirty="0" smtClean="0" sz="1400" spc="-585">
                <a:latin typeface="Arial"/>
                <a:cs typeface="Arial"/>
              </a:rPr>
              <a:t>ي</a:t>
            </a:r>
            <a:r>
              <a:rPr dirty="0" smtClean="0" sz="1400" spc="-45">
                <a:latin typeface="Arial"/>
                <a:cs typeface="Arial"/>
              </a:rPr>
              <a:t> </a:t>
            </a:r>
            <a:r>
              <a:rPr dirty="0" smtClean="0" sz="1400" spc="-45">
                <a:latin typeface="Arial"/>
                <a:cs typeface="Arial"/>
              </a:rPr>
              <a:t> </a:t>
            </a:r>
            <a:r>
              <a:rPr dirty="0" smtClean="0" sz="1400" spc="-175">
                <a:latin typeface="Arial"/>
                <a:cs typeface="Arial"/>
              </a:rPr>
              <a:t>ا</a:t>
            </a:r>
            <a:r>
              <a:rPr dirty="0" smtClean="0" sz="1400" spc="-5">
                <a:latin typeface="Arial"/>
                <a:cs typeface="Arial"/>
              </a:rPr>
              <a:t>ا</a:t>
            </a:r>
            <a:r>
              <a:rPr dirty="0" smtClean="0" sz="1400" spc="-420">
                <a:latin typeface="Arial"/>
                <a:cs typeface="Arial"/>
              </a:rPr>
              <a:t>س</a:t>
            </a:r>
            <a:r>
              <a:rPr dirty="0" smtClean="0" sz="1400" spc="-45">
                <a:latin typeface="Arial"/>
                <a:cs typeface="Arial"/>
              </a:rPr>
              <a:t> </a:t>
            </a:r>
            <a:r>
              <a:rPr dirty="0" smtClean="0" sz="1400" spc="-200">
                <a:latin typeface="Arial"/>
                <a:cs typeface="Arial"/>
              </a:rPr>
              <a:t>لأ</a:t>
            </a:r>
            <a:r>
              <a:rPr dirty="0" smtClean="0" sz="1400" spc="-50">
                <a:latin typeface="Arial"/>
                <a:cs typeface="Arial"/>
              </a:rPr>
              <a:t> </a:t>
            </a:r>
            <a:r>
              <a:rPr dirty="0" smtClean="0" baseline="7936" sz="2100" spc="67">
                <a:latin typeface="Arial"/>
                <a:cs typeface="Arial"/>
              </a:rPr>
              <a:t> </a:t>
            </a:r>
            <a:r>
              <a:rPr dirty="0" smtClean="0" sz="1400" spc="-585">
                <a:latin typeface="Arial"/>
                <a:cs typeface="Arial"/>
              </a:rPr>
              <a:t>ي</a:t>
            </a:r>
            <a:r>
              <a:rPr dirty="0" smtClean="0" sz="1400" spc="-185">
                <a:latin typeface="Arial"/>
                <a:cs typeface="Arial"/>
              </a:rPr>
              <a:t>ا</a:t>
            </a:r>
            <a:r>
              <a:rPr dirty="0" smtClean="0" sz="1400" spc="-5">
                <a:latin typeface="Arial"/>
                <a:cs typeface="Arial"/>
              </a:rPr>
              <a:t>ا</a:t>
            </a:r>
            <a:r>
              <a:rPr dirty="0" smtClean="0" sz="1400" spc="-365">
                <a:latin typeface="Arial"/>
                <a:cs typeface="Arial"/>
              </a:rPr>
              <a:t>ل</a:t>
            </a:r>
            <a:r>
              <a:rPr dirty="0" smtClean="0" sz="1400" spc="-25">
                <a:latin typeface="Arial"/>
                <a:cs typeface="Arial"/>
              </a:rPr>
              <a:t> </a:t>
            </a:r>
            <a:r>
              <a:rPr dirty="0" smtClean="0" sz="1400" spc="5">
                <a:latin typeface="Arial"/>
                <a:cs typeface="Arial"/>
              </a:rPr>
              <a:t>ؤ</a:t>
            </a:r>
            <a:r>
              <a:rPr dirty="0" smtClean="0" sz="1400" spc="-350">
                <a:latin typeface="Arial"/>
                <a:cs typeface="Arial"/>
              </a:rPr>
              <a:t>ي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400">
                <a:latin typeface="Arial"/>
                <a:cs typeface="Arial"/>
              </a:rPr>
              <a:t> </a:t>
            </a:r>
            <a:r>
              <a:rPr dirty="0" smtClean="0" sz="1400" spc="-285">
                <a:latin typeface="Arial"/>
                <a:cs typeface="Arial"/>
              </a:rPr>
              <a:t>ل</a:t>
            </a:r>
            <a:r>
              <a:rPr dirty="0" smtClean="0" sz="1400" spc="-114">
                <a:latin typeface="Arial"/>
                <a:cs typeface="Arial"/>
              </a:rPr>
              <a:t>أ</a:t>
            </a:r>
            <a:r>
              <a:rPr dirty="0" smtClean="0" sz="1400" spc="-175">
                <a:latin typeface="Arial"/>
                <a:cs typeface="Arial"/>
              </a:rPr>
              <a:t>ا</a:t>
            </a:r>
            <a:r>
              <a:rPr dirty="0" smtClean="0" sz="1400" spc="-5">
                <a:latin typeface="Arial"/>
                <a:cs typeface="Arial"/>
              </a:rPr>
              <a:t>ا</a:t>
            </a:r>
            <a:r>
              <a:rPr dirty="0" smtClean="0" sz="1400" spc="785">
                <a:latin typeface="Arial"/>
                <a:cs typeface="Arial"/>
              </a:rPr>
              <a:t>ه</a:t>
            </a:r>
            <a:r>
              <a:rPr dirty="0" smtClean="0" sz="1400" spc="-229">
                <a:latin typeface="Arial"/>
                <a:cs typeface="Arial"/>
              </a:rPr>
              <a:t>ل</a:t>
            </a:r>
            <a:r>
              <a:rPr dirty="0" smtClean="0" sz="1400" spc="-100">
                <a:latin typeface="Arial"/>
                <a:cs typeface="Arial"/>
              </a:rPr>
              <a:t>أ</a:t>
            </a:r>
            <a:r>
              <a:rPr dirty="0" smtClean="0" sz="1400" spc="-715">
                <a:latin typeface="Arial"/>
                <a:cs typeface="Arial"/>
              </a:rPr>
              <a:t>ب</a:t>
            </a:r>
            <a:r>
              <a:rPr dirty="0" smtClean="0" sz="1400" spc="-5">
                <a:latin typeface="Arial"/>
                <a:cs typeface="Arial"/>
              </a:rPr>
              <a:t>ا</a:t>
            </a:r>
            <a:r>
              <a:rPr dirty="0" smtClean="0" sz="1400" spc="-200">
                <a:latin typeface="Arial"/>
                <a:cs typeface="Arial"/>
              </a:rPr>
              <a:t>لأ</a:t>
            </a:r>
            <a:r>
              <a:rPr dirty="0" smtClean="0" sz="1400" spc="10">
                <a:latin typeface="Arial"/>
                <a:cs typeface="Arial"/>
              </a:rPr>
              <a:t> </a:t>
            </a:r>
            <a:r>
              <a:rPr dirty="0" smtClean="0" sz="1400" spc="229">
                <a:latin typeface="Arial"/>
                <a:cs typeface="Arial"/>
              </a:rPr>
              <a:t>ا</a:t>
            </a:r>
            <a:r>
              <a:rPr dirty="0" smtClean="0" sz="1400" spc="-185">
                <a:latin typeface="Arial"/>
                <a:cs typeface="Arial"/>
              </a:rPr>
              <a:t>ا</a:t>
            </a:r>
            <a:r>
              <a:rPr dirty="0" smtClean="0" sz="1400" spc="-5">
                <a:latin typeface="Arial"/>
                <a:cs typeface="Arial"/>
              </a:rPr>
              <a:t>ا</a:t>
            </a:r>
            <a:r>
              <a:rPr dirty="0" smtClean="0" sz="1400" spc="-355">
                <a:latin typeface="Arial"/>
                <a:cs typeface="Arial"/>
              </a:rPr>
              <a:t>ي</a:t>
            </a:r>
            <a:r>
              <a:rPr dirty="0" smtClean="0" sz="1400" spc="280">
                <a:latin typeface="Arial"/>
                <a:cs typeface="Arial"/>
              </a:rPr>
              <a:t>ه</a:t>
            </a:r>
            <a:r>
              <a:rPr dirty="0" smtClean="0" sz="1400" spc="-120">
                <a:latin typeface="Arial"/>
                <a:cs typeface="Arial"/>
              </a:rPr>
              <a:t>لا</a:t>
            </a:r>
            <a:r>
              <a:rPr dirty="0" smtClean="0" sz="1400" spc="-120">
                <a:latin typeface="Arial"/>
                <a:cs typeface="Arial"/>
              </a:rPr>
              <a:t>ا </a:t>
            </a:r>
            <a:r>
              <a:rPr dirty="0" smtClean="0" sz="1400" spc="350">
                <a:latin typeface="Arial"/>
                <a:cs typeface="Arial"/>
              </a:rPr>
              <a:t> </a:t>
            </a:r>
            <a:r>
              <a:rPr dirty="0" smtClean="0" sz="1400" spc="-815">
                <a:latin typeface="Arial"/>
                <a:cs typeface="Arial"/>
              </a:rPr>
              <a:t>س</a:t>
            </a:r>
            <a:r>
              <a:rPr dirty="0" smtClean="0" sz="1400" spc="-585">
                <a:latin typeface="Arial"/>
                <a:cs typeface="Arial"/>
              </a:rPr>
              <a:t>ي</a:t>
            </a:r>
            <a:r>
              <a:rPr dirty="0" smtClean="0" sz="1400" spc="-185">
                <a:latin typeface="Arial"/>
                <a:cs typeface="Arial"/>
              </a:rPr>
              <a:t>ا</a:t>
            </a:r>
            <a:r>
              <a:rPr dirty="0" smtClean="0" sz="1400" spc="-5">
                <a:latin typeface="Arial"/>
                <a:cs typeface="Arial"/>
              </a:rPr>
              <a:t>ا</a:t>
            </a:r>
            <a:r>
              <a:rPr dirty="0" smtClean="0" sz="1400" spc="-365">
                <a:latin typeface="Arial"/>
                <a:cs typeface="Arial"/>
              </a:rPr>
              <a:t>ل</a:t>
            </a:r>
            <a:r>
              <a:rPr dirty="0" smtClean="0" sz="1400" spc="-45">
                <a:latin typeface="Arial"/>
                <a:cs typeface="Arial"/>
              </a:rPr>
              <a:t> </a:t>
            </a:r>
            <a:r>
              <a:rPr dirty="0" smtClean="0" sz="1400" spc="-710">
                <a:latin typeface="Arial"/>
                <a:cs typeface="Arial"/>
              </a:rPr>
              <a:t>ب</a:t>
            </a:r>
            <a:r>
              <a:rPr dirty="0" smtClean="0" sz="1400" spc="-710">
                <a:latin typeface="Arial"/>
                <a:cs typeface="Arial"/>
              </a:rPr>
              <a:t> </a:t>
            </a:r>
            <a:r>
              <a:rPr dirty="0" smtClean="0" sz="1400" spc="-295">
                <a:latin typeface="Arial"/>
                <a:cs typeface="Arial"/>
              </a:rPr>
              <a:t>ز</a:t>
            </a:r>
            <a:r>
              <a:rPr dirty="0" smtClean="0" sz="1400" spc="-229">
                <a:latin typeface="Arial"/>
                <a:cs typeface="Arial"/>
              </a:rPr>
              <a:t>ل</a:t>
            </a:r>
            <a:r>
              <a:rPr dirty="0" smtClean="0" sz="1400" spc="-100">
                <a:latin typeface="Arial"/>
                <a:cs typeface="Arial"/>
              </a:rPr>
              <a:t>أ</a:t>
            </a:r>
            <a:r>
              <a:rPr dirty="0" smtClean="0" sz="1400" spc="-5">
                <a:latin typeface="Arial"/>
                <a:cs typeface="Arial"/>
              </a:rPr>
              <a:t>ا</a:t>
            </a:r>
            <a:r>
              <a:rPr dirty="0" smtClean="0" sz="1400" spc="65">
                <a:latin typeface="Arial"/>
                <a:cs typeface="Arial"/>
              </a:rPr>
              <a:t>ة</a:t>
            </a:r>
            <a:r>
              <a:rPr dirty="0" smtClean="0" sz="1400" spc="-120">
                <a:latin typeface="Arial"/>
                <a:cs typeface="Arial"/>
              </a:rPr>
              <a:t>لا</a:t>
            </a:r>
            <a:r>
              <a:rPr dirty="0" smtClean="0" sz="1400" spc="-120">
                <a:latin typeface="Arial"/>
                <a:cs typeface="Arial"/>
              </a:rPr>
              <a:t>ا </a:t>
            </a:r>
            <a:r>
              <a:rPr dirty="0" smtClean="0" sz="1400" spc="705">
                <a:latin typeface="Arial"/>
                <a:cs typeface="Arial"/>
              </a:rPr>
              <a:t>ا</a:t>
            </a:r>
            <a:r>
              <a:rPr dirty="0" smtClean="0" sz="1400" spc="-585">
                <a:latin typeface="Arial"/>
                <a:cs typeface="Arial"/>
              </a:rPr>
              <a:t>ي</a:t>
            </a:r>
            <a:r>
              <a:rPr dirty="0" smtClean="0" sz="1400" spc="-165">
                <a:latin typeface="Arial"/>
                <a:cs typeface="Arial"/>
              </a:rPr>
              <a:t>ل</a:t>
            </a:r>
            <a:r>
              <a:rPr dirty="0" smtClean="0" sz="1400" spc="-45">
                <a:latin typeface="Arial"/>
                <a:cs typeface="Arial"/>
              </a:rPr>
              <a:t> </a:t>
            </a:r>
            <a:r>
              <a:rPr dirty="0" smtClean="0" sz="1400" spc="-365">
                <a:latin typeface="Arial"/>
                <a:cs typeface="Arial"/>
              </a:rPr>
              <a:t>ل</a:t>
            </a:r>
            <a:r>
              <a:rPr dirty="0" smtClean="0" sz="1400" spc="-175">
                <a:latin typeface="Arial"/>
                <a:cs typeface="Arial"/>
              </a:rPr>
              <a:t>ا</a:t>
            </a:r>
            <a:r>
              <a:rPr dirty="0" smtClean="0" sz="1400" spc="-5">
                <a:latin typeface="Arial"/>
                <a:cs typeface="Arial"/>
              </a:rPr>
              <a:t>ا</a:t>
            </a:r>
            <a:r>
              <a:rPr dirty="0" smtClean="0" sz="1400" spc="-420">
                <a:latin typeface="Arial"/>
                <a:cs typeface="Arial"/>
              </a:rPr>
              <a:t>س</a:t>
            </a:r>
            <a:r>
              <a:rPr dirty="0" smtClean="0" sz="1400" spc="0">
                <a:latin typeface="Arial"/>
                <a:cs typeface="Arial"/>
              </a:rPr>
              <a:t>ا </a:t>
            </a:r>
            <a:r>
              <a:rPr dirty="0" smtClean="0" sz="1400" spc="705">
                <a:latin typeface="Arial"/>
                <a:cs typeface="Arial"/>
              </a:rPr>
              <a:t>ا</a:t>
            </a:r>
            <a:r>
              <a:rPr dirty="0" smtClean="0" sz="1400" spc="-285">
                <a:latin typeface="Arial"/>
                <a:cs typeface="Arial"/>
              </a:rPr>
              <a:t>ل</a:t>
            </a:r>
            <a:r>
              <a:rPr dirty="0" smtClean="0" sz="1400" spc="-114">
                <a:latin typeface="Arial"/>
                <a:cs typeface="Arial"/>
              </a:rPr>
              <a:t>أ</a:t>
            </a:r>
            <a:r>
              <a:rPr dirty="0" smtClean="0" sz="1400" spc="-190">
                <a:latin typeface="Arial"/>
                <a:cs typeface="Arial"/>
              </a:rPr>
              <a:t>د</a:t>
            </a:r>
            <a:r>
              <a:rPr dirty="0" smtClean="0" sz="1400" spc="-185">
                <a:latin typeface="Arial"/>
                <a:cs typeface="Arial"/>
              </a:rPr>
              <a:t>ا</a:t>
            </a:r>
            <a:r>
              <a:rPr dirty="0" smtClean="0" sz="1400" spc="-5">
                <a:latin typeface="Arial"/>
                <a:cs typeface="Arial"/>
              </a:rPr>
              <a:t>ا</a:t>
            </a:r>
            <a:r>
              <a:rPr dirty="0" smtClean="0" sz="1400" spc="-420">
                <a:latin typeface="Arial"/>
                <a:cs typeface="Arial"/>
              </a:rPr>
              <a:t>س</a:t>
            </a:r>
            <a:r>
              <a:rPr dirty="0" smtClean="0" sz="1400" spc="-120">
                <a:latin typeface="Arial"/>
                <a:cs typeface="Arial"/>
              </a:rPr>
              <a:t>لا</a:t>
            </a:r>
            <a:r>
              <a:rPr dirty="0" smtClean="0" sz="1400" spc="-120">
                <a:latin typeface="Arial"/>
                <a:cs typeface="Arial"/>
              </a:rPr>
              <a:t>ا </a:t>
            </a:r>
            <a:r>
              <a:rPr dirty="0" smtClean="0" sz="1400" spc="-5">
                <a:latin typeface="Arial"/>
                <a:cs typeface="Arial"/>
              </a:rPr>
              <a:t>ا</a:t>
            </a:r>
            <a:r>
              <a:rPr dirty="0" smtClean="0" sz="1400" spc="-355">
                <a:latin typeface="Arial"/>
                <a:cs typeface="Arial"/>
              </a:rPr>
              <a:t>ط</a:t>
            </a:r>
            <a:r>
              <a:rPr dirty="0" smtClean="0" sz="1400" spc="-185">
                <a:latin typeface="Arial"/>
                <a:cs typeface="Arial"/>
              </a:rPr>
              <a:t>ا</a:t>
            </a:r>
            <a:r>
              <a:rPr dirty="0" smtClean="0" sz="1400" spc="-5">
                <a:latin typeface="Arial"/>
                <a:cs typeface="Arial"/>
              </a:rPr>
              <a:t>ا</a:t>
            </a:r>
            <a:r>
              <a:rPr dirty="0" smtClean="0" sz="1400" spc="20">
                <a:latin typeface="Arial"/>
                <a:cs typeface="Arial"/>
              </a:rPr>
              <a:t>و</a:t>
            </a:r>
            <a:r>
              <a:rPr dirty="0" smtClean="0" sz="1400" spc="10">
                <a:latin typeface="Arial"/>
                <a:cs typeface="Arial"/>
              </a:rPr>
              <a:t> </a:t>
            </a:r>
            <a:r>
              <a:rPr dirty="0" smtClean="0" sz="1400" spc="-355">
                <a:latin typeface="Arial"/>
                <a:cs typeface="Arial"/>
              </a:rPr>
              <a:t>ط</a:t>
            </a:r>
            <a:r>
              <a:rPr dirty="0" smtClean="0" sz="1400" spc="-175">
                <a:latin typeface="Arial"/>
                <a:cs typeface="Arial"/>
              </a:rPr>
              <a:t>ا</a:t>
            </a:r>
            <a:r>
              <a:rPr dirty="0" smtClean="0" sz="1400" spc="-5">
                <a:latin typeface="Arial"/>
                <a:cs typeface="Arial"/>
              </a:rPr>
              <a:t>ا</a:t>
            </a:r>
            <a:r>
              <a:rPr dirty="0" smtClean="0" sz="1400" spc="-45">
                <a:latin typeface="Arial"/>
                <a:cs typeface="Arial"/>
              </a:rPr>
              <a:t> </a:t>
            </a:r>
            <a:r>
              <a:rPr dirty="0" smtClean="0" sz="1400" spc="-105">
                <a:latin typeface="Arial"/>
                <a:cs typeface="Arial"/>
              </a:rPr>
              <a:t>م</a:t>
            </a:r>
            <a:r>
              <a:rPr dirty="0" smtClean="0" sz="1400" spc="-45">
                <a:latin typeface="Arial"/>
                <a:cs typeface="Arial"/>
              </a:rPr>
              <a:t> </a:t>
            </a:r>
            <a:r>
              <a:rPr dirty="0" smtClean="0" sz="1400" spc="-370">
                <a:latin typeface="Arial"/>
                <a:cs typeface="Arial"/>
              </a:rPr>
              <a:t>ل</a:t>
            </a:r>
            <a:r>
              <a:rPr dirty="0" smtClean="0" sz="1400" spc="10">
                <a:latin typeface="Arial"/>
                <a:cs typeface="Arial"/>
              </a:rPr>
              <a:t> </a:t>
            </a:r>
            <a:r>
              <a:rPr dirty="0" smtClean="0" sz="1400" spc="705">
                <a:latin typeface="Arial"/>
                <a:cs typeface="Arial"/>
              </a:rPr>
              <a:t>ا</a:t>
            </a:r>
            <a:r>
              <a:rPr dirty="0" smtClean="0" sz="1400" spc="-185">
                <a:latin typeface="Arial"/>
                <a:cs typeface="Arial"/>
              </a:rPr>
              <a:t>ا</a:t>
            </a:r>
            <a:r>
              <a:rPr dirty="0" smtClean="0" sz="1400" spc="-5">
                <a:latin typeface="Arial"/>
                <a:cs typeface="Arial"/>
              </a:rPr>
              <a:t>ا</a:t>
            </a:r>
            <a:r>
              <a:rPr dirty="0" smtClean="0" sz="1400" spc="-190">
                <a:latin typeface="Arial"/>
                <a:cs typeface="Arial"/>
              </a:rPr>
              <a:t>د</a:t>
            </a:r>
            <a:r>
              <a:rPr dirty="0" smtClean="0" sz="1400" spc="415">
                <a:latin typeface="Arial"/>
                <a:cs typeface="Arial"/>
              </a:rPr>
              <a:t> </a:t>
            </a:r>
            <a:r>
              <a:rPr dirty="0" smtClean="0" sz="1400" spc="-365">
                <a:latin typeface="Arial"/>
                <a:cs typeface="Arial"/>
              </a:rPr>
              <a:t>ل</a:t>
            </a:r>
            <a:r>
              <a:rPr dirty="0" smtClean="0" sz="1400" spc="-45">
                <a:latin typeface="Arial"/>
                <a:cs typeface="Arial"/>
              </a:rPr>
              <a:t> </a:t>
            </a:r>
            <a:r>
              <a:rPr dirty="0" smtClean="0" sz="1400" spc="-200">
                <a:latin typeface="Arial"/>
                <a:cs typeface="Arial"/>
              </a:rPr>
              <a:t>لأ</a:t>
            </a:r>
            <a:r>
              <a:rPr dirty="0" smtClean="0" sz="1400" spc="10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،</a:t>
            </a:r>
            <a:r>
              <a:rPr dirty="0" smtClean="0" sz="1400" spc="10">
                <a:latin typeface="Arial"/>
                <a:cs typeface="Arial"/>
              </a:rPr>
              <a:t> </a:t>
            </a:r>
            <a:r>
              <a:rPr dirty="0" smtClean="0" sz="1400" spc="-180">
                <a:latin typeface="Arial"/>
                <a:cs typeface="Arial"/>
              </a:rPr>
              <a:t>ي </a:t>
            </a:r>
            <a:r>
              <a:rPr dirty="0" smtClean="0" sz="1400" spc="-105">
                <a:latin typeface="Arial"/>
                <a:cs typeface="Arial"/>
              </a:rPr>
              <a:t> </a:t>
            </a:r>
            <a:r>
              <a:rPr dirty="0" smtClean="0" sz="1400" spc="-185">
                <a:latin typeface="Arial"/>
                <a:cs typeface="Arial"/>
              </a:rPr>
              <a:t>ا</a:t>
            </a:r>
            <a:r>
              <a:rPr dirty="0" smtClean="0" sz="1400" spc="-65">
                <a:latin typeface="Arial"/>
                <a:cs typeface="Arial"/>
              </a:rPr>
              <a:t>اش</a:t>
            </a:r>
            <a:r>
              <a:rPr dirty="0" smtClean="0" sz="1400" spc="-65">
                <a:latin typeface="Arial"/>
                <a:cs typeface="Arial"/>
              </a:rPr>
              <a:t>و</a:t>
            </a:r>
            <a:r>
              <a:rPr dirty="0" smtClean="0" sz="1400" spc="-370">
                <a:latin typeface="Arial"/>
                <a:cs typeface="Arial"/>
              </a:rPr>
              <a:t>ل</a:t>
            </a:r>
            <a:r>
              <a:rPr dirty="0" smtClean="0" sz="1400" spc="-200">
                <a:latin typeface="Arial"/>
                <a:cs typeface="Arial"/>
              </a:rPr>
              <a:t>لأ</a:t>
            </a:r>
            <a:r>
              <a:rPr dirty="0" smtClean="0" sz="1400" spc="-160">
                <a:latin typeface="Arial"/>
                <a:cs typeface="Arial"/>
              </a:rPr>
              <a:t> </a:t>
            </a:r>
            <a:r>
              <a:rPr dirty="0" smtClean="0" sz="1400" spc="-65">
                <a:latin typeface="Arial"/>
                <a:cs typeface="Arial"/>
              </a:rPr>
              <a:t>ا</a:t>
            </a:r>
            <a:r>
              <a:rPr dirty="0" smtClean="0" sz="1400" spc="-190">
                <a:latin typeface="Arial"/>
                <a:cs typeface="Arial"/>
              </a:rPr>
              <a:t>ط</a:t>
            </a:r>
            <a:r>
              <a:rPr dirty="0" smtClean="0" sz="1400" spc="-135">
                <a:latin typeface="Arial"/>
                <a:cs typeface="Arial"/>
              </a:rPr>
              <a:t>ا</a:t>
            </a:r>
            <a:r>
              <a:rPr dirty="0" smtClean="0" sz="1400" spc="10">
                <a:latin typeface="Arial"/>
                <a:cs typeface="Arial"/>
              </a:rPr>
              <a:t>او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-290">
                <a:latin typeface="Arial"/>
                <a:cs typeface="Arial"/>
              </a:rPr>
              <a:t>ف</a:t>
            </a:r>
            <a:r>
              <a:rPr dirty="0" smtClean="0" sz="1400" spc="-145">
                <a:latin typeface="Arial"/>
                <a:cs typeface="Arial"/>
              </a:rPr>
              <a:t>ا</a:t>
            </a:r>
            <a:r>
              <a:rPr dirty="0" smtClean="0" sz="1400" spc="-70">
                <a:latin typeface="Arial"/>
                <a:cs typeface="Arial"/>
              </a:rPr>
              <a:t>ا</a:t>
            </a:r>
            <a:r>
              <a:rPr dirty="0" smtClean="0" sz="1400" spc="-125">
                <a:latin typeface="Arial"/>
                <a:cs typeface="Arial"/>
              </a:rPr>
              <a:t>د</a:t>
            </a:r>
            <a:r>
              <a:rPr dirty="0" smtClean="0" sz="1400" spc="-415">
                <a:latin typeface="Arial"/>
                <a:cs typeface="Arial"/>
              </a:rPr>
              <a:t>س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700">
                <a:latin typeface="Arial"/>
                <a:cs typeface="Arial"/>
              </a:rPr>
              <a:t>ا</a:t>
            </a:r>
            <a:r>
              <a:rPr dirty="0" smtClean="0" sz="1400" spc="-150">
                <a:latin typeface="Arial"/>
                <a:cs typeface="Arial"/>
              </a:rPr>
              <a:t>ا</a:t>
            </a:r>
            <a:r>
              <a:rPr dirty="0" smtClean="0" sz="1400" spc="-70">
                <a:latin typeface="Arial"/>
                <a:cs typeface="Arial"/>
              </a:rPr>
              <a:t>ا</a:t>
            </a:r>
            <a:r>
              <a:rPr dirty="0" smtClean="0" sz="1400" spc="-125">
                <a:latin typeface="Arial"/>
                <a:cs typeface="Arial"/>
              </a:rPr>
              <a:t>د</a:t>
            </a:r>
            <a:r>
              <a:rPr dirty="0" smtClean="0" sz="1400" spc="-465">
                <a:latin typeface="Arial"/>
                <a:cs typeface="Arial"/>
              </a:rPr>
              <a:t>فل</a:t>
            </a:r>
            <a:r>
              <a:rPr dirty="0" smtClean="0" sz="1400" spc="-355">
                <a:latin typeface="Arial"/>
                <a:cs typeface="Arial"/>
              </a:rPr>
              <a:t>با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420">
                <a:latin typeface="Arial"/>
                <a:cs typeface="Arial"/>
              </a:rPr>
              <a:t>ا</a:t>
            </a:r>
            <a:r>
              <a:rPr dirty="0" smtClean="0" sz="1400" spc="-140">
                <a:latin typeface="Arial"/>
                <a:cs typeface="Arial"/>
              </a:rPr>
              <a:t>ا</a:t>
            </a:r>
            <a:r>
              <a:rPr dirty="0" smtClean="0" sz="1400" spc="114">
                <a:latin typeface="Arial"/>
                <a:cs typeface="Arial"/>
              </a:rPr>
              <a:t>ا ا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ن</a:t>
            </a:r>
            <a:r>
              <a:rPr dirty="0" smtClean="0" sz="1400" spc="-150">
                <a:latin typeface="Arial"/>
                <a:cs typeface="Arial"/>
              </a:rPr>
              <a:t>ا</a:t>
            </a:r>
            <a:r>
              <a:rPr dirty="0" smtClean="0" sz="1400" spc="-175">
                <a:latin typeface="Arial"/>
                <a:cs typeface="Arial"/>
              </a:rPr>
              <a:t>اي</a:t>
            </a:r>
            <a:r>
              <a:rPr dirty="0" smtClean="0" sz="1400" spc="-175">
                <a:latin typeface="Arial"/>
                <a:cs typeface="Arial"/>
              </a:rPr>
              <a:t> </a:t>
            </a:r>
            <a:r>
              <a:rPr dirty="0" smtClean="0" sz="1400" spc="185">
                <a:latin typeface="Arial"/>
                <a:cs typeface="Arial"/>
              </a:rPr>
              <a:t>ا </a:t>
            </a:r>
            <a:r>
              <a:rPr dirty="0" smtClean="0" sz="1400" spc="-150">
                <a:latin typeface="Arial"/>
                <a:cs typeface="Arial"/>
              </a:rPr>
              <a:t>ا</a:t>
            </a:r>
            <a:r>
              <a:rPr dirty="0" smtClean="0" sz="1400" spc="-335">
                <a:latin typeface="Arial"/>
                <a:cs typeface="Arial"/>
              </a:rPr>
              <a:t>اس</a:t>
            </a:r>
            <a:r>
              <a:rPr dirty="0" smtClean="0" sz="1400" spc="-470">
                <a:latin typeface="Arial"/>
                <a:cs typeface="Arial"/>
              </a:rPr>
              <a:t>ب</a:t>
            </a:r>
            <a:r>
              <a:rPr dirty="0" smtClean="0" sz="1400" spc="0">
                <a:latin typeface="Arial"/>
                <a:cs typeface="Arial"/>
              </a:rPr>
              <a:t>ا </a:t>
            </a:r>
            <a:r>
              <a:rPr dirty="0" smtClean="0" sz="1400" spc="420">
                <a:latin typeface="Arial"/>
                <a:cs typeface="Arial"/>
              </a:rPr>
              <a:t>ا</a:t>
            </a:r>
            <a:r>
              <a:rPr dirty="0" smtClean="0" sz="1400" spc="-150">
                <a:latin typeface="Arial"/>
                <a:cs typeface="Arial"/>
              </a:rPr>
              <a:t>ا</a:t>
            </a:r>
            <a:r>
              <a:rPr dirty="0" smtClean="0" sz="1400" spc="-70">
                <a:latin typeface="Arial"/>
                <a:cs typeface="Arial"/>
              </a:rPr>
              <a:t>ال 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420">
                <a:latin typeface="Arial"/>
                <a:cs typeface="Arial"/>
              </a:rPr>
              <a:t>ا</a:t>
            </a:r>
            <a:r>
              <a:rPr dirty="0" smtClean="0" sz="1400" spc="-140">
                <a:latin typeface="Arial"/>
                <a:cs typeface="Arial"/>
              </a:rPr>
              <a:t>ا</a:t>
            </a:r>
            <a:r>
              <a:rPr dirty="0" smtClean="0" sz="1400" spc="-160">
                <a:latin typeface="Arial"/>
                <a:cs typeface="Arial"/>
              </a:rPr>
              <a:t>اي</a:t>
            </a:r>
            <a:r>
              <a:rPr dirty="0" smtClean="0" sz="1400" spc="-204">
                <a:latin typeface="Arial"/>
                <a:cs typeface="Arial"/>
              </a:rPr>
              <a:t>ل</a:t>
            </a:r>
            <a:r>
              <a:rPr dirty="0" smtClean="0" sz="1400" spc="-550">
                <a:latin typeface="Arial"/>
                <a:cs typeface="Arial"/>
              </a:rPr>
              <a:t>ب</a:t>
            </a:r>
            <a:r>
              <a:rPr dirty="0" smtClean="0" sz="1400" spc="-170">
                <a:latin typeface="Arial"/>
                <a:cs typeface="Arial"/>
              </a:rPr>
              <a:t>ا</a:t>
            </a:r>
            <a:r>
              <a:rPr dirty="0" smtClean="0" sz="1400" spc="-200">
                <a:latin typeface="Arial"/>
                <a:cs typeface="Arial"/>
              </a:rPr>
              <a:t>لأ</a:t>
            </a:r>
            <a:r>
              <a:rPr dirty="0" smtClean="0" sz="1400" spc="35">
                <a:latin typeface="Arial"/>
                <a:cs typeface="Arial"/>
              </a:rPr>
              <a:t> </a:t>
            </a:r>
            <a:r>
              <a:rPr dirty="0" smtClean="0" sz="1400" spc="229">
                <a:latin typeface="Arial"/>
                <a:cs typeface="Arial"/>
              </a:rPr>
              <a:t>ا</a:t>
            </a:r>
            <a:r>
              <a:rPr dirty="0" smtClean="0" sz="1400" spc="-145">
                <a:latin typeface="Arial"/>
                <a:cs typeface="Arial"/>
              </a:rPr>
              <a:t>ا</a:t>
            </a:r>
            <a:r>
              <a:rPr dirty="0" smtClean="0" sz="1400" spc="-25">
                <a:latin typeface="Arial"/>
                <a:cs typeface="Arial"/>
              </a:rPr>
              <a:t>اي</a:t>
            </a:r>
            <a:r>
              <a:rPr dirty="0" smtClean="0" sz="1400" spc="-30">
                <a:latin typeface="Arial"/>
                <a:cs typeface="Arial"/>
              </a:rPr>
              <a:t>ه</a:t>
            </a:r>
            <a:r>
              <a:rPr dirty="0" smtClean="0" sz="1400" spc="-120">
                <a:latin typeface="Arial"/>
                <a:cs typeface="Arial"/>
              </a:rPr>
              <a:t>لا</a:t>
            </a:r>
            <a:r>
              <a:rPr dirty="0" smtClean="0" sz="1400" spc="-120">
                <a:latin typeface="Arial"/>
                <a:cs typeface="Arial"/>
              </a:rPr>
              <a:t>ا </a:t>
            </a:r>
            <a:r>
              <a:rPr dirty="0" smtClean="0" sz="1400" spc="-125">
                <a:latin typeface="Arial"/>
                <a:cs typeface="Arial"/>
              </a:rPr>
              <a:t>اط</a:t>
            </a:r>
            <a:r>
              <a:rPr dirty="0" smtClean="0" sz="1400" spc="-150">
                <a:latin typeface="Arial"/>
                <a:cs typeface="Arial"/>
              </a:rPr>
              <a:t>ا</a:t>
            </a:r>
            <a:r>
              <a:rPr dirty="0" smtClean="0" sz="1400" spc="10">
                <a:latin typeface="Arial"/>
                <a:cs typeface="Arial"/>
              </a:rPr>
              <a:t>او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700">
                <a:latin typeface="Arial"/>
                <a:cs typeface="Arial"/>
              </a:rPr>
              <a:t>ا</a:t>
            </a:r>
            <a:r>
              <a:rPr dirty="0" smtClean="0" sz="1400" spc="-440">
                <a:latin typeface="Arial"/>
                <a:cs typeface="Arial"/>
              </a:rPr>
              <a:t>ي</a:t>
            </a:r>
            <a:r>
              <a:rPr dirty="0" smtClean="0" sz="1400" spc="-190">
                <a:latin typeface="Arial"/>
                <a:cs typeface="Arial"/>
              </a:rPr>
              <a:t> </a:t>
            </a:r>
            <a:r>
              <a:rPr dirty="0" smtClean="0" sz="1400" spc="-135">
                <a:latin typeface="Arial"/>
                <a:cs typeface="Arial"/>
              </a:rPr>
              <a:t>ا</a:t>
            </a:r>
            <a:r>
              <a:rPr dirty="0" smtClean="0" sz="1400" spc="-260">
                <a:latin typeface="Arial"/>
                <a:cs typeface="Arial"/>
              </a:rPr>
              <a:t>اسي 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405">
                <a:latin typeface="Arial"/>
                <a:cs typeface="Arial"/>
              </a:rPr>
              <a:t> </a:t>
            </a:r>
            <a:r>
              <a:rPr dirty="0" smtClean="0" sz="1400" spc="290">
                <a:latin typeface="Arial"/>
                <a:cs typeface="Arial"/>
              </a:rPr>
              <a:t>ا</a:t>
            </a:r>
            <a:r>
              <a:rPr dirty="0" smtClean="0" sz="1400" spc="-160">
                <a:latin typeface="Arial"/>
                <a:cs typeface="Arial"/>
              </a:rPr>
              <a:t>لأ</a:t>
            </a:r>
            <a:r>
              <a:rPr dirty="0" smtClean="0" sz="1400" spc="-150">
                <a:latin typeface="Arial"/>
                <a:cs typeface="Arial"/>
              </a:rPr>
              <a:t>ا</a:t>
            </a:r>
            <a:r>
              <a:rPr dirty="0" smtClean="0" sz="1400" spc="-185">
                <a:latin typeface="Arial"/>
                <a:cs typeface="Arial"/>
              </a:rPr>
              <a:t>ال</a:t>
            </a:r>
            <a:r>
              <a:rPr dirty="0" smtClean="0" sz="1400" spc="-425">
                <a:latin typeface="Arial"/>
                <a:cs typeface="Arial"/>
              </a:rPr>
              <a:t>س</a:t>
            </a:r>
            <a:r>
              <a:rPr dirty="0" smtClean="0" sz="1400" spc="-120">
                <a:latin typeface="Arial"/>
                <a:cs typeface="Arial"/>
              </a:rPr>
              <a:t>لا</a:t>
            </a:r>
            <a:r>
              <a:rPr dirty="0" smtClean="0" sz="1400" spc="-135">
                <a:latin typeface="Arial"/>
                <a:cs typeface="Arial"/>
              </a:rPr>
              <a:t>الأ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، </a:t>
            </a:r>
            <a:r>
              <a:rPr dirty="0" smtClean="0" sz="1400" spc="350">
                <a:latin typeface="Arial"/>
                <a:cs typeface="Arial"/>
              </a:rPr>
              <a:t> </a:t>
            </a:r>
            <a:r>
              <a:rPr dirty="0" smtClean="0" sz="1400" spc="-819">
                <a:latin typeface="Arial"/>
                <a:cs typeface="Arial"/>
              </a:rPr>
              <a:t>س</a:t>
            </a:r>
            <a:r>
              <a:rPr dirty="0" smtClean="0" sz="1400" spc="-585">
                <a:latin typeface="Arial"/>
                <a:cs typeface="Arial"/>
              </a:rPr>
              <a:t>ي</a:t>
            </a:r>
            <a:r>
              <a:rPr dirty="0" smtClean="0" sz="1400" spc="-145">
                <a:latin typeface="Arial"/>
                <a:cs typeface="Arial"/>
              </a:rPr>
              <a:t>ا</a:t>
            </a:r>
            <a:r>
              <a:rPr dirty="0" smtClean="0" sz="1400" spc="-150">
                <a:latin typeface="Arial"/>
                <a:cs typeface="Arial"/>
              </a:rPr>
              <a:t>ال</a:t>
            </a:r>
            <a:r>
              <a:rPr dirty="0" smtClean="0" sz="1400" spc="-114">
                <a:latin typeface="Arial"/>
                <a:cs typeface="Arial"/>
              </a:rPr>
              <a:t> </a:t>
            </a:r>
            <a:r>
              <a:rPr dirty="0" smtClean="0" sz="1400" spc="-355">
                <a:latin typeface="Arial"/>
                <a:cs typeface="Arial"/>
              </a:rPr>
              <a:t>با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-65">
                <a:latin typeface="Arial"/>
                <a:cs typeface="Arial"/>
              </a:rPr>
              <a:t>ا</a:t>
            </a:r>
            <a:r>
              <a:rPr dirty="0" smtClean="0" sz="1400" spc="-190">
                <a:latin typeface="Arial"/>
                <a:cs typeface="Arial"/>
              </a:rPr>
              <a:t>ط</a:t>
            </a:r>
            <a:r>
              <a:rPr dirty="0" smtClean="0" sz="1400" spc="-150">
                <a:latin typeface="Arial"/>
                <a:cs typeface="Arial"/>
              </a:rPr>
              <a:t>ا</a:t>
            </a:r>
            <a:r>
              <a:rPr dirty="0" smtClean="0" sz="1400" spc="-185">
                <a:latin typeface="Arial"/>
                <a:cs typeface="Arial"/>
              </a:rPr>
              <a:t>ا ب</a:t>
            </a:r>
            <a:endParaRPr sz="1400">
              <a:latin typeface="Arial"/>
              <a:cs typeface="Arial"/>
            </a:endParaRPr>
          </a:p>
          <a:p>
            <a:pPr algn="r" marR="13970">
              <a:lnSpc>
                <a:spcPct val="100000"/>
              </a:lnSpc>
              <a:spcBef>
                <a:spcPts val="75"/>
              </a:spcBef>
            </a:pPr>
            <a:r>
              <a:rPr dirty="0" smtClean="0" sz="1400">
                <a:latin typeface="Arial"/>
                <a:cs typeface="Arial"/>
              </a:rPr>
              <a:t>.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700">
                <a:latin typeface="Arial"/>
                <a:cs typeface="Arial"/>
              </a:rPr>
              <a:t>ا</a:t>
            </a:r>
            <a:r>
              <a:rPr dirty="0" smtClean="0" sz="1400" spc="-440">
                <a:latin typeface="Arial"/>
                <a:cs typeface="Arial"/>
              </a:rPr>
              <a:t>ي</a:t>
            </a:r>
            <a:r>
              <a:rPr dirty="0" smtClean="0" sz="1400" spc="-190">
                <a:latin typeface="Arial"/>
                <a:cs typeface="Arial"/>
              </a:rPr>
              <a:t> </a:t>
            </a:r>
            <a:r>
              <a:rPr dirty="0" smtClean="0" sz="1400" spc="-165">
                <a:latin typeface="Arial"/>
                <a:cs typeface="Arial"/>
              </a:rPr>
              <a:t>سلاا</a:t>
            </a:r>
            <a:endParaRPr sz="1400">
              <a:latin typeface="Arial"/>
              <a:cs typeface="Arial"/>
            </a:endParaRPr>
          </a:p>
          <a:p>
            <a:pPr>
              <a:lnSpc>
                <a:spcPts val="950"/>
              </a:lnSpc>
              <a:spcBef>
                <a:spcPts val="45"/>
              </a:spcBef>
            </a:pPr>
            <a:endParaRPr sz="950"/>
          </a:p>
          <a:p>
            <a:pPr algn="just" marL="19685" marR="15240" indent="0">
              <a:lnSpc>
                <a:spcPct val="110200"/>
              </a:lnSpc>
            </a:pPr>
            <a:r>
              <a:rPr dirty="0" smtClean="0" sz="1400" spc="350">
                <a:latin typeface="Arial"/>
                <a:cs typeface="Arial"/>
              </a:rPr>
              <a:t> </a:t>
            </a:r>
            <a:r>
              <a:rPr dirty="0" smtClean="0" sz="1400" spc="-815">
                <a:latin typeface="Arial"/>
                <a:cs typeface="Arial"/>
              </a:rPr>
              <a:t>س</a:t>
            </a:r>
            <a:r>
              <a:rPr dirty="0" smtClean="0" sz="1400" spc="-585">
                <a:latin typeface="Arial"/>
                <a:cs typeface="Arial"/>
              </a:rPr>
              <a:t>ي</a:t>
            </a:r>
            <a:r>
              <a:rPr dirty="0" smtClean="0" sz="1400" spc="-5">
                <a:latin typeface="Arial"/>
                <a:cs typeface="Arial"/>
              </a:rPr>
              <a:t>ا</a:t>
            </a:r>
            <a:r>
              <a:rPr dirty="0" smtClean="0" sz="1400" spc="-100">
                <a:latin typeface="Arial"/>
                <a:cs typeface="Arial"/>
              </a:rPr>
              <a:t>ا</a:t>
            </a:r>
            <a:r>
              <a:rPr dirty="0" smtClean="0" sz="1400" spc="-5">
                <a:latin typeface="Arial"/>
                <a:cs typeface="Arial"/>
              </a:rPr>
              <a:t>ا</a:t>
            </a:r>
            <a:r>
              <a:rPr dirty="0" smtClean="0" sz="1400" spc="-365">
                <a:latin typeface="Arial"/>
                <a:cs typeface="Arial"/>
              </a:rPr>
              <a:t>ل</a:t>
            </a:r>
            <a:r>
              <a:rPr dirty="0" smtClean="0" sz="1400" spc="-45">
                <a:latin typeface="Arial"/>
                <a:cs typeface="Arial"/>
              </a:rPr>
              <a:t> </a:t>
            </a:r>
            <a:r>
              <a:rPr dirty="0" smtClean="0" sz="1400" spc="-715">
                <a:latin typeface="Arial"/>
                <a:cs typeface="Arial"/>
              </a:rPr>
              <a:t>ب</a:t>
            </a:r>
            <a:r>
              <a:rPr dirty="0" smtClean="0" sz="1400" spc="0">
                <a:latin typeface="Arial"/>
                <a:cs typeface="Arial"/>
              </a:rPr>
              <a:t>ا </a:t>
            </a:r>
            <a:r>
              <a:rPr dirty="0" smtClean="0" sz="1400" spc="100">
                <a:latin typeface="Arial"/>
                <a:cs typeface="Arial"/>
              </a:rPr>
              <a:t>ا</a:t>
            </a:r>
            <a:r>
              <a:rPr dirty="0" smtClean="0" sz="1400" spc="-355">
                <a:latin typeface="Arial"/>
                <a:cs typeface="Arial"/>
              </a:rPr>
              <a:t>ط</a:t>
            </a:r>
            <a:r>
              <a:rPr dirty="0" smtClean="0" sz="1400" spc="-5">
                <a:latin typeface="Arial"/>
                <a:cs typeface="Arial"/>
              </a:rPr>
              <a:t>ا</a:t>
            </a:r>
            <a:r>
              <a:rPr dirty="0" smtClean="0" sz="1400" spc="-100">
                <a:latin typeface="Arial"/>
                <a:cs typeface="Arial"/>
              </a:rPr>
              <a:t>ا</a:t>
            </a:r>
            <a:r>
              <a:rPr dirty="0" smtClean="0" sz="1400" spc="-5">
                <a:latin typeface="Arial"/>
                <a:cs typeface="Arial"/>
              </a:rPr>
              <a:t>ا</a:t>
            </a:r>
            <a:r>
              <a:rPr dirty="0" smtClean="0" sz="1400" spc="155">
                <a:latin typeface="Arial"/>
                <a:cs typeface="Arial"/>
              </a:rPr>
              <a:t> </a:t>
            </a:r>
            <a:r>
              <a:rPr dirty="0" smtClean="0" sz="1400" spc="-710">
                <a:latin typeface="Arial"/>
                <a:cs typeface="Arial"/>
              </a:rPr>
              <a:t>ب</a:t>
            </a:r>
            <a:r>
              <a:rPr dirty="0" smtClean="0" sz="1400" spc="-60">
                <a:latin typeface="Arial"/>
                <a:cs typeface="Arial"/>
              </a:rPr>
              <a:t> </a:t>
            </a:r>
            <a:r>
              <a:rPr dirty="0" smtClean="0" baseline="7936" sz="2100" spc="67">
                <a:latin typeface="Arial"/>
                <a:cs typeface="Arial"/>
              </a:rPr>
              <a:t> </a:t>
            </a:r>
            <a:r>
              <a:rPr dirty="0" smtClean="0" sz="1400" spc="-585">
                <a:latin typeface="Arial"/>
                <a:cs typeface="Arial"/>
              </a:rPr>
              <a:t>ي</a:t>
            </a:r>
            <a:r>
              <a:rPr dirty="0" smtClean="0" sz="1400" spc="-45">
                <a:latin typeface="Arial"/>
                <a:cs typeface="Arial"/>
              </a:rPr>
              <a:t> </a:t>
            </a:r>
            <a:r>
              <a:rPr dirty="0" smtClean="0" sz="1400" spc="-45">
                <a:latin typeface="Arial"/>
                <a:cs typeface="Arial"/>
              </a:rPr>
              <a:t> </a:t>
            </a:r>
            <a:r>
              <a:rPr dirty="0" smtClean="0" sz="1400" spc="-5">
                <a:latin typeface="Arial"/>
                <a:cs typeface="Arial"/>
              </a:rPr>
              <a:t>ا</a:t>
            </a:r>
            <a:r>
              <a:rPr dirty="0" smtClean="0" sz="1400" spc="-114">
                <a:latin typeface="Arial"/>
                <a:cs typeface="Arial"/>
              </a:rPr>
              <a:t>ا</a:t>
            </a:r>
            <a:r>
              <a:rPr dirty="0" smtClean="0" sz="1400" spc="-5">
                <a:latin typeface="Arial"/>
                <a:cs typeface="Arial"/>
              </a:rPr>
              <a:t>ا</a:t>
            </a:r>
            <a:r>
              <a:rPr dirty="0" smtClean="0" sz="1400" spc="-420">
                <a:latin typeface="Arial"/>
                <a:cs typeface="Arial"/>
              </a:rPr>
              <a:t>س</a:t>
            </a:r>
            <a:r>
              <a:rPr dirty="0" smtClean="0" sz="1400" spc="-45">
                <a:latin typeface="Arial"/>
                <a:cs typeface="Arial"/>
              </a:rPr>
              <a:t> </a:t>
            </a:r>
            <a:r>
              <a:rPr dirty="0" smtClean="0" sz="1400" spc="-200">
                <a:latin typeface="Arial"/>
                <a:cs typeface="Arial"/>
              </a:rPr>
              <a:t>لأ</a:t>
            </a:r>
            <a:r>
              <a:rPr dirty="0" smtClean="0" sz="1400" spc="-50">
                <a:latin typeface="Arial"/>
                <a:cs typeface="Arial"/>
              </a:rPr>
              <a:t> </a:t>
            </a:r>
            <a:r>
              <a:rPr dirty="0" smtClean="0" baseline="7936" sz="2100" spc="67">
                <a:latin typeface="Arial"/>
                <a:cs typeface="Arial"/>
              </a:rPr>
              <a:t> </a:t>
            </a:r>
            <a:r>
              <a:rPr dirty="0" smtClean="0" sz="1400" spc="-585">
                <a:latin typeface="Arial"/>
                <a:cs typeface="Arial"/>
              </a:rPr>
              <a:t>ي</a:t>
            </a:r>
            <a:r>
              <a:rPr dirty="0" smtClean="0" sz="1400" spc="-5">
                <a:latin typeface="Arial"/>
                <a:cs typeface="Arial"/>
              </a:rPr>
              <a:t>ا</a:t>
            </a:r>
            <a:r>
              <a:rPr dirty="0" smtClean="0" sz="1400" spc="-100">
                <a:latin typeface="Arial"/>
                <a:cs typeface="Arial"/>
              </a:rPr>
              <a:t>ا</a:t>
            </a:r>
            <a:r>
              <a:rPr dirty="0" smtClean="0" sz="1400" spc="-5">
                <a:latin typeface="Arial"/>
                <a:cs typeface="Arial"/>
              </a:rPr>
              <a:t>ا</a:t>
            </a:r>
            <a:r>
              <a:rPr dirty="0" smtClean="0" sz="1400" spc="-365">
                <a:latin typeface="Arial"/>
                <a:cs typeface="Arial"/>
              </a:rPr>
              <a:t>ل</a:t>
            </a:r>
            <a:r>
              <a:rPr dirty="0" smtClean="0" sz="1400" spc="-25">
                <a:latin typeface="Arial"/>
                <a:cs typeface="Arial"/>
              </a:rPr>
              <a:t> </a:t>
            </a:r>
            <a:r>
              <a:rPr dirty="0" smtClean="0" sz="1400" spc="5">
                <a:latin typeface="Arial"/>
                <a:cs typeface="Arial"/>
              </a:rPr>
              <a:t>ؤ</a:t>
            </a:r>
            <a:r>
              <a:rPr dirty="0" smtClean="0" sz="1400" spc="-350">
                <a:latin typeface="Arial"/>
                <a:cs typeface="Arial"/>
              </a:rPr>
              <a:t>ي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400">
                <a:latin typeface="Arial"/>
                <a:cs typeface="Arial"/>
              </a:rPr>
              <a:t> </a:t>
            </a:r>
            <a:r>
              <a:rPr dirty="0" smtClean="0" sz="1400" spc="-285">
                <a:latin typeface="Arial"/>
                <a:cs typeface="Arial"/>
              </a:rPr>
              <a:t>ل</a:t>
            </a:r>
            <a:r>
              <a:rPr dirty="0" smtClean="0" sz="1400" spc="-114">
                <a:latin typeface="Arial"/>
                <a:cs typeface="Arial"/>
              </a:rPr>
              <a:t>أ</a:t>
            </a:r>
            <a:r>
              <a:rPr dirty="0" smtClean="0" sz="1400" spc="-5">
                <a:latin typeface="Arial"/>
                <a:cs typeface="Arial"/>
              </a:rPr>
              <a:t>ا</a:t>
            </a:r>
            <a:r>
              <a:rPr dirty="0" smtClean="0" sz="1400" spc="-114">
                <a:latin typeface="Arial"/>
                <a:cs typeface="Arial"/>
              </a:rPr>
              <a:t>ا</a:t>
            </a:r>
            <a:r>
              <a:rPr dirty="0" smtClean="0" sz="1400" spc="-5">
                <a:latin typeface="Arial"/>
                <a:cs typeface="Arial"/>
              </a:rPr>
              <a:t>ا</a:t>
            </a:r>
            <a:r>
              <a:rPr dirty="0" smtClean="0" sz="1400" spc="785">
                <a:latin typeface="Arial"/>
                <a:cs typeface="Arial"/>
              </a:rPr>
              <a:t>ه</a:t>
            </a:r>
            <a:r>
              <a:rPr dirty="0" smtClean="0" sz="1400" spc="-229">
                <a:latin typeface="Arial"/>
                <a:cs typeface="Arial"/>
              </a:rPr>
              <a:t>ل</a:t>
            </a:r>
            <a:r>
              <a:rPr dirty="0" smtClean="0" sz="1400" spc="-100">
                <a:latin typeface="Arial"/>
                <a:cs typeface="Arial"/>
              </a:rPr>
              <a:t>أ</a:t>
            </a:r>
            <a:r>
              <a:rPr dirty="0" smtClean="0" sz="1400" spc="-715">
                <a:latin typeface="Arial"/>
                <a:cs typeface="Arial"/>
              </a:rPr>
              <a:t>ب</a:t>
            </a:r>
            <a:r>
              <a:rPr dirty="0" smtClean="0" sz="1400" spc="-5">
                <a:latin typeface="Arial"/>
                <a:cs typeface="Arial"/>
              </a:rPr>
              <a:t>ا</a:t>
            </a:r>
            <a:r>
              <a:rPr dirty="0" smtClean="0" sz="1400" spc="-200">
                <a:latin typeface="Arial"/>
                <a:cs typeface="Arial"/>
              </a:rPr>
              <a:t>لأ</a:t>
            </a:r>
            <a:r>
              <a:rPr dirty="0" smtClean="0" sz="1400" spc="10">
                <a:latin typeface="Arial"/>
                <a:cs typeface="Arial"/>
              </a:rPr>
              <a:t> </a:t>
            </a:r>
            <a:r>
              <a:rPr dirty="0" smtClean="0" sz="1400" spc="229">
                <a:latin typeface="Arial"/>
                <a:cs typeface="Arial"/>
              </a:rPr>
              <a:t>ا</a:t>
            </a:r>
            <a:r>
              <a:rPr dirty="0" smtClean="0" sz="1400" spc="-5">
                <a:latin typeface="Arial"/>
                <a:cs typeface="Arial"/>
              </a:rPr>
              <a:t>ا</a:t>
            </a:r>
            <a:r>
              <a:rPr dirty="0" smtClean="0" sz="1400" spc="-100">
                <a:latin typeface="Arial"/>
                <a:cs typeface="Arial"/>
              </a:rPr>
              <a:t>ا</a:t>
            </a:r>
            <a:r>
              <a:rPr dirty="0" smtClean="0" sz="1400" spc="-5">
                <a:latin typeface="Arial"/>
                <a:cs typeface="Arial"/>
              </a:rPr>
              <a:t>ا</a:t>
            </a:r>
            <a:r>
              <a:rPr dirty="0" smtClean="0" sz="1400" spc="-355">
                <a:latin typeface="Arial"/>
                <a:cs typeface="Arial"/>
              </a:rPr>
              <a:t>ي</a:t>
            </a:r>
            <a:r>
              <a:rPr dirty="0" smtClean="0" sz="1400" spc="280">
                <a:latin typeface="Arial"/>
                <a:cs typeface="Arial"/>
              </a:rPr>
              <a:t>ه</a:t>
            </a:r>
            <a:r>
              <a:rPr dirty="0" smtClean="0" sz="1400" spc="-120">
                <a:latin typeface="Arial"/>
                <a:cs typeface="Arial"/>
              </a:rPr>
              <a:t>لا</a:t>
            </a:r>
            <a:r>
              <a:rPr dirty="0" smtClean="0" sz="1400" spc="-120">
                <a:latin typeface="Arial"/>
                <a:cs typeface="Arial"/>
              </a:rPr>
              <a:t>ا </a:t>
            </a:r>
            <a:r>
              <a:rPr dirty="0" smtClean="0" sz="1400" spc="350">
                <a:latin typeface="Arial"/>
                <a:cs typeface="Arial"/>
              </a:rPr>
              <a:t> </a:t>
            </a:r>
            <a:r>
              <a:rPr dirty="0" smtClean="0" sz="1400" spc="-815">
                <a:latin typeface="Arial"/>
                <a:cs typeface="Arial"/>
              </a:rPr>
              <a:t>س</a:t>
            </a:r>
            <a:r>
              <a:rPr dirty="0" smtClean="0" sz="1400" spc="-585">
                <a:latin typeface="Arial"/>
                <a:cs typeface="Arial"/>
              </a:rPr>
              <a:t>ي</a:t>
            </a:r>
            <a:r>
              <a:rPr dirty="0" smtClean="0" sz="1400" spc="-5">
                <a:latin typeface="Arial"/>
                <a:cs typeface="Arial"/>
              </a:rPr>
              <a:t>ا</a:t>
            </a:r>
            <a:r>
              <a:rPr dirty="0" smtClean="0" sz="1400" spc="-100">
                <a:latin typeface="Arial"/>
                <a:cs typeface="Arial"/>
              </a:rPr>
              <a:t>ا</a:t>
            </a:r>
            <a:r>
              <a:rPr dirty="0" smtClean="0" sz="1400" spc="-5">
                <a:latin typeface="Arial"/>
                <a:cs typeface="Arial"/>
              </a:rPr>
              <a:t>ا</a:t>
            </a:r>
            <a:r>
              <a:rPr dirty="0" smtClean="0" sz="1400" spc="-365">
                <a:latin typeface="Arial"/>
                <a:cs typeface="Arial"/>
              </a:rPr>
              <a:t>ل</a:t>
            </a:r>
            <a:r>
              <a:rPr dirty="0" smtClean="0" sz="1400" spc="-45">
                <a:latin typeface="Arial"/>
                <a:cs typeface="Arial"/>
              </a:rPr>
              <a:t> </a:t>
            </a:r>
            <a:r>
              <a:rPr dirty="0" smtClean="0" sz="1400" spc="-710">
                <a:latin typeface="Arial"/>
                <a:cs typeface="Arial"/>
              </a:rPr>
              <a:t>ب</a:t>
            </a:r>
            <a:r>
              <a:rPr dirty="0" smtClean="0" sz="1400" spc="-710">
                <a:latin typeface="Arial"/>
                <a:cs typeface="Arial"/>
              </a:rPr>
              <a:t> </a:t>
            </a:r>
            <a:r>
              <a:rPr dirty="0" smtClean="0" sz="1400" spc="-295">
                <a:latin typeface="Arial"/>
                <a:cs typeface="Arial"/>
              </a:rPr>
              <a:t>ز</a:t>
            </a:r>
            <a:r>
              <a:rPr dirty="0" smtClean="0" sz="1400" spc="-229">
                <a:latin typeface="Arial"/>
                <a:cs typeface="Arial"/>
              </a:rPr>
              <a:t>ل</a:t>
            </a:r>
            <a:r>
              <a:rPr dirty="0" smtClean="0" sz="1400" spc="-100">
                <a:latin typeface="Arial"/>
                <a:cs typeface="Arial"/>
              </a:rPr>
              <a:t>أ</a:t>
            </a:r>
            <a:r>
              <a:rPr dirty="0" smtClean="0" sz="1400" spc="-5">
                <a:latin typeface="Arial"/>
                <a:cs typeface="Arial"/>
              </a:rPr>
              <a:t>ا</a:t>
            </a:r>
            <a:r>
              <a:rPr dirty="0" smtClean="0" sz="1400" spc="65">
                <a:latin typeface="Arial"/>
                <a:cs typeface="Arial"/>
              </a:rPr>
              <a:t>ة</a:t>
            </a:r>
            <a:r>
              <a:rPr dirty="0" smtClean="0" sz="1400" spc="-120">
                <a:latin typeface="Arial"/>
                <a:cs typeface="Arial"/>
              </a:rPr>
              <a:t>لا</a:t>
            </a:r>
            <a:r>
              <a:rPr dirty="0" smtClean="0" sz="1400" spc="-120">
                <a:latin typeface="Arial"/>
                <a:cs typeface="Arial"/>
              </a:rPr>
              <a:t>ا </a:t>
            </a:r>
            <a:r>
              <a:rPr dirty="0" smtClean="0" sz="1400" spc="705">
                <a:latin typeface="Arial"/>
                <a:cs typeface="Arial"/>
              </a:rPr>
              <a:t>ا</a:t>
            </a:r>
            <a:r>
              <a:rPr dirty="0" smtClean="0" sz="1400" spc="-585">
                <a:latin typeface="Arial"/>
                <a:cs typeface="Arial"/>
              </a:rPr>
              <a:t>ي</a:t>
            </a:r>
            <a:r>
              <a:rPr dirty="0" smtClean="0" sz="1400" spc="-165">
                <a:latin typeface="Arial"/>
                <a:cs typeface="Arial"/>
              </a:rPr>
              <a:t>ل</a:t>
            </a:r>
            <a:r>
              <a:rPr dirty="0" smtClean="0" sz="1400" spc="-45">
                <a:latin typeface="Arial"/>
                <a:cs typeface="Arial"/>
              </a:rPr>
              <a:t> </a:t>
            </a:r>
            <a:r>
              <a:rPr dirty="0" smtClean="0" sz="1400" spc="-365">
                <a:latin typeface="Arial"/>
                <a:cs typeface="Arial"/>
              </a:rPr>
              <a:t>ل</a:t>
            </a:r>
            <a:r>
              <a:rPr dirty="0" smtClean="0" sz="1400" spc="-5">
                <a:latin typeface="Arial"/>
                <a:cs typeface="Arial"/>
              </a:rPr>
              <a:t>ا</a:t>
            </a:r>
            <a:r>
              <a:rPr dirty="0" smtClean="0" sz="1400" spc="-114">
                <a:latin typeface="Arial"/>
                <a:cs typeface="Arial"/>
              </a:rPr>
              <a:t>ا</a:t>
            </a:r>
            <a:r>
              <a:rPr dirty="0" smtClean="0" sz="1400" spc="-5">
                <a:latin typeface="Arial"/>
                <a:cs typeface="Arial"/>
              </a:rPr>
              <a:t>ا</a:t>
            </a:r>
            <a:r>
              <a:rPr dirty="0" smtClean="0" sz="1400" spc="-420">
                <a:latin typeface="Arial"/>
                <a:cs typeface="Arial"/>
              </a:rPr>
              <a:t>س</a:t>
            </a:r>
            <a:r>
              <a:rPr dirty="0" smtClean="0" sz="1400" spc="0">
                <a:latin typeface="Arial"/>
                <a:cs typeface="Arial"/>
              </a:rPr>
              <a:t>ا </a:t>
            </a:r>
            <a:r>
              <a:rPr dirty="0" smtClean="0" sz="1400" spc="705">
                <a:latin typeface="Arial"/>
                <a:cs typeface="Arial"/>
              </a:rPr>
              <a:t>ا</a:t>
            </a:r>
            <a:r>
              <a:rPr dirty="0" smtClean="0" sz="1400" spc="-285">
                <a:latin typeface="Arial"/>
                <a:cs typeface="Arial"/>
              </a:rPr>
              <a:t>ل</a:t>
            </a:r>
            <a:r>
              <a:rPr dirty="0" smtClean="0" sz="1400" spc="-114">
                <a:latin typeface="Arial"/>
                <a:cs typeface="Arial"/>
              </a:rPr>
              <a:t>أ</a:t>
            </a:r>
            <a:r>
              <a:rPr dirty="0" smtClean="0" sz="1400" spc="-190">
                <a:latin typeface="Arial"/>
                <a:cs typeface="Arial"/>
              </a:rPr>
              <a:t>د</a:t>
            </a:r>
            <a:r>
              <a:rPr dirty="0" smtClean="0" sz="1400" spc="-5">
                <a:latin typeface="Arial"/>
                <a:cs typeface="Arial"/>
              </a:rPr>
              <a:t>ا</a:t>
            </a:r>
            <a:r>
              <a:rPr dirty="0" smtClean="0" sz="1400" spc="-100">
                <a:latin typeface="Arial"/>
                <a:cs typeface="Arial"/>
              </a:rPr>
              <a:t>ا</a:t>
            </a:r>
            <a:r>
              <a:rPr dirty="0" smtClean="0" sz="1400" spc="-5">
                <a:latin typeface="Arial"/>
                <a:cs typeface="Arial"/>
              </a:rPr>
              <a:t>ا</a:t>
            </a:r>
            <a:r>
              <a:rPr dirty="0" smtClean="0" sz="1400" spc="-420">
                <a:latin typeface="Arial"/>
                <a:cs typeface="Arial"/>
              </a:rPr>
              <a:t>س</a:t>
            </a:r>
            <a:r>
              <a:rPr dirty="0" smtClean="0" sz="1400" spc="-120">
                <a:latin typeface="Arial"/>
                <a:cs typeface="Arial"/>
              </a:rPr>
              <a:t>لا</a:t>
            </a:r>
            <a:r>
              <a:rPr dirty="0" smtClean="0" sz="1400" spc="-120">
                <a:latin typeface="Arial"/>
                <a:cs typeface="Arial"/>
              </a:rPr>
              <a:t>ا </a:t>
            </a:r>
            <a:r>
              <a:rPr dirty="0" smtClean="0" sz="1400" spc="-5">
                <a:latin typeface="Arial"/>
                <a:cs typeface="Arial"/>
              </a:rPr>
              <a:t>ا</a:t>
            </a:r>
            <a:r>
              <a:rPr dirty="0" smtClean="0" sz="1400" spc="-355">
                <a:latin typeface="Arial"/>
                <a:cs typeface="Arial"/>
              </a:rPr>
              <a:t>ط</a:t>
            </a:r>
            <a:r>
              <a:rPr dirty="0" smtClean="0" sz="1400" spc="-5">
                <a:latin typeface="Arial"/>
                <a:cs typeface="Arial"/>
              </a:rPr>
              <a:t>ا</a:t>
            </a:r>
            <a:r>
              <a:rPr dirty="0" smtClean="0" sz="1400" spc="-114">
                <a:latin typeface="Arial"/>
                <a:cs typeface="Arial"/>
              </a:rPr>
              <a:t>ا</a:t>
            </a:r>
            <a:r>
              <a:rPr dirty="0" smtClean="0" sz="1400" spc="-5">
                <a:latin typeface="Arial"/>
                <a:cs typeface="Arial"/>
              </a:rPr>
              <a:t>ا</a:t>
            </a:r>
            <a:r>
              <a:rPr dirty="0" smtClean="0" sz="1400" spc="155">
                <a:latin typeface="Arial"/>
                <a:cs typeface="Arial"/>
              </a:rPr>
              <a:t> </a:t>
            </a:r>
            <a:r>
              <a:rPr dirty="0" smtClean="0" sz="1400" spc="-45">
                <a:latin typeface="Arial"/>
                <a:cs typeface="Arial"/>
              </a:rPr>
              <a:t> </a:t>
            </a:r>
            <a:r>
              <a:rPr dirty="0" smtClean="0" sz="1400" spc="-190">
                <a:latin typeface="Arial"/>
                <a:cs typeface="Arial"/>
              </a:rPr>
              <a:t>د</a:t>
            </a:r>
            <a:r>
              <a:rPr dirty="0" smtClean="0" sz="1400" spc="415">
                <a:latin typeface="Arial"/>
                <a:cs typeface="Arial"/>
              </a:rPr>
              <a:t> </a:t>
            </a:r>
            <a:r>
              <a:rPr dirty="0" smtClean="0" sz="1400" spc="-365">
                <a:latin typeface="Arial"/>
                <a:cs typeface="Arial"/>
              </a:rPr>
              <a:t>ل</a:t>
            </a:r>
            <a:r>
              <a:rPr dirty="0" smtClean="0" sz="1400" spc="-45">
                <a:latin typeface="Arial"/>
                <a:cs typeface="Arial"/>
              </a:rPr>
              <a:t> </a:t>
            </a:r>
            <a:r>
              <a:rPr dirty="0" smtClean="0" sz="1400" spc="-200">
                <a:latin typeface="Arial"/>
                <a:cs typeface="Arial"/>
              </a:rPr>
              <a:t>لأ</a:t>
            </a:r>
            <a:r>
              <a:rPr dirty="0" smtClean="0" sz="1400" spc="-160">
                <a:latin typeface="Arial"/>
                <a:cs typeface="Arial"/>
              </a:rPr>
              <a:t> </a:t>
            </a:r>
            <a:r>
              <a:rPr dirty="0" smtClean="0" sz="1400" spc="-225">
                <a:latin typeface="Arial"/>
                <a:cs typeface="Arial"/>
              </a:rPr>
              <a:t>ف</a:t>
            </a:r>
            <a:r>
              <a:rPr dirty="0" smtClean="0" sz="1400" spc="-160">
                <a:latin typeface="Arial"/>
                <a:cs typeface="Arial"/>
              </a:rPr>
              <a:t>ا</a:t>
            </a:r>
            <a:r>
              <a:rPr dirty="0" smtClean="0" sz="1400" spc="-160">
                <a:latin typeface="Arial"/>
                <a:cs typeface="Arial"/>
              </a:rPr>
              <a:t>ا</a:t>
            </a:r>
            <a:r>
              <a:rPr dirty="0" smtClean="0" sz="1400" spc="-560">
                <a:latin typeface="Arial"/>
                <a:cs typeface="Arial"/>
              </a:rPr>
              <a:t>ب</a:t>
            </a:r>
            <a:r>
              <a:rPr dirty="0" smtClean="0" sz="1400" spc="0">
                <a:latin typeface="Arial"/>
                <a:cs typeface="Arial"/>
              </a:rPr>
              <a:t>ا </a:t>
            </a:r>
            <a:r>
              <a:rPr dirty="0" smtClean="0" sz="1400" spc="229">
                <a:latin typeface="Arial"/>
                <a:cs typeface="Arial"/>
              </a:rPr>
              <a:t>ا</a:t>
            </a:r>
            <a:r>
              <a:rPr dirty="0" smtClean="0" sz="1400" spc="-100">
                <a:latin typeface="Arial"/>
                <a:cs typeface="Arial"/>
              </a:rPr>
              <a:t>ا</a:t>
            </a:r>
            <a:r>
              <a:rPr dirty="0" smtClean="0" sz="1400" spc="25">
                <a:latin typeface="Arial"/>
                <a:cs typeface="Arial"/>
              </a:rPr>
              <a:t>اي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-50">
                <a:latin typeface="Arial"/>
                <a:cs typeface="Arial"/>
              </a:rPr>
              <a:t> </a:t>
            </a:r>
            <a:r>
              <a:rPr dirty="0" smtClean="0" sz="1400" spc="-350">
                <a:latin typeface="Arial"/>
                <a:cs typeface="Arial"/>
              </a:rPr>
              <a:t>يبا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-175">
                <a:latin typeface="Arial"/>
                <a:cs typeface="Arial"/>
              </a:rPr>
              <a:t>زلأ</a:t>
            </a:r>
            <a:r>
              <a:rPr dirty="0" smtClean="0" sz="1400" spc="-100">
                <a:latin typeface="Arial"/>
                <a:cs typeface="Arial"/>
              </a:rPr>
              <a:t>ا</a:t>
            </a:r>
            <a:r>
              <a:rPr dirty="0" smtClean="0" sz="1400" spc="65">
                <a:latin typeface="Arial"/>
                <a:cs typeface="Arial"/>
              </a:rPr>
              <a:t>ة</a:t>
            </a:r>
            <a:r>
              <a:rPr dirty="0" smtClean="0" sz="1400" spc="0">
                <a:latin typeface="Arial"/>
                <a:cs typeface="Arial"/>
              </a:rPr>
              <a:t>ا </a:t>
            </a:r>
            <a:r>
              <a:rPr dirty="0" smtClean="0" sz="1400" spc="-135">
                <a:latin typeface="Arial"/>
                <a:cs typeface="Arial"/>
              </a:rPr>
              <a:t>ءلأ</a:t>
            </a:r>
            <a:r>
              <a:rPr dirty="0" smtClean="0" sz="1400" spc="-100">
                <a:latin typeface="Arial"/>
                <a:cs typeface="Arial"/>
              </a:rPr>
              <a:t>ا</a:t>
            </a:r>
            <a:r>
              <a:rPr dirty="0" smtClean="0" sz="1400" spc="-120">
                <a:latin typeface="Arial"/>
                <a:cs typeface="Arial"/>
              </a:rPr>
              <a:t>ا ب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700">
                <a:latin typeface="Arial"/>
                <a:cs typeface="Arial"/>
              </a:rPr>
              <a:t>ا</a:t>
            </a:r>
            <a:r>
              <a:rPr dirty="0" smtClean="0" sz="1400" spc="-200">
                <a:latin typeface="Arial"/>
                <a:cs typeface="Arial"/>
              </a:rPr>
              <a:t>لأ</a:t>
            </a:r>
            <a:r>
              <a:rPr dirty="0" smtClean="0" sz="1400" spc="-185">
                <a:latin typeface="Arial"/>
                <a:cs typeface="Arial"/>
              </a:rPr>
              <a:t>د</a:t>
            </a:r>
            <a:r>
              <a:rPr dirty="0" smtClean="0" sz="1400" spc="-105">
                <a:latin typeface="Arial"/>
                <a:cs typeface="Arial"/>
              </a:rPr>
              <a:t>ا</a:t>
            </a:r>
            <a:r>
              <a:rPr dirty="0" smtClean="0" sz="1400" spc="-135">
                <a:latin typeface="Arial"/>
                <a:cs typeface="Arial"/>
              </a:rPr>
              <a:t>اسلاا</a:t>
            </a:r>
            <a:r>
              <a:rPr dirty="0" smtClean="0" sz="1400" spc="-135">
                <a:latin typeface="Arial"/>
                <a:cs typeface="Arial"/>
              </a:rPr>
              <a:t> </a:t>
            </a:r>
            <a:r>
              <a:rPr dirty="0" smtClean="0" sz="1400" spc="-90">
                <a:latin typeface="Arial"/>
                <a:cs typeface="Arial"/>
              </a:rPr>
              <a:t>ا</a:t>
            </a:r>
            <a:r>
              <a:rPr dirty="0" smtClean="0" sz="1400" spc="-260">
                <a:latin typeface="Arial"/>
                <a:cs typeface="Arial"/>
              </a:rPr>
              <a:t>ط</a:t>
            </a:r>
            <a:r>
              <a:rPr dirty="0" smtClean="0" sz="1400" spc="-100">
                <a:latin typeface="Arial"/>
                <a:cs typeface="Arial"/>
              </a:rPr>
              <a:t>ا</a:t>
            </a:r>
            <a:r>
              <a:rPr dirty="0" smtClean="0" sz="1400" spc="10">
                <a:latin typeface="Arial"/>
                <a:cs typeface="Arial"/>
              </a:rPr>
              <a:t>او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700">
                <a:latin typeface="Arial"/>
                <a:cs typeface="Arial"/>
              </a:rPr>
              <a:t>ا</a:t>
            </a:r>
            <a:r>
              <a:rPr dirty="0" smtClean="0" sz="1400" spc="-100">
                <a:latin typeface="Arial"/>
                <a:cs typeface="Arial"/>
              </a:rPr>
              <a:t>ا</a:t>
            </a:r>
            <a:r>
              <a:rPr dirty="0" smtClean="0" sz="1400" spc="-70">
                <a:latin typeface="Arial"/>
                <a:cs typeface="Arial"/>
              </a:rPr>
              <a:t>ا</a:t>
            </a:r>
            <a:r>
              <a:rPr dirty="0" smtClean="0" sz="1400" spc="-125">
                <a:latin typeface="Arial"/>
                <a:cs typeface="Arial"/>
              </a:rPr>
              <a:t>د</a:t>
            </a:r>
            <a:r>
              <a:rPr dirty="0" smtClean="0" sz="1400" spc="25">
                <a:latin typeface="Arial"/>
                <a:cs typeface="Arial"/>
              </a:rPr>
              <a:t> ل</a:t>
            </a:r>
            <a:r>
              <a:rPr dirty="0" smtClean="0" sz="1400" spc="-50">
                <a:latin typeface="Arial"/>
                <a:cs typeface="Arial"/>
              </a:rPr>
              <a:t> </a:t>
            </a:r>
            <a:r>
              <a:rPr dirty="0" smtClean="0" sz="1400" spc="-200">
                <a:latin typeface="Arial"/>
                <a:cs typeface="Arial"/>
              </a:rPr>
              <a:t>لأ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، </a:t>
            </a:r>
            <a:r>
              <a:rPr dirty="0" smtClean="0" sz="1400" spc="-585">
                <a:latin typeface="Arial"/>
                <a:cs typeface="Arial"/>
              </a:rPr>
              <a:t>ي</a:t>
            </a:r>
            <a:r>
              <a:rPr dirty="0" smtClean="0" sz="1400" spc="-114">
                <a:latin typeface="Arial"/>
                <a:cs typeface="Arial"/>
              </a:rPr>
              <a:t>ا</a:t>
            </a:r>
            <a:r>
              <a:rPr dirty="0" smtClean="0" sz="1400" spc="-100">
                <a:latin typeface="Arial"/>
                <a:cs typeface="Arial"/>
              </a:rPr>
              <a:t>ا  دس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700">
                <a:latin typeface="Arial"/>
                <a:cs typeface="Arial"/>
              </a:rPr>
              <a:t>ا</a:t>
            </a:r>
            <a:r>
              <a:rPr dirty="0" smtClean="0" sz="1400" spc="-100">
                <a:latin typeface="Arial"/>
                <a:cs typeface="Arial"/>
              </a:rPr>
              <a:t>ا</a:t>
            </a:r>
            <a:r>
              <a:rPr dirty="0" smtClean="0" sz="1400" spc="-70">
                <a:latin typeface="Arial"/>
                <a:cs typeface="Arial"/>
              </a:rPr>
              <a:t>ا</a:t>
            </a:r>
            <a:r>
              <a:rPr dirty="0" smtClean="0" sz="1400" spc="-125">
                <a:latin typeface="Arial"/>
                <a:cs typeface="Arial"/>
              </a:rPr>
              <a:t>د</a:t>
            </a:r>
            <a:r>
              <a:rPr dirty="0" smtClean="0" sz="1400" spc="-465">
                <a:latin typeface="Arial"/>
                <a:cs typeface="Arial"/>
              </a:rPr>
              <a:t>فل</a:t>
            </a:r>
            <a:r>
              <a:rPr dirty="0" smtClean="0" sz="1400" spc="-355">
                <a:latin typeface="Arial"/>
                <a:cs typeface="Arial"/>
              </a:rPr>
              <a:t>با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420">
                <a:latin typeface="Arial"/>
                <a:cs typeface="Arial"/>
              </a:rPr>
              <a:t>ا</a:t>
            </a:r>
            <a:r>
              <a:rPr dirty="0" smtClean="0" sz="1400" spc="-105">
                <a:latin typeface="Arial"/>
                <a:cs typeface="Arial"/>
              </a:rPr>
              <a:t>ا</a:t>
            </a:r>
            <a:r>
              <a:rPr dirty="0" smtClean="0" sz="1400" spc="114">
                <a:latin typeface="Arial"/>
                <a:cs typeface="Arial"/>
              </a:rPr>
              <a:t>ا ا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ن</a:t>
            </a:r>
            <a:r>
              <a:rPr dirty="0" smtClean="0" sz="1400" spc="-100">
                <a:latin typeface="Arial"/>
                <a:cs typeface="Arial"/>
              </a:rPr>
              <a:t>ا</a:t>
            </a:r>
            <a:r>
              <a:rPr dirty="0" smtClean="0" sz="1400" spc="-175">
                <a:latin typeface="Arial"/>
                <a:cs typeface="Arial"/>
              </a:rPr>
              <a:t>اي</a:t>
            </a:r>
            <a:r>
              <a:rPr dirty="0" smtClean="0" sz="1400" spc="-175">
                <a:latin typeface="Arial"/>
                <a:cs typeface="Arial"/>
              </a:rPr>
              <a:t> </a:t>
            </a:r>
            <a:r>
              <a:rPr dirty="0" smtClean="0" sz="1400" spc="185">
                <a:latin typeface="Arial"/>
                <a:cs typeface="Arial"/>
              </a:rPr>
              <a:t>ا </a:t>
            </a:r>
            <a:r>
              <a:rPr dirty="0" smtClean="0" sz="1400" spc="-100">
                <a:latin typeface="Arial"/>
                <a:cs typeface="Arial"/>
              </a:rPr>
              <a:t>ا</a:t>
            </a:r>
            <a:r>
              <a:rPr dirty="0" smtClean="0" sz="1400" spc="-335">
                <a:latin typeface="Arial"/>
                <a:cs typeface="Arial"/>
              </a:rPr>
              <a:t>اس</a:t>
            </a:r>
            <a:r>
              <a:rPr dirty="0" smtClean="0" sz="1400" spc="-470">
                <a:latin typeface="Arial"/>
                <a:cs typeface="Arial"/>
              </a:rPr>
              <a:t>ب</a:t>
            </a:r>
            <a:r>
              <a:rPr dirty="0" smtClean="0" sz="1400" spc="0">
                <a:latin typeface="Arial"/>
                <a:cs typeface="Arial"/>
              </a:rPr>
              <a:t>ا </a:t>
            </a:r>
            <a:r>
              <a:rPr dirty="0" smtClean="0" sz="1400" spc="204">
                <a:latin typeface="Arial"/>
                <a:cs typeface="Arial"/>
              </a:rPr>
              <a:t>ا</a:t>
            </a:r>
            <a:r>
              <a:rPr dirty="0" smtClean="0" sz="1400" spc="105">
                <a:latin typeface="Arial"/>
                <a:cs typeface="Arial"/>
              </a:rPr>
              <a:t>ا</a:t>
            </a:r>
            <a:r>
              <a:rPr dirty="0" smtClean="0" sz="1400" spc="-70">
                <a:latin typeface="Arial"/>
                <a:cs typeface="Arial"/>
              </a:rPr>
              <a:t>ال 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420">
                <a:latin typeface="Arial"/>
                <a:cs typeface="Arial"/>
              </a:rPr>
              <a:t>ا</a:t>
            </a:r>
            <a:r>
              <a:rPr dirty="0" smtClean="0" sz="1400" spc="-114">
                <a:latin typeface="Arial"/>
                <a:cs typeface="Arial"/>
              </a:rPr>
              <a:t>ا</a:t>
            </a:r>
            <a:r>
              <a:rPr dirty="0" smtClean="0" sz="1400" spc="-160">
                <a:latin typeface="Arial"/>
                <a:cs typeface="Arial"/>
              </a:rPr>
              <a:t>اي</a:t>
            </a:r>
            <a:r>
              <a:rPr dirty="0" smtClean="0" sz="1400" spc="-204">
                <a:latin typeface="Arial"/>
                <a:cs typeface="Arial"/>
              </a:rPr>
              <a:t>ل</a:t>
            </a:r>
            <a:r>
              <a:rPr dirty="0" smtClean="0" sz="1400" spc="-550">
                <a:latin typeface="Arial"/>
                <a:cs typeface="Arial"/>
              </a:rPr>
              <a:t>ب</a:t>
            </a:r>
            <a:r>
              <a:rPr dirty="0" smtClean="0" sz="1400" spc="-170">
                <a:latin typeface="Arial"/>
                <a:cs typeface="Arial"/>
              </a:rPr>
              <a:t>ا</a:t>
            </a:r>
            <a:r>
              <a:rPr dirty="0" smtClean="0" sz="1400" spc="-200">
                <a:latin typeface="Arial"/>
                <a:cs typeface="Arial"/>
              </a:rPr>
              <a:t>لأ</a:t>
            </a:r>
            <a:r>
              <a:rPr dirty="0" smtClean="0" sz="1400" spc="-160">
                <a:latin typeface="Arial"/>
                <a:cs typeface="Arial"/>
              </a:rPr>
              <a:t> </a:t>
            </a:r>
            <a:r>
              <a:rPr dirty="0" smtClean="0" sz="1400" spc="-225">
                <a:latin typeface="Arial"/>
                <a:cs typeface="Arial"/>
              </a:rPr>
              <a:t>ف</a:t>
            </a:r>
            <a:r>
              <a:rPr dirty="0" smtClean="0" sz="1400" spc="-135">
                <a:latin typeface="Arial"/>
                <a:cs typeface="Arial"/>
              </a:rPr>
              <a:t>ا</a:t>
            </a:r>
            <a:r>
              <a:rPr dirty="0" smtClean="0" sz="1400" spc="-160">
                <a:latin typeface="Arial"/>
                <a:cs typeface="Arial"/>
              </a:rPr>
              <a:t>ا</a:t>
            </a:r>
            <a:r>
              <a:rPr dirty="0" smtClean="0" sz="1400" spc="-560">
                <a:latin typeface="Arial"/>
                <a:cs typeface="Arial"/>
              </a:rPr>
              <a:t>ب</a:t>
            </a:r>
            <a:r>
              <a:rPr dirty="0" smtClean="0" sz="1400" spc="0">
                <a:latin typeface="Arial"/>
                <a:cs typeface="Arial"/>
              </a:rPr>
              <a:t>ا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-100">
                <a:latin typeface="Arial"/>
                <a:cs typeface="Arial"/>
              </a:rPr>
              <a:t>ا ي</a:t>
            </a:r>
            <a:r>
              <a:rPr dirty="0" smtClean="0" sz="1400" spc="-130">
                <a:latin typeface="Arial"/>
                <a:cs typeface="Arial"/>
              </a:rPr>
              <a:t>ا</a:t>
            </a:r>
            <a:r>
              <a:rPr dirty="0" smtClean="0" sz="1400" spc="260">
                <a:latin typeface="Arial"/>
                <a:cs typeface="Arial"/>
              </a:rPr>
              <a:t>اهإ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، </a:t>
            </a:r>
            <a:r>
              <a:rPr dirty="0" smtClean="0" sz="1400" spc="-180">
                <a:latin typeface="Arial"/>
                <a:cs typeface="Arial"/>
              </a:rPr>
              <a:t>لألأ</a:t>
            </a:r>
            <a:r>
              <a:rPr dirty="0" smtClean="0" sz="1400" spc="-75">
                <a:latin typeface="Arial"/>
                <a:cs typeface="Arial"/>
              </a:rPr>
              <a:t>ا</a:t>
            </a:r>
            <a:r>
              <a:rPr dirty="0" smtClean="0" sz="1400" spc="-120">
                <a:latin typeface="Arial"/>
                <a:cs typeface="Arial"/>
              </a:rPr>
              <a:t>ايلاا</a:t>
            </a:r>
            <a:r>
              <a:rPr dirty="0" smtClean="0" sz="1400" spc="-120">
                <a:latin typeface="Arial"/>
                <a:cs typeface="Arial"/>
              </a:rPr>
              <a:t> </a:t>
            </a:r>
            <a:r>
              <a:rPr dirty="0" smtClean="0" sz="1400" spc="10">
                <a:latin typeface="Arial"/>
                <a:cs typeface="Arial"/>
              </a:rPr>
              <a:t> ي</a:t>
            </a:r>
            <a:r>
              <a:rPr dirty="0" smtClean="0" sz="1400" spc="-70">
                <a:latin typeface="Arial"/>
                <a:cs typeface="Arial"/>
              </a:rPr>
              <a:t>ا</a:t>
            </a:r>
            <a:r>
              <a:rPr dirty="0" smtClean="0" sz="1400" spc="-60">
                <a:latin typeface="Arial"/>
                <a:cs typeface="Arial"/>
              </a:rPr>
              <a:t>ا لأ ي</a:t>
            </a:r>
            <a:r>
              <a:rPr dirty="0" smtClean="0" sz="1400" spc="-60">
                <a:latin typeface="Arial"/>
                <a:cs typeface="Arial"/>
              </a:rPr>
              <a:t> </a:t>
            </a:r>
            <a:r>
              <a:rPr dirty="0" smtClean="0" sz="1400" spc="-225">
                <a:latin typeface="Arial"/>
                <a:cs typeface="Arial"/>
              </a:rPr>
              <a:t>ف</a:t>
            </a:r>
            <a:r>
              <a:rPr dirty="0" smtClean="0" sz="1400" spc="-145">
                <a:latin typeface="Arial"/>
                <a:cs typeface="Arial"/>
              </a:rPr>
              <a:t>ا</a:t>
            </a:r>
            <a:r>
              <a:rPr dirty="0" smtClean="0" sz="1400" spc="-70">
                <a:latin typeface="Arial"/>
                <a:cs typeface="Arial"/>
              </a:rPr>
              <a:t>ا</a:t>
            </a:r>
            <a:r>
              <a:rPr dirty="0" smtClean="0" sz="1400" spc="-125">
                <a:latin typeface="Arial"/>
                <a:cs typeface="Arial"/>
              </a:rPr>
              <a:t>د</a:t>
            </a:r>
            <a:r>
              <a:rPr dirty="0" smtClean="0" sz="1400" spc="-415">
                <a:latin typeface="Arial"/>
                <a:cs typeface="Arial"/>
              </a:rPr>
              <a:t>س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114">
                <a:latin typeface="Arial"/>
                <a:cs typeface="Arial"/>
              </a:rPr>
              <a:t>ا</a:t>
            </a:r>
            <a:r>
              <a:rPr dirty="0" smtClean="0" sz="1400" spc="40">
                <a:latin typeface="Arial"/>
                <a:cs typeface="Arial"/>
              </a:rPr>
              <a:t>ا</a:t>
            </a:r>
            <a:r>
              <a:rPr dirty="0" smtClean="0" sz="1400" spc="-70">
                <a:latin typeface="Arial"/>
                <a:cs typeface="Arial"/>
              </a:rPr>
              <a:t>ا</a:t>
            </a:r>
            <a:r>
              <a:rPr dirty="0" smtClean="0" sz="1400" spc="-125">
                <a:latin typeface="Arial"/>
                <a:cs typeface="Arial"/>
              </a:rPr>
              <a:t>د</a:t>
            </a:r>
            <a:r>
              <a:rPr dirty="0" smtClean="0" sz="1400" spc="-360">
                <a:latin typeface="Arial"/>
                <a:cs typeface="Arial"/>
              </a:rPr>
              <a:t>ييلبا</a:t>
            </a:r>
            <a:r>
              <a:rPr dirty="0" smtClean="0" sz="1400" spc="10">
                <a:latin typeface="Arial"/>
                <a:cs typeface="Arial"/>
              </a:rPr>
              <a:t> </a:t>
            </a:r>
            <a:r>
              <a:rPr dirty="0" smtClean="0" sz="1400" spc="-40">
                <a:latin typeface="Arial"/>
                <a:cs typeface="Arial"/>
              </a:rPr>
              <a:t>زلأ  </a:t>
            </a:r>
            <a:r>
              <a:rPr dirty="0" smtClean="0" sz="1400" spc="-100">
                <a:latin typeface="Arial"/>
                <a:cs typeface="Arial"/>
              </a:rPr>
              <a:t>ا</a:t>
            </a:r>
            <a:r>
              <a:rPr dirty="0" smtClean="0" sz="1400" spc="-335">
                <a:latin typeface="Arial"/>
                <a:cs typeface="Arial"/>
              </a:rPr>
              <a:t>اس</a:t>
            </a:r>
            <a:r>
              <a:rPr dirty="0" smtClean="0" sz="1400" spc="-470">
                <a:latin typeface="Arial"/>
                <a:cs typeface="Arial"/>
              </a:rPr>
              <a:t>ب</a:t>
            </a:r>
            <a:r>
              <a:rPr dirty="0" smtClean="0" sz="1400" spc="0">
                <a:latin typeface="Arial"/>
                <a:cs typeface="Arial"/>
              </a:rPr>
              <a:t>ا ق</a:t>
            </a:r>
            <a:r>
              <a:rPr dirty="0" smtClean="0" sz="1400" spc="-75">
                <a:latin typeface="Arial"/>
                <a:cs typeface="Arial"/>
              </a:rPr>
              <a:t>ا</a:t>
            </a:r>
            <a:r>
              <a:rPr dirty="0" smtClean="0" sz="1400" spc="-195">
                <a:latin typeface="Arial"/>
                <a:cs typeface="Arial"/>
              </a:rPr>
              <a:t>ا ي</a:t>
            </a:r>
            <a:r>
              <a:rPr dirty="0" smtClean="0" sz="1400" spc="-120">
                <a:latin typeface="Arial"/>
                <a:cs typeface="Arial"/>
              </a:rPr>
              <a:t>ول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204">
                <a:latin typeface="Arial"/>
                <a:cs typeface="Arial"/>
              </a:rPr>
              <a:t>ا</a:t>
            </a:r>
            <a:r>
              <a:rPr dirty="0" smtClean="0" sz="1400" spc="114">
                <a:latin typeface="Arial"/>
                <a:cs typeface="Arial"/>
              </a:rPr>
              <a:t>ا</a:t>
            </a:r>
            <a:r>
              <a:rPr dirty="0" smtClean="0" sz="1400" spc="114">
                <a:latin typeface="Arial"/>
                <a:cs typeface="Arial"/>
              </a:rPr>
              <a:t>ا ا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ن</a:t>
            </a:r>
            <a:r>
              <a:rPr dirty="0" smtClean="0" sz="1400" spc="-75">
                <a:latin typeface="Arial"/>
                <a:cs typeface="Arial"/>
              </a:rPr>
              <a:t>ا</a:t>
            </a:r>
            <a:r>
              <a:rPr dirty="0" smtClean="0" sz="1400" spc="-175">
                <a:latin typeface="Arial"/>
                <a:cs typeface="Arial"/>
              </a:rPr>
              <a:t>اي</a:t>
            </a:r>
            <a:r>
              <a:rPr dirty="0" smtClean="0" sz="1400" spc="-175">
                <a:latin typeface="Arial"/>
                <a:cs typeface="Arial"/>
              </a:rPr>
              <a:t> </a:t>
            </a:r>
            <a:r>
              <a:rPr dirty="0" smtClean="0" sz="1400" spc="114">
                <a:latin typeface="Arial"/>
                <a:cs typeface="Arial"/>
              </a:rPr>
              <a:t>ا</a:t>
            </a:r>
            <a:r>
              <a:rPr dirty="0" smtClean="0" sz="1400" spc="40">
                <a:latin typeface="Arial"/>
                <a:cs typeface="Arial"/>
              </a:rPr>
              <a:t>ا</a:t>
            </a:r>
            <a:r>
              <a:rPr dirty="0" smtClean="0" sz="1400" spc="-25">
                <a:latin typeface="Arial"/>
                <a:cs typeface="Arial"/>
              </a:rPr>
              <a:t>اي</a:t>
            </a:r>
            <a:r>
              <a:rPr dirty="0" smtClean="0" sz="1400" spc="-30">
                <a:latin typeface="Arial"/>
                <a:cs typeface="Arial"/>
              </a:rPr>
              <a:t>ه</a:t>
            </a:r>
            <a:r>
              <a:rPr dirty="0" smtClean="0" sz="1400" spc="-120">
                <a:latin typeface="Arial"/>
                <a:cs typeface="Arial"/>
              </a:rPr>
              <a:t>لا</a:t>
            </a:r>
            <a:r>
              <a:rPr dirty="0" smtClean="0" sz="1400" spc="-120">
                <a:latin typeface="Arial"/>
                <a:cs typeface="Arial"/>
              </a:rPr>
              <a:t>ا </a:t>
            </a:r>
            <a:r>
              <a:rPr dirty="0" smtClean="0" sz="1400" spc="229">
                <a:latin typeface="Arial"/>
                <a:cs typeface="Arial"/>
              </a:rPr>
              <a:t>ا</a:t>
            </a:r>
            <a:r>
              <a:rPr dirty="0" smtClean="0" sz="1400" spc="-75">
                <a:latin typeface="Arial"/>
                <a:cs typeface="Arial"/>
              </a:rPr>
              <a:t>ا</a:t>
            </a:r>
            <a:r>
              <a:rPr dirty="0" smtClean="0" sz="1400" spc="-160">
                <a:latin typeface="Arial"/>
                <a:cs typeface="Arial"/>
              </a:rPr>
              <a:t>ا</a:t>
            </a:r>
            <a:r>
              <a:rPr dirty="0" smtClean="0" sz="1400" spc="-560">
                <a:latin typeface="Arial"/>
                <a:cs typeface="Arial"/>
              </a:rPr>
              <a:t>ب</a:t>
            </a:r>
            <a:r>
              <a:rPr dirty="0" smtClean="0" sz="1400" spc="-220">
                <a:latin typeface="Arial"/>
                <a:cs typeface="Arial"/>
              </a:rPr>
              <a:t>يو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210">
                <a:latin typeface="Arial"/>
                <a:cs typeface="Arial"/>
              </a:rPr>
              <a:t>ا</a:t>
            </a:r>
            <a:r>
              <a:rPr dirty="0" smtClean="0" sz="1400" spc="430">
                <a:latin typeface="Arial"/>
                <a:cs typeface="Arial"/>
              </a:rPr>
              <a:t>و</a:t>
            </a:r>
            <a:r>
              <a:rPr dirty="0" smtClean="0" sz="1400" spc="-465">
                <a:latin typeface="Arial"/>
                <a:cs typeface="Arial"/>
              </a:rPr>
              <a:t>فل</a:t>
            </a:r>
            <a:r>
              <a:rPr dirty="0" smtClean="0" sz="1400" spc="-90">
                <a:latin typeface="Arial"/>
                <a:cs typeface="Arial"/>
              </a:rPr>
              <a:t>ا</a:t>
            </a:r>
            <a:r>
              <a:rPr dirty="0" smtClean="0" sz="1400" spc="-140">
                <a:latin typeface="Arial"/>
                <a:cs typeface="Arial"/>
              </a:rPr>
              <a:t>اسا</a:t>
            </a:r>
            <a:r>
              <a:rPr dirty="0" smtClean="0" sz="1400" spc="-95">
                <a:latin typeface="Arial"/>
                <a:cs typeface="Arial"/>
              </a:rPr>
              <a:t> </a:t>
            </a:r>
            <a:r>
              <a:rPr dirty="0" smtClean="0" sz="1400" spc="-95">
                <a:latin typeface="Arial"/>
                <a:cs typeface="Arial"/>
              </a:rPr>
              <a:t>ع</a:t>
            </a:r>
            <a:r>
              <a:rPr dirty="0" smtClean="0" sz="1400" spc="-585">
                <a:latin typeface="Arial"/>
                <a:cs typeface="Arial"/>
              </a:rPr>
              <a:t>ي</a:t>
            </a:r>
            <a:r>
              <a:rPr dirty="0" smtClean="0" sz="1400" spc="-145">
                <a:latin typeface="Arial"/>
                <a:cs typeface="Arial"/>
              </a:rPr>
              <a:t>ا</a:t>
            </a:r>
            <a:r>
              <a:rPr dirty="0" smtClean="0" sz="1400" spc="-80">
                <a:latin typeface="Arial"/>
                <a:cs typeface="Arial"/>
              </a:rPr>
              <a:t>ا  الأ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229">
                <a:latin typeface="Arial"/>
                <a:cs typeface="Arial"/>
              </a:rPr>
              <a:t>ا</a:t>
            </a:r>
            <a:r>
              <a:rPr dirty="0" smtClean="0" sz="1400" spc="-160">
                <a:latin typeface="Arial"/>
                <a:cs typeface="Arial"/>
              </a:rPr>
              <a:t>ا</a:t>
            </a:r>
            <a:r>
              <a:rPr dirty="0" smtClean="0" sz="1400" spc="25">
                <a:latin typeface="Arial"/>
                <a:cs typeface="Arial"/>
              </a:rPr>
              <a:t>اي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-50">
                <a:latin typeface="Arial"/>
                <a:cs typeface="Arial"/>
              </a:rPr>
              <a:t> </a:t>
            </a:r>
            <a:r>
              <a:rPr dirty="0" smtClean="0" sz="1400" spc="-350">
                <a:latin typeface="Arial"/>
                <a:cs typeface="Arial"/>
              </a:rPr>
              <a:t>يبا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-35">
                <a:latin typeface="Arial"/>
                <a:cs typeface="Arial"/>
              </a:rPr>
              <a:t>غ</a:t>
            </a:r>
            <a:r>
              <a:rPr dirty="0" smtClean="0" sz="1400" spc="-645">
                <a:latin typeface="Arial"/>
                <a:cs typeface="Arial"/>
              </a:rPr>
              <a:t>بي</a:t>
            </a:r>
            <a:r>
              <a:rPr dirty="0" smtClean="0" sz="1400" spc="-160">
                <a:latin typeface="Arial"/>
                <a:cs typeface="Arial"/>
              </a:rPr>
              <a:t>ا</a:t>
            </a:r>
            <a:r>
              <a:rPr dirty="0" smtClean="0" sz="1400" spc="-220">
                <a:latin typeface="Arial"/>
                <a:cs typeface="Arial"/>
              </a:rPr>
              <a:t>افب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229">
                <a:latin typeface="Arial"/>
                <a:cs typeface="Arial"/>
              </a:rPr>
              <a:t>ا</a:t>
            </a:r>
            <a:r>
              <a:rPr dirty="0" smtClean="0" sz="1400" spc="-160">
                <a:latin typeface="Arial"/>
                <a:cs typeface="Arial"/>
              </a:rPr>
              <a:t>ا</a:t>
            </a:r>
            <a:r>
              <a:rPr dirty="0" smtClean="0" sz="1400" spc="-35">
                <a:latin typeface="Arial"/>
                <a:cs typeface="Arial"/>
              </a:rPr>
              <a:t>ا </a:t>
            </a:r>
            <a:r>
              <a:rPr dirty="0" smtClean="0" sz="1400" spc="-30">
                <a:latin typeface="Arial"/>
                <a:cs typeface="Arial"/>
              </a:rPr>
              <a:t> </a:t>
            </a:r>
            <a:r>
              <a:rPr dirty="0" smtClean="0" sz="1400" spc="-105">
                <a:latin typeface="Arial"/>
                <a:cs typeface="Arial"/>
              </a:rPr>
              <a:t>ي </a:t>
            </a:r>
            <a:r>
              <a:rPr dirty="0" smtClean="0" sz="1400" spc="-60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ا </a:t>
            </a:r>
            <a:r>
              <a:rPr dirty="0" smtClean="0" sz="1400" spc="-204">
                <a:latin typeface="Arial"/>
                <a:cs typeface="Arial"/>
              </a:rPr>
              <a:t>زلألأ</a:t>
            </a:r>
            <a:r>
              <a:rPr dirty="0" smtClean="0" sz="1400" spc="-160">
                <a:latin typeface="Arial"/>
                <a:cs typeface="Arial"/>
              </a:rPr>
              <a:t>ا</a:t>
            </a:r>
            <a:r>
              <a:rPr dirty="0" smtClean="0" sz="1400" spc="10">
                <a:latin typeface="Arial"/>
                <a:cs typeface="Arial"/>
              </a:rPr>
              <a:t>اف 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ى</a:t>
            </a:r>
            <a:r>
              <a:rPr dirty="0" smtClean="0" sz="1400" spc="-200">
                <a:latin typeface="Arial"/>
                <a:cs typeface="Arial"/>
              </a:rPr>
              <a:t>لأ</a:t>
            </a:r>
            <a:r>
              <a:rPr dirty="0" smtClean="0" sz="1400" spc="-160">
                <a:latin typeface="Arial"/>
                <a:cs typeface="Arial"/>
              </a:rPr>
              <a:t>ا</a:t>
            </a:r>
            <a:r>
              <a:rPr dirty="0" smtClean="0" sz="1400" spc="-310">
                <a:latin typeface="Arial"/>
                <a:cs typeface="Arial"/>
              </a:rPr>
              <a:t>ايبا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-65">
                <a:latin typeface="Arial"/>
                <a:cs typeface="Arial"/>
              </a:rPr>
              <a:t>ا</a:t>
            </a:r>
            <a:r>
              <a:rPr dirty="0" smtClean="0" sz="1400" spc="-190">
                <a:latin typeface="Arial"/>
                <a:cs typeface="Arial"/>
              </a:rPr>
              <a:t>ط</a:t>
            </a:r>
            <a:r>
              <a:rPr dirty="0" smtClean="0" sz="1400" spc="-150">
                <a:latin typeface="Arial"/>
                <a:cs typeface="Arial"/>
              </a:rPr>
              <a:t>ا</a:t>
            </a:r>
            <a:r>
              <a:rPr dirty="0" smtClean="0" sz="1400" spc="10">
                <a:latin typeface="Arial"/>
                <a:cs typeface="Arial"/>
              </a:rPr>
              <a:t>او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434">
                <a:latin typeface="Arial"/>
                <a:cs typeface="Arial"/>
              </a:rPr>
              <a:t> </a:t>
            </a:r>
            <a:r>
              <a:rPr dirty="0" smtClean="0" sz="1400" spc="-160">
                <a:latin typeface="Arial"/>
                <a:cs typeface="Arial"/>
              </a:rPr>
              <a:t>ا</a:t>
            </a:r>
            <a:r>
              <a:rPr dirty="0" smtClean="0" sz="1400" spc="-10">
                <a:latin typeface="Arial"/>
                <a:cs typeface="Arial"/>
              </a:rPr>
              <a:t>ا 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-200">
                <a:latin typeface="Arial"/>
                <a:cs typeface="Arial"/>
              </a:rPr>
              <a:t>لأ </a:t>
            </a:r>
            <a:r>
              <a:rPr dirty="0" smtClean="0" sz="1400" spc="-425">
                <a:latin typeface="Arial"/>
                <a:cs typeface="Arial"/>
              </a:rPr>
              <a:t>ث</a:t>
            </a:r>
            <a:r>
              <a:rPr dirty="0" smtClean="0" sz="1400" spc="-285">
                <a:latin typeface="Arial"/>
                <a:cs typeface="Arial"/>
              </a:rPr>
              <a:t>و</a:t>
            </a:r>
            <a:r>
              <a:rPr dirty="0" smtClean="0" sz="1400" spc="-160">
                <a:latin typeface="Arial"/>
                <a:cs typeface="Arial"/>
              </a:rPr>
              <a:t>ا</a:t>
            </a:r>
            <a:r>
              <a:rPr dirty="0" smtClean="0" sz="1400" spc="-250">
                <a:latin typeface="Arial"/>
                <a:cs typeface="Arial"/>
              </a:rPr>
              <a:t>البالأ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229">
                <a:latin typeface="Arial"/>
                <a:cs typeface="Arial"/>
              </a:rPr>
              <a:t>ا</a:t>
            </a:r>
            <a:r>
              <a:rPr dirty="0" smtClean="0" sz="1400" spc="-160">
                <a:latin typeface="Arial"/>
                <a:cs typeface="Arial"/>
              </a:rPr>
              <a:t>ا</a:t>
            </a:r>
            <a:r>
              <a:rPr dirty="0" smtClean="0" sz="1400" spc="-25">
                <a:latin typeface="Arial"/>
                <a:cs typeface="Arial"/>
              </a:rPr>
              <a:t>اي</a:t>
            </a:r>
            <a:r>
              <a:rPr dirty="0" smtClean="0" sz="1400" spc="-30">
                <a:latin typeface="Arial"/>
                <a:cs typeface="Arial"/>
              </a:rPr>
              <a:t>ه</a:t>
            </a:r>
            <a:r>
              <a:rPr dirty="0" smtClean="0" sz="1400" spc="-120">
                <a:latin typeface="Arial"/>
                <a:cs typeface="Arial"/>
              </a:rPr>
              <a:t>لا</a:t>
            </a:r>
            <a:r>
              <a:rPr dirty="0" smtClean="0" sz="1400" spc="-120">
                <a:latin typeface="Arial"/>
                <a:cs typeface="Arial"/>
              </a:rPr>
              <a:t>ا </a:t>
            </a:r>
            <a:r>
              <a:rPr dirty="0" smtClean="0" sz="1400" spc="5">
                <a:latin typeface="Arial"/>
                <a:cs typeface="Arial"/>
              </a:rPr>
              <a:t>ى</a:t>
            </a:r>
            <a:r>
              <a:rPr dirty="0" smtClean="0" sz="1400" spc="-200">
                <a:latin typeface="Arial"/>
                <a:cs typeface="Arial"/>
              </a:rPr>
              <a:t>لأ</a:t>
            </a:r>
            <a:r>
              <a:rPr dirty="0" smtClean="0" sz="1400" spc="-160">
                <a:latin typeface="Arial"/>
                <a:cs typeface="Arial"/>
              </a:rPr>
              <a:t>ا</a:t>
            </a:r>
            <a:r>
              <a:rPr dirty="0" smtClean="0" sz="1400" spc="-10">
                <a:latin typeface="Arial"/>
                <a:cs typeface="Arial"/>
              </a:rPr>
              <a:t>ا 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50">
                <a:latin typeface="Arial"/>
                <a:cs typeface="Arial"/>
              </a:rPr>
              <a:t> لأم</a:t>
            </a:r>
            <a:r>
              <a:rPr dirty="0" smtClean="0" sz="1400" spc="-160">
                <a:latin typeface="Arial"/>
                <a:cs typeface="Arial"/>
              </a:rPr>
              <a:t>ا</a:t>
            </a:r>
            <a:r>
              <a:rPr dirty="0" smtClean="0" sz="1400" spc="40">
                <a:latin typeface="Arial"/>
                <a:cs typeface="Arial"/>
              </a:rPr>
              <a:t>اف</a:t>
            </a:r>
            <a:r>
              <a:rPr dirty="0" smtClean="0" sz="1400" spc="40">
                <a:latin typeface="Arial"/>
                <a:cs typeface="Arial"/>
              </a:rPr>
              <a:t> </a:t>
            </a:r>
            <a:r>
              <a:rPr dirty="0" smtClean="0" sz="1400" spc="-80">
                <a:latin typeface="Arial"/>
                <a:cs typeface="Arial"/>
              </a:rPr>
              <a:t>قالأ</a:t>
            </a:r>
            <a:r>
              <a:rPr dirty="0" smtClean="0" sz="1400" spc="-165">
                <a:latin typeface="Arial"/>
                <a:cs typeface="Arial"/>
              </a:rPr>
              <a:t>ا</a:t>
            </a:r>
            <a:r>
              <a:rPr dirty="0" smtClean="0" sz="1400" spc="-5">
                <a:latin typeface="Arial"/>
                <a:cs typeface="Arial"/>
              </a:rPr>
              <a:t>ال ا</a:t>
            </a:r>
            <a:endParaRPr sz="1400">
              <a:latin typeface="Arial"/>
              <a:cs typeface="Arial"/>
            </a:endParaRPr>
          </a:p>
          <a:p>
            <a:pPr algn="just" marL="19685" marR="17780">
              <a:lnSpc>
                <a:spcPct val="100000"/>
              </a:lnSpc>
              <a:spcBef>
                <a:spcPts val="180"/>
              </a:spcBef>
            </a:pPr>
            <a:r>
              <a:rPr dirty="0" smtClean="0" sz="1400" spc="600">
                <a:latin typeface="Arial"/>
                <a:cs typeface="Arial"/>
              </a:rPr>
              <a:t> </a:t>
            </a:r>
            <a:r>
              <a:rPr dirty="0" smtClean="0" sz="1400" spc="-120">
                <a:latin typeface="Arial"/>
                <a:cs typeface="Arial"/>
              </a:rPr>
              <a:t>لا</a:t>
            </a:r>
            <a:r>
              <a:rPr dirty="0" smtClean="0" sz="1400" spc="-585">
                <a:latin typeface="Arial"/>
                <a:cs typeface="Arial"/>
              </a:rPr>
              <a:t>ي</a:t>
            </a:r>
            <a:r>
              <a:rPr dirty="0" smtClean="0" sz="1400" spc="-160">
                <a:latin typeface="Arial"/>
                <a:cs typeface="Arial"/>
              </a:rPr>
              <a:t>ا</a:t>
            </a:r>
            <a:r>
              <a:rPr dirty="0" smtClean="0" sz="1400" spc="-80">
                <a:latin typeface="Arial"/>
                <a:cs typeface="Arial"/>
              </a:rPr>
              <a:t>ا يلأ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-260">
                <a:latin typeface="Arial"/>
                <a:cs typeface="Arial"/>
              </a:rPr>
              <a:t>لألأي</a:t>
            </a:r>
            <a:r>
              <a:rPr dirty="0" smtClean="0" sz="1400" spc="-160">
                <a:latin typeface="Arial"/>
                <a:cs typeface="Arial"/>
              </a:rPr>
              <a:t>ا</a:t>
            </a:r>
            <a:r>
              <a:rPr dirty="0" smtClean="0" sz="1400" spc="-75">
                <a:latin typeface="Arial"/>
                <a:cs typeface="Arial"/>
              </a:rPr>
              <a:t>اوي</a:t>
            </a:r>
            <a:r>
              <a:rPr dirty="0" smtClean="0" sz="1400" spc="-75">
                <a:latin typeface="Arial"/>
                <a:cs typeface="Arial"/>
              </a:rPr>
              <a:t> </a:t>
            </a:r>
            <a:r>
              <a:rPr dirty="0" smtClean="0" sz="1400" spc="420">
                <a:latin typeface="Arial"/>
                <a:cs typeface="Arial"/>
              </a:rPr>
              <a:t>ا</a:t>
            </a:r>
            <a:r>
              <a:rPr dirty="0" smtClean="0" sz="1400" spc="-160">
                <a:latin typeface="Arial"/>
                <a:cs typeface="Arial"/>
              </a:rPr>
              <a:t>ا</a:t>
            </a:r>
            <a:r>
              <a:rPr dirty="0" smtClean="0" sz="1400" spc="-80">
                <a:latin typeface="Arial"/>
                <a:cs typeface="Arial"/>
              </a:rPr>
              <a:t>ال</a:t>
            </a:r>
            <a:r>
              <a:rPr dirty="0" smtClean="0" sz="1400" spc="-80">
                <a:latin typeface="Arial"/>
                <a:cs typeface="Arial"/>
              </a:rPr>
              <a:t> </a:t>
            </a:r>
            <a:r>
              <a:rPr dirty="0" smtClean="0" sz="1400" spc="434">
                <a:latin typeface="Arial"/>
                <a:cs typeface="Arial"/>
              </a:rPr>
              <a:t> </a:t>
            </a:r>
            <a:r>
              <a:rPr dirty="0" smtClean="0" sz="1400" spc="-160">
                <a:latin typeface="Arial"/>
                <a:cs typeface="Arial"/>
              </a:rPr>
              <a:t>ا</a:t>
            </a:r>
            <a:r>
              <a:rPr dirty="0" smtClean="0" sz="1400" spc="-10">
                <a:latin typeface="Arial"/>
                <a:cs typeface="Arial"/>
              </a:rPr>
              <a:t>ا 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ن</a:t>
            </a:r>
            <a:r>
              <a:rPr dirty="0" smtClean="0" sz="1400" spc="-50">
                <a:latin typeface="Arial"/>
                <a:cs typeface="Arial"/>
              </a:rPr>
              <a:t> </a:t>
            </a:r>
            <a:r>
              <a:rPr dirty="0" smtClean="0" sz="1400" spc="-160">
                <a:latin typeface="Arial"/>
                <a:cs typeface="Arial"/>
              </a:rPr>
              <a:t>ا</a:t>
            </a:r>
            <a:r>
              <a:rPr dirty="0" smtClean="0" sz="1400" spc="-95">
                <a:latin typeface="Arial"/>
                <a:cs typeface="Arial"/>
              </a:rPr>
              <a:t>اس</a:t>
            </a:r>
            <a:r>
              <a:rPr dirty="0" smtClean="0" sz="1400" spc="-85">
                <a:latin typeface="Arial"/>
                <a:cs typeface="Arial"/>
              </a:rPr>
              <a:t>و</a:t>
            </a:r>
            <a:r>
              <a:rPr dirty="0" smtClean="0" sz="1400" spc="-370">
                <a:latin typeface="Arial"/>
                <a:cs typeface="Arial"/>
              </a:rPr>
              <a:t>ل</a:t>
            </a:r>
            <a:r>
              <a:rPr dirty="0" smtClean="0" sz="1400" spc="-200">
                <a:latin typeface="Arial"/>
                <a:cs typeface="Arial"/>
              </a:rPr>
              <a:t>لأ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-170">
                <a:latin typeface="Arial"/>
                <a:cs typeface="Arial"/>
              </a:rPr>
              <a:t>لأ ل</a:t>
            </a:r>
            <a:r>
              <a:rPr dirty="0" smtClean="0" sz="1400" spc="-90">
                <a:latin typeface="Arial"/>
                <a:cs typeface="Arial"/>
              </a:rPr>
              <a:t>أ</a:t>
            </a:r>
            <a:r>
              <a:rPr dirty="0" smtClean="0" sz="1400" spc="-160">
                <a:latin typeface="Arial"/>
                <a:cs typeface="Arial"/>
              </a:rPr>
              <a:t>ا</a:t>
            </a:r>
            <a:r>
              <a:rPr dirty="0" smtClean="0" sz="1400" spc="15">
                <a:latin typeface="Arial"/>
                <a:cs typeface="Arial"/>
              </a:rPr>
              <a:t>ا ل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-290">
                <a:latin typeface="Arial"/>
                <a:cs typeface="Arial"/>
              </a:rPr>
              <a:t>ف</a:t>
            </a:r>
            <a:r>
              <a:rPr dirty="0" smtClean="0" sz="1400" spc="-170">
                <a:latin typeface="Arial"/>
                <a:cs typeface="Arial"/>
              </a:rPr>
              <a:t>ا</a:t>
            </a:r>
            <a:r>
              <a:rPr dirty="0" smtClean="0" sz="1400" spc="-160">
                <a:latin typeface="Arial"/>
                <a:cs typeface="Arial"/>
              </a:rPr>
              <a:t>ا</a:t>
            </a:r>
            <a:r>
              <a:rPr dirty="0" smtClean="0" sz="1400" spc="-560">
                <a:latin typeface="Arial"/>
                <a:cs typeface="Arial"/>
              </a:rPr>
              <a:t>ب</a:t>
            </a:r>
            <a:r>
              <a:rPr dirty="0" smtClean="0" sz="1400" spc="0">
                <a:latin typeface="Arial"/>
                <a:cs typeface="Arial"/>
              </a:rPr>
              <a:t>ا </a:t>
            </a:r>
            <a:r>
              <a:rPr dirty="0" smtClean="0" sz="1400" spc="390">
                <a:latin typeface="Arial"/>
                <a:cs typeface="Arial"/>
              </a:rPr>
              <a:t> </a:t>
            </a:r>
            <a:r>
              <a:rPr dirty="0" smtClean="0" sz="1400" spc="385">
                <a:latin typeface="Arial"/>
                <a:cs typeface="Arial"/>
              </a:rPr>
              <a:t>ة</a:t>
            </a:r>
            <a:r>
              <a:rPr dirty="0" smtClean="0" sz="1400" spc="-160">
                <a:latin typeface="Arial"/>
                <a:cs typeface="Arial"/>
              </a:rPr>
              <a:t>ا</a:t>
            </a:r>
            <a:r>
              <a:rPr dirty="0" smtClean="0" sz="1400" spc="-70">
                <a:latin typeface="Arial"/>
                <a:cs typeface="Arial"/>
              </a:rPr>
              <a:t>ا ل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434">
                <a:latin typeface="Arial"/>
                <a:cs typeface="Arial"/>
              </a:rPr>
              <a:t> </a:t>
            </a:r>
            <a:r>
              <a:rPr dirty="0" smtClean="0" sz="1400" spc="-160">
                <a:latin typeface="Arial"/>
                <a:cs typeface="Arial"/>
              </a:rPr>
              <a:t>ا</a:t>
            </a:r>
            <a:r>
              <a:rPr dirty="0" smtClean="0" sz="1400" spc="-270">
                <a:latin typeface="Arial"/>
                <a:cs typeface="Arial"/>
              </a:rPr>
              <a:t>البا</a:t>
            </a:r>
            <a:r>
              <a:rPr dirty="0" smtClean="0" sz="1400" spc="-270">
                <a:latin typeface="Arial"/>
                <a:cs typeface="Arial"/>
              </a:rPr>
              <a:t> </a:t>
            </a:r>
            <a:r>
              <a:rPr dirty="0" smtClean="0" sz="1400" spc="229">
                <a:latin typeface="Arial"/>
                <a:cs typeface="Arial"/>
              </a:rPr>
              <a:t>ا</a:t>
            </a:r>
            <a:r>
              <a:rPr dirty="0" smtClean="0" sz="1400" spc="-160">
                <a:latin typeface="Arial"/>
                <a:cs typeface="Arial"/>
              </a:rPr>
              <a:t>ا</a:t>
            </a:r>
            <a:r>
              <a:rPr dirty="0" smtClean="0" sz="1400" spc="25">
                <a:latin typeface="Arial"/>
                <a:cs typeface="Arial"/>
              </a:rPr>
              <a:t>اي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-50">
                <a:latin typeface="Arial"/>
                <a:cs typeface="Arial"/>
              </a:rPr>
              <a:t> </a:t>
            </a:r>
            <a:r>
              <a:rPr dirty="0" smtClean="0" sz="1400" spc="-350">
                <a:latin typeface="Arial"/>
                <a:cs typeface="Arial"/>
              </a:rPr>
              <a:t>يبا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-175">
                <a:latin typeface="Arial"/>
                <a:cs typeface="Arial"/>
              </a:rPr>
              <a:t>زلأ</a:t>
            </a:r>
            <a:r>
              <a:rPr dirty="0" smtClean="0" sz="1400" spc="-100">
                <a:latin typeface="Arial"/>
                <a:cs typeface="Arial"/>
              </a:rPr>
              <a:t>ا</a:t>
            </a:r>
            <a:r>
              <a:rPr dirty="0" smtClean="0" sz="1400" spc="65">
                <a:latin typeface="Arial"/>
                <a:cs typeface="Arial"/>
              </a:rPr>
              <a:t>ة</a:t>
            </a:r>
            <a:r>
              <a:rPr dirty="0" smtClean="0" sz="1400" spc="0">
                <a:latin typeface="Arial"/>
                <a:cs typeface="Arial"/>
              </a:rPr>
              <a:t>ا </a:t>
            </a:r>
            <a:r>
              <a:rPr dirty="0" smtClean="0" sz="1400" spc="420">
                <a:latin typeface="Arial"/>
                <a:cs typeface="Arial"/>
              </a:rPr>
              <a:t> </a:t>
            </a:r>
            <a:r>
              <a:rPr dirty="0" smtClean="0" sz="1400" spc="-160">
                <a:latin typeface="Arial"/>
                <a:cs typeface="Arial"/>
              </a:rPr>
              <a:t>ا</a:t>
            </a:r>
            <a:r>
              <a:rPr dirty="0" smtClean="0" sz="1400" spc="180">
                <a:latin typeface="Arial"/>
                <a:cs typeface="Arial"/>
              </a:rPr>
              <a:t>ا   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229">
                <a:latin typeface="Arial"/>
                <a:cs typeface="Arial"/>
              </a:rPr>
              <a:t>ا</a:t>
            </a:r>
            <a:r>
              <a:rPr dirty="0" smtClean="0" sz="1400" spc="-160">
                <a:latin typeface="Arial"/>
                <a:cs typeface="Arial"/>
              </a:rPr>
              <a:t>ا</a:t>
            </a:r>
            <a:r>
              <a:rPr dirty="0" smtClean="0" sz="1400" spc="-25">
                <a:latin typeface="Arial"/>
                <a:cs typeface="Arial"/>
              </a:rPr>
              <a:t>اي</a:t>
            </a:r>
            <a:r>
              <a:rPr dirty="0" smtClean="0" sz="1400" spc="-30">
                <a:latin typeface="Arial"/>
                <a:cs typeface="Arial"/>
              </a:rPr>
              <a:t>ه</a:t>
            </a:r>
            <a:r>
              <a:rPr dirty="0" smtClean="0" sz="1400" spc="-120">
                <a:latin typeface="Arial"/>
                <a:cs typeface="Arial"/>
              </a:rPr>
              <a:t>لا</a:t>
            </a:r>
            <a:r>
              <a:rPr dirty="0" smtClean="0" sz="1400" spc="-120">
                <a:latin typeface="Arial"/>
                <a:cs typeface="Arial"/>
              </a:rPr>
              <a:t>ا </a:t>
            </a:r>
            <a:r>
              <a:rPr dirty="0" smtClean="0" sz="1400" spc="5">
                <a:latin typeface="Arial"/>
                <a:cs typeface="Arial"/>
              </a:rPr>
              <a:t>ى</a:t>
            </a:r>
            <a:r>
              <a:rPr dirty="0" smtClean="0" sz="1400" spc="-200">
                <a:latin typeface="Arial"/>
                <a:cs typeface="Arial"/>
              </a:rPr>
              <a:t>لأ</a:t>
            </a:r>
            <a:r>
              <a:rPr dirty="0" smtClean="0" sz="1400" spc="-175">
                <a:latin typeface="Arial"/>
                <a:cs typeface="Arial"/>
              </a:rPr>
              <a:t>ا</a:t>
            </a:r>
            <a:r>
              <a:rPr dirty="0" smtClean="0" sz="1400" spc="-10">
                <a:latin typeface="Arial"/>
                <a:cs typeface="Arial"/>
              </a:rPr>
              <a:t>ا </a:t>
            </a:r>
            <a:endParaRPr sz="1400">
              <a:latin typeface="Arial"/>
              <a:cs typeface="Arial"/>
            </a:endParaRPr>
          </a:p>
          <a:p>
            <a:pPr algn="r" marR="13970">
              <a:lnSpc>
                <a:spcPct val="100000"/>
              </a:lnSpc>
              <a:spcBef>
                <a:spcPts val="165"/>
              </a:spcBef>
            </a:pPr>
            <a:r>
              <a:rPr dirty="0" smtClean="0" sz="1400">
                <a:latin typeface="Arial"/>
                <a:cs typeface="Arial"/>
              </a:rPr>
              <a:t>.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-229">
                <a:latin typeface="Arial"/>
                <a:cs typeface="Arial"/>
              </a:rPr>
              <a:t>اييس</a:t>
            </a:r>
            <a:r>
              <a:rPr dirty="0" smtClean="0" sz="1400" spc="-120">
                <a:latin typeface="Arial"/>
                <a:cs typeface="Arial"/>
              </a:rPr>
              <a:t>لا</a:t>
            </a:r>
            <a:r>
              <a:rPr dirty="0" smtClean="0" sz="1400" spc="-120">
                <a:latin typeface="Arial"/>
                <a:cs typeface="Arial"/>
              </a:rPr>
              <a:t>ا</a:t>
            </a:r>
            <a:endParaRPr sz="14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48995" y="10134600"/>
            <a:ext cx="64922" cy="143865"/>
          </a:xfrm>
          <a:custGeom>
            <a:avLst/>
            <a:gdLst/>
            <a:ahLst/>
            <a:cxnLst/>
            <a:rect l="l" t="t" r="r" b="b"/>
            <a:pathLst>
              <a:path w="64922" h="143865">
                <a:moveTo>
                  <a:pt x="0" y="143865"/>
                </a:moveTo>
                <a:lnTo>
                  <a:pt x="64922" y="143865"/>
                </a:lnTo>
                <a:lnTo>
                  <a:pt x="64922" y="0"/>
                </a:lnTo>
                <a:lnTo>
                  <a:pt x="0" y="0"/>
                </a:lnTo>
                <a:lnTo>
                  <a:pt x="0" y="143865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" name="object 4"/>
          <p:cNvSpPr/>
          <p:nvPr/>
        </p:nvSpPr>
        <p:spPr>
          <a:xfrm>
            <a:off x="348995" y="10278465"/>
            <a:ext cx="209092" cy="64922"/>
          </a:xfrm>
          <a:custGeom>
            <a:avLst/>
            <a:gdLst/>
            <a:ahLst/>
            <a:cxnLst/>
            <a:rect l="l" t="t" r="r" b="b"/>
            <a:pathLst>
              <a:path w="209092" h="64922">
                <a:moveTo>
                  <a:pt x="0" y="64922"/>
                </a:moveTo>
                <a:lnTo>
                  <a:pt x="209092" y="64922"/>
                </a:lnTo>
                <a:lnTo>
                  <a:pt x="209092" y="0"/>
                </a:lnTo>
                <a:lnTo>
                  <a:pt x="0" y="0"/>
                </a:lnTo>
                <a:lnTo>
                  <a:pt x="0" y="64922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" name="object 5"/>
          <p:cNvSpPr/>
          <p:nvPr/>
        </p:nvSpPr>
        <p:spPr>
          <a:xfrm>
            <a:off x="304800" y="10172547"/>
            <a:ext cx="153619" cy="0"/>
          </a:xfrm>
          <a:custGeom>
            <a:avLst/>
            <a:gdLst/>
            <a:ahLst/>
            <a:cxnLst/>
            <a:rect l="l" t="t" r="r" b="b"/>
            <a:pathLst>
              <a:path w="153619" h="0">
                <a:moveTo>
                  <a:pt x="0" y="0"/>
                </a:moveTo>
                <a:lnTo>
                  <a:pt x="153619" y="0"/>
                </a:lnTo>
              </a:path>
            </a:pathLst>
          </a:custGeom>
          <a:ln w="10718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" name="object 6"/>
          <p:cNvSpPr/>
          <p:nvPr/>
        </p:nvSpPr>
        <p:spPr>
          <a:xfrm>
            <a:off x="464667" y="10167822"/>
            <a:ext cx="0" cy="219760"/>
          </a:xfrm>
          <a:custGeom>
            <a:avLst/>
            <a:gdLst/>
            <a:ahLst/>
            <a:cxnLst/>
            <a:rect l="l" t="t" r="r" b="b"/>
            <a:pathLst>
              <a:path w="0" h="219760">
                <a:moveTo>
                  <a:pt x="0" y="0"/>
                </a:moveTo>
                <a:lnTo>
                  <a:pt x="0" y="219760"/>
                </a:lnTo>
              </a:path>
            </a:pathLst>
          </a:custGeom>
          <a:ln w="10718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" name="object 7"/>
          <p:cNvSpPr/>
          <p:nvPr/>
        </p:nvSpPr>
        <p:spPr>
          <a:xfrm>
            <a:off x="304800" y="10382859"/>
            <a:ext cx="153619" cy="0"/>
          </a:xfrm>
          <a:custGeom>
            <a:avLst/>
            <a:gdLst/>
            <a:ahLst/>
            <a:cxnLst/>
            <a:rect l="l" t="t" r="r" b="b"/>
            <a:pathLst>
              <a:path w="153619" h="0">
                <a:moveTo>
                  <a:pt x="0" y="0"/>
                </a:moveTo>
                <a:lnTo>
                  <a:pt x="153619" y="0"/>
                </a:lnTo>
              </a:path>
            </a:pathLst>
          </a:custGeom>
          <a:ln w="10718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" name="object 8"/>
          <p:cNvSpPr/>
          <p:nvPr/>
        </p:nvSpPr>
        <p:spPr>
          <a:xfrm>
            <a:off x="309676" y="10222991"/>
            <a:ext cx="0" cy="164592"/>
          </a:xfrm>
          <a:custGeom>
            <a:avLst/>
            <a:gdLst/>
            <a:ahLst/>
            <a:cxnLst/>
            <a:rect l="l" t="t" r="r" b="b"/>
            <a:pathLst>
              <a:path w="0" h="164592">
                <a:moveTo>
                  <a:pt x="0" y="0"/>
                </a:moveTo>
                <a:lnTo>
                  <a:pt x="0" y="164592"/>
                </a:lnTo>
              </a:path>
            </a:pathLst>
          </a:custGeom>
          <a:ln w="1102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" name="object 9"/>
          <p:cNvSpPr/>
          <p:nvPr/>
        </p:nvSpPr>
        <p:spPr>
          <a:xfrm>
            <a:off x="304800" y="10227868"/>
            <a:ext cx="208787" cy="0"/>
          </a:xfrm>
          <a:custGeom>
            <a:avLst/>
            <a:gdLst/>
            <a:ahLst/>
            <a:cxnLst/>
            <a:rect l="l" t="t" r="r" b="b"/>
            <a:pathLst>
              <a:path w="208787" h="0">
                <a:moveTo>
                  <a:pt x="0" y="0"/>
                </a:moveTo>
                <a:lnTo>
                  <a:pt x="208787" y="0"/>
                </a:lnTo>
              </a:path>
            </a:pathLst>
          </a:custGeom>
          <a:ln w="1102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" name="object 10"/>
          <p:cNvSpPr/>
          <p:nvPr/>
        </p:nvSpPr>
        <p:spPr>
          <a:xfrm>
            <a:off x="508863" y="10222991"/>
            <a:ext cx="0" cy="164592"/>
          </a:xfrm>
          <a:custGeom>
            <a:avLst/>
            <a:gdLst/>
            <a:ahLst/>
            <a:cxnLst/>
            <a:rect l="l" t="t" r="r" b="b"/>
            <a:pathLst>
              <a:path w="0" h="164592">
                <a:moveTo>
                  <a:pt x="0" y="0"/>
                </a:moveTo>
                <a:lnTo>
                  <a:pt x="0" y="164592"/>
                </a:lnTo>
              </a:path>
            </a:pathLst>
          </a:custGeom>
          <a:ln w="10718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" name="object 11"/>
          <p:cNvSpPr/>
          <p:nvPr/>
        </p:nvSpPr>
        <p:spPr>
          <a:xfrm>
            <a:off x="504139" y="10382859"/>
            <a:ext cx="6541363" cy="0"/>
          </a:xfrm>
          <a:custGeom>
            <a:avLst/>
            <a:gdLst/>
            <a:ahLst/>
            <a:cxnLst/>
            <a:rect l="l" t="t" r="r" b="b"/>
            <a:pathLst>
              <a:path w="6541363" h="0">
                <a:moveTo>
                  <a:pt x="0" y="0"/>
                </a:moveTo>
                <a:lnTo>
                  <a:pt x="6541363" y="0"/>
                </a:lnTo>
              </a:path>
            </a:pathLst>
          </a:custGeom>
          <a:ln w="10718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" name="object 12"/>
          <p:cNvSpPr/>
          <p:nvPr/>
        </p:nvSpPr>
        <p:spPr>
          <a:xfrm>
            <a:off x="413918" y="348970"/>
            <a:ext cx="144170" cy="64922"/>
          </a:xfrm>
          <a:custGeom>
            <a:avLst/>
            <a:gdLst/>
            <a:ahLst/>
            <a:cxnLst/>
            <a:rect l="l" t="t" r="r" b="b"/>
            <a:pathLst>
              <a:path w="144170" h="64922">
                <a:moveTo>
                  <a:pt x="0" y="64922"/>
                </a:moveTo>
                <a:lnTo>
                  <a:pt x="144170" y="64922"/>
                </a:lnTo>
                <a:lnTo>
                  <a:pt x="144170" y="0"/>
                </a:lnTo>
                <a:lnTo>
                  <a:pt x="0" y="0"/>
                </a:lnTo>
                <a:lnTo>
                  <a:pt x="0" y="64922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" name="object 13"/>
          <p:cNvSpPr/>
          <p:nvPr/>
        </p:nvSpPr>
        <p:spPr>
          <a:xfrm>
            <a:off x="348995" y="348995"/>
            <a:ext cx="64922" cy="208788"/>
          </a:xfrm>
          <a:custGeom>
            <a:avLst/>
            <a:gdLst/>
            <a:ahLst/>
            <a:cxnLst/>
            <a:rect l="l" t="t" r="r" b="b"/>
            <a:pathLst>
              <a:path w="64922" h="208788">
                <a:moveTo>
                  <a:pt x="0" y="208788"/>
                </a:moveTo>
                <a:lnTo>
                  <a:pt x="64922" y="208788"/>
                </a:lnTo>
                <a:lnTo>
                  <a:pt x="64922" y="0"/>
                </a:lnTo>
                <a:lnTo>
                  <a:pt x="0" y="0"/>
                </a:lnTo>
                <a:lnTo>
                  <a:pt x="0" y="208788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" name="object 14"/>
          <p:cNvSpPr/>
          <p:nvPr/>
        </p:nvSpPr>
        <p:spPr>
          <a:xfrm>
            <a:off x="515112" y="309701"/>
            <a:ext cx="6541363" cy="0"/>
          </a:xfrm>
          <a:custGeom>
            <a:avLst/>
            <a:gdLst/>
            <a:ahLst/>
            <a:cxnLst/>
            <a:rect l="l" t="t" r="r" b="b"/>
            <a:pathLst>
              <a:path w="6541363" h="0">
                <a:moveTo>
                  <a:pt x="0" y="0"/>
                </a:moveTo>
                <a:lnTo>
                  <a:pt x="6541363" y="0"/>
                </a:lnTo>
              </a:path>
            </a:pathLst>
          </a:custGeom>
          <a:ln w="1102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" name="object 15"/>
          <p:cNvSpPr/>
          <p:nvPr/>
        </p:nvSpPr>
        <p:spPr>
          <a:xfrm>
            <a:off x="519988" y="304850"/>
            <a:ext cx="0" cy="153619"/>
          </a:xfrm>
          <a:custGeom>
            <a:avLst/>
            <a:gdLst/>
            <a:ahLst/>
            <a:cxnLst/>
            <a:rect l="l" t="t" r="r" b="b"/>
            <a:pathLst>
              <a:path w="0" h="153619">
                <a:moveTo>
                  <a:pt x="0" y="0"/>
                </a:moveTo>
                <a:lnTo>
                  <a:pt x="0" y="153619"/>
                </a:lnTo>
              </a:path>
            </a:pathLst>
          </a:custGeom>
          <a:ln w="1102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" name="object 16"/>
          <p:cNvSpPr/>
          <p:nvPr/>
        </p:nvSpPr>
        <p:spPr>
          <a:xfrm>
            <a:off x="304800" y="464514"/>
            <a:ext cx="220065" cy="0"/>
          </a:xfrm>
          <a:custGeom>
            <a:avLst/>
            <a:gdLst/>
            <a:ahLst/>
            <a:cxnLst/>
            <a:rect l="l" t="t" r="r" b="b"/>
            <a:pathLst>
              <a:path w="220065" h="0">
                <a:moveTo>
                  <a:pt x="0" y="0"/>
                </a:moveTo>
                <a:lnTo>
                  <a:pt x="220065" y="0"/>
                </a:lnTo>
              </a:path>
            </a:pathLst>
          </a:custGeom>
          <a:ln w="1102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7" name="object 17"/>
          <p:cNvSpPr/>
          <p:nvPr/>
        </p:nvSpPr>
        <p:spPr>
          <a:xfrm>
            <a:off x="309676" y="304850"/>
            <a:ext cx="0" cy="153619"/>
          </a:xfrm>
          <a:custGeom>
            <a:avLst/>
            <a:gdLst/>
            <a:ahLst/>
            <a:cxnLst/>
            <a:rect l="l" t="t" r="r" b="b"/>
            <a:pathLst>
              <a:path w="0" h="153619">
                <a:moveTo>
                  <a:pt x="0" y="0"/>
                </a:moveTo>
                <a:lnTo>
                  <a:pt x="0" y="153619"/>
                </a:lnTo>
              </a:path>
            </a:pathLst>
          </a:custGeom>
          <a:ln w="1102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8" name="object 18"/>
          <p:cNvSpPr/>
          <p:nvPr/>
        </p:nvSpPr>
        <p:spPr>
          <a:xfrm>
            <a:off x="304800" y="309701"/>
            <a:ext cx="164592" cy="0"/>
          </a:xfrm>
          <a:custGeom>
            <a:avLst/>
            <a:gdLst/>
            <a:ahLst/>
            <a:cxnLst/>
            <a:rect l="l" t="t" r="r" b="b"/>
            <a:pathLst>
              <a:path w="164592" h="0">
                <a:moveTo>
                  <a:pt x="0" y="0"/>
                </a:moveTo>
                <a:lnTo>
                  <a:pt x="164592" y="0"/>
                </a:lnTo>
              </a:path>
            </a:pathLst>
          </a:custGeom>
          <a:ln w="1102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9" name="object 19"/>
          <p:cNvSpPr/>
          <p:nvPr/>
        </p:nvSpPr>
        <p:spPr>
          <a:xfrm>
            <a:off x="464667" y="304799"/>
            <a:ext cx="0" cy="208788"/>
          </a:xfrm>
          <a:custGeom>
            <a:avLst/>
            <a:gdLst/>
            <a:ahLst/>
            <a:cxnLst/>
            <a:rect l="l" t="t" r="r" b="b"/>
            <a:pathLst>
              <a:path w="0" h="208788">
                <a:moveTo>
                  <a:pt x="0" y="0"/>
                </a:moveTo>
                <a:lnTo>
                  <a:pt x="0" y="208788"/>
                </a:lnTo>
              </a:path>
            </a:pathLst>
          </a:custGeom>
          <a:ln w="10718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0" name="object 20"/>
          <p:cNvSpPr/>
          <p:nvPr/>
        </p:nvSpPr>
        <p:spPr>
          <a:xfrm>
            <a:off x="304800" y="508863"/>
            <a:ext cx="164592" cy="0"/>
          </a:xfrm>
          <a:custGeom>
            <a:avLst/>
            <a:gdLst/>
            <a:ahLst/>
            <a:cxnLst/>
            <a:rect l="l" t="t" r="r" b="b"/>
            <a:pathLst>
              <a:path w="164592" h="0">
                <a:moveTo>
                  <a:pt x="0" y="0"/>
                </a:moveTo>
                <a:lnTo>
                  <a:pt x="164592" y="0"/>
                </a:lnTo>
              </a:path>
            </a:pathLst>
          </a:custGeom>
          <a:ln w="10718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1" name="object 21"/>
          <p:cNvSpPr/>
          <p:nvPr/>
        </p:nvSpPr>
        <p:spPr>
          <a:xfrm>
            <a:off x="559308" y="10278465"/>
            <a:ext cx="256336" cy="64922"/>
          </a:xfrm>
          <a:custGeom>
            <a:avLst/>
            <a:gdLst/>
            <a:ahLst/>
            <a:cxnLst/>
            <a:rect l="l" t="t" r="r" b="b"/>
            <a:pathLst>
              <a:path w="256336" h="64922">
                <a:moveTo>
                  <a:pt x="0" y="64922"/>
                </a:moveTo>
                <a:lnTo>
                  <a:pt x="256336" y="64922"/>
                </a:lnTo>
                <a:lnTo>
                  <a:pt x="256336" y="0"/>
                </a:lnTo>
                <a:lnTo>
                  <a:pt x="0" y="0"/>
                </a:lnTo>
                <a:lnTo>
                  <a:pt x="0" y="64922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2" name="object 22"/>
          <p:cNvSpPr/>
          <p:nvPr/>
        </p:nvSpPr>
        <p:spPr>
          <a:xfrm>
            <a:off x="817168" y="10278465"/>
            <a:ext cx="256031" cy="64922"/>
          </a:xfrm>
          <a:custGeom>
            <a:avLst/>
            <a:gdLst/>
            <a:ahLst/>
            <a:cxnLst/>
            <a:rect l="l" t="t" r="r" b="b"/>
            <a:pathLst>
              <a:path w="256031" h="64922">
                <a:moveTo>
                  <a:pt x="0" y="64922"/>
                </a:moveTo>
                <a:lnTo>
                  <a:pt x="256031" y="64922"/>
                </a:lnTo>
                <a:lnTo>
                  <a:pt x="256031" y="0"/>
                </a:lnTo>
                <a:lnTo>
                  <a:pt x="0" y="0"/>
                </a:lnTo>
                <a:lnTo>
                  <a:pt x="0" y="64922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3" name="object 23"/>
          <p:cNvSpPr/>
          <p:nvPr/>
        </p:nvSpPr>
        <p:spPr>
          <a:xfrm>
            <a:off x="1074724" y="10278465"/>
            <a:ext cx="256031" cy="64922"/>
          </a:xfrm>
          <a:custGeom>
            <a:avLst/>
            <a:gdLst/>
            <a:ahLst/>
            <a:cxnLst/>
            <a:rect l="l" t="t" r="r" b="b"/>
            <a:pathLst>
              <a:path w="256031" h="64922">
                <a:moveTo>
                  <a:pt x="0" y="64922"/>
                </a:moveTo>
                <a:lnTo>
                  <a:pt x="256031" y="64922"/>
                </a:lnTo>
                <a:lnTo>
                  <a:pt x="256031" y="0"/>
                </a:lnTo>
                <a:lnTo>
                  <a:pt x="0" y="0"/>
                </a:lnTo>
                <a:lnTo>
                  <a:pt x="0" y="64922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4" name="object 24"/>
          <p:cNvSpPr/>
          <p:nvPr/>
        </p:nvSpPr>
        <p:spPr>
          <a:xfrm>
            <a:off x="1332230" y="10278465"/>
            <a:ext cx="256031" cy="64922"/>
          </a:xfrm>
          <a:custGeom>
            <a:avLst/>
            <a:gdLst/>
            <a:ahLst/>
            <a:cxnLst/>
            <a:rect l="l" t="t" r="r" b="b"/>
            <a:pathLst>
              <a:path w="256031" h="64922">
                <a:moveTo>
                  <a:pt x="0" y="64922"/>
                </a:moveTo>
                <a:lnTo>
                  <a:pt x="256031" y="64922"/>
                </a:lnTo>
                <a:lnTo>
                  <a:pt x="256031" y="0"/>
                </a:lnTo>
                <a:lnTo>
                  <a:pt x="0" y="0"/>
                </a:lnTo>
                <a:lnTo>
                  <a:pt x="0" y="64922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5" name="object 25"/>
          <p:cNvSpPr/>
          <p:nvPr/>
        </p:nvSpPr>
        <p:spPr>
          <a:xfrm>
            <a:off x="1589786" y="10278465"/>
            <a:ext cx="256031" cy="64922"/>
          </a:xfrm>
          <a:custGeom>
            <a:avLst/>
            <a:gdLst/>
            <a:ahLst/>
            <a:cxnLst/>
            <a:rect l="l" t="t" r="r" b="b"/>
            <a:pathLst>
              <a:path w="256031" h="64922">
                <a:moveTo>
                  <a:pt x="0" y="64922"/>
                </a:moveTo>
                <a:lnTo>
                  <a:pt x="256031" y="64922"/>
                </a:lnTo>
                <a:lnTo>
                  <a:pt x="256031" y="0"/>
                </a:lnTo>
                <a:lnTo>
                  <a:pt x="0" y="0"/>
                </a:lnTo>
                <a:lnTo>
                  <a:pt x="0" y="64922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6" name="object 26"/>
          <p:cNvSpPr/>
          <p:nvPr/>
        </p:nvSpPr>
        <p:spPr>
          <a:xfrm>
            <a:off x="1847342" y="10278465"/>
            <a:ext cx="256031" cy="64922"/>
          </a:xfrm>
          <a:custGeom>
            <a:avLst/>
            <a:gdLst/>
            <a:ahLst/>
            <a:cxnLst/>
            <a:rect l="l" t="t" r="r" b="b"/>
            <a:pathLst>
              <a:path w="256031" h="64922">
                <a:moveTo>
                  <a:pt x="0" y="64922"/>
                </a:moveTo>
                <a:lnTo>
                  <a:pt x="256031" y="64922"/>
                </a:lnTo>
                <a:lnTo>
                  <a:pt x="256031" y="0"/>
                </a:lnTo>
                <a:lnTo>
                  <a:pt x="0" y="0"/>
                </a:lnTo>
                <a:lnTo>
                  <a:pt x="0" y="64922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7" name="object 27"/>
          <p:cNvSpPr/>
          <p:nvPr/>
        </p:nvSpPr>
        <p:spPr>
          <a:xfrm>
            <a:off x="2104898" y="10278465"/>
            <a:ext cx="256336" cy="64922"/>
          </a:xfrm>
          <a:custGeom>
            <a:avLst/>
            <a:gdLst/>
            <a:ahLst/>
            <a:cxnLst/>
            <a:rect l="l" t="t" r="r" b="b"/>
            <a:pathLst>
              <a:path w="256336" h="64922">
                <a:moveTo>
                  <a:pt x="0" y="64922"/>
                </a:moveTo>
                <a:lnTo>
                  <a:pt x="256336" y="64922"/>
                </a:lnTo>
                <a:lnTo>
                  <a:pt x="256336" y="0"/>
                </a:lnTo>
                <a:lnTo>
                  <a:pt x="0" y="0"/>
                </a:lnTo>
                <a:lnTo>
                  <a:pt x="0" y="64922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8" name="object 28"/>
          <p:cNvSpPr/>
          <p:nvPr/>
        </p:nvSpPr>
        <p:spPr>
          <a:xfrm>
            <a:off x="2362454" y="10278465"/>
            <a:ext cx="256336" cy="64922"/>
          </a:xfrm>
          <a:custGeom>
            <a:avLst/>
            <a:gdLst/>
            <a:ahLst/>
            <a:cxnLst/>
            <a:rect l="l" t="t" r="r" b="b"/>
            <a:pathLst>
              <a:path w="256336" h="64922">
                <a:moveTo>
                  <a:pt x="0" y="64922"/>
                </a:moveTo>
                <a:lnTo>
                  <a:pt x="256336" y="64922"/>
                </a:lnTo>
                <a:lnTo>
                  <a:pt x="256336" y="0"/>
                </a:lnTo>
                <a:lnTo>
                  <a:pt x="0" y="0"/>
                </a:lnTo>
                <a:lnTo>
                  <a:pt x="0" y="64922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9" name="object 29"/>
          <p:cNvSpPr/>
          <p:nvPr/>
        </p:nvSpPr>
        <p:spPr>
          <a:xfrm>
            <a:off x="2620391" y="10278465"/>
            <a:ext cx="256031" cy="64922"/>
          </a:xfrm>
          <a:custGeom>
            <a:avLst/>
            <a:gdLst/>
            <a:ahLst/>
            <a:cxnLst/>
            <a:rect l="l" t="t" r="r" b="b"/>
            <a:pathLst>
              <a:path w="256031" h="64922">
                <a:moveTo>
                  <a:pt x="0" y="64922"/>
                </a:moveTo>
                <a:lnTo>
                  <a:pt x="256031" y="64922"/>
                </a:lnTo>
                <a:lnTo>
                  <a:pt x="256031" y="0"/>
                </a:lnTo>
                <a:lnTo>
                  <a:pt x="0" y="0"/>
                </a:lnTo>
                <a:lnTo>
                  <a:pt x="0" y="64922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0" name="object 30"/>
          <p:cNvSpPr/>
          <p:nvPr/>
        </p:nvSpPr>
        <p:spPr>
          <a:xfrm>
            <a:off x="2877947" y="10278465"/>
            <a:ext cx="256031" cy="64922"/>
          </a:xfrm>
          <a:custGeom>
            <a:avLst/>
            <a:gdLst/>
            <a:ahLst/>
            <a:cxnLst/>
            <a:rect l="l" t="t" r="r" b="b"/>
            <a:pathLst>
              <a:path w="256031" h="64922">
                <a:moveTo>
                  <a:pt x="0" y="64922"/>
                </a:moveTo>
                <a:lnTo>
                  <a:pt x="256031" y="64922"/>
                </a:lnTo>
                <a:lnTo>
                  <a:pt x="256031" y="0"/>
                </a:lnTo>
                <a:lnTo>
                  <a:pt x="0" y="0"/>
                </a:lnTo>
                <a:lnTo>
                  <a:pt x="0" y="64922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1" name="object 31"/>
          <p:cNvSpPr/>
          <p:nvPr/>
        </p:nvSpPr>
        <p:spPr>
          <a:xfrm>
            <a:off x="3135502" y="10278465"/>
            <a:ext cx="256032" cy="64922"/>
          </a:xfrm>
          <a:custGeom>
            <a:avLst/>
            <a:gdLst/>
            <a:ahLst/>
            <a:cxnLst/>
            <a:rect l="l" t="t" r="r" b="b"/>
            <a:pathLst>
              <a:path w="256032" h="64922">
                <a:moveTo>
                  <a:pt x="0" y="64922"/>
                </a:moveTo>
                <a:lnTo>
                  <a:pt x="256032" y="64922"/>
                </a:lnTo>
                <a:lnTo>
                  <a:pt x="256032" y="0"/>
                </a:lnTo>
                <a:lnTo>
                  <a:pt x="0" y="0"/>
                </a:lnTo>
                <a:lnTo>
                  <a:pt x="0" y="64922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2" name="object 32"/>
          <p:cNvSpPr/>
          <p:nvPr/>
        </p:nvSpPr>
        <p:spPr>
          <a:xfrm>
            <a:off x="3393059" y="10278465"/>
            <a:ext cx="256032" cy="64922"/>
          </a:xfrm>
          <a:custGeom>
            <a:avLst/>
            <a:gdLst/>
            <a:ahLst/>
            <a:cxnLst/>
            <a:rect l="l" t="t" r="r" b="b"/>
            <a:pathLst>
              <a:path w="256032" h="64922">
                <a:moveTo>
                  <a:pt x="0" y="64922"/>
                </a:moveTo>
                <a:lnTo>
                  <a:pt x="256032" y="64922"/>
                </a:lnTo>
                <a:lnTo>
                  <a:pt x="256032" y="0"/>
                </a:lnTo>
                <a:lnTo>
                  <a:pt x="0" y="0"/>
                </a:lnTo>
                <a:lnTo>
                  <a:pt x="0" y="64922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3" name="object 33"/>
          <p:cNvSpPr/>
          <p:nvPr/>
        </p:nvSpPr>
        <p:spPr>
          <a:xfrm>
            <a:off x="3650615" y="10278465"/>
            <a:ext cx="256336" cy="64922"/>
          </a:xfrm>
          <a:custGeom>
            <a:avLst/>
            <a:gdLst/>
            <a:ahLst/>
            <a:cxnLst/>
            <a:rect l="l" t="t" r="r" b="b"/>
            <a:pathLst>
              <a:path w="256336" h="64922">
                <a:moveTo>
                  <a:pt x="0" y="64922"/>
                </a:moveTo>
                <a:lnTo>
                  <a:pt x="256336" y="64922"/>
                </a:lnTo>
                <a:lnTo>
                  <a:pt x="256336" y="0"/>
                </a:lnTo>
                <a:lnTo>
                  <a:pt x="0" y="0"/>
                </a:lnTo>
                <a:lnTo>
                  <a:pt x="0" y="64922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4" name="object 34"/>
          <p:cNvSpPr/>
          <p:nvPr/>
        </p:nvSpPr>
        <p:spPr>
          <a:xfrm>
            <a:off x="3908171" y="10278465"/>
            <a:ext cx="256336" cy="64922"/>
          </a:xfrm>
          <a:custGeom>
            <a:avLst/>
            <a:gdLst/>
            <a:ahLst/>
            <a:cxnLst/>
            <a:rect l="l" t="t" r="r" b="b"/>
            <a:pathLst>
              <a:path w="256336" h="64922">
                <a:moveTo>
                  <a:pt x="0" y="64922"/>
                </a:moveTo>
                <a:lnTo>
                  <a:pt x="256336" y="64922"/>
                </a:lnTo>
                <a:lnTo>
                  <a:pt x="256336" y="0"/>
                </a:lnTo>
                <a:lnTo>
                  <a:pt x="0" y="0"/>
                </a:lnTo>
                <a:lnTo>
                  <a:pt x="0" y="64922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5" name="object 35"/>
          <p:cNvSpPr/>
          <p:nvPr/>
        </p:nvSpPr>
        <p:spPr>
          <a:xfrm>
            <a:off x="4165980" y="10278465"/>
            <a:ext cx="256032" cy="64922"/>
          </a:xfrm>
          <a:custGeom>
            <a:avLst/>
            <a:gdLst/>
            <a:ahLst/>
            <a:cxnLst/>
            <a:rect l="l" t="t" r="r" b="b"/>
            <a:pathLst>
              <a:path w="256032" h="64922">
                <a:moveTo>
                  <a:pt x="0" y="64922"/>
                </a:moveTo>
                <a:lnTo>
                  <a:pt x="256032" y="64922"/>
                </a:lnTo>
                <a:lnTo>
                  <a:pt x="256032" y="0"/>
                </a:lnTo>
                <a:lnTo>
                  <a:pt x="0" y="0"/>
                </a:lnTo>
                <a:lnTo>
                  <a:pt x="0" y="64922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6" name="object 36"/>
          <p:cNvSpPr/>
          <p:nvPr/>
        </p:nvSpPr>
        <p:spPr>
          <a:xfrm>
            <a:off x="4423536" y="10278465"/>
            <a:ext cx="256032" cy="64922"/>
          </a:xfrm>
          <a:custGeom>
            <a:avLst/>
            <a:gdLst/>
            <a:ahLst/>
            <a:cxnLst/>
            <a:rect l="l" t="t" r="r" b="b"/>
            <a:pathLst>
              <a:path w="256032" h="64922">
                <a:moveTo>
                  <a:pt x="0" y="64922"/>
                </a:moveTo>
                <a:lnTo>
                  <a:pt x="256032" y="64922"/>
                </a:lnTo>
                <a:lnTo>
                  <a:pt x="256032" y="0"/>
                </a:lnTo>
                <a:lnTo>
                  <a:pt x="0" y="0"/>
                </a:lnTo>
                <a:lnTo>
                  <a:pt x="0" y="64922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7" name="object 37"/>
          <p:cNvSpPr/>
          <p:nvPr/>
        </p:nvSpPr>
        <p:spPr>
          <a:xfrm>
            <a:off x="4681092" y="10278465"/>
            <a:ext cx="256032" cy="64922"/>
          </a:xfrm>
          <a:custGeom>
            <a:avLst/>
            <a:gdLst/>
            <a:ahLst/>
            <a:cxnLst/>
            <a:rect l="l" t="t" r="r" b="b"/>
            <a:pathLst>
              <a:path w="256032" h="64922">
                <a:moveTo>
                  <a:pt x="0" y="64922"/>
                </a:moveTo>
                <a:lnTo>
                  <a:pt x="256032" y="64922"/>
                </a:lnTo>
                <a:lnTo>
                  <a:pt x="256032" y="0"/>
                </a:lnTo>
                <a:lnTo>
                  <a:pt x="0" y="0"/>
                </a:lnTo>
                <a:lnTo>
                  <a:pt x="0" y="64922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8" name="object 38"/>
          <p:cNvSpPr/>
          <p:nvPr/>
        </p:nvSpPr>
        <p:spPr>
          <a:xfrm>
            <a:off x="4938648" y="10278465"/>
            <a:ext cx="256032" cy="64922"/>
          </a:xfrm>
          <a:custGeom>
            <a:avLst/>
            <a:gdLst/>
            <a:ahLst/>
            <a:cxnLst/>
            <a:rect l="l" t="t" r="r" b="b"/>
            <a:pathLst>
              <a:path w="256032" h="64922">
                <a:moveTo>
                  <a:pt x="0" y="64922"/>
                </a:moveTo>
                <a:lnTo>
                  <a:pt x="256032" y="64922"/>
                </a:lnTo>
                <a:lnTo>
                  <a:pt x="256032" y="0"/>
                </a:lnTo>
                <a:lnTo>
                  <a:pt x="0" y="0"/>
                </a:lnTo>
                <a:lnTo>
                  <a:pt x="0" y="64922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9" name="object 39"/>
          <p:cNvSpPr/>
          <p:nvPr/>
        </p:nvSpPr>
        <p:spPr>
          <a:xfrm>
            <a:off x="5196204" y="10278465"/>
            <a:ext cx="256336" cy="64922"/>
          </a:xfrm>
          <a:custGeom>
            <a:avLst/>
            <a:gdLst/>
            <a:ahLst/>
            <a:cxnLst/>
            <a:rect l="l" t="t" r="r" b="b"/>
            <a:pathLst>
              <a:path w="256336" h="64922">
                <a:moveTo>
                  <a:pt x="0" y="64922"/>
                </a:moveTo>
                <a:lnTo>
                  <a:pt x="256336" y="64922"/>
                </a:lnTo>
                <a:lnTo>
                  <a:pt x="256336" y="0"/>
                </a:lnTo>
                <a:lnTo>
                  <a:pt x="0" y="0"/>
                </a:lnTo>
                <a:lnTo>
                  <a:pt x="0" y="64922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0" name="object 40"/>
          <p:cNvSpPr/>
          <p:nvPr/>
        </p:nvSpPr>
        <p:spPr>
          <a:xfrm>
            <a:off x="5453760" y="10278465"/>
            <a:ext cx="256336" cy="64922"/>
          </a:xfrm>
          <a:custGeom>
            <a:avLst/>
            <a:gdLst/>
            <a:ahLst/>
            <a:cxnLst/>
            <a:rect l="l" t="t" r="r" b="b"/>
            <a:pathLst>
              <a:path w="256336" h="64922">
                <a:moveTo>
                  <a:pt x="0" y="64922"/>
                </a:moveTo>
                <a:lnTo>
                  <a:pt x="256336" y="64922"/>
                </a:lnTo>
                <a:lnTo>
                  <a:pt x="256336" y="0"/>
                </a:lnTo>
                <a:lnTo>
                  <a:pt x="0" y="0"/>
                </a:lnTo>
                <a:lnTo>
                  <a:pt x="0" y="64922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1" name="object 41"/>
          <p:cNvSpPr/>
          <p:nvPr/>
        </p:nvSpPr>
        <p:spPr>
          <a:xfrm>
            <a:off x="5711697" y="10278465"/>
            <a:ext cx="256032" cy="64922"/>
          </a:xfrm>
          <a:custGeom>
            <a:avLst/>
            <a:gdLst/>
            <a:ahLst/>
            <a:cxnLst/>
            <a:rect l="l" t="t" r="r" b="b"/>
            <a:pathLst>
              <a:path w="256032" h="64922">
                <a:moveTo>
                  <a:pt x="0" y="64922"/>
                </a:moveTo>
                <a:lnTo>
                  <a:pt x="256032" y="64922"/>
                </a:lnTo>
                <a:lnTo>
                  <a:pt x="256032" y="0"/>
                </a:lnTo>
                <a:lnTo>
                  <a:pt x="0" y="0"/>
                </a:lnTo>
                <a:lnTo>
                  <a:pt x="0" y="64922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2" name="object 42"/>
          <p:cNvSpPr/>
          <p:nvPr/>
        </p:nvSpPr>
        <p:spPr>
          <a:xfrm>
            <a:off x="5969253" y="10278465"/>
            <a:ext cx="256032" cy="64922"/>
          </a:xfrm>
          <a:custGeom>
            <a:avLst/>
            <a:gdLst/>
            <a:ahLst/>
            <a:cxnLst/>
            <a:rect l="l" t="t" r="r" b="b"/>
            <a:pathLst>
              <a:path w="256032" h="64922">
                <a:moveTo>
                  <a:pt x="0" y="64922"/>
                </a:moveTo>
                <a:lnTo>
                  <a:pt x="256032" y="64922"/>
                </a:lnTo>
                <a:lnTo>
                  <a:pt x="256032" y="0"/>
                </a:lnTo>
                <a:lnTo>
                  <a:pt x="0" y="0"/>
                </a:lnTo>
                <a:lnTo>
                  <a:pt x="0" y="64922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3" name="object 43"/>
          <p:cNvSpPr/>
          <p:nvPr/>
        </p:nvSpPr>
        <p:spPr>
          <a:xfrm>
            <a:off x="6226809" y="10278465"/>
            <a:ext cx="256032" cy="64922"/>
          </a:xfrm>
          <a:custGeom>
            <a:avLst/>
            <a:gdLst/>
            <a:ahLst/>
            <a:cxnLst/>
            <a:rect l="l" t="t" r="r" b="b"/>
            <a:pathLst>
              <a:path w="256032" h="64922">
                <a:moveTo>
                  <a:pt x="0" y="64922"/>
                </a:moveTo>
                <a:lnTo>
                  <a:pt x="256032" y="64922"/>
                </a:lnTo>
                <a:lnTo>
                  <a:pt x="256032" y="0"/>
                </a:lnTo>
                <a:lnTo>
                  <a:pt x="0" y="0"/>
                </a:lnTo>
                <a:lnTo>
                  <a:pt x="0" y="64922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4" name="object 44"/>
          <p:cNvSpPr/>
          <p:nvPr/>
        </p:nvSpPr>
        <p:spPr>
          <a:xfrm>
            <a:off x="6484365" y="10278465"/>
            <a:ext cx="257556" cy="64922"/>
          </a:xfrm>
          <a:custGeom>
            <a:avLst/>
            <a:gdLst/>
            <a:ahLst/>
            <a:cxnLst/>
            <a:rect l="l" t="t" r="r" b="b"/>
            <a:pathLst>
              <a:path w="257555" h="64922">
                <a:moveTo>
                  <a:pt x="0" y="64922"/>
                </a:moveTo>
                <a:lnTo>
                  <a:pt x="257556" y="64922"/>
                </a:lnTo>
                <a:lnTo>
                  <a:pt x="257556" y="0"/>
                </a:lnTo>
                <a:lnTo>
                  <a:pt x="0" y="0"/>
                </a:lnTo>
                <a:lnTo>
                  <a:pt x="0" y="64922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5" name="object 45"/>
          <p:cNvSpPr/>
          <p:nvPr/>
        </p:nvSpPr>
        <p:spPr>
          <a:xfrm>
            <a:off x="6743445" y="10278465"/>
            <a:ext cx="257555" cy="64922"/>
          </a:xfrm>
          <a:custGeom>
            <a:avLst/>
            <a:gdLst/>
            <a:ahLst/>
            <a:cxnLst/>
            <a:rect l="l" t="t" r="r" b="b"/>
            <a:pathLst>
              <a:path w="257555" h="64922">
                <a:moveTo>
                  <a:pt x="0" y="64922"/>
                </a:moveTo>
                <a:lnTo>
                  <a:pt x="257555" y="64922"/>
                </a:lnTo>
                <a:lnTo>
                  <a:pt x="257555" y="0"/>
                </a:lnTo>
                <a:lnTo>
                  <a:pt x="0" y="0"/>
                </a:lnTo>
                <a:lnTo>
                  <a:pt x="0" y="64922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6" name="object 46"/>
          <p:cNvSpPr/>
          <p:nvPr/>
        </p:nvSpPr>
        <p:spPr>
          <a:xfrm>
            <a:off x="559308" y="348970"/>
            <a:ext cx="256336" cy="64922"/>
          </a:xfrm>
          <a:custGeom>
            <a:avLst/>
            <a:gdLst/>
            <a:ahLst/>
            <a:cxnLst/>
            <a:rect l="l" t="t" r="r" b="b"/>
            <a:pathLst>
              <a:path w="256336" h="64922">
                <a:moveTo>
                  <a:pt x="0" y="64922"/>
                </a:moveTo>
                <a:lnTo>
                  <a:pt x="256336" y="64922"/>
                </a:lnTo>
                <a:lnTo>
                  <a:pt x="256336" y="0"/>
                </a:lnTo>
                <a:lnTo>
                  <a:pt x="0" y="0"/>
                </a:lnTo>
                <a:lnTo>
                  <a:pt x="0" y="64922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7" name="object 47"/>
          <p:cNvSpPr/>
          <p:nvPr/>
        </p:nvSpPr>
        <p:spPr>
          <a:xfrm>
            <a:off x="817168" y="348970"/>
            <a:ext cx="256031" cy="64922"/>
          </a:xfrm>
          <a:custGeom>
            <a:avLst/>
            <a:gdLst/>
            <a:ahLst/>
            <a:cxnLst/>
            <a:rect l="l" t="t" r="r" b="b"/>
            <a:pathLst>
              <a:path w="256031" h="64922">
                <a:moveTo>
                  <a:pt x="0" y="64922"/>
                </a:moveTo>
                <a:lnTo>
                  <a:pt x="256031" y="64922"/>
                </a:lnTo>
                <a:lnTo>
                  <a:pt x="256031" y="0"/>
                </a:lnTo>
                <a:lnTo>
                  <a:pt x="0" y="0"/>
                </a:lnTo>
                <a:lnTo>
                  <a:pt x="0" y="64922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8" name="object 48"/>
          <p:cNvSpPr/>
          <p:nvPr/>
        </p:nvSpPr>
        <p:spPr>
          <a:xfrm>
            <a:off x="1074724" y="348970"/>
            <a:ext cx="256031" cy="64922"/>
          </a:xfrm>
          <a:custGeom>
            <a:avLst/>
            <a:gdLst/>
            <a:ahLst/>
            <a:cxnLst/>
            <a:rect l="l" t="t" r="r" b="b"/>
            <a:pathLst>
              <a:path w="256031" h="64922">
                <a:moveTo>
                  <a:pt x="0" y="64922"/>
                </a:moveTo>
                <a:lnTo>
                  <a:pt x="256031" y="64922"/>
                </a:lnTo>
                <a:lnTo>
                  <a:pt x="256031" y="0"/>
                </a:lnTo>
                <a:lnTo>
                  <a:pt x="0" y="0"/>
                </a:lnTo>
                <a:lnTo>
                  <a:pt x="0" y="64922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9" name="object 49"/>
          <p:cNvSpPr/>
          <p:nvPr/>
        </p:nvSpPr>
        <p:spPr>
          <a:xfrm>
            <a:off x="1332230" y="348970"/>
            <a:ext cx="256031" cy="64922"/>
          </a:xfrm>
          <a:custGeom>
            <a:avLst/>
            <a:gdLst/>
            <a:ahLst/>
            <a:cxnLst/>
            <a:rect l="l" t="t" r="r" b="b"/>
            <a:pathLst>
              <a:path w="256031" h="64922">
                <a:moveTo>
                  <a:pt x="0" y="64922"/>
                </a:moveTo>
                <a:lnTo>
                  <a:pt x="256031" y="64922"/>
                </a:lnTo>
                <a:lnTo>
                  <a:pt x="256031" y="0"/>
                </a:lnTo>
                <a:lnTo>
                  <a:pt x="0" y="0"/>
                </a:lnTo>
                <a:lnTo>
                  <a:pt x="0" y="64922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0" name="object 50"/>
          <p:cNvSpPr/>
          <p:nvPr/>
        </p:nvSpPr>
        <p:spPr>
          <a:xfrm>
            <a:off x="1589786" y="348970"/>
            <a:ext cx="256031" cy="64922"/>
          </a:xfrm>
          <a:custGeom>
            <a:avLst/>
            <a:gdLst/>
            <a:ahLst/>
            <a:cxnLst/>
            <a:rect l="l" t="t" r="r" b="b"/>
            <a:pathLst>
              <a:path w="256031" h="64922">
                <a:moveTo>
                  <a:pt x="0" y="64922"/>
                </a:moveTo>
                <a:lnTo>
                  <a:pt x="256031" y="64922"/>
                </a:lnTo>
                <a:lnTo>
                  <a:pt x="256031" y="0"/>
                </a:lnTo>
                <a:lnTo>
                  <a:pt x="0" y="0"/>
                </a:lnTo>
                <a:lnTo>
                  <a:pt x="0" y="64922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1" name="object 51"/>
          <p:cNvSpPr/>
          <p:nvPr/>
        </p:nvSpPr>
        <p:spPr>
          <a:xfrm>
            <a:off x="1847342" y="348970"/>
            <a:ext cx="256031" cy="64922"/>
          </a:xfrm>
          <a:custGeom>
            <a:avLst/>
            <a:gdLst/>
            <a:ahLst/>
            <a:cxnLst/>
            <a:rect l="l" t="t" r="r" b="b"/>
            <a:pathLst>
              <a:path w="256031" h="64922">
                <a:moveTo>
                  <a:pt x="0" y="64922"/>
                </a:moveTo>
                <a:lnTo>
                  <a:pt x="256031" y="64922"/>
                </a:lnTo>
                <a:lnTo>
                  <a:pt x="256031" y="0"/>
                </a:lnTo>
                <a:lnTo>
                  <a:pt x="0" y="0"/>
                </a:lnTo>
                <a:lnTo>
                  <a:pt x="0" y="64922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2" name="object 52"/>
          <p:cNvSpPr/>
          <p:nvPr/>
        </p:nvSpPr>
        <p:spPr>
          <a:xfrm>
            <a:off x="2104898" y="348970"/>
            <a:ext cx="256336" cy="64922"/>
          </a:xfrm>
          <a:custGeom>
            <a:avLst/>
            <a:gdLst/>
            <a:ahLst/>
            <a:cxnLst/>
            <a:rect l="l" t="t" r="r" b="b"/>
            <a:pathLst>
              <a:path w="256336" h="64922">
                <a:moveTo>
                  <a:pt x="0" y="64922"/>
                </a:moveTo>
                <a:lnTo>
                  <a:pt x="256336" y="64922"/>
                </a:lnTo>
                <a:lnTo>
                  <a:pt x="256336" y="0"/>
                </a:lnTo>
                <a:lnTo>
                  <a:pt x="0" y="0"/>
                </a:lnTo>
                <a:lnTo>
                  <a:pt x="0" y="64922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3" name="object 53"/>
          <p:cNvSpPr/>
          <p:nvPr/>
        </p:nvSpPr>
        <p:spPr>
          <a:xfrm>
            <a:off x="2362454" y="348970"/>
            <a:ext cx="256336" cy="64922"/>
          </a:xfrm>
          <a:custGeom>
            <a:avLst/>
            <a:gdLst/>
            <a:ahLst/>
            <a:cxnLst/>
            <a:rect l="l" t="t" r="r" b="b"/>
            <a:pathLst>
              <a:path w="256336" h="64922">
                <a:moveTo>
                  <a:pt x="0" y="64922"/>
                </a:moveTo>
                <a:lnTo>
                  <a:pt x="256336" y="64922"/>
                </a:lnTo>
                <a:lnTo>
                  <a:pt x="256336" y="0"/>
                </a:lnTo>
                <a:lnTo>
                  <a:pt x="0" y="0"/>
                </a:lnTo>
                <a:lnTo>
                  <a:pt x="0" y="64922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4" name="object 54"/>
          <p:cNvSpPr/>
          <p:nvPr/>
        </p:nvSpPr>
        <p:spPr>
          <a:xfrm>
            <a:off x="2620391" y="348970"/>
            <a:ext cx="256031" cy="64922"/>
          </a:xfrm>
          <a:custGeom>
            <a:avLst/>
            <a:gdLst/>
            <a:ahLst/>
            <a:cxnLst/>
            <a:rect l="l" t="t" r="r" b="b"/>
            <a:pathLst>
              <a:path w="256031" h="64922">
                <a:moveTo>
                  <a:pt x="0" y="64922"/>
                </a:moveTo>
                <a:lnTo>
                  <a:pt x="256031" y="64922"/>
                </a:lnTo>
                <a:lnTo>
                  <a:pt x="256031" y="0"/>
                </a:lnTo>
                <a:lnTo>
                  <a:pt x="0" y="0"/>
                </a:lnTo>
                <a:lnTo>
                  <a:pt x="0" y="64922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5" name="object 55"/>
          <p:cNvSpPr/>
          <p:nvPr/>
        </p:nvSpPr>
        <p:spPr>
          <a:xfrm>
            <a:off x="2877947" y="348970"/>
            <a:ext cx="256031" cy="64922"/>
          </a:xfrm>
          <a:custGeom>
            <a:avLst/>
            <a:gdLst/>
            <a:ahLst/>
            <a:cxnLst/>
            <a:rect l="l" t="t" r="r" b="b"/>
            <a:pathLst>
              <a:path w="256031" h="64922">
                <a:moveTo>
                  <a:pt x="0" y="64922"/>
                </a:moveTo>
                <a:lnTo>
                  <a:pt x="256031" y="64922"/>
                </a:lnTo>
                <a:lnTo>
                  <a:pt x="256031" y="0"/>
                </a:lnTo>
                <a:lnTo>
                  <a:pt x="0" y="0"/>
                </a:lnTo>
                <a:lnTo>
                  <a:pt x="0" y="64922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6" name="object 56"/>
          <p:cNvSpPr/>
          <p:nvPr/>
        </p:nvSpPr>
        <p:spPr>
          <a:xfrm>
            <a:off x="3135502" y="348970"/>
            <a:ext cx="256032" cy="64922"/>
          </a:xfrm>
          <a:custGeom>
            <a:avLst/>
            <a:gdLst/>
            <a:ahLst/>
            <a:cxnLst/>
            <a:rect l="l" t="t" r="r" b="b"/>
            <a:pathLst>
              <a:path w="256032" h="64922">
                <a:moveTo>
                  <a:pt x="0" y="64922"/>
                </a:moveTo>
                <a:lnTo>
                  <a:pt x="256032" y="64922"/>
                </a:lnTo>
                <a:lnTo>
                  <a:pt x="256032" y="0"/>
                </a:lnTo>
                <a:lnTo>
                  <a:pt x="0" y="0"/>
                </a:lnTo>
                <a:lnTo>
                  <a:pt x="0" y="64922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7" name="object 57"/>
          <p:cNvSpPr/>
          <p:nvPr/>
        </p:nvSpPr>
        <p:spPr>
          <a:xfrm>
            <a:off x="3393059" y="348970"/>
            <a:ext cx="256032" cy="64922"/>
          </a:xfrm>
          <a:custGeom>
            <a:avLst/>
            <a:gdLst/>
            <a:ahLst/>
            <a:cxnLst/>
            <a:rect l="l" t="t" r="r" b="b"/>
            <a:pathLst>
              <a:path w="256032" h="64922">
                <a:moveTo>
                  <a:pt x="0" y="64922"/>
                </a:moveTo>
                <a:lnTo>
                  <a:pt x="256032" y="64922"/>
                </a:lnTo>
                <a:lnTo>
                  <a:pt x="256032" y="0"/>
                </a:lnTo>
                <a:lnTo>
                  <a:pt x="0" y="0"/>
                </a:lnTo>
                <a:lnTo>
                  <a:pt x="0" y="64922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8" name="object 58"/>
          <p:cNvSpPr/>
          <p:nvPr/>
        </p:nvSpPr>
        <p:spPr>
          <a:xfrm>
            <a:off x="3650615" y="348970"/>
            <a:ext cx="256336" cy="64922"/>
          </a:xfrm>
          <a:custGeom>
            <a:avLst/>
            <a:gdLst/>
            <a:ahLst/>
            <a:cxnLst/>
            <a:rect l="l" t="t" r="r" b="b"/>
            <a:pathLst>
              <a:path w="256336" h="64922">
                <a:moveTo>
                  <a:pt x="0" y="64922"/>
                </a:moveTo>
                <a:lnTo>
                  <a:pt x="256336" y="64922"/>
                </a:lnTo>
                <a:lnTo>
                  <a:pt x="256336" y="0"/>
                </a:lnTo>
                <a:lnTo>
                  <a:pt x="0" y="0"/>
                </a:lnTo>
                <a:lnTo>
                  <a:pt x="0" y="64922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9" name="object 59"/>
          <p:cNvSpPr/>
          <p:nvPr/>
        </p:nvSpPr>
        <p:spPr>
          <a:xfrm>
            <a:off x="3908171" y="348970"/>
            <a:ext cx="256336" cy="64922"/>
          </a:xfrm>
          <a:custGeom>
            <a:avLst/>
            <a:gdLst/>
            <a:ahLst/>
            <a:cxnLst/>
            <a:rect l="l" t="t" r="r" b="b"/>
            <a:pathLst>
              <a:path w="256336" h="64922">
                <a:moveTo>
                  <a:pt x="0" y="64922"/>
                </a:moveTo>
                <a:lnTo>
                  <a:pt x="256336" y="64922"/>
                </a:lnTo>
                <a:lnTo>
                  <a:pt x="256336" y="0"/>
                </a:lnTo>
                <a:lnTo>
                  <a:pt x="0" y="0"/>
                </a:lnTo>
                <a:lnTo>
                  <a:pt x="0" y="64922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0" name="object 60"/>
          <p:cNvSpPr/>
          <p:nvPr/>
        </p:nvSpPr>
        <p:spPr>
          <a:xfrm>
            <a:off x="4165980" y="348970"/>
            <a:ext cx="256032" cy="64922"/>
          </a:xfrm>
          <a:custGeom>
            <a:avLst/>
            <a:gdLst/>
            <a:ahLst/>
            <a:cxnLst/>
            <a:rect l="l" t="t" r="r" b="b"/>
            <a:pathLst>
              <a:path w="256032" h="64922">
                <a:moveTo>
                  <a:pt x="0" y="64922"/>
                </a:moveTo>
                <a:lnTo>
                  <a:pt x="256032" y="64922"/>
                </a:lnTo>
                <a:lnTo>
                  <a:pt x="256032" y="0"/>
                </a:lnTo>
                <a:lnTo>
                  <a:pt x="0" y="0"/>
                </a:lnTo>
                <a:lnTo>
                  <a:pt x="0" y="64922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1" name="object 61"/>
          <p:cNvSpPr/>
          <p:nvPr/>
        </p:nvSpPr>
        <p:spPr>
          <a:xfrm>
            <a:off x="4423536" y="348970"/>
            <a:ext cx="256032" cy="64922"/>
          </a:xfrm>
          <a:custGeom>
            <a:avLst/>
            <a:gdLst/>
            <a:ahLst/>
            <a:cxnLst/>
            <a:rect l="l" t="t" r="r" b="b"/>
            <a:pathLst>
              <a:path w="256032" h="64922">
                <a:moveTo>
                  <a:pt x="0" y="64922"/>
                </a:moveTo>
                <a:lnTo>
                  <a:pt x="256032" y="64922"/>
                </a:lnTo>
                <a:lnTo>
                  <a:pt x="256032" y="0"/>
                </a:lnTo>
                <a:lnTo>
                  <a:pt x="0" y="0"/>
                </a:lnTo>
                <a:lnTo>
                  <a:pt x="0" y="64922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2" name="object 62"/>
          <p:cNvSpPr/>
          <p:nvPr/>
        </p:nvSpPr>
        <p:spPr>
          <a:xfrm>
            <a:off x="4681092" y="348970"/>
            <a:ext cx="256032" cy="64922"/>
          </a:xfrm>
          <a:custGeom>
            <a:avLst/>
            <a:gdLst/>
            <a:ahLst/>
            <a:cxnLst/>
            <a:rect l="l" t="t" r="r" b="b"/>
            <a:pathLst>
              <a:path w="256032" h="64922">
                <a:moveTo>
                  <a:pt x="0" y="64922"/>
                </a:moveTo>
                <a:lnTo>
                  <a:pt x="256032" y="64922"/>
                </a:lnTo>
                <a:lnTo>
                  <a:pt x="256032" y="0"/>
                </a:lnTo>
                <a:lnTo>
                  <a:pt x="0" y="0"/>
                </a:lnTo>
                <a:lnTo>
                  <a:pt x="0" y="64922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3" name="object 63"/>
          <p:cNvSpPr/>
          <p:nvPr/>
        </p:nvSpPr>
        <p:spPr>
          <a:xfrm>
            <a:off x="4938648" y="348970"/>
            <a:ext cx="256032" cy="64922"/>
          </a:xfrm>
          <a:custGeom>
            <a:avLst/>
            <a:gdLst/>
            <a:ahLst/>
            <a:cxnLst/>
            <a:rect l="l" t="t" r="r" b="b"/>
            <a:pathLst>
              <a:path w="256032" h="64922">
                <a:moveTo>
                  <a:pt x="0" y="64922"/>
                </a:moveTo>
                <a:lnTo>
                  <a:pt x="256032" y="64922"/>
                </a:lnTo>
                <a:lnTo>
                  <a:pt x="256032" y="0"/>
                </a:lnTo>
                <a:lnTo>
                  <a:pt x="0" y="0"/>
                </a:lnTo>
                <a:lnTo>
                  <a:pt x="0" y="64922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4" name="object 64"/>
          <p:cNvSpPr/>
          <p:nvPr/>
        </p:nvSpPr>
        <p:spPr>
          <a:xfrm>
            <a:off x="5196204" y="348970"/>
            <a:ext cx="256336" cy="64922"/>
          </a:xfrm>
          <a:custGeom>
            <a:avLst/>
            <a:gdLst/>
            <a:ahLst/>
            <a:cxnLst/>
            <a:rect l="l" t="t" r="r" b="b"/>
            <a:pathLst>
              <a:path w="256336" h="64922">
                <a:moveTo>
                  <a:pt x="0" y="64922"/>
                </a:moveTo>
                <a:lnTo>
                  <a:pt x="256336" y="64922"/>
                </a:lnTo>
                <a:lnTo>
                  <a:pt x="256336" y="0"/>
                </a:lnTo>
                <a:lnTo>
                  <a:pt x="0" y="0"/>
                </a:lnTo>
                <a:lnTo>
                  <a:pt x="0" y="64922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5" name="object 65"/>
          <p:cNvSpPr/>
          <p:nvPr/>
        </p:nvSpPr>
        <p:spPr>
          <a:xfrm>
            <a:off x="5453760" y="348970"/>
            <a:ext cx="256336" cy="64922"/>
          </a:xfrm>
          <a:custGeom>
            <a:avLst/>
            <a:gdLst/>
            <a:ahLst/>
            <a:cxnLst/>
            <a:rect l="l" t="t" r="r" b="b"/>
            <a:pathLst>
              <a:path w="256336" h="64922">
                <a:moveTo>
                  <a:pt x="0" y="64922"/>
                </a:moveTo>
                <a:lnTo>
                  <a:pt x="256336" y="64922"/>
                </a:lnTo>
                <a:lnTo>
                  <a:pt x="256336" y="0"/>
                </a:lnTo>
                <a:lnTo>
                  <a:pt x="0" y="0"/>
                </a:lnTo>
                <a:lnTo>
                  <a:pt x="0" y="64922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6" name="object 66"/>
          <p:cNvSpPr/>
          <p:nvPr/>
        </p:nvSpPr>
        <p:spPr>
          <a:xfrm>
            <a:off x="5711697" y="348970"/>
            <a:ext cx="256032" cy="64922"/>
          </a:xfrm>
          <a:custGeom>
            <a:avLst/>
            <a:gdLst/>
            <a:ahLst/>
            <a:cxnLst/>
            <a:rect l="l" t="t" r="r" b="b"/>
            <a:pathLst>
              <a:path w="256032" h="64922">
                <a:moveTo>
                  <a:pt x="0" y="64922"/>
                </a:moveTo>
                <a:lnTo>
                  <a:pt x="256032" y="64922"/>
                </a:lnTo>
                <a:lnTo>
                  <a:pt x="256032" y="0"/>
                </a:lnTo>
                <a:lnTo>
                  <a:pt x="0" y="0"/>
                </a:lnTo>
                <a:lnTo>
                  <a:pt x="0" y="64922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7" name="object 67"/>
          <p:cNvSpPr/>
          <p:nvPr/>
        </p:nvSpPr>
        <p:spPr>
          <a:xfrm>
            <a:off x="5969253" y="348970"/>
            <a:ext cx="256032" cy="64922"/>
          </a:xfrm>
          <a:custGeom>
            <a:avLst/>
            <a:gdLst/>
            <a:ahLst/>
            <a:cxnLst/>
            <a:rect l="l" t="t" r="r" b="b"/>
            <a:pathLst>
              <a:path w="256032" h="64922">
                <a:moveTo>
                  <a:pt x="0" y="64922"/>
                </a:moveTo>
                <a:lnTo>
                  <a:pt x="256032" y="64922"/>
                </a:lnTo>
                <a:lnTo>
                  <a:pt x="256032" y="0"/>
                </a:lnTo>
                <a:lnTo>
                  <a:pt x="0" y="0"/>
                </a:lnTo>
                <a:lnTo>
                  <a:pt x="0" y="64922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8" name="object 68"/>
          <p:cNvSpPr/>
          <p:nvPr/>
        </p:nvSpPr>
        <p:spPr>
          <a:xfrm>
            <a:off x="6226809" y="348970"/>
            <a:ext cx="256032" cy="64922"/>
          </a:xfrm>
          <a:custGeom>
            <a:avLst/>
            <a:gdLst/>
            <a:ahLst/>
            <a:cxnLst/>
            <a:rect l="l" t="t" r="r" b="b"/>
            <a:pathLst>
              <a:path w="256032" h="64922">
                <a:moveTo>
                  <a:pt x="0" y="64922"/>
                </a:moveTo>
                <a:lnTo>
                  <a:pt x="256032" y="64922"/>
                </a:lnTo>
                <a:lnTo>
                  <a:pt x="256032" y="0"/>
                </a:lnTo>
                <a:lnTo>
                  <a:pt x="0" y="0"/>
                </a:lnTo>
                <a:lnTo>
                  <a:pt x="0" y="64922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9" name="object 69"/>
          <p:cNvSpPr/>
          <p:nvPr/>
        </p:nvSpPr>
        <p:spPr>
          <a:xfrm>
            <a:off x="6484365" y="348970"/>
            <a:ext cx="257556" cy="64922"/>
          </a:xfrm>
          <a:custGeom>
            <a:avLst/>
            <a:gdLst/>
            <a:ahLst/>
            <a:cxnLst/>
            <a:rect l="l" t="t" r="r" b="b"/>
            <a:pathLst>
              <a:path w="257555" h="64922">
                <a:moveTo>
                  <a:pt x="0" y="64922"/>
                </a:moveTo>
                <a:lnTo>
                  <a:pt x="257556" y="64922"/>
                </a:lnTo>
                <a:lnTo>
                  <a:pt x="257556" y="0"/>
                </a:lnTo>
                <a:lnTo>
                  <a:pt x="0" y="0"/>
                </a:lnTo>
                <a:lnTo>
                  <a:pt x="0" y="64922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0" name="object 70"/>
          <p:cNvSpPr/>
          <p:nvPr/>
        </p:nvSpPr>
        <p:spPr>
          <a:xfrm>
            <a:off x="6743445" y="348970"/>
            <a:ext cx="257555" cy="64922"/>
          </a:xfrm>
          <a:custGeom>
            <a:avLst/>
            <a:gdLst/>
            <a:ahLst/>
            <a:cxnLst/>
            <a:rect l="l" t="t" r="r" b="b"/>
            <a:pathLst>
              <a:path w="257555" h="64922">
                <a:moveTo>
                  <a:pt x="0" y="64922"/>
                </a:moveTo>
                <a:lnTo>
                  <a:pt x="257555" y="64922"/>
                </a:lnTo>
                <a:lnTo>
                  <a:pt x="257555" y="0"/>
                </a:lnTo>
                <a:lnTo>
                  <a:pt x="0" y="0"/>
                </a:lnTo>
                <a:lnTo>
                  <a:pt x="0" y="64922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1" name="object 71"/>
          <p:cNvSpPr/>
          <p:nvPr/>
        </p:nvSpPr>
        <p:spPr>
          <a:xfrm>
            <a:off x="7002526" y="10278465"/>
            <a:ext cx="143764" cy="64922"/>
          </a:xfrm>
          <a:custGeom>
            <a:avLst/>
            <a:gdLst/>
            <a:ahLst/>
            <a:cxnLst/>
            <a:rect l="l" t="t" r="r" b="b"/>
            <a:pathLst>
              <a:path w="143764" h="64922">
                <a:moveTo>
                  <a:pt x="0" y="64922"/>
                </a:moveTo>
                <a:lnTo>
                  <a:pt x="143764" y="64922"/>
                </a:lnTo>
                <a:lnTo>
                  <a:pt x="143764" y="0"/>
                </a:lnTo>
                <a:lnTo>
                  <a:pt x="0" y="0"/>
                </a:lnTo>
                <a:lnTo>
                  <a:pt x="0" y="64922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2" name="object 72"/>
          <p:cNvSpPr/>
          <p:nvPr/>
        </p:nvSpPr>
        <p:spPr>
          <a:xfrm>
            <a:off x="7146290" y="10134600"/>
            <a:ext cx="64312" cy="208788"/>
          </a:xfrm>
          <a:custGeom>
            <a:avLst/>
            <a:gdLst/>
            <a:ahLst/>
            <a:cxnLst/>
            <a:rect l="l" t="t" r="r" b="b"/>
            <a:pathLst>
              <a:path w="64312" h="208788">
                <a:moveTo>
                  <a:pt x="0" y="208787"/>
                </a:moveTo>
                <a:lnTo>
                  <a:pt x="64312" y="208787"/>
                </a:lnTo>
                <a:lnTo>
                  <a:pt x="64312" y="0"/>
                </a:lnTo>
                <a:lnTo>
                  <a:pt x="0" y="0"/>
                </a:lnTo>
                <a:lnTo>
                  <a:pt x="0" y="208787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3" name="object 73"/>
          <p:cNvSpPr/>
          <p:nvPr/>
        </p:nvSpPr>
        <p:spPr>
          <a:xfrm>
            <a:off x="7040550" y="10234269"/>
            <a:ext cx="0" cy="153314"/>
          </a:xfrm>
          <a:custGeom>
            <a:avLst/>
            <a:gdLst/>
            <a:ahLst/>
            <a:cxnLst/>
            <a:rect l="l" t="t" r="r" b="b"/>
            <a:pathLst>
              <a:path w="0" h="153314">
                <a:moveTo>
                  <a:pt x="0" y="0"/>
                </a:moveTo>
                <a:lnTo>
                  <a:pt x="0" y="153314"/>
                </a:lnTo>
              </a:path>
            </a:pathLst>
          </a:custGeom>
          <a:ln w="1102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4" name="object 74"/>
          <p:cNvSpPr/>
          <p:nvPr/>
        </p:nvSpPr>
        <p:spPr>
          <a:xfrm>
            <a:off x="7035672" y="10227868"/>
            <a:ext cx="220065" cy="0"/>
          </a:xfrm>
          <a:custGeom>
            <a:avLst/>
            <a:gdLst/>
            <a:ahLst/>
            <a:cxnLst/>
            <a:rect l="l" t="t" r="r" b="b"/>
            <a:pathLst>
              <a:path w="220065" h="0">
                <a:moveTo>
                  <a:pt x="0" y="0"/>
                </a:moveTo>
                <a:lnTo>
                  <a:pt x="220065" y="0"/>
                </a:lnTo>
              </a:path>
            </a:pathLst>
          </a:custGeom>
          <a:ln w="1102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5" name="object 75"/>
          <p:cNvSpPr/>
          <p:nvPr/>
        </p:nvSpPr>
        <p:spPr>
          <a:xfrm>
            <a:off x="7250862" y="10234269"/>
            <a:ext cx="0" cy="153314"/>
          </a:xfrm>
          <a:custGeom>
            <a:avLst/>
            <a:gdLst/>
            <a:ahLst/>
            <a:cxnLst/>
            <a:rect l="l" t="t" r="r" b="b"/>
            <a:pathLst>
              <a:path w="0" h="153314">
                <a:moveTo>
                  <a:pt x="0" y="0"/>
                </a:moveTo>
                <a:lnTo>
                  <a:pt x="0" y="153314"/>
                </a:lnTo>
              </a:path>
            </a:pathLst>
          </a:custGeom>
          <a:ln w="1102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6" name="object 76"/>
          <p:cNvSpPr/>
          <p:nvPr/>
        </p:nvSpPr>
        <p:spPr>
          <a:xfrm>
            <a:off x="7091171" y="10382859"/>
            <a:ext cx="164592" cy="0"/>
          </a:xfrm>
          <a:custGeom>
            <a:avLst/>
            <a:gdLst/>
            <a:ahLst/>
            <a:cxnLst/>
            <a:rect l="l" t="t" r="r" b="b"/>
            <a:pathLst>
              <a:path w="164592" h="0">
                <a:moveTo>
                  <a:pt x="0" y="0"/>
                </a:moveTo>
                <a:lnTo>
                  <a:pt x="164592" y="0"/>
                </a:lnTo>
              </a:path>
            </a:pathLst>
          </a:custGeom>
          <a:ln w="10718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7" name="object 77"/>
          <p:cNvSpPr/>
          <p:nvPr/>
        </p:nvSpPr>
        <p:spPr>
          <a:xfrm>
            <a:off x="7095896" y="10178795"/>
            <a:ext cx="0" cy="208787"/>
          </a:xfrm>
          <a:custGeom>
            <a:avLst/>
            <a:gdLst/>
            <a:ahLst/>
            <a:cxnLst/>
            <a:rect l="l" t="t" r="r" b="b"/>
            <a:pathLst>
              <a:path w="0" h="208788">
                <a:moveTo>
                  <a:pt x="0" y="0"/>
                </a:moveTo>
                <a:lnTo>
                  <a:pt x="0" y="208788"/>
                </a:lnTo>
              </a:path>
            </a:pathLst>
          </a:custGeom>
          <a:ln w="1071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8" name="object 78"/>
          <p:cNvSpPr/>
          <p:nvPr/>
        </p:nvSpPr>
        <p:spPr>
          <a:xfrm>
            <a:off x="7091171" y="10183672"/>
            <a:ext cx="164592" cy="0"/>
          </a:xfrm>
          <a:custGeom>
            <a:avLst/>
            <a:gdLst/>
            <a:ahLst/>
            <a:cxnLst/>
            <a:rect l="l" t="t" r="r" b="b"/>
            <a:pathLst>
              <a:path w="164592" h="0">
                <a:moveTo>
                  <a:pt x="0" y="0"/>
                </a:moveTo>
                <a:lnTo>
                  <a:pt x="164592" y="0"/>
                </a:lnTo>
              </a:path>
            </a:pathLst>
          </a:custGeom>
          <a:ln w="1102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9" name="object 79"/>
          <p:cNvSpPr/>
          <p:nvPr/>
        </p:nvSpPr>
        <p:spPr>
          <a:xfrm>
            <a:off x="7146290" y="413892"/>
            <a:ext cx="64312" cy="143891"/>
          </a:xfrm>
          <a:custGeom>
            <a:avLst/>
            <a:gdLst/>
            <a:ahLst/>
            <a:cxnLst/>
            <a:rect l="l" t="t" r="r" b="b"/>
            <a:pathLst>
              <a:path w="64312" h="143891">
                <a:moveTo>
                  <a:pt x="0" y="143891"/>
                </a:moveTo>
                <a:lnTo>
                  <a:pt x="64312" y="143891"/>
                </a:lnTo>
                <a:lnTo>
                  <a:pt x="64312" y="0"/>
                </a:lnTo>
                <a:lnTo>
                  <a:pt x="0" y="0"/>
                </a:lnTo>
                <a:lnTo>
                  <a:pt x="0" y="143891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0" name="object 80"/>
          <p:cNvSpPr/>
          <p:nvPr/>
        </p:nvSpPr>
        <p:spPr>
          <a:xfrm>
            <a:off x="7002526" y="348970"/>
            <a:ext cx="208178" cy="64922"/>
          </a:xfrm>
          <a:custGeom>
            <a:avLst/>
            <a:gdLst/>
            <a:ahLst/>
            <a:cxnLst/>
            <a:rect l="l" t="t" r="r" b="b"/>
            <a:pathLst>
              <a:path w="208178" h="64922">
                <a:moveTo>
                  <a:pt x="0" y="64922"/>
                </a:moveTo>
                <a:lnTo>
                  <a:pt x="208178" y="64922"/>
                </a:lnTo>
                <a:lnTo>
                  <a:pt x="208178" y="0"/>
                </a:lnTo>
                <a:lnTo>
                  <a:pt x="0" y="0"/>
                </a:lnTo>
                <a:lnTo>
                  <a:pt x="0" y="64922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1" name="object 81"/>
          <p:cNvSpPr/>
          <p:nvPr/>
        </p:nvSpPr>
        <p:spPr>
          <a:xfrm>
            <a:off x="7102093" y="520013"/>
            <a:ext cx="153619" cy="0"/>
          </a:xfrm>
          <a:custGeom>
            <a:avLst/>
            <a:gdLst/>
            <a:ahLst/>
            <a:cxnLst/>
            <a:rect l="l" t="t" r="r" b="b"/>
            <a:pathLst>
              <a:path w="153619" h="0">
                <a:moveTo>
                  <a:pt x="0" y="0"/>
                </a:moveTo>
                <a:lnTo>
                  <a:pt x="153619" y="0"/>
                </a:lnTo>
              </a:path>
            </a:pathLst>
          </a:custGeom>
          <a:ln w="1102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2" name="object 82"/>
          <p:cNvSpPr/>
          <p:nvPr/>
        </p:nvSpPr>
        <p:spPr>
          <a:xfrm>
            <a:off x="7095896" y="304825"/>
            <a:ext cx="0" cy="220065"/>
          </a:xfrm>
          <a:custGeom>
            <a:avLst/>
            <a:gdLst/>
            <a:ahLst/>
            <a:cxnLst/>
            <a:rect l="l" t="t" r="r" b="b"/>
            <a:pathLst>
              <a:path w="0" h="220065">
                <a:moveTo>
                  <a:pt x="0" y="0"/>
                </a:moveTo>
                <a:lnTo>
                  <a:pt x="0" y="220065"/>
                </a:lnTo>
              </a:path>
            </a:pathLst>
          </a:custGeom>
          <a:ln w="1071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3" name="object 83"/>
          <p:cNvSpPr/>
          <p:nvPr/>
        </p:nvSpPr>
        <p:spPr>
          <a:xfrm>
            <a:off x="7102093" y="309701"/>
            <a:ext cx="153619" cy="0"/>
          </a:xfrm>
          <a:custGeom>
            <a:avLst/>
            <a:gdLst/>
            <a:ahLst/>
            <a:cxnLst/>
            <a:rect l="l" t="t" r="r" b="b"/>
            <a:pathLst>
              <a:path w="153619" h="0">
                <a:moveTo>
                  <a:pt x="0" y="0"/>
                </a:moveTo>
                <a:lnTo>
                  <a:pt x="153619" y="0"/>
                </a:lnTo>
              </a:path>
            </a:pathLst>
          </a:custGeom>
          <a:ln w="1102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4" name="object 84"/>
          <p:cNvSpPr/>
          <p:nvPr/>
        </p:nvSpPr>
        <p:spPr>
          <a:xfrm>
            <a:off x="7250862" y="304799"/>
            <a:ext cx="0" cy="164592"/>
          </a:xfrm>
          <a:custGeom>
            <a:avLst/>
            <a:gdLst/>
            <a:ahLst/>
            <a:cxnLst/>
            <a:rect l="l" t="t" r="r" b="b"/>
            <a:pathLst>
              <a:path w="0" h="164592">
                <a:moveTo>
                  <a:pt x="0" y="0"/>
                </a:moveTo>
                <a:lnTo>
                  <a:pt x="0" y="164592"/>
                </a:lnTo>
              </a:path>
            </a:pathLst>
          </a:custGeom>
          <a:ln w="1102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5" name="object 85"/>
          <p:cNvSpPr/>
          <p:nvPr/>
        </p:nvSpPr>
        <p:spPr>
          <a:xfrm>
            <a:off x="7046976" y="464514"/>
            <a:ext cx="208788" cy="0"/>
          </a:xfrm>
          <a:custGeom>
            <a:avLst/>
            <a:gdLst/>
            <a:ahLst/>
            <a:cxnLst/>
            <a:rect l="l" t="t" r="r" b="b"/>
            <a:pathLst>
              <a:path w="208788" h="0">
                <a:moveTo>
                  <a:pt x="0" y="0"/>
                </a:moveTo>
                <a:lnTo>
                  <a:pt x="208788" y="0"/>
                </a:lnTo>
              </a:path>
            </a:pathLst>
          </a:custGeom>
          <a:ln w="1102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6" name="object 86"/>
          <p:cNvSpPr/>
          <p:nvPr/>
        </p:nvSpPr>
        <p:spPr>
          <a:xfrm>
            <a:off x="7051700" y="304799"/>
            <a:ext cx="0" cy="164592"/>
          </a:xfrm>
          <a:custGeom>
            <a:avLst/>
            <a:gdLst/>
            <a:ahLst/>
            <a:cxnLst/>
            <a:rect l="l" t="t" r="r" b="b"/>
            <a:pathLst>
              <a:path w="0" h="164592">
                <a:moveTo>
                  <a:pt x="0" y="0"/>
                </a:moveTo>
                <a:lnTo>
                  <a:pt x="0" y="164592"/>
                </a:lnTo>
              </a:path>
            </a:pathLst>
          </a:custGeom>
          <a:ln w="1071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7" name="object 87"/>
          <p:cNvSpPr/>
          <p:nvPr/>
        </p:nvSpPr>
        <p:spPr>
          <a:xfrm>
            <a:off x="7210602" y="559256"/>
            <a:ext cx="45211" cy="256336"/>
          </a:xfrm>
          <a:custGeom>
            <a:avLst/>
            <a:gdLst/>
            <a:ahLst/>
            <a:cxnLst/>
            <a:rect l="l" t="t" r="r" b="b"/>
            <a:pathLst>
              <a:path w="45211" h="256336">
                <a:moveTo>
                  <a:pt x="0" y="256336"/>
                </a:moveTo>
                <a:lnTo>
                  <a:pt x="45211" y="256336"/>
                </a:lnTo>
                <a:lnTo>
                  <a:pt x="45211" y="0"/>
                </a:lnTo>
                <a:lnTo>
                  <a:pt x="0" y="0"/>
                </a:lnTo>
                <a:lnTo>
                  <a:pt x="0" y="256336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8" name="object 88"/>
          <p:cNvSpPr/>
          <p:nvPr/>
        </p:nvSpPr>
        <p:spPr>
          <a:xfrm>
            <a:off x="7002526" y="559256"/>
            <a:ext cx="143764" cy="256336"/>
          </a:xfrm>
          <a:custGeom>
            <a:avLst/>
            <a:gdLst/>
            <a:ahLst/>
            <a:cxnLst/>
            <a:rect l="l" t="t" r="r" b="b"/>
            <a:pathLst>
              <a:path w="143764" h="256336">
                <a:moveTo>
                  <a:pt x="0" y="256336"/>
                </a:moveTo>
                <a:lnTo>
                  <a:pt x="143764" y="256336"/>
                </a:lnTo>
                <a:lnTo>
                  <a:pt x="143764" y="0"/>
                </a:lnTo>
                <a:lnTo>
                  <a:pt x="0" y="0"/>
                </a:lnTo>
                <a:lnTo>
                  <a:pt x="0" y="256336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9" name="object 89"/>
          <p:cNvSpPr/>
          <p:nvPr/>
        </p:nvSpPr>
        <p:spPr>
          <a:xfrm>
            <a:off x="7146290" y="559256"/>
            <a:ext cx="64312" cy="256336"/>
          </a:xfrm>
          <a:custGeom>
            <a:avLst/>
            <a:gdLst/>
            <a:ahLst/>
            <a:cxnLst/>
            <a:rect l="l" t="t" r="r" b="b"/>
            <a:pathLst>
              <a:path w="64312" h="256336">
                <a:moveTo>
                  <a:pt x="0" y="256336"/>
                </a:moveTo>
                <a:lnTo>
                  <a:pt x="64312" y="256336"/>
                </a:lnTo>
                <a:lnTo>
                  <a:pt x="64312" y="0"/>
                </a:lnTo>
                <a:lnTo>
                  <a:pt x="0" y="0"/>
                </a:lnTo>
                <a:lnTo>
                  <a:pt x="0" y="256336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0" name="object 90"/>
          <p:cNvSpPr/>
          <p:nvPr/>
        </p:nvSpPr>
        <p:spPr>
          <a:xfrm>
            <a:off x="7250862" y="510234"/>
            <a:ext cx="0" cy="9683191"/>
          </a:xfrm>
          <a:custGeom>
            <a:avLst/>
            <a:gdLst/>
            <a:ahLst/>
            <a:cxnLst/>
            <a:rect l="l" t="t" r="r" b="b"/>
            <a:pathLst>
              <a:path w="0" h="9683191">
                <a:moveTo>
                  <a:pt x="0" y="0"/>
                </a:moveTo>
                <a:lnTo>
                  <a:pt x="0" y="9683191"/>
                </a:lnTo>
              </a:path>
            </a:pathLst>
          </a:custGeom>
          <a:ln w="1102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1" name="object 91"/>
          <p:cNvSpPr/>
          <p:nvPr/>
        </p:nvSpPr>
        <p:spPr>
          <a:xfrm>
            <a:off x="7146290" y="816813"/>
            <a:ext cx="64312" cy="256336"/>
          </a:xfrm>
          <a:custGeom>
            <a:avLst/>
            <a:gdLst/>
            <a:ahLst/>
            <a:cxnLst/>
            <a:rect l="l" t="t" r="r" b="b"/>
            <a:pathLst>
              <a:path w="64312" h="256336">
                <a:moveTo>
                  <a:pt x="0" y="256336"/>
                </a:moveTo>
                <a:lnTo>
                  <a:pt x="64312" y="256336"/>
                </a:lnTo>
                <a:lnTo>
                  <a:pt x="64312" y="0"/>
                </a:lnTo>
                <a:lnTo>
                  <a:pt x="0" y="0"/>
                </a:lnTo>
                <a:lnTo>
                  <a:pt x="0" y="256336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2" name="object 92"/>
          <p:cNvSpPr/>
          <p:nvPr/>
        </p:nvSpPr>
        <p:spPr>
          <a:xfrm>
            <a:off x="7146290" y="1074673"/>
            <a:ext cx="64312" cy="256031"/>
          </a:xfrm>
          <a:custGeom>
            <a:avLst/>
            <a:gdLst/>
            <a:ahLst/>
            <a:cxnLst/>
            <a:rect l="l" t="t" r="r" b="b"/>
            <a:pathLst>
              <a:path w="64312" h="256031">
                <a:moveTo>
                  <a:pt x="0" y="256031"/>
                </a:moveTo>
                <a:lnTo>
                  <a:pt x="64312" y="256031"/>
                </a:lnTo>
                <a:lnTo>
                  <a:pt x="64312" y="0"/>
                </a:lnTo>
                <a:lnTo>
                  <a:pt x="0" y="0"/>
                </a:lnTo>
                <a:lnTo>
                  <a:pt x="0" y="256031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3" name="object 93"/>
          <p:cNvSpPr/>
          <p:nvPr/>
        </p:nvSpPr>
        <p:spPr>
          <a:xfrm>
            <a:off x="7146290" y="1332229"/>
            <a:ext cx="64312" cy="256031"/>
          </a:xfrm>
          <a:custGeom>
            <a:avLst/>
            <a:gdLst/>
            <a:ahLst/>
            <a:cxnLst/>
            <a:rect l="l" t="t" r="r" b="b"/>
            <a:pathLst>
              <a:path w="64312" h="256031">
                <a:moveTo>
                  <a:pt x="0" y="256031"/>
                </a:moveTo>
                <a:lnTo>
                  <a:pt x="64312" y="256031"/>
                </a:lnTo>
                <a:lnTo>
                  <a:pt x="64312" y="0"/>
                </a:lnTo>
                <a:lnTo>
                  <a:pt x="0" y="0"/>
                </a:lnTo>
                <a:lnTo>
                  <a:pt x="0" y="256031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4" name="object 94"/>
          <p:cNvSpPr/>
          <p:nvPr/>
        </p:nvSpPr>
        <p:spPr>
          <a:xfrm>
            <a:off x="7146290" y="1589785"/>
            <a:ext cx="64312" cy="256031"/>
          </a:xfrm>
          <a:custGeom>
            <a:avLst/>
            <a:gdLst/>
            <a:ahLst/>
            <a:cxnLst/>
            <a:rect l="l" t="t" r="r" b="b"/>
            <a:pathLst>
              <a:path w="64312" h="256031">
                <a:moveTo>
                  <a:pt x="0" y="256031"/>
                </a:moveTo>
                <a:lnTo>
                  <a:pt x="64312" y="256031"/>
                </a:lnTo>
                <a:lnTo>
                  <a:pt x="64312" y="0"/>
                </a:lnTo>
                <a:lnTo>
                  <a:pt x="0" y="0"/>
                </a:lnTo>
                <a:lnTo>
                  <a:pt x="0" y="256031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5" name="object 95"/>
          <p:cNvSpPr/>
          <p:nvPr/>
        </p:nvSpPr>
        <p:spPr>
          <a:xfrm>
            <a:off x="7146290" y="1847341"/>
            <a:ext cx="64312" cy="256031"/>
          </a:xfrm>
          <a:custGeom>
            <a:avLst/>
            <a:gdLst/>
            <a:ahLst/>
            <a:cxnLst/>
            <a:rect l="l" t="t" r="r" b="b"/>
            <a:pathLst>
              <a:path w="64312" h="256031">
                <a:moveTo>
                  <a:pt x="0" y="256031"/>
                </a:moveTo>
                <a:lnTo>
                  <a:pt x="64312" y="256031"/>
                </a:lnTo>
                <a:lnTo>
                  <a:pt x="64312" y="0"/>
                </a:lnTo>
                <a:lnTo>
                  <a:pt x="0" y="0"/>
                </a:lnTo>
                <a:lnTo>
                  <a:pt x="0" y="256031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6" name="object 96"/>
          <p:cNvSpPr/>
          <p:nvPr/>
        </p:nvSpPr>
        <p:spPr>
          <a:xfrm>
            <a:off x="7146290" y="2104897"/>
            <a:ext cx="64312" cy="256031"/>
          </a:xfrm>
          <a:custGeom>
            <a:avLst/>
            <a:gdLst/>
            <a:ahLst/>
            <a:cxnLst/>
            <a:rect l="l" t="t" r="r" b="b"/>
            <a:pathLst>
              <a:path w="64312" h="256031">
                <a:moveTo>
                  <a:pt x="0" y="256031"/>
                </a:moveTo>
                <a:lnTo>
                  <a:pt x="64312" y="256031"/>
                </a:lnTo>
                <a:lnTo>
                  <a:pt x="64312" y="0"/>
                </a:lnTo>
                <a:lnTo>
                  <a:pt x="0" y="0"/>
                </a:lnTo>
                <a:lnTo>
                  <a:pt x="0" y="256031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7" name="object 97"/>
          <p:cNvSpPr/>
          <p:nvPr/>
        </p:nvSpPr>
        <p:spPr>
          <a:xfrm>
            <a:off x="7146290" y="2362453"/>
            <a:ext cx="64312" cy="256031"/>
          </a:xfrm>
          <a:custGeom>
            <a:avLst/>
            <a:gdLst/>
            <a:ahLst/>
            <a:cxnLst/>
            <a:rect l="l" t="t" r="r" b="b"/>
            <a:pathLst>
              <a:path w="64312" h="256031">
                <a:moveTo>
                  <a:pt x="0" y="256031"/>
                </a:moveTo>
                <a:lnTo>
                  <a:pt x="64312" y="256031"/>
                </a:lnTo>
                <a:lnTo>
                  <a:pt x="64312" y="0"/>
                </a:lnTo>
                <a:lnTo>
                  <a:pt x="0" y="0"/>
                </a:lnTo>
                <a:lnTo>
                  <a:pt x="0" y="256031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8" name="object 98"/>
          <p:cNvSpPr/>
          <p:nvPr/>
        </p:nvSpPr>
        <p:spPr>
          <a:xfrm>
            <a:off x="7146290" y="2620009"/>
            <a:ext cx="64312" cy="257555"/>
          </a:xfrm>
          <a:custGeom>
            <a:avLst/>
            <a:gdLst/>
            <a:ahLst/>
            <a:cxnLst/>
            <a:rect l="l" t="t" r="r" b="b"/>
            <a:pathLst>
              <a:path w="64312" h="257555">
                <a:moveTo>
                  <a:pt x="0" y="257555"/>
                </a:moveTo>
                <a:lnTo>
                  <a:pt x="64312" y="257555"/>
                </a:lnTo>
                <a:lnTo>
                  <a:pt x="64312" y="0"/>
                </a:lnTo>
                <a:lnTo>
                  <a:pt x="0" y="0"/>
                </a:lnTo>
                <a:lnTo>
                  <a:pt x="0" y="257555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9" name="object 99"/>
          <p:cNvSpPr/>
          <p:nvPr/>
        </p:nvSpPr>
        <p:spPr>
          <a:xfrm>
            <a:off x="7146290" y="2879165"/>
            <a:ext cx="64312" cy="257860"/>
          </a:xfrm>
          <a:custGeom>
            <a:avLst/>
            <a:gdLst/>
            <a:ahLst/>
            <a:cxnLst/>
            <a:rect l="l" t="t" r="r" b="b"/>
            <a:pathLst>
              <a:path w="64312" h="257860">
                <a:moveTo>
                  <a:pt x="0" y="257860"/>
                </a:moveTo>
                <a:lnTo>
                  <a:pt x="64312" y="257860"/>
                </a:lnTo>
                <a:lnTo>
                  <a:pt x="64312" y="0"/>
                </a:lnTo>
                <a:lnTo>
                  <a:pt x="0" y="0"/>
                </a:lnTo>
                <a:lnTo>
                  <a:pt x="0" y="257860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0" name="object 100"/>
          <p:cNvSpPr/>
          <p:nvPr/>
        </p:nvSpPr>
        <p:spPr>
          <a:xfrm>
            <a:off x="7146290" y="3138550"/>
            <a:ext cx="64312" cy="257555"/>
          </a:xfrm>
          <a:custGeom>
            <a:avLst/>
            <a:gdLst/>
            <a:ahLst/>
            <a:cxnLst/>
            <a:rect l="l" t="t" r="r" b="b"/>
            <a:pathLst>
              <a:path w="64312" h="257555">
                <a:moveTo>
                  <a:pt x="0" y="257555"/>
                </a:moveTo>
                <a:lnTo>
                  <a:pt x="64312" y="257555"/>
                </a:lnTo>
                <a:lnTo>
                  <a:pt x="64312" y="0"/>
                </a:lnTo>
                <a:lnTo>
                  <a:pt x="0" y="0"/>
                </a:lnTo>
                <a:lnTo>
                  <a:pt x="0" y="257555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1" name="object 101"/>
          <p:cNvSpPr/>
          <p:nvPr/>
        </p:nvSpPr>
        <p:spPr>
          <a:xfrm>
            <a:off x="7146290" y="3397630"/>
            <a:ext cx="64312" cy="257555"/>
          </a:xfrm>
          <a:custGeom>
            <a:avLst/>
            <a:gdLst/>
            <a:ahLst/>
            <a:cxnLst/>
            <a:rect l="l" t="t" r="r" b="b"/>
            <a:pathLst>
              <a:path w="64312" h="257555">
                <a:moveTo>
                  <a:pt x="0" y="257555"/>
                </a:moveTo>
                <a:lnTo>
                  <a:pt x="64312" y="257555"/>
                </a:lnTo>
                <a:lnTo>
                  <a:pt x="64312" y="0"/>
                </a:lnTo>
                <a:lnTo>
                  <a:pt x="0" y="0"/>
                </a:lnTo>
                <a:lnTo>
                  <a:pt x="0" y="257555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2" name="object 102"/>
          <p:cNvSpPr/>
          <p:nvPr/>
        </p:nvSpPr>
        <p:spPr>
          <a:xfrm>
            <a:off x="7146290" y="3656710"/>
            <a:ext cx="64312" cy="257555"/>
          </a:xfrm>
          <a:custGeom>
            <a:avLst/>
            <a:gdLst/>
            <a:ahLst/>
            <a:cxnLst/>
            <a:rect l="l" t="t" r="r" b="b"/>
            <a:pathLst>
              <a:path w="64312" h="257555">
                <a:moveTo>
                  <a:pt x="0" y="257555"/>
                </a:moveTo>
                <a:lnTo>
                  <a:pt x="64312" y="257555"/>
                </a:lnTo>
                <a:lnTo>
                  <a:pt x="64312" y="0"/>
                </a:lnTo>
                <a:lnTo>
                  <a:pt x="0" y="0"/>
                </a:lnTo>
                <a:lnTo>
                  <a:pt x="0" y="257555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3" name="object 103"/>
          <p:cNvSpPr/>
          <p:nvPr/>
        </p:nvSpPr>
        <p:spPr>
          <a:xfrm>
            <a:off x="7146290" y="3915790"/>
            <a:ext cx="64312" cy="257555"/>
          </a:xfrm>
          <a:custGeom>
            <a:avLst/>
            <a:gdLst/>
            <a:ahLst/>
            <a:cxnLst/>
            <a:rect l="l" t="t" r="r" b="b"/>
            <a:pathLst>
              <a:path w="64312" h="257555">
                <a:moveTo>
                  <a:pt x="0" y="257555"/>
                </a:moveTo>
                <a:lnTo>
                  <a:pt x="64312" y="257555"/>
                </a:lnTo>
                <a:lnTo>
                  <a:pt x="64312" y="0"/>
                </a:lnTo>
                <a:lnTo>
                  <a:pt x="0" y="0"/>
                </a:lnTo>
                <a:lnTo>
                  <a:pt x="0" y="257555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4" name="object 104"/>
          <p:cNvSpPr/>
          <p:nvPr/>
        </p:nvSpPr>
        <p:spPr>
          <a:xfrm>
            <a:off x="7146290" y="4174870"/>
            <a:ext cx="64312" cy="257556"/>
          </a:xfrm>
          <a:custGeom>
            <a:avLst/>
            <a:gdLst/>
            <a:ahLst/>
            <a:cxnLst/>
            <a:rect l="l" t="t" r="r" b="b"/>
            <a:pathLst>
              <a:path w="64312" h="257556">
                <a:moveTo>
                  <a:pt x="0" y="257556"/>
                </a:moveTo>
                <a:lnTo>
                  <a:pt x="64312" y="257556"/>
                </a:lnTo>
                <a:lnTo>
                  <a:pt x="64312" y="0"/>
                </a:lnTo>
                <a:lnTo>
                  <a:pt x="0" y="0"/>
                </a:lnTo>
                <a:lnTo>
                  <a:pt x="0" y="257556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5" name="object 105"/>
          <p:cNvSpPr/>
          <p:nvPr/>
        </p:nvSpPr>
        <p:spPr>
          <a:xfrm>
            <a:off x="7146290" y="4433950"/>
            <a:ext cx="64312" cy="257555"/>
          </a:xfrm>
          <a:custGeom>
            <a:avLst/>
            <a:gdLst/>
            <a:ahLst/>
            <a:cxnLst/>
            <a:rect l="l" t="t" r="r" b="b"/>
            <a:pathLst>
              <a:path w="64312" h="257555">
                <a:moveTo>
                  <a:pt x="0" y="257555"/>
                </a:moveTo>
                <a:lnTo>
                  <a:pt x="64312" y="257555"/>
                </a:lnTo>
                <a:lnTo>
                  <a:pt x="64312" y="0"/>
                </a:lnTo>
                <a:lnTo>
                  <a:pt x="0" y="0"/>
                </a:lnTo>
                <a:lnTo>
                  <a:pt x="0" y="257555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6" name="object 106"/>
          <p:cNvSpPr/>
          <p:nvPr/>
        </p:nvSpPr>
        <p:spPr>
          <a:xfrm>
            <a:off x="7146290" y="4693030"/>
            <a:ext cx="64312" cy="257555"/>
          </a:xfrm>
          <a:custGeom>
            <a:avLst/>
            <a:gdLst/>
            <a:ahLst/>
            <a:cxnLst/>
            <a:rect l="l" t="t" r="r" b="b"/>
            <a:pathLst>
              <a:path w="64312" h="257555">
                <a:moveTo>
                  <a:pt x="0" y="257555"/>
                </a:moveTo>
                <a:lnTo>
                  <a:pt x="64312" y="257555"/>
                </a:lnTo>
                <a:lnTo>
                  <a:pt x="64312" y="0"/>
                </a:lnTo>
                <a:lnTo>
                  <a:pt x="0" y="0"/>
                </a:lnTo>
                <a:lnTo>
                  <a:pt x="0" y="257555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7" name="object 107"/>
          <p:cNvSpPr/>
          <p:nvPr/>
        </p:nvSpPr>
        <p:spPr>
          <a:xfrm>
            <a:off x="7146290" y="4952060"/>
            <a:ext cx="64312" cy="257860"/>
          </a:xfrm>
          <a:custGeom>
            <a:avLst/>
            <a:gdLst/>
            <a:ahLst/>
            <a:cxnLst/>
            <a:rect l="l" t="t" r="r" b="b"/>
            <a:pathLst>
              <a:path w="64312" h="257860">
                <a:moveTo>
                  <a:pt x="0" y="257860"/>
                </a:moveTo>
                <a:lnTo>
                  <a:pt x="64312" y="257860"/>
                </a:lnTo>
                <a:lnTo>
                  <a:pt x="64312" y="0"/>
                </a:lnTo>
                <a:lnTo>
                  <a:pt x="0" y="0"/>
                </a:lnTo>
                <a:lnTo>
                  <a:pt x="0" y="257860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8" name="object 108"/>
          <p:cNvSpPr/>
          <p:nvPr/>
        </p:nvSpPr>
        <p:spPr>
          <a:xfrm>
            <a:off x="7146290" y="5211444"/>
            <a:ext cx="64312" cy="257556"/>
          </a:xfrm>
          <a:custGeom>
            <a:avLst/>
            <a:gdLst/>
            <a:ahLst/>
            <a:cxnLst/>
            <a:rect l="l" t="t" r="r" b="b"/>
            <a:pathLst>
              <a:path w="64312" h="257556">
                <a:moveTo>
                  <a:pt x="0" y="257556"/>
                </a:moveTo>
                <a:lnTo>
                  <a:pt x="64312" y="257556"/>
                </a:lnTo>
                <a:lnTo>
                  <a:pt x="64312" y="0"/>
                </a:lnTo>
                <a:lnTo>
                  <a:pt x="0" y="0"/>
                </a:lnTo>
                <a:lnTo>
                  <a:pt x="0" y="257556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9" name="object 109"/>
          <p:cNvSpPr/>
          <p:nvPr/>
        </p:nvSpPr>
        <p:spPr>
          <a:xfrm>
            <a:off x="7146290" y="5470524"/>
            <a:ext cx="64312" cy="257555"/>
          </a:xfrm>
          <a:custGeom>
            <a:avLst/>
            <a:gdLst/>
            <a:ahLst/>
            <a:cxnLst/>
            <a:rect l="l" t="t" r="r" b="b"/>
            <a:pathLst>
              <a:path w="64312" h="257555">
                <a:moveTo>
                  <a:pt x="0" y="257555"/>
                </a:moveTo>
                <a:lnTo>
                  <a:pt x="64312" y="257555"/>
                </a:lnTo>
                <a:lnTo>
                  <a:pt x="64312" y="0"/>
                </a:lnTo>
                <a:lnTo>
                  <a:pt x="0" y="0"/>
                </a:lnTo>
                <a:lnTo>
                  <a:pt x="0" y="257555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0" name="object 110"/>
          <p:cNvSpPr/>
          <p:nvPr/>
        </p:nvSpPr>
        <p:spPr>
          <a:xfrm>
            <a:off x="7146290" y="5729604"/>
            <a:ext cx="64312" cy="257555"/>
          </a:xfrm>
          <a:custGeom>
            <a:avLst/>
            <a:gdLst/>
            <a:ahLst/>
            <a:cxnLst/>
            <a:rect l="l" t="t" r="r" b="b"/>
            <a:pathLst>
              <a:path w="64312" h="257555">
                <a:moveTo>
                  <a:pt x="0" y="257555"/>
                </a:moveTo>
                <a:lnTo>
                  <a:pt x="64312" y="257555"/>
                </a:lnTo>
                <a:lnTo>
                  <a:pt x="64312" y="0"/>
                </a:lnTo>
                <a:lnTo>
                  <a:pt x="0" y="0"/>
                </a:lnTo>
                <a:lnTo>
                  <a:pt x="0" y="257555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1" name="object 111"/>
          <p:cNvSpPr/>
          <p:nvPr/>
        </p:nvSpPr>
        <p:spPr>
          <a:xfrm>
            <a:off x="7146290" y="5988684"/>
            <a:ext cx="64312" cy="257556"/>
          </a:xfrm>
          <a:custGeom>
            <a:avLst/>
            <a:gdLst/>
            <a:ahLst/>
            <a:cxnLst/>
            <a:rect l="l" t="t" r="r" b="b"/>
            <a:pathLst>
              <a:path w="64312" h="257556">
                <a:moveTo>
                  <a:pt x="0" y="257556"/>
                </a:moveTo>
                <a:lnTo>
                  <a:pt x="64312" y="257556"/>
                </a:lnTo>
                <a:lnTo>
                  <a:pt x="64312" y="0"/>
                </a:lnTo>
                <a:lnTo>
                  <a:pt x="0" y="0"/>
                </a:lnTo>
                <a:lnTo>
                  <a:pt x="0" y="257556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2" name="object 112"/>
          <p:cNvSpPr/>
          <p:nvPr/>
        </p:nvSpPr>
        <p:spPr>
          <a:xfrm>
            <a:off x="7146290" y="6247764"/>
            <a:ext cx="64312" cy="257556"/>
          </a:xfrm>
          <a:custGeom>
            <a:avLst/>
            <a:gdLst/>
            <a:ahLst/>
            <a:cxnLst/>
            <a:rect l="l" t="t" r="r" b="b"/>
            <a:pathLst>
              <a:path w="64312" h="257555">
                <a:moveTo>
                  <a:pt x="0" y="257556"/>
                </a:moveTo>
                <a:lnTo>
                  <a:pt x="64312" y="257556"/>
                </a:lnTo>
                <a:lnTo>
                  <a:pt x="64312" y="0"/>
                </a:lnTo>
                <a:lnTo>
                  <a:pt x="0" y="0"/>
                </a:lnTo>
                <a:lnTo>
                  <a:pt x="0" y="257556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3" name="object 113"/>
          <p:cNvSpPr/>
          <p:nvPr/>
        </p:nvSpPr>
        <p:spPr>
          <a:xfrm>
            <a:off x="7146290" y="6506844"/>
            <a:ext cx="64312" cy="257556"/>
          </a:xfrm>
          <a:custGeom>
            <a:avLst/>
            <a:gdLst/>
            <a:ahLst/>
            <a:cxnLst/>
            <a:rect l="l" t="t" r="r" b="b"/>
            <a:pathLst>
              <a:path w="64312" h="257555">
                <a:moveTo>
                  <a:pt x="0" y="257556"/>
                </a:moveTo>
                <a:lnTo>
                  <a:pt x="64312" y="257556"/>
                </a:lnTo>
                <a:lnTo>
                  <a:pt x="64312" y="0"/>
                </a:lnTo>
                <a:lnTo>
                  <a:pt x="0" y="0"/>
                </a:lnTo>
                <a:lnTo>
                  <a:pt x="0" y="257556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4" name="object 114"/>
          <p:cNvSpPr/>
          <p:nvPr/>
        </p:nvSpPr>
        <p:spPr>
          <a:xfrm>
            <a:off x="7146290" y="6765925"/>
            <a:ext cx="64312" cy="257555"/>
          </a:xfrm>
          <a:custGeom>
            <a:avLst/>
            <a:gdLst/>
            <a:ahLst/>
            <a:cxnLst/>
            <a:rect l="l" t="t" r="r" b="b"/>
            <a:pathLst>
              <a:path w="64312" h="257555">
                <a:moveTo>
                  <a:pt x="0" y="257555"/>
                </a:moveTo>
                <a:lnTo>
                  <a:pt x="64312" y="257555"/>
                </a:lnTo>
                <a:lnTo>
                  <a:pt x="64312" y="0"/>
                </a:lnTo>
                <a:lnTo>
                  <a:pt x="0" y="0"/>
                </a:lnTo>
                <a:lnTo>
                  <a:pt x="0" y="257555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5" name="object 115"/>
          <p:cNvSpPr/>
          <p:nvPr/>
        </p:nvSpPr>
        <p:spPr>
          <a:xfrm>
            <a:off x="7146290" y="7025081"/>
            <a:ext cx="64312" cy="257860"/>
          </a:xfrm>
          <a:custGeom>
            <a:avLst/>
            <a:gdLst/>
            <a:ahLst/>
            <a:cxnLst/>
            <a:rect l="l" t="t" r="r" b="b"/>
            <a:pathLst>
              <a:path w="64312" h="257860">
                <a:moveTo>
                  <a:pt x="0" y="257860"/>
                </a:moveTo>
                <a:lnTo>
                  <a:pt x="64312" y="257860"/>
                </a:lnTo>
                <a:lnTo>
                  <a:pt x="64312" y="0"/>
                </a:lnTo>
                <a:lnTo>
                  <a:pt x="0" y="0"/>
                </a:lnTo>
                <a:lnTo>
                  <a:pt x="0" y="257860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6" name="object 116"/>
          <p:cNvSpPr/>
          <p:nvPr/>
        </p:nvSpPr>
        <p:spPr>
          <a:xfrm>
            <a:off x="7146290" y="7284465"/>
            <a:ext cx="64312" cy="257556"/>
          </a:xfrm>
          <a:custGeom>
            <a:avLst/>
            <a:gdLst/>
            <a:ahLst/>
            <a:cxnLst/>
            <a:rect l="l" t="t" r="r" b="b"/>
            <a:pathLst>
              <a:path w="64312" h="257555">
                <a:moveTo>
                  <a:pt x="0" y="257556"/>
                </a:moveTo>
                <a:lnTo>
                  <a:pt x="64312" y="257556"/>
                </a:lnTo>
                <a:lnTo>
                  <a:pt x="64312" y="0"/>
                </a:lnTo>
                <a:lnTo>
                  <a:pt x="0" y="0"/>
                </a:lnTo>
                <a:lnTo>
                  <a:pt x="0" y="257556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7" name="object 117"/>
          <p:cNvSpPr/>
          <p:nvPr/>
        </p:nvSpPr>
        <p:spPr>
          <a:xfrm>
            <a:off x="7146290" y="7543545"/>
            <a:ext cx="64312" cy="257556"/>
          </a:xfrm>
          <a:custGeom>
            <a:avLst/>
            <a:gdLst/>
            <a:ahLst/>
            <a:cxnLst/>
            <a:rect l="l" t="t" r="r" b="b"/>
            <a:pathLst>
              <a:path w="64312" h="257555">
                <a:moveTo>
                  <a:pt x="0" y="257556"/>
                </a:moveTo>
                <a:lnTo>
                  <a:pt x="64312" y="257556"/>
                </a:lnTo>
                <a:lnTo>
                  <a:pt x="64312" y="0"/>
                </a:lnTo>
                <a:lnTo>
                  <a:pt x="0" y="0"/>
                </a:lnTo>
                <a:lnTo>
                  <a:pt x="0" y="257556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8" name="object 118"/>
          <p:cNvSpPr/>
          <p:nvPr/>
        </p:nvSpPr>
        <p:spPr>
          <a:xfrm>
            <a:off x="7146290" y="7802626"/>
            <a:ext cx="64312" cy="257556"/>
          </a:xfrm>
          <a:custGeom>
            <a:avLst/>
            <a:gdLst/>
            <a:ahLst/>
            <a:cxnLst/>
            <a:rect l="l" t="t" r="r" b="b"/>
            <a:pathLst>
              <a:path w="64312" h="257555">
                <a:moveTo>
                  <a:pt x="0" y="257555"/>
                </a:moveTo>
                <a:lnTo>
                  <a:pt x="64312" y="257555"/>
                </a:lnTo>
                <a:lnTo>
                  <a:pt x="64312" y="0"/>
                </a:lnTo>
                <a:lnTo>
                  <a:pt x="0" y="0"/>
                </a:lnTo>
                <a:lnTo>
                  <a:pt x="0" y="257555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9" name="object 119"/>
          <p:cNvSpPr/>
          <p:nvPr/>
        </p:nvSpPr>
        <p:spPr>
          <a:xfrm>
            <a:off x="7146290" y="8061705"/>
            <a:ext cx="64312" cy="257556"/>
          </a:xfrm>
          <a:custGeom>
            <a:avLst/>
            <a:gdLst/>
            <a:ahLst/>
            <a:cxnLst/>
            <a:rect l="l" t="t" r="r" b="b"/>
            <a:pathLst>
              <a:path w="64312" h="257555">
                <a:moveTo>
                  <a:pt x="0" y="257555"/>
                </a:moveTo>
                <a:lnTo>
                  <a:pt x="64312" y="257555"/>
                </a:lnTo>
                <a:lnTo>
                  <a:pt x="64312" y="0"/>
                </a:lnTo>
                <a:lnTo>
                  <a:pt x="0" y="0"/>
                </a:lnTo>
                <a:lnTo>
                  <a:pt x="0" y="257555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0" name="object 120"/>
          <p:cNvSpPr/>
          <p:nvPr/>
        </p:nvSpPr>
        <p:spPr>
          <a:xfrm>
            <a:off x="7146290" y="8320785"/>
            <a:ext cx="64312" cy="257556"/>
          </a:xfrm>
          <a:custGeom>
            <a:avLst/>
            <a:gdLst/>
            <a:ahLst/>
            <a:cxnLst/>
            <a:rect l="l" t="t" r="r" b="b"/>
            <a:pathLst>
              <a:path w="64312" h="257555">
                <a:moveTo>
                  <a:pt x="0" y="257556"/>
                </a:moveTo>
                <a:lnTo>
                  <a:pt x="64312" y="257556"/>
                </a:lnTo>
                <a:lnTo>
                  <a:pt x="64312" y="0"/>
                </a:lnTo>
                <a:lnTo>
                  <a:pt x="0" y="0"/>
                </a:lnTo>
                <a:lnTo>
                  <a:pt x="0" y="257556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1" name="object 121"/>
          <p:cNvSpPr/>
          <p:nvPr/>
        </p:nvSpPr>
        <p:spPr>
          <a:xfrm>
            <a:off x="7146290" y="8579865"/>
            <a:ext cx="64312" cy="257556"/>
          </a:xfrm>
          <a:custGeom>
            <a:avLst/>
            <a:gdLst/>
            <a:ahLst/>
            <a:cxnLst/>
            <a:rect l="l" t="t" r="r" b="b"/>
            <a:pathLst>
              <a:path w="64312" h="257555">
                <a:moveTo>
                  <a:pt x="0" y="257556"/>
                </a:moveTo>
                <a:lnTo>
                  <a:pt x="64312" y="257556"/>
                </a:lnTo>
                <a:lnTo>
                  <a:pt x="64312" y="0"/>
                </a:lnTo>
                <a:lnTo>
                  <a:pt x="0" y="0"/>
                </a:lnTo>
                <a:lnTo>
                  <a:pt x="0" y="257556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2" name="object 122"/>
          <p:cNvSpPr/>
          <p:nvPr/>
        </p:nvSpPr>
        <p:spPr>
          <a:xfrm>
            <a:off x="7146290" y="8838945"/>
            <a:ext cx="64312" cy="257556"/>
          </a:xfrm>
          <a:custGeom>
            <a:avLst/>
            <a:gdLst/>
            <a:ahLst/>
            <a:cxnLst/>
            <a:rect l="l" t="t" r="r" b="b"/>
            <a:pathLst>
              <a:path w="64312" h="257555">
                <a:moveTo>
                  <a:pt x="0" y="257556"/>
                </a:moveTo>
                <a:lnTo>
                  <a:pt x="64312" y="257556"/>
                </a:lnTo>
                <a:lnTo>
                  <a:pt x="64312" y="0"/>
                </a:lnTo>
                <a:lnTo>
                  <a:pt x="0" y="0"/>
                </a:lnTo>
                <a:lnTo>
                  <a:pt x="0" y="257556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3" name="object 123"/>
          <p:cNvSpPr/>
          <p:nvPr/>
        </p:nvSpPr>
        <p:spPr>
          <a:xfrm>
            <a:off x="7146290" y="9097974"/>
            <a:ext cx="64312" cy="257860"/>
          </a:xfrm>
          <a:custGeom>
            <a:avLst/>
            <a:gdLst/>
            <a:ahLst/>
            <a:cxnLst/>
            <a:rect l="l" t="t" r="r" b="b"/>
            <a:pathLst>
              <a:path w="64312" h="257860">
                <a:moveTo>
                  <a:pt x="0" y="257860"/>
                </a:moveTo>
                <a:lnTo>
                  <a:pt x="64312" y="257860"/>
                </a:lnTo>
                <a:lnTo>
                  <a:pt x="64312" y="0"/>
                </a:lnTo>
                <a:lnTo>
                  <a:pt x="0" y="0"/>
                </a:lnTo>
                <a:lnTo>
                  <a:pt x="0" y="257860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4" name="object 124"/>
          <p:cNvSpPr/>
          <p:nvPr/>
        </p:nvSpPr>
        <p:spPr>
          <a:xfrm>
            <a:off x="7146290" y="9357359"/>
            <a:ext cx="64312" cy="257556"/>
          </a:xfrm>
          <a:custGeom>
            <a:avLst/>
            <a:gdLst/>
            <a:ahLst/>
            <a:cxnLst/>
            <a:rect l="l" t="t" r="r" b="b"/>
            <a:pathLst>
              <a:path w="64312" h="257555">
                <a:moveTo>
                  <a:pt x="0" y="257556"/>
                </a:moveTo>
                <a:lnTo>
                  <a:pt x="64312" y="257556"/>
                </a:lnTo>
                <a:lnTo>
                  <a:pt x="64312" y="0"/>
                </a:lnTo>
                <a:lnTo>
                  <a:pt x="0" y="0"/>
                </a:lnTo>
                <a:lnTo>
                  <a:pt x="0" y="257556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5" name="object 125"/>
          <p:cNvSpPr/>
          <p:nvPr/>
        </p:nvSpPr>
        <p:spPr>
          <a:xfrm>
            <a:off x="7146290" y="9616440"/>
            <a:ext cx="64312" cy="257556"/>
          </a:xfrm>
          <a:custGeom>
            <a:avLst/>
            <a:gdLst/>
            <a:ahLst/>
            <a:cxnLst/>
            <a:rect l="l" t="t" r="r" b="b"/>
            <a:pathLst>
              <a:path w="64312" h="257555">
                <a:moveTo>
                  <a:pt x="0" y="257556"/>
                </a:moveTo>
                <a:lnTo>
                  <a:pt x="64312" y="257556"/>
                </a:lnTo>
                <a:lnTo>
                  <a:pt x="64312" y="0"/>
                </a:lnTo>
                <a:lnTo>
                  <a:pt x="0" y="0"/>
                </a:lnTo>
                <a:lnTo>
                  <a:pt x="0" y="257556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6" name="object 126"/>
          <p:cNvSpPr/>
          <p:nvPr/>
        </p:nvSpPr>
        <p:spPr>
          <a:xfrm>
            <a:off x="7146290" y="9875519"/>
            <a:ext cx="64312" cy="257555"/>
          </a:xfrm>
          <a:custGeom>
            <a:avLst/>
            <a:gdLst/>
            <a:ahLst/>
            <a:cxnLst/>
            <a:rect l="l" t="t" r="r" b="b"/>
            <a:pathLst>
              <a:path w="64312" h="257555">
                <a:moveTo>
                  <a:pt x="0" y="257555"/>
                </a:moveTo>
                <a:lnTo>
                  <a:pt x="64312" y="257555"/>
                </a:lnTo>
                <a:lnTo>
                  <a:pt x="64312" y="0"/>
                </a:lnTo>
                <a:lnTo>
                  <a:pt x="0" y="0"/>
                </a:lnTo>
                <a:lnTo>
                  <a:pt x="0" y="257555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7" name="object 127"/>
          <p:cNvSpPr/>
          <p:nvPr/>
        </p:nvSpPr>
        <p:spPr>
          <a:xfrm>
            <a:off x="348995" y="559256"/>
            <a:ext cx="64922" cy="256336"/>
          </a:xfrm>
          <a:custGeom>
            <a:avLst/>
            <a:gdLst/>
            <a:ahLst/>
            <a:cxnLst/>
            <a:rect l="l" t="t" r="r" b="b"/>
            <a:pathLst>
              <a:path w="64922" h="256336">
                <a:moveTo>
                  <a:pt x="0" y="256336"/>
                </a:moveTo>
                <a:lnTo>
                  <a:pt x="64922" y="256336"/>
                </a:lnTo>
                <a:lnTo>
                  <a:pt x="64922" y="0"/>
                </a:lnTo>
                <a:lnTo>
                  <a:pt x="0" y="0"/>
                </a:lnTo>
                <a:lnTo>
                  <a:pt x="0" y="256336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8" name="object 128"/>
          <p:cNvSpPr/>
          <p:nvPr/>
        </p:nvSpPr>
        <p:spPr>
          <a:xfrm>
            <a:off x="309676" y="499262"/>
            <a:ext cx="0" cy="9682886"/>
          </a:xfrm>
          <a:custGeom>
            <a:avLst/>
            <a:gdLst/>
            <a:ahLst/>
            <a:cxnLst/>
            <a:rect l="l" t="t" r="r" b="b"/>
            <a:pathLst>
              <a:path w="0" h="9682886">
                <a:moveTo>
                  <a:pt x="0" y="0"/>
                </a:moveTo>
                <a:lnTo>
                  <a:pt x="0" y="9682886"/>
                </a:lnTo>
              </a:path>
            </a:pathLst>
          </a:custGeom>
          <a:ln w="1102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9" name="object 129"/>
          <p:cNvSpPr/>
          <p:nvPr/>
        </p:nvSpPr>
        <p:spPr>
          <a:xfrm>
            <a:off x="348995" y="816813"/>
            <a:ext cx="64922" cy="256336"/>
          </a:xfrm>
          <a:custGeom>
            <a:avLst/>
            <a:gdLst/>
            <a:ahLst/>
            <a:cxnLst/>
            <a:rect l="l" t="t" r="r" b="b"/>
            <a:pathLst>
              <a:path w="64922" h="256336">
                <a:moveTo>
                  <a:pt x="0" y="256336"/>
                </a:moveTo>
                <a:lnTo>
                  <a:pt x="64922" y="256336"/>
                </a:lnTo>
                <a:lnTo>
                  <a:pt x="64922" y="0"/>
                </a:lnTo>
                <a:lnTo>
                  <a:pt x="0" y="0"/>
                </a:lnTo>
                <a:lnTo>
                  <a:pt x="0" y="256336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0" name="object 130"/>
          <p:cNvSpPr/>
          <p:nvPr/>
        </p:nvSpPr>
        <p:spPr>
          <a:xfrm>
            <a:off x="348995" y="1074673"/>
            <a:ext cx="64922" cy="256031"/>
          </a:xfrm>
          <a:custGeom>
            <a:avLst/>
            <a:gdLst/>
            <a:ahLst/>
            <a:cxnLst/>
            <a:rect l="l" t="t" r="r" b="b"/>
            <a:pathLst>
              <a:path w="64922" h="256031">
                <a:moveTo>
                  <a:pt x="0" y="256031"/>
                </a:moveTo>
                <a:lnTo>
                  <a:pt x="64922" y="256031"/>
                </a:lnTo>
                <a:lnTo>
                  <a:pt x="64922" y="0"/>
                </a:lnTo>
                <a:lnTo>
                  <a:pt x="0" y="0"/>
                </a:lnTo>
                <a:lnTo>
                  <a:pt x="0" y="256031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1" name="object 131"/>
          <p:cNvSpPr/>
          <p:nvPr/>
        </p:nvSpPr>
        <p:spPr>
          <a:xfrm>
            <a:off x="348995" y="1332229"/>
            <a:ext cx="64922" cy="256031"/>
          </a:xfrm>
          <a:custGeom>
            <a:avLst/>
            <a:gdLst/>
            <a:ahLst/>
            <a:cxnLst/>
            <a:rect l="l" t="t" r="r" b="b"/>
            <a:pathLst>
              <a:path w="64922" h="256031">
                <a:moveTo>
                  <a:pt x="0" y="256031"/>
                </a:moveTo>
                <a:lnTo>
                  <a:pt x="64922" y="256031"/>
                </a:lnTo>
                <a:lnTo>
                  <a:pt x="64922" y="0"/>
                </a:lnTo>
                <a:lnTo>
                  <a:pt x="0" y="0"/>
                </a:lnTo>
                <a:lnTo>
                  <a:pt x="0" y="256031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2" name="object 132"/>
          <p:cNvSpPr/>
          <p:nvPr/>
        </p:nvSpPr>
        <p:spPr>
          <a:xfrm>
            <a:off x="348995" y="1589785"/>
            <a:ext cx="64922" cy="256031"/>
          </a:xfrm>
          <a:custGeom>
            <a:avLst/>
            <a:gdLst/>
            <a:ahLst/>
            <a:cxnLst/>
            <a:rect l="l" t="t" r="r" b="b"/>
            <a:pathLst>
              <a:path w="64922" h="256031">
                <a:moveTo>
                  <a:pt x="0" y="256031"/>
                </a:moveTo>
                <a:lnTo>
                  <a:pt x="64922" y="256031"/>
                </a:lnTo>
                <a:lnTo>
                  <a:pt x="64922" y="0"/>
                </a:lnTo>
                <a:lnTo>
                  <a:pt x="0" y="0"/>
                </a:lnTo>
                <a:lnTo>
                  <a:pt x="0" y="256031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3" name="object 133"/>
          <p:cNvSpPr/>
          <p:nvPr/>
        </p:nvSpPr>
        <p:spPr>
          <a:xfrm>
            <a:off x="348995" y="1847341"/>
            <a:ext cx="64922" cy="256031"/>
          </a:xfrm>
          <a:custGeom>
            <a:avLst/>
            <a:gdLst/>
            <a:ahLst/>
            <a:cxnLst/>
            <a:rect l="l" t="t" r="r" b="b"/>
            <a:pathLst>
              <a:path w="64922" h="256031">
                <a:moveTo>
                  <a:pt x="0" y="256031"/>
                </a:moveTo>
                <a:lnTo>
                  <a:pt x="64922" y="256031"/>
                </a:lnTo>
                <a:lnTo>
                  <a:pt x="64922" y="0"/>
                </a:lnTo>
                <a:lnTo>
                  <a:pt x="0" y="0"/>
                </a:lnTo>
                <a:lnTo>
                  <a:pt x="0" y="256031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4" name="object 134"/>
          <p:cNvSpPr/>
          <p:nvPr/>
        </p:nvSpPr>
        <p:spPr>
          <a:xfrm>
            <a:off x="348995" y="2104897"/>
            <a:ext cx="64922" cy="256031"/>
          </a:xfrm>
          <a:custGeom>
            <a:avLst/>
            <a:gdLst/>
            <a:ahLst/>
            <a:cxnLst/>
            <a:rect l="l" t="t" r="r" b="b"/>
            <a:pathLst>
              <a:path w="64922" h="256031">
                <a:moveTo>
                  <a:pt x="0" y="256031"/>
                </a:moveTo>
                <a:lnTo>
                  <a:pt x="64922" y="256031"/>
                </a:lnTo>
                <a:lnTo>
                  <a:pt x="64922" y="0"/>
                </a:lnTo>
                <a:lnTo>
                  <a:pt x="0" y="0"/>
                </a:lnTo>
                <a:lnTo>
                  <a:pt x="0" y="256031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5" name="object 135"/>
          <p:cNvSpPr/>
          <p:nvPr/>
        </p:nvSpPr>
        <p:spPr>
          <a:xfrm>
            <a:off x="348995" y="2362453"/>
            <a:ext cx="64922" cy="256031"/>
          </a:xfrm>
          <a:custGeom>
            <a:avLst/>
            <a:gdLst/>
            <a:ahLst/>
            <a:cxnLst/>
            <a:rect l="l" t="t" r="r" b="b"/>
            <a:pathLst>
              <a:path w="64922" h="256031">
                <a:moveTo>
                  <a:pt x="0" y="256031"/>
                </a:moveTo>
                <a:lnTo>
                  <a:pt x="64922" y="256031"/>
                </a:lnTo>
                <a:lnTo>
                  <a:pt x="64922" y="0"/>
                </a:lnTo>
                <a:lnTo>
                  <a:pt x="0" y="0"/>
                </a:lnTo>
                <a:lnTo>
                  <a:pt x="0" y="256031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6" name="object 136"/>
          <p:cNvSpPr/>
          <p:nvPr/>
        </p:nvSpPr>
        <p:spPr>
          <a:xfrm>
            <a:off x="348995" y="2620009"/>
            <a:ext cx="64922" cy="257555"/>
          </a:xfrm>
          <a:custGeom>
            <a:avLst/>
            <a:gdLst/>
            <a:ahLst/>
            <a:cxnLst/>
            <a:rect l="l" t="t" r="r" b="b"/>
            <a:pathLst>
              <a:path w="64922" h="257555">
                <a:moveTo>
                  <a:pt x="0" y="257555"/>
                </a:moveTo>
                <a:lnTo>
                  <a:pt x="64922" y="257555"/>
                </a:lnTo>
                <a:lnTo>
                  <a:pt x="64922" y="0"/>
                </a:lnTo>
                <a:lnTo>
                  <a:pt x="0" y="0"/>
                </a:lnTo>
                <a:lnTo>
                  <a:pt x="0" y="257555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7" name="object 137"/>
          <p:cNvSpPr/>
          <p:nvPr/>
        </p:nvSpPr>
        <p:spPr>
          <a:xfrm>
            <a:off x="348995" y="2879165"/>
            <a:ext cx="64922" cy="257860"/>
          </a:xfrm>
          <a:custGeom>
            <a:avLst/>
            <a:gdLst/>
            <a:ahLst/>
            <a:cxnLst/>
            <a:rect l="l" t="t" r="r" b="b"/>
            <a:pathLst>
              <a:path w="64922" h="257860">
                <a:moveTo>
                  <a:pt x="0" y="257860"/>
                </a:moveTo>
                <a:lnTo>
                  <a:pt x="64922" y="257860"/>
                </a:lnTo>
                <a:lnTo>
                  <a:pt x="64922" y="0"/>
                </a:lnTo>
                <a:lnTo>
                  <a:pt x="0" y="0"/>
                </a:lnTo>
                <a:lnTo>
                  <a:pt x="0" y="257860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8" name="object 138"/>
          <p:cNvSpPr/>
          <p:nvPr/>
        </p:nvSpPr>
        <p:spPr>
          <a:xfrm>
            <a:off x="348995" y="3138550"/>
            <a:ext cx="64922" cy="257555"/>
          </a:xfrm>
          <a:custGeom>
            <a:avLst/>
            <a:gdLst/>
            <a:ahLst/>
            <a:cxnLst/>
            <a:rect l="l" t="t" r="r" b="b"/>
            <a:pathLst>
              <a:path w="64922" h="257555">
                <a:moveTo>
                  <a:pt x="0" y="257555"/>
                </a:moveTo>
                <a:lnTo>
                  <a:pt x="64922" y="257555"/>
                </a:lnTo>
                <a:lnTo>
                  <a:pt x="64922" y="0"/>
                </a:lnTo>
                <a:lnTo>
                  <a:pt x="0" y="0"/>
                </a:lnTo>
                <a:lnTo>
                  <a:pt x="0" y="257555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9" name="object 139"/>
          <p:cNvSpPr/>
          <p:nvPr/>
        </p:nvSpPr>
        <p:spPr>
          <a:xfrm>
            <a:off x="348995" y="3397630"/>
            <a:ext cx="64922" cy="257555"/>
          </a:xfrm>
          <a:custGeom>
            <a:avLst/>
            <a:gdLst/>
            <a:ahLst/>
            <a:cxnLst/>
            <a:rect l="l" t="t" r="r" b="b"/>
            <a:pathLst>
              <a:path w="64922" h="257555">
                <a:moveTo>
                  <a:pt x="0" y="257555"/>
                </a:moveTo>
                <a:lnTo>
                  <a:pt x="64922" y="257555"/>
                </a:lnTo>
                <a:lnTo>
                  <a:pt x="64922" y="0"/>
                </a:lnTo>
                <a:lnTo>
                  <a:pt x="0" y="0"/>
                </a:lnTo>
                <a:lnTo>
                  <a:pt x="0" y="257555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0" name="object 140"/>
          <p:cNvSpPr/>
          <p:nvPr/>
        </p:nvSpPr>
        <p:spPr>
          <a:xfrm>
            <a:off x="348995" y="3656710"/>
            <a:ext cx="64922" cy="257555"/>
          </a:xfrm>
          <a:custGeom>
            <a:avLst/>
            <a:gdLst/>
            <a:ahLst/>
            <a:cxnLst/>
            <a:rect l="l" t="t" r="r" b="b"/>
            <a:pathLst>
              <a:path w="64922" h="257555">
                <a:moveTo>
                  <a:pt x="0" y="257555"/>
                </a:moveTo>
                <a:lnTo>
                  <a:pt x="64922" y="257555"/>
                </a:lnTo>
                <a:lnTo>
                  <a:pt x="64922" y="0"/>
                </a:lnTo>
                <a:lnTo>
                  <a:pt x="0" y="0"/>
                </a:lnTo>
                <a:lnTo>
                  <a:pt x="0" y="257555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1" name="object 141"/>
          <p:cNvSpPr/>
          <p:nvPr/>
        </p:nvSpPr>
        <p:spPr>
          <a:xfrm>
            <a:off x="348995" y="3915790"/>
            <a:ext cx="64922" cy="257555"/>
          </a:xfrm>
          <a:custGeom>
            <a:avLst/>
            <a:gdLst/>
            <a:ahLst/>
            <a:cxnLst/>
            <a:rect l="l" t="t" r="r" b="b"/>
            <a:pathLst>
              <a:path w="64922" h="257555">
                <a:moveTo>
                  <a:pt x="0" y="257555"/>
                </a:moveTo>
                <a:lnTo>
                  <a:pt x="64922" y="257555"/>
                </a:lnTo>
                <a:lnTo>
                  <a:pt x="64922" y="0"/>
                </a:lnTo>
                <a:lnTo>
                  <a:pt x="0" y="0"/>
                </a:lnTo>
                <a:lnTo>
                  <a:pt x="0" y="257555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2" name="object 142"/>
          <p:cNvSpPr/>
          <p:nvPr/>
        </p:nvSpPr>
        <p:spPr>
          <a:xfrm>
            <a:off x="348995" y="4174870"/>
            <a:ext cx="64922" cy="257556"/>
          </a:xfrm>
          <a:custGeom>
            <a:avLst/>
            <a:gdLst/>
            <a:ahLst/>
            <a:cxnLst/>
            <a:rect l="l" t="t" r="r" b="b"/>
            <a:pathLst>
              <a:path w="64922" h="257556">
                <a:moveTo>
                  <a:pt x="0" y="257556"/>
                </a:moveTo>
                <a:lnTo>
                  <a:pt x="64922" y="257556"/>
                </a:lnTo>
                <a:lnTo>
                  <a:pt x="64922" y="0"/>
                </a:lnTo>
                <a:lnTo>
                  <a:pt x="0" y="0"/>
                </a:lnTo>
                <a:lnTo>
                  <a:pt x="0" y="257556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3" name="object 143"/>
          <p:cNvSpPr/>
          <p:nvPr/>
        </p:nvSpPr>
        <p:spPr>
          <a:xfrm>
            <a:off x="348995" y="4433950"/>
            <a:ext cx="64922" cy="257555"/>
          </a:xfrm>
          <a:custGeom>
            <a:avLst/>
            <a:gdLst/>
            <a:ahLst/>
            <a:cxnLst/>
            <a:rect l="l" t="t" r="r" b="b"/>
            <a:pathLst>
              <a:path w="64922" h="257555">
                <a:moveTo>
                  <a:pt x="0" y="257555"/>
                </a:moveTo>
                <a:lnTo>
                  <a:pt x="64922" y="257555"/>
                </a:lnTo>
                <a:lnTo>
                  <a:pt x="64922" y="0"/>
                </a:lnTo>
                <a:lnTo>
                  <a:pt x="0" y="0"/>
                </a:lnTo>
                <a:lnTo>
                  <a:pt x="0" y="257555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4" name="object 144"/>
          <p:cNvSpPr/>
          <p:nvPr/>
        </p:nvSpPr>
        <p:spPr>
          <a:xfrm>
            <a:off x="348995" y="4693030"/>
            <a:ext cx="64922" cy="257555"/>
          </a:xfrm>
          <a:custGeom>
            <a:avLst/>
            <a:gdLst/>
            <a:ahLst/>
            <a:cxnLst/>
            <a:rect l="l" t="t" r="r" b="b"/>
            <a:pathLst>
              <a:path w="64922" h="257555">
                <a:moveTo>
                  <a:pt x="0" y="257555"/>
                </a:moveTo>
                <a:lnTo>
                  <a:pt x="64922" y="257555"/>
                </a:lnTo>
                <a:lnTo>
                  <a:pt x="64922" y="0"/>
                </a:lnTo>
                <a:lnTo>
                  <a:pt x="0" y="0"/>
                </a:lnTo>
                <a:lnTo>
                  <a:pt x="0" y="257555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5" name="object 145"/>
          <p:cNvSpPr/>
          <p:nvPr/>
        </p:nvSpPr>
        <p:spPr>
          <a:xfrm>
            <a:off x="348995" y="4952060"/>
            <a:ext cx="64922" cy="257860"/>
          </a:xfrm>
          <a:custGeom>
            <a:avLst/>
            <a:gdLst/>
            <a:ahLst/>
            <a:cxnLst/>
            <a:rect l="l" t="t" r="r" b="b"/>
            <a:pathLst>
              <a:path w="64922" h="257860">
                <a:moveTo>
                  <a:pt x="0" y="257860"/>
                </a:moveTo>
                <a:lnTo>
                  <a:pt x="64922" y="257860"/>
                </a:lnTo>
                <a:lnTo>
                  <a:pt x="64922" y="0"/>
                </a:lnTo>
                <a:lnTo>
                  <a:pt x="0" y="0"/>
                </a:lnTo>
                <a:lnTo>
                  <a:pt x="0" y="257860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6" name="object 146"/>
          <p:cNvSpPr/>
          <p:nvPr/>
        </p:nvSpPr>
        <p:spPr>
          <a:xfrm>
            <a:off x="348995" y="5211444"/>
            <a:ext cx="64922" cy="257556"/>
          </a:xfrm>
          <a:custGeom>
            <a:avLst/>
            <a:gdLst/>
            <a:ahLst/>
            <a:cxnLst/>
            <a:rect l="l" t="t" r="r" b="b"/>
            <a:pathLst>
              <a:path w="64922" h="257556">
                <a:moveTo>
                  <a:pt x="0" y="257556"/>
                </a:moveTo>
                <a:lnTo>
                  <a:pt x="64922" y="257556"/>
                </a:lnTo>
                <a:lnTo>
                  <a:pt x="64922" y="0"/>
                </a:lnTo>
                <a:lnTo>
                  <a:pt x="0" y="0"/>
                </a:lnTo>
                <a:lnTo>
                  <a:pt x="0" y="257556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7" name="object 147"/>
          <p:cNvSpPr/>
          <p:nvPr/>
        </p:nvSpPr>
        <p:spPr>
          <a:xfrm>
            <a:off x="348995" y="5470524"/>
            <a:ext cx="64922" cy="257555"/>
          </a:xfrm>
          <a:custGeom>
            <a:avLst/>
            <a:gdLst/>
            <a:ahLst/>
            <a:cxnLst/>
            <a:rect l="l" t="t" r="r" b="b"/>
            <a:pathLst>
              <a:path w="64922" h="257555">
                <a:moveTo>
                  <a:pt x="0" y="257555"/>
                </a:moveTo>
                <a:lnTo>
                  <a:pt x="64922" y="257555"/>
                </a:lnTo>
                <a:lnTo>
                  <a:pt x="64922" y="0"/>
                </a:lnTo>
                <a:lnTo>
                  <a:pt x="0" y="0"/>
                </a:lnTo>
                <a:lnTo>
                  <a:pt x="0" y="257555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8" name="object 148"/>
          <p:cNvSpPr/>
          <p:nvPr/>
        </p:nvSpPr>
        <p:spPr>
          <a:xfrm>
            <a:off x="348995" y="5729604"/>
            <a:ext cx="64922" cy="257555"/>
          </a:xfrm>
          <a:custGeom>
            <a:avLst/>
            <a:gdLst/>
            <a:ahLst/>
            <a:cxnLst/>
            <a:rect l="l" t="t" r="r" b="b"/>
            <a:pathLst>
              <a:path w="64922" h="257555">
                <a:moveTo>
                  <a:pt x="0" y="257555"/>
                </a:moveTo>
                <a:lnTo>
                  <a:pt x="64922" y="257555"/>
                </a:lnTo>
                <a:lnTo>
                  <a:pt x="64922" y="0"/>
                </a:lnTo>
                <a:lnTo>
                  <a:pt x="0" y="0"/>
                </a:lnTo>
                <a:lnTo>
                  <a:pt x="0" y="257555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9" name="object 149"/>
          <p:cNvSpPr/>
          <p:nvPr/>
        </p:nvSpPr>
        <p:spPr>
          <a:xfrm>
            <a:off x="348995" y="5988684"/>
            <a:ext cx="64922" cy="257556"/>
          </a:xfrm>
          <a:custGeom>
            <a:avLst/>
            <a:gdLst/>
            <a:ahLst/>
            <a:cxnLst/>
            <a:rect l="l" t="t" r="r" b="b"/>
            <a:pathLst>
              <a:path w="64922" h="257556">
                <a:moveTo>
                  <a:pt x="0" y="257556"/>
                </a:moveTo>
                <a:lnTo>
                  <a:pt x="64922" y="257556"/>
                </a:lnTo>
                <a:lnTo>
                  <a:pt x="64922" y="0"/>
                </a:lnTo>
                <a:lnTo>
                  <a:pt x="0" y="0"/>
                </a:lnTo>
                <a:lnTo>
                  <a:pt x="0" y="257556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0" name="object 150"/>
          <p:cNvSpPr/>
          <p:nvPr/>
        </p:nvSpPr>
        <p:spPr>
          <a:xfrm>
            <a:off x="348995" y="6247764"/>
            <a:ext cx="64922" cy="257556"/>
          </a:xfrm>
          <a:custGeom>
            <a:avLst/>
            <a:gdLst/>
            <a:ahLst/>
            <a:cxnLst/>
            <a:rect l="l" t="t" r="r" b="b"/>
            <a:pathLst>
              <a:path w="64922" h="257555">
                <a:moveTo>
                  <a:pt x="0" y="257556"/>
                </a:moveTo>
                <a:lnTo>
                  <a:pt x="64922" y="257556"/>
                </a:lnTo>
                <a:lnTo>
                  <a:pt x="64922" y="0"/>
                </a:lnTo>
                <a:lnTo>
                  <a:pt x="0" y="0"/>
                </a:lnTo>
                <a:lnTo>
                  <a:pt x="0" y="257556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1" name="object 151"/>
          <p:cNvSpPr/>
          <p:nvPr/>
        </p:nvSpPr>
        <p:spPr>
          <a:xfrm>
            <a:off x="348995" y="6506844"/>
            <a:ext cx="64922" cy="257556"/>
          </a:xfrm>
          <a:custGeom>
            <a:avLst/>
            <a:gdLst/>
            <a:ahLst/>
            <a:cxnLst/>
            <a:rect l="l" t="t" r="r" b="b"/>
            <a:pathLst>
              <a:path w="64922" h="257555">
                <a:moveTo>
                  <a:pt x="0" y="257556"/>
                </a:moveTo>
                <a:lnTo>
                  <a:pt x="64922" y="257556"/>
                </a:lnTo>
                <a:lnTo>
                  <a:pt x="64922" y="0"/>
                </a:lnTo>
                <a:lnTo>
                  <a:pt x="0" y="0"/>
                </a:lnTo>
                <a:lnTo>
                  <a:pt x="0" y="257556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2" name="object 152"/>
          <p:cNvSpPr/>
          <p:nvPr/>
        </p:nvSpPr>
        <p:spPr>
          <a:xfrm>
            <a:off x="348995" y="6765925"/>
            <a:ext cx="64922" cy="257555"/>
          </a:xfrm>
          <a:custGeom>
            <a:avLst/>
            <a:gdLst/>
            <a:ahLst/>
            <a:cxnLst/>
            <a:rect l="l" t="t" r="r" b="b"/>
            <a:pathLst>
              <a:path w="64922" h="257555">
                <a:moveTo>
                  <a:pt x="0" y="257555"/>
                </a:moveTo>
                <a:lnTo>
                  <a:pt x="64922" y="257555"/>
                </a:lnTo>
                <a:lnTo>
                  <a:pt x="64922" y="0"/>
                </a:lnTo>
                <a:lnTo>
                  <a:pt x="0" y="0"/>
                </a:lnTo>
                <a:lnTo>
                  <a:pt x="0" y="257555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3" name="object 153"/>
          <p:cNvSpPr/>
          <p:nvPr/>
        </p:nvSpPr>
        <p:spPr>
          <a:xfrm>
            <a:off x="348995" y="7025081"/>
            <a:ext cx="64922" cy="257860"/>
          </a:xfrm>
          <a:custGeom>
            <a:avLst/>
            <a:gdLst/>
            <a:ahLst/>
            <a:cxnLst/>
            <a:rect l="l" t="t" r="r" b="b"/>
            <a:pathLst>
              <a:path w="64922" h="257860">
                <a:moveTo>
                  <a:pt x="0" y="257860"/>
                </a:moveTo>
                <a:lnTo>
                  <a:pt x="64922" y="257860"/>
                </a:lnTo>
                <a:lnTo>
                  <a:pt x="64922" y="0"/>
                </a:lnTo>
                <a:lnTo>
                  <a:pt x="0" y="0"/>
                </a:lnTo>
                <a:lnTo>
                  <a:pt x="0" y="257860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4" name="object 154"/>
          <p:cNvSpPr/>
          <p:nvPr/>
        </p:nvSpPr>
        <p:spPr>
          <a:xfrm>
            <a:off x="348995" y="7284465"/>
            <a:ext cx="64922" cy="257556"/>
          </a:xfrm>
          <a:custGeom>
            <a:avLst/>
            <a:gdLst/>
            <a:ahLst/>
            <a:cxnLst/>
            <a:rect l="l" t="t" r="r" b="b"/>
            <a:pathLst>
              <a:path w="64922" h="257555">
                <a:moveTo>
                  <a:pt x="0" y="257556"/>
                </a:moveTo>
                <a:lnTo>
                  <a:pt x="64922" y="257556"/>
                </a:lnTo>
                <a:lnTo>
                  <a:pt x="64922" y="0"/>
                </a:lnTo>
                <a:lnTo>
                  <a:pt x="0" y="0"/>
                </a:lnTo>
                <a:lnTo>
                  <a:pt x="0" y="257556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5" name="object 155"/>
          <p:cNvSpPr/>
          <p:nvPr/>
        </p:nvSpPr>
        <p:spPr>
          <a:xfrm>
            <a:off x="348995" y="7543545"/>
            <a:ext cx="64922" cy="257556"/>
          </a:xfrm>
          <a:custGeom>
            <a:avLst/>
            <a:gdLst/>
            <a:ahLst/>
            <a:cxnLst/>
            <a:rect l="l" t="t" r="r" b="b"/>
            <a:pathLst>
              <a:path w="64922" h="257555">
                <a:moveTo>
                  <a:pt x="0" y="257556"/>
                </a:moveTo>
                <a:lnTo>
                  <a:pt x="64922" y="257556"/>
                </a:lnTo>
                <a:lnTo>
                  <a:pt x="64922" y="0"/>
                </a:lnTo>
                <a:lnTo>
                  <a:pt x="0" y="0"/>
                </a:lnTo>
                <a:lnTo>
                  <a:pt x="0" y="257556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6" name="object 156"/>
          <p:cNvSpPr/>
          <p:nvPr/>
        </p:nvSpPr>
        <p:spPr>
          <a:xfrm>
            <a:off x="348995" y="7802626"/>
            <a:ext cx="64922" cy="257556"/>
          </a:xfrm>
          <a:custGeom>
            <a:avLst/>
            <a:gdLst/>
            <a:ahLst/>
            <a:cxnLst/>
            <a:rect l="l" t="t" r="r" b="b"/>
            <a:pathLst>
              <a:path w="64922" h="257555">
                <a:moveTo>
                  <a:pt x="0" y="257555"/>
                </a:moveTo>
                <a:lnTo>
                  <a:pt x="64922" y="257555"/>
                </a:lnTo>
                <a:lnTo>
                  <a:pt x="64922" y="0"/>
                </a:lnTo>
                <a:lnTo>
                  <a:pt x="0" y="0"/>
                </a:lnTo>
                <a:lnTo>
                  <a:pt x="0" y="257555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7" name="object 157"/>
          <p:cNvSpPr/>
          <p:nvPr/>
        </p:nvSpPr>
        <p:spPr>
          <a:xfrm>
            <a:off x="348995" y="8061705"/>
            <a:ext cx="64922" cy="257556"/>
          </a:xfrm>
          <a:custGeom>
            <a:avLst/>
            <a:gdLst/>
            <a:ahLst/>
            <a:cxnLst/>
            <a:rect l="l" t="t" r="r" b="b"/>
            <a:pathLst>
              <a:path w="64922" h="257555">
                <a:moveTo>
                  <a:pt x="0" y="257555"/>
                </a:moveTo>
                <a:lnTo>
                  <a:pt x="64922" y="257555"/>
                </a:lnTo>
                <a:lnTo>
                  <a:pt x="64922" y="0"/>
                </a:lnTo>
                <a:lnTo>
                  <a:pt x="0" y="0"/>
                </a:lnTo>
                <a:lnTo>
                  <a:pt x="0" y="257555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8" name="object 158"/>
          <p:cNvSpPr/>
          <p:nvPr/>
        </p:nvSpPr>
        <p:spPr>
          <a:xfrm>
            <a:off x="348995" y="8320785"/>
            <a:ext cx="64922" cy="257556"/>
          </a:xfrm>
          <a:custGeom>
            <a:avLst/>
            <a:gdLst/>
            <a:ahLst/>
            <a:cxnLst/>
            <a:rect l="l" t="t" r="r" b="b"/>
            <a:pathLst>
              <a:path w="64922" h="257555">
                <a:moveTo>
                  <a:pt x="0" y="257556"/>
                </a:moveTo>
                <a:lnTo>
                  <a:pt x="64922" y="257556"/>
                </a:lnTo>
                <a:lnTo>
                  <a:pt x="64922" y="0"/>
                </a:lnTo>
                <a:lnTo>
                  <a:pt x="0" y="0"/>
                </a:lnTo>
                <a:lnTo>
                  <a:pt x="0" y="257556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9" name="object 159"/>
          <p:cNvSpPr/>
          <p:nvPr/>
        </p:nvSpPr>
        <p:spPr>
          <a:xfrm>
            <a:off x="348995" y="8579865"/>
            <a:ext cx="64922" cy="257556"/>
          </a:xfrm>
          <a:custGeom>
            <a:avLst/>
            <a:gdLst/>
            <a:ahLst/>
            <a:cxnLst/>
            <a:rect l="l" t="t" r="r" b="b"/>
            <a:pathLst>
              <a:path w="64922" h="257555">
                <a:moveTo>
                  <a:pt x="0" y="257556"/>
                </a:moveTo>
                <a:lnTo>
                  <a:pt x="64922" y="257556"/>
                </a:lnTo>
                <a:lnTo>
                  <a:pt x="64922" y="0"/>
                </a:lnTo>
                <a:lnTo>
                  <a:pt x="0" y="0"/>
                </a:lnTo>
                <a:lnTo>
                  <a:pt x="0" y="257556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0" name="object 160"/>
          <p:cNvSpPr/>
          <p:nvPr/>
        </p:nvSpPr>
        <p:spPr>
          <a:xfrm>
            <a:off x="348995" y="8838945"/>
            <a:ext cx="64922" cy="257556"/>
          </a:xfrm>
          <a:custGeom>
            <a:avLst/>
            <a:gdLst/>
            <a:ahLst/>
            <a:cxnLst/>
            <a:rect l="l" t="t" r="r" b="b"/>
            <a:pathLst>
              <a:path w="64922" h="257555">
                <a:moveTo>
                  <a:pt x="0" y="257556"/>
                </a:moveTo>
                <a:lnTo>
                  <a:pt x="64922" y="257556"/>
                </a:lnTo>
                <a:lnTo>
                  <a:pt x="64922" y="0"/>
                </a:lnTo>
                <a:lnTo>
                  <a:pt x="0" y="0"/>
                </a:lnTo>
                <a:lnTo>
                  <a:pt x="0" y="257556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1" name="object 161"/>
          <p:cNvSpPr/>
          <p:nvPr/>
        </p:nvSpPr>
        <p:spPr>
          <a:xfrm>
            <a:off x="348995" y="9097974"/>
            <a:ext cx="64922" cy="257860"/>
          </a:xfrm>
          <a:custGeom>
            <a:avLst/>
            <a:gdLst/>
            <a:ahLst/>
            <a:cxnLst/>
            <a:rect l="l" t="t" r="r" b="b"/>
            <a:pathLst>
              <a:path w="64922" h="257860">
                <a:moveTo>
                  <a:pt x="0" y="257860"/>
                </a:moveTo>
                <a:lnTo>
                  <a:pt x="64922" y="257860"/>
                </a:lnTo>
                <a:lnTo>
                  <a:pt x="64922" y="0"/>
                </a:lnTo>
                <a:lnTo>
                  <a:pt x="0" y="0"/>
                </a:lnTo>
                <a:lnTo>
                  <a:pt x="0" y="257860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2" name="object 162"/>
          <p:cNvSpPr/>
          <p:nvPr/>
        </p:nvSpPr>
        <p:spPr>
          <a:xfrm>
            <a:off x="348995" y="9357359"/>
            <a:ext cx="64922" cy="257556"/>
          </a:xfrm>
          <a:custGeom>
            <a:avLst/>
            <a:gdLst/>
            <a:ahLst/>
            <a:cxnLst/>
            <a:rect l="l" t="t" r="r" b="b"/>
            <a:pathLst>
              <a:path w="64922" h="257555">
                <a:moveTo>
                  <a:pt x="0" y="257556"/>
                </a:moveTo>
                <a:lnTo>
                  <a:pt x="64922" y="257556"/>
                </a:lnTo>
                <a:lnTo>
                  <a:pt x="64922" y="0"/>
                </a:lnTo>
                <a:lnTo>
                  <a:pt x="0" y="0"/>
                </a:lnTo>
                <a:lnTo>
                  <a:pt x="0" y="257556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3" name="object 163"/>
          <p:cNvSpPr/>
          <p:nvPr/>
        </p:nvSpPr>
        <p:spPr>
          <a:xfrm>
            <a:off x="348995" y="9616440"/>
            <a:ext cx="64922" cy="257556"/>
          </a:xfrm>
          <a:custGeom>
            <a:avLst/>
            <a:gdLst/>
            <a:ahLst/>
            <a:cxnLst/>
            <a:rect l="l" t="t" r="r" b="b"/>
            <a:pathLst>
              <a:path w="64922" h="257555">
                <a:moveTo>
                  <a:pt x="0" y="257556"/>
                </a:moveTo>
                <a:lnTo>
                  <a:pt x="64922" y="257556"/>
                </a:lnTo>
                <a:lnTo>
                  <a:pt x="64922" y="0"/>
                </a:lnTo>
                <a:lnTo>
                  <a:pt x="0" y="0"/>
                </a:lnTo>
                <a:lnTo>
                  <a:pt x="0" y="257556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4" name="object 164"/>
          <p:cNvSpPr/>
          <p:nvPr/>
        </p:nvSpPr>
        <p:spPr>
          <a:xfrm>
            <a:off x="413918" y="9875519"/>
            <a:ext cx="144170" cy="257556"/>
          </a:xfrm>
          <a:custGeom>
            <a:avLst/>
            <a:gdLst/>
            <a:ahLst/>
            <a:cxnLst/>
            <a:rect l="l" t="t" r="r" b="b"/>
            <a:pathLst>
              <a:path w="144170" h="257555">
                <a:moveTo>
                  <a:pt x="0" y="257555"/>
                </a:moveTo>
                <a:lnTo>
                  <a:pt x="144170" y="257555"/>
                </a:lnTo>
                <a:lnTo>
                  <a:pt x="144170" y="0"/>
                </a:lnTo>
                <a:lnTo>
                  <a:pt x="0" y="0"/>
                </a:lnTo>
                <a:lnTo>
                  <a:pt x="0" y="257555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5" name="object 165"/>
          <p:cNvSpPr/>
          <p:nvPr/>
        </p:nvSpPr>
        <p:spPr>
          <a:xfrm>
            <a:off x="304800" y="9875519"/>
            <a:ext cx="44196" cy="257556"/>
          </a:xfrm>
          <a:custGeom>
            <a:avLst/>
            <a:gdLst/>
            <a:ahLst/>
            <a:cxnLst/>
            <a:rect l="l" t="t" r="r" b="b"/>
            <a:pathLst>
              <a:path w="44196" h="257555">
                <a:moveTo>
                  <a:pt x="0" y="257555"/>
                </a:moveTo>
                <a:lnTo>
                  <a:pt x="44196" y="257555"/>
                </a:lnTo>
                <a:lnTo>
                  <a:pt x="44196" y="0"/>
                </a:lnTo>
                <a:lnTo>
                  <a:pt x="0" y="0"/>
                </a:lnTo>
                <a:lnTo>
                  <a:pt x="0" y="257555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6" name="object 166"/>
          <p:cNvSpPr/>
          <p:nvPr/>
        </p:nvSpPr>
        <p:spPr>
          <a:xfrm>
            <a:off x="348995" y="9875519"/>
            <a:ext cx="64922" cy="257555"/>
          </a:xfrm>
          <a:custGeom>
            <a:avLst/>
            <a:gdLst/>
            <a:ahLst/>
            <a:cxnLst/>
            <a:rect l="l" t="t" r="r" b="b"/>
            <a:pathLst>
              <a:path w="64922" h="257555">
                <a:moveTo>
                  <a:pt x="0" y="257555"/>
                </a:moveTo>
                <a:lnTo>
                  <a:pt x="64922" y="257555"/>
                </a:lnTo>
                <a:lnTo>
                  <a:pt x="64922" y="0"/>
                </a:lnTo>
                <a:lnTo>
                  <a:pt x="0" y="0"/>
                </a:lnTo>
                <a:lnTo>
                  <a:pt x="0" y="257555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>
            <a:noAutofit/>
          </a:bodyPr>
          <a:lstStyle/>
          <a:p/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DR.Ahmed Saker 2o1O</dc:creator>
  <dcterms:created xsi:type="dcterms:W3CDTF">2019-01-26T20:52:39Z</dcterms:created>
  <dcterms:modified xsi:type="dcterms:W3CDTF">2019-01-26T20:52:39Z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2019-01-26T00:00:00Z</vt:filetime>
  </property>
  <property fmtid="{D5CDD505-2E9C-101B-9397-08002B2CF9AE}" pid="3" name="LastSaved">
    <vt:filetime>2019-01-26T00:00:00Z</vt:filetime>
  </property>
</Properties>
</file>