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52470" y="4782946"/>
            <a:ext cx="2272665" cy="1430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1800" spc="10" b="1">
                <a:latin typeface="Arial"/>
                <a:cs typeface="Arial"/>
              </a:rPr>
              <a:t>ت</a:t>
            </a:r>
            <a:r>
              <a:rPr dirty="0" smtClean="0" sz="1800" spc="-10" b="1">
                <a:latin typeface="Arial"/>
                <a:cs typeface="Arial"/>
              </a:rPr>
              <a:t>ا</a:t>
            </a:r>
            <a:r>
              <a:rPr dirty="0" smtClean="0" sz="1800" spc="-50" b="1">
                <a:latin typeface="Arial"/>
                <a:cs typeface="Arial"/>
              </a:rPr>
              <a:t>مزلاا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ة</a:t>
            </a:r>
            <a:r>
              <a:rPr dirty="0" smtClean="0" sz="1800" spc="-20" b="1">
                <a:latin typeface="Arial"/>
                <a:cs typeface="Arial"/>
              </a:rPr>
              <a:t>ر</a:t>
            </a:r>
            <a:r>
              <a:rPr dirty="0" smtClean="0" sz="1800" spc="0" b="1">
                <a:latin typeface="Arial"/>
                <a:cs typeface="Arial"/>
              </a:rPr>
              <a:t>ا</a:t>
            </a:r>
            <a:r>
              <a:rPr dirty="0" smtClean="0" sz="1800" spc="-120" b="1">
                <a:latin typeface="Arial"/>
                <a:cs typeface="Arial"/>
              </a:rPr>
              <a:t>دلا</a:t>
            </a:r>
            <a:r>
              <a:rPr dirty="0" smtClean="0" sz="1800" spc="-120" b="1">
                <a:latin typeface="Arial"/>
                <a:cs typeface="Arial"/>
              </a:rPr>
              <a:t> </a:t>
            </a:r>
            <a:r>
              <a:rPr dirty="0" smtClean="0" sz="1800" spc="-150" b="1">
                <a:latin typeface="Arial"/>
                <a:cs typeface="Arial"/>
              </a:rPr>
              <a:t>لماكتملا</a:t>
            </a:r>
            <a:r>
              <a:rPr dirty="0" smtClean="0" sz="1800" spc="-150" b="1">
                <a:latin typeface="Arial"/>
                <a:cs typeface="Arial"/>
              </a:rPr>
              <a:t> </a:t>
            </a:r>
            <a:r>
              <a:rPr dirty="0" smtClean="0" sz="1800" spc="-110" b="1">
                <a:latin typeface="Arial"/>
                <a:cs typeface="Arial"/>
              </a:rPr>
              <a:t>جه</a:t>
            </a:r>
            <a:r>
              <a:rPr dirty="0" smtClean="0" sz="1800" spc="-125" b="1">
                <a:latin typeface="Arial"/>
                <a:cs typeface="Arial"/>
              </a:rPr>
              <a:t>ن</a:t>
            </a:r>
            <a:r>
              <a:rPr dirty="0" smtClean="0" sz="1800" spc="-100" b="1">
                <a:latin typeface="Arial"/>
                <a:cs typeface="Arial"/>
              </a:rPr>
              <a:t>ملا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360045" marR="364490" indent="0">
              <a:lnSpc>
                <a:spcPct val="143800"/>
              </a:lnSpc>
            </a:pPr>
            <a:r>
              <a:rPr dirty="0" smtClean="0" sz="1600" spc="5" b="1">
                <a:latin typeface="Arial"/>
                <a:cs typeface="Arial"/>
              </a:rPr>
              <a:t>ر</a:t>
            </a:r>
            <a:r>
              <a:rPr dirty="0" smtClean="0" sz="1600" spc="-229" b="1">
                <a:latin typeface="Arial"/>
                <a:cs typeface="Arial"/>
              </a:rPr>
              <a:t>وتكد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د</a:t>
            </a:r>
            <a:r>
              <a:rPr dirty="0" smtClean="0" sz="1600" spc="-125" b="1">
                <a:latin typeface="Arial"/>
                <a:cs typeface="Arial"/>
              </a:rPr>
              <a:t>عاسملا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54" b="1">
                <a:latin typeface="Arial"/>
                <a:cs typeface="Arial"/>
              </a:rPr>
              <a:t>ذاتسل</a:t>
            </a:r>
            <a:r>
              <a:rPr dirty="0" smtClean="0" sz="1600" spc="-10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5" b="1">
                <a:latin typeface="Arial"/>
                <a:cs typeface="Arial"/>
              </a:rPr>
              <a:t>ي</a:t>
            </a:r>
            <a:r>
              <a:rPr dirty="0" smtClean="0" sz="1600" spc="-385" b="1">
                <a:latin typeface="Arial"/>
                <a:cs typeface="Arial"/>
              </a:rPr>
              <a:t>عيبر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5" b="1">
                <a:latin typeface="Arial"/>
                <a:cs typeface="Arial"/>
              </a:rPr>
              <a:t>س</a:t>
            </a:r>
            <a:r>
              <a:rPr dirty="0" smtClean="0" sz="1600" spc="-150" b="1">
                <a:latin typeface="Arial"/>
                <a:cs typeface="Arial"/>
              </a:rPr>
              <a:t>ا</a:t>
            </a:r>
            <a:r>
              <a:rPr dirty="0" smtClean="0" sz="1600" spc="-434" b="1">
                <a:latin typeface="Arial"/>
                <a:cs typeface="Arial"/>
              </a:rPr>
              <a:t>ب</a:t>
            </a:r>
            <a:r>
              <a:rPr dirty="0" smtClean="0" sz="1600" spc="-10" b="1">
                <a:latin typeface="Arial"/>
                <a:cs typeface="Arial"/>
              </a:rPr>
              <a:t>ع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25" b="1">
                <a:latin typeface="Arial"/>
                <a:cs typeface="Arial"/>
              </a:rPr>
              <a:t>ةيمس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4211" y="1309116"/>
            <a:ext cx="1783080" cy="1783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55489" y="1349512"/>
            <a:ext cx="1614805" cy="1587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12700" marR="12700" indent="83820">
              <a:lnSpc>
                <a:spcPct val="143700"/>
              </a:lnSpc>
            </a:pPr>
            <a:r>
              <a:rPr dirty="0" smtClean="0" sz="1800" spc="105" b="1">
                <a:latin typeface="Arial"/>
                <a:cs typeface="Arial"/>
              </a:rPr>
              <a:t>ة</a:t>
            </a:r>
            <a:r>
              <a:rPr dirty="0" smtClean="0" sz="1800" spc="-315" b="1">
                <a:latin typeface="Arial"/>
                <a:cs typeface="Arial"/>
              </a:rPr>
              <a:t>ير</a:t>
            </a:r>
            <a:r>
              <a:rPr dirty="0" smtClean="0" sz="1800" spc="-610" b="1">
                <a:latin typeface="Arial"/>
                <a:cs typeface="Arial"/>
              </a:rPr>
              <a:t>ص</a:t>
            </a:r>
            <a:r>
              <a:rPr dirty="0" smtClean="0" sz="1800" spc="-540" b="1">
                <a:latin typeface="Arial"/>
                <a:cs typeface="Arial"/>
              </a:rPr>
              <a:t>ن</a:t>
            </a:r>
            <a:r>
              <a:rPr dirty="0" smtClean="0" sz="1800" spc="-640" b="1">
                <a:latin typeface="Arial"/>
                <a:cs typeface="Arial"/>
              </a:rPr>
              <a:t>ت</a:t>
            </a:r>
            <a:r>
              <a:rPr dirty="0" smtClean="0" sz="1800" spc="-310" b="1">
                <a:latin typeface="Arial"/>
                <a:cs typeface="Arial"/>
              </a:rPr>
              <a:t>س</a:t>
            </a:r>
            <a:r>
              <a:rPr dirty="0" smtClean="0" sz="1800" spc="-135" b="1">
                <a:latin typeface="Arial"/>
                <a:cs typeface="Arial"/>
              </a:rPr>
              <a:t>م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40" b="1">
                <a:latin typeface="Arial"/>
                <a:cs typeface="Arial"/>
              </a:rPr>
              <a:t>ةع</a:t>
            </a:r>
            <a:r>
              <a:rPr dirty="0" smtClean="0" sz="1800" spc="-45" b="1">
                <a:latin typeface="Arial"/>
                <a:cs typeface="Arial"/>
              </a:rPr>
              <a:t>م</a:t>
            </a:r>
            <a:r>
              <a:rPr dirty="0" smtClean="0" sz="1800" spc="-40" b="1">
                <a:latin typeface="Arial"/>
                <a:cs typeface="Arial"/>
              </a:rPr>
              <a:t>اج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-165" b="1">
                <a:latin typeface="Arial"/>
                <a:cs typeface="Arial"/>
              </a:rPr>
              <a:t> </a:t>
            </a:r>
            <a:r>
              <a:rPr dirty="0" smtClean="0" sz="1800" spc="15" b="1">
                <a:latin typeface="Arial"/>
                <a:cs typeface="Arial"/>
              </a:rPr>
              <a:t>د</a:t>
            </a:r>
            <a:r>
              <a:rPr dirty="0" smtClean="0" sz="1800" spc="-10" b="1">
                <a:latin typeface="Arial"/>
                <a:cs typeface="Arial"/>
              </a:rPr>
              <a:t>ا</a:t>
            </a:r>
            <a:r>
              <a:rPr dirty="0" smtClean="0" sz="1800" spc="-770" b="1">
                <a:latin typeface="Arial"/>
                <a:cs typeface="Arial"/>
              </a:rPr>
              <a:t>ص</a:t>
            </a:r>
            <a:r>
              <a:rPr dirty="0" smtClean="0" sz="1800" spc="-465" b="1">
                <a:latin typeface="Arial"/>
                <a:cs typeface="Arial"/>
              </a:rPr>
              <a:t>ت</a:t>
            </a:r>
            <a:r>
              <a:rPr dirty="0" smtClean="0" sz="1800" spc="-254" b="1">
                <a:latin typeface="Arial"/>
                <a:cs typeface="Arial"/>
              </a:rPr>
              <a:t>قلا</a:t>
            </a:r>
            <a:r>
              <a:rPr dirty="0" smtClean="0" sz="1800" spc="-125" b="1">
                <a:latin typeface="Arial"/>
                <a:cs typeface="Arial"/>
              </a:rPr>
              <a:t>ا</a:t>
            </a:r>
            <a:r>
              <a:rPr dirty="0" smtClean="0" sz="1800" spc="0" b="1">
                <a:latin typeface="Arial"/>
                <a:cs typeface="Arial"/>
              </a:rPr>
              <a:t>و</a:t>
            </a:r>
            <a:r>
              <a:rPr dirty="0" smtClean="0" sz="1800" spc="-10" b="1">
                <a:latin typeface="Arial"/>
                <a:cs typeface="Arial"/>
              </a:rPr>
              <a:t> </a:t>
            </a:r>
            <a:r>
              <a:rPr dirty="0" smtClean="0" sz="1800" spc="-55" b="1">
                <a:latin typeface="Arial"/>
                <a:cs typeface="Arial"/>
              </a:rPr>
              <a:t>ةرادلاا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325" b="1">
                <a:latin typeface="Arial"/>
                <a:cs typeface="Arial"/>
              </a:rPr>
              <a:t>ةيلك</a:t>
            </a:r>
            <a:r>
              <a:rPr dirty="0" smtClean="0" sz="1800" spc="-180" b="1">
                <a:latin typeface="Arial"/>
                <a:cs typeface="Arial"/>
              </a:rPr>
              <a:t> </a:t>
            </a:r>
            <a:r>
              <a:rPr dirty="0" smtClean="0" sz="1800" spc="-10" b="1">
                <a:latin typeface="Arial"/>
                <a:cs typeface="Arial"/>
              </a:rPr>
              <a:t>ل</a:t>
            </a:r>
            <a:r>
              <a:rPr dirty="0" smtClean="0" sz="1800" spc="30" b="1">
                <a:latin typeface="Arial"/>
                <a:cs typeface="Arial"/>
              </a:rPr>
              <a:t>ام</a:t>
            </a:r>
            <a:r>
              <a:rPr dirty="0" smtClean="0" sz="1800" spc="45" b="1">
                <a:latin typeface="Arial"/>
                <a:cs typeface="Arial"/>
              </a:rPr>
              <a:t>ع</a:t>
            </a:r>
            <a:r>
              <a:rPr dirty="0" smtClean="0" sz="1800" spc="-114" b="1">
                <a:latin typeface="Arial"/>
                <a:cs typeface="Arial"/>
              </a:rPr>
              <a:t>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ةرادا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360" b="1">
                <a:latin typeface="Arial"/>
                <a:cs typeface="Arial"/>
              </a:rPr>
              <a:t>مسق</a:t>
            </a:r>
            <a:r>
              <a:rPr dirty="0" smtClean="0" sz="1800" spc="-160" b="1">
                <a:latin typeface="Arial"/>
                <a:cs typeface="Arial"/>
              </a:rPr>
              <a:t> </a:t>
            </a:r>
            <a:r>
              <a:rPr dirty="0" smtClean="0" sz="1800" spc="-295" b="1">
                <a:latin typeface="Arial"/>
                <a:cs typeface="Arial"/>
              </a:rPr>
              <a:t>ايلعلا</a:t>
            </a:r>
            <a:r>
              <a:rPr dirty="0" smtClean="0" sz="1800" spc="-295" b="1">
                <a:latin typeface="Arial"/>
                <a:cs typeface="Arial"/>
              </a:rPr>
              <a:t> </a:t>
            </a:r>
            <a:r>
              <a:rPr dirty="0" smtClean="0" sz="1800" spc="-120" b="1">
                <a:latin typeface="Arial"/>
                <a:cs typeface="Arial"/>
              </a:rPr>
              <a:t>تاساردلا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341" y="898906"/>
            <a:ext cx="5970905" cy="7795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1905">
              <a:lnSpc>
                <a:spcPct val="100000"/>
              </a:lnSpc>
            </a:pPr>
            <a:r>
              <a:rPr dirty="0" smtClean="0" sz="1600" spc="-10" b="1">
                <a:latin typeface="Arial"/>
                <a:cs typeface="Arial"/>
              </a:rPr>
              <a:t>ت</a:t>
            </a:r>
            <a:r>
              <a:rPr dirty="0" smtClean="0" sz="1600" spc="-40" b="1">
                <a:latin typeface="Arial"/>
                <a:cs typeface="Arial"/>
              </a:rPr>
              <a:t>امزلا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ةراد</a:t>
            </a:r>
            <a:r>
              <a:rPr dirty="0" smtClean="0" sz="1600" spc="-15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ل</a:t>
            </a:r>
            <a:r>
              <a:rPr dirty="0" smtClean="0" sz="1600" spc="65" b="1">
                <a:latin typeface="Arial"/>
                <a:cs typeface="Arial"/>
              </a:rPr>
              <a:t>م</a:t>
            </a:r>
            <a:r>
              <a:rPr dirty="0" smtClean="0" sz="1600" spc="45" b="1">
                <a:latin typeface="Arial"/>
                <a:cs typeface="Arial"/>
              </a:rPr>
              <a:t>ا</a:t>
            </a:r>
            <a:r>
              <a:rPr dirty="0" smtClean="0" sz="1600" spc="-235" b="1">
                <a:latin typeface="Arial"/>
                <a:cs typeface="Arial"/>
              </a:rPr>
              <a:t>كتملا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65" b="1">
                <a:latin typeface="Arial"/>
                <a:cs typeface="Arial"/>
              </a:rPr>
              <a:t>جهن</a:t>
            </a:r>
            <a:r>
              <a:rPr dirty="0" smtClean="0" sz="1600" spc="-60" b="1">
                <a:latin typeface="Arial"/>
                <a:cs typeface="Arial"/>
              </a:rPr>
              <a:t>م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algn="r" marR="12700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90" b="1" u="heavy">
                <a:latin typeface="Arial"/>
                <a:cs typeface="Arial"/>
              </a:rPr>
              <a:t>ة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-114" b="1" u="heavy">
                <a:latin typeface="Arial"/>
                <a:cs typeface="Arial"/>
              </a:rPr>
              <a:t>دقم</a:t>
            </a:r>
            <a:r>
              <a:rPr dirty="0" smtClean="0" sz="1400" spc="-114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اه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r>
              <a:rPr dirty="0" smtClean="0" sz="1400" spc="-350">
                <a:latin typeface="Arial"/>
                <a:cs typeface="Arial"/>
              </a:rPr>
              <a:t> ،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اه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لم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اع</a:t>
            </a:r>
            <a:r>
              <a:rPr dirty="0" smtClean="0" sz="1400" spc="-40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 </a:t>
            </a:r>
            <a:r>
              <a:rPr dirty="0" smtClean="0" sz="1400" spc="35">
                <a:latin typeface="Arial"/>
                <a:cs typeface="Arial"/>
              </a:rPr>
              <a:t>تام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7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ةي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15">
                <a:latin typeface="Arial"/>
                <a:cs typeface="Arial"/>
              </a:rPr>
              <a:t>لقت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ةي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15">
                <a:latin typeface="Arial"/>
                <a:cs typeface="Arial"/>
              </a:rPr>
              <a:t>لقت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قرط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ذ 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550">
                <a:latin typeface="Arial"/>
                <a:cs typeface="Arial"/>
              </a:rPr>
              <a:t>ئ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740">
                <a:latin typeface="Arial"/>
                <a:cs typeface="Arial"/>
              </a:rPr>
              <a:t>ف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ع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25">
                <a:latin typeface="Arial"/>
                <a:cs typeface="Arial"/>
              </a:rPr>
              <a:t>أ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4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baseline="5952" sz="2100" spc="-7">
                <a:latin typeface="Arial"/>
                <a:cs typeface="Arial"/>
              </a:rPr>
              <a:t>َ</a:t>
            </a:r>
            <a:r>
              <a:rPr dirty="0" smtClean="0" sz="1400" spc="-114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655">
                <a:latin typeface="Arial"/>
                <a:cs typeface="Arial"/>
              </a:rPr>
              <a:t>ث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endParaRPr sz="1400">
              <a:latin typeface="Arial"/>
              <a:cs typeface="Arial"/>
            </a:endParaRPr>
          </a:p>
          <a:p>
            <a:pPr algn="r" marR="1714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رخلاا</a:t>
            </a:r>
            <a:r>
              <a:rPr dirty="0" smtClean="0" sz="1400" spc="-60">
                <a:latin typeface="Arial"/>
                <a:cs typeface="Arial"/>
              </a:rPr>
              <a:t> و</a:t>
            </a:r>
            <a:r>
              <a:rPr dirty="0" smtClean="0" sz="1400" spc="-225">
                <a:latin typeface="Arial"/>
                <a:cs typeface="Arial"/>
              </a:rPr>
              <a:t>حن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عف</a:t>
            </a:r>
            <a:r>
              <a:rPr dirty="0" smtClean="0" sz="1400" spc="-185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اه</a:t>
            </a:r>
            <a:r>
              <a:rPr dirty="0" smtClean="0" sz="1400" spc="-1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لحا</a:t>
            </a:r>
            <a:r>
              <a:rPr dirty="0" smtClean="0" sz="1400" spc="-25">
                <a:latin typeface="Arial"/>
                <a:cs typeface="Arial"/>
              </a:rPr>
              <a:t>ر</a:t>
            </a:r>
            <a:r>
              <a:rPr dirty="0" smtClean="0" sz="1400" spc="-75">
                <a:latin typeface="Arial"/>
                <a:cs typeface="Arial"/>
              </a:rPr>
              <a:t>مكو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215">
                <a:latin typeface="Arial"/>
                <a:cs typeface="Arial"/>
              </a:rPr>
              <a:t>كبا</a:t>
            </a:r>
            <a:r>
              <a:rPr dirty="0" smtClean="0" sz="1400" spc="-335">
                <a:latin typeface="Arial"/>
                <a:cs typeface="Arial"/>
              </a:rPr>
              <a:t>شتم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75">
                <a:latin typeface="Arial"/>
                <a:cs typeface="Arial"/>
              </a:rPr>
              <a:t>ري</a:t>
            </a:r>
            <a:r>
              <a:rPr dirty="0" smtClean="0" sz="1400" spc="-465">
                <a:latin typeface="Arial"/>
                <a:cs typeface="Arial"/>
              </a:rPr>
              <a:t>ث</a:t>
            </a:r>
            <a:r>
              <a:rPr dirty="0" smtClean="0" sz="1400" spc="-320">
                <a:latin typeface="Arial"/>
                <a:cs typeface="Arial"/>
              </a:rPr>
              <a:t>أت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19050">
              <a:lnSpc>
                <a:spcPct val="110700"/>
              </a:lnSpc>
            </a:pPr>
            <a:r>
              <a:rPr dirty="0" smtClean="0" sz="1400" spc="90">
                <a:latin typeface="Arial"/>
                <a:cs typeface="Arial"/>
              </a:rPr>
              <a:t>اه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660">
                <a:latin typeface="Arial"/>
                <a:cs typeface="Arial"/>
              </a:rPr>
              <a:t>تب</a:t>
            </a:r>
            <a:r>
              <a:rPr dirty="0" smtClean="0" sz="1400" spc="-160">
                <a:latin typeface="Arial"/>
                <a:cs typeface="Arial"/>
              </a:rPr>
              <a:t>او</a:t>
            </a:r>
            <a:r>
              <a:rPr dirty="0" smtClean="0" sz="1400" spc="-345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اه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لم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ةف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اكب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طي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0">
                <a:latin typeface="Arial"/>
                <a:cs typeface="Arial"/>
              </a:rPr>
              <a:t>ةم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زل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لم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اك</a:t>
            </a:r>
            <a:r>
              <a:rPr dirty="0" smtClean="0" sz="1400" spc="-395">
                <a:latin typeface="Arial"/>
                <a:cs typeface="Arial"/>
              </a:rPr>
              <a:t>ت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لماش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فيص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ىل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مو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5">
                <a:latin typeface="Arial"/>
                <a:cs typeface="Arial"/>
              </a:rPr>
              <a:t>اج</a:t>
            </a:r>
            <a:r>
              <a:rPr dirty="0" smtClean="0" sz="1400" spc="-200">
                <a:latin typeface="Arial"/>
                <a:cs typeface="Arial"/>
              </a:rPr>
              <a:t> 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295">
                <a:latin typeface="Arial"/>
                <a:cs typeface="Arial"/>
              </a:rPr>
              <a:t>لاف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يلات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355">
                <a:latin typeface="Arial"/>
                <a:cs typeface="Arial"/>
              </a:rPr>
              <a:t>و</a:t>
            </a:r>
            <a:r>
              <a:rPr dirty="0" smtClean="0" sz="1400" spc="-35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اص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5">
                <a:latin typeface="Arial"/>
                <a:cs typeface="Arial"/>
              </a:rPr>
              <a:t>خشت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0">
                <a:latin typeface="Arial"/>
                <a:cs typeface="Arial"/>
              </a:rPr>
              <a:t>ةم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خش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هن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25">
                <a:latin typeface="Arial"/>
                <a:cs typeface="Arial"/>
              </a:rPr>
              <a:t>كمتل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رق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ىل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35">
                <a:latin typeface="Arial"/>
                <a:cs typeface="Arial"/>
              </a:rPr>
              <a:t>تام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لع</a:t>
            </a:r>
            <a:r>
              <a:rPr dirty="0" smtClean="0" sz="1400" spc="-150">
                <a:latin typeface="Arial"/>
                <a:cs typeface="Arial"/>
              </a:rPr>
              <a:t>م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ةفاك</a:t>
            </a:r>
            <a:r>
              <a:rPr dirty="0" smtClean="0" sz="1400" spc="-220">
                <a:latin typeface="Arial"/>
                <a:cs typeface="Arial"/>
              </a:rPr>
              <a:t> 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5">
                <a:latin typeface="Arial"/>
                <a:cs typeface="Arial"/>
              </a:rPr>
              <a:t>قي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35">
                <a:latin typeface="Arial"/>
                <a:cs typeface="Arial"/>
              </a:rPr>
              <a:t>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7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44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 </a:t>
            </a:r>
            <a:r>
              <a:rPr dirty="0" smtClean="0" baseline="3968" sz="2100" spc="-7">
                <a:latin typeface="Arial"/>
                <a:cs typeface="Arial"/>
              </a:rPr>
              <a:t>َ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0">
                <a:latin typeface="Arial"/>
                <a:cs typeface="Arial"/>
              </a:rPr>
              <a:t>ش</a:t>
            </a:r>
            <a:r>
              <a:rPr dirty="0" smtClean="0" sz="1400" spc="0">
                <a:latin typeface="Arial"/>
                <a:cs typeface="Arial"/>
              </a:rPr>
              <a:t>ر ي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5">
                <a:latin typeface="Arial"/>
                <a:cs typeface="Arial"/>
              </a:rPr>
              <a:t>ء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baseline="3968" sz="2100" spc="67">
                <a:latin typeface="Arial"/>
                <a:cs typeface="Arial"/>
              </a:rPr>
              <a:t>َ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9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0" b="1" u="heavy">
                <a:latin typeface="Arial"/>
                <a:cs typeface="Arial"/>
              </a:rPr>
              <a:t>: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 </a:t>
            </a:r>
            <a:r>
              <a:rPr dirty="0" smtClean="0" sz="1400" spc="20" b="1" u="heavy">
                <a:latin typeface="Arial"/>
                <a:cs typeface="Arial"/>
              </a:rPr>
              <a:t>تام</a:t>
            </a:r>
            <a:r>
              <a:rPr dirty="0" smtClean="0" sz="1400" spc="10" b="1" u="heavy">
                <a:latin typeface="Arial"/>
                <a:cs typeface="Arial"/>
              </a:rPr>
              <a:t>ز</a:t>
            </a:r>
            <a:r>
              <a:rPr dirty="0" smtClean="0" sz="1400" spc="-180" b="1" u="heavy">
                <a:latin typeface="Arial"/>
                <a:cs typeface="Arial"/>
              </a:rPr>
              <a:t>ل</a:t>
            </a:r>
            <a:r>
              <a:rPr dirty="0" smtClean="0" sz="1400" spc="-95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-45" b="1" u="heavy">
                <a:latin typeface="Arial"/>
                <a:cs typeface="Arial"/>
              </a:rPr>
              <a:t>ةرادلا</a:t>
            </a:r>
            <a:r>
              <a:rPr dirty="0" smtClean="0" sz="1400" spc="-45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 </a:t>
            </a:r>
            <a:r>
              <a:rPr dirty="0" smtClean="0" sz="1400" spc="35" b="1" u="heavy">
                <a:latin typeface="Arial"/>
                <a:cs typeface="Arial"/>
              </a:rPr>
              <a:t>لم</a:t>
            </a:r>
            <a:r>
              <a:rPr dirty="0" smtClean="0" sz="1400" spc="10" b="1" u="heavy">
                <a:latin typeface="Arial"/>
                <a:cs typeface="Arial"/>
              </a:rPr>
              <a:t>ا</a:t>
            </a:r>
            <a:r>
              <a:rPr dirty="0" smtClean="0" sz="1400" spc="-240" b="1" u="heavy">
                <a:latin typeface="Arial"/>
                <a:cs typeface="Arial"/>
              </a:rPr>
              <a:t>كتم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-30" b="1" u="heavy">
                <a:latin typeface="Arial"/>
                <a:cs typeface="Arial"/>
              </a:rPr>
              <a:t>ج</a:t>
            </a:r>
            <a:r>
              <a:rPr dirty="0" smtClean="0" sz="1400" spc="-120" b="1" u="heavy">
                <a:latin typeface="Arial"/>
                <a:cs typeface="Arial"/>
              </a:rPr>
              <a:t>هن</a:t>
            </a:r>
            <a:r>
              <a:rPr dirty="0" smtClean="0" sz="1400" spc="-120" b="1" u="heavy">
                <a:latin typeface="Arial"/>
                <a:cs typeface="Arial"/>
              </a:rPr>
              <a:t> 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-10" b="1" u="heavy">
                <a:latin typeface="Arial"/>
                <a:cs typeface="Arial"/>
              </a:rPr>
              <a:t>ا</a:t>
            </a:r>
            <a:r>
              <a:rPr dirty="0" smtClean="0" sz="1400" spc="-10" b="1" u="heavy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59"/>
              </a:spcBef>
            </a:pPr>
            <a:endParaRPr sz="1200"/>
          </a:p>
          <a:p>
            <a:pPr algn="ctr" marL="226060">
              <a:lnSpc>
                <a:spcPct val="100000"/>
              </a:lnSpc>
              <a:tabLst>
                <a:tab pos="540448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35">
                <a:latin typeface="Arial"/>
                <a:cs typeface="Arial"/>
              </a:rPr>
              <a:t>مزلااب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40">
                <a:latin typeface="Arial"/>
                <a:cs typeface="Arial"/>
              </a:rPr>
              <a:t>طب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5">
                <a:latin typeface="Arial"/>
                <a:cs typeface="Arial"/>
              </a:rPr>
              <a:t>لها</a:t>
            </a:r>
            <a:r>
              <a:rPr dirty="0" smtClean="0" sz="1400" spc="-320">
                <a:latin typeface="Arial"/>
                <a:cs typeface="Arial"/>
              </a:rPr>
              <a:t>ج</a:t>
            </a:r>
            <a:r>
              <a:rPr dirty="0" smtClean="0" sz="1400" spc="-409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10">
                <a:latin typeface="Arial"/>
                <a:cs typeface="Arial"/>
              </a:rPr>
              <a:t>مهي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ملع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5">
                <a:latin typeface="Arial"/>
                <a:cs typeface="Arial"/>
              </a:rPr>
              <a:t>و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90">
                <a:latin typeface="Arial"/>
                <a:cs typeface="Arial"/>
              </a:rPr>
              <a:t>	</a:t>
            </a:r>
            <a:r>
              <a:rPr dirty="0" smtClean="0" sz="1400" spc="9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46355">
              <a:lnSpc>
                <a:spcPct val="100000"/>
              </a:lnSpc>
              <a:spcBef>
                <a:spcPts val="265"/>
              </a:spcBef>
              <a:tabLst>
                <a:tab pos="5646420" algn="l"/>
              </a:tabLst>
            </a:pP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155">
                <a:latin typeface="Arial"/>
                <a:cs typeface="Arial"/>
              </a:rPr>
              <a:t>مظنلا</a:t>
            </a:r>
            <a:r>
              <a:rPr dirty="0" smtClean="0" sz="1400" spc="-15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لخد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45">
                <a:latin typeface="Arial"/>
                <a:cs typeface="Arial"/>
              </a:rPr>
              <a:t>س</a:t>
            </a:r>
            <a:r>
              <a:rPr dirty="0" smtClean="0" sz="1400" spc="-43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يعامج</a:t>
            </a:r>
            <a:r>
              <a:rPr dirty="0" smtClean="0" sz="1400" spc="-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45">
                <a:latin typeface="Arial"/>
                <a:cs typeface="Arial"/>
              </a:rPr>
              <a:t>اك</a:t>
            </a:r>
            <a:r>
              <a:rPr dirty="0" smtClean="0" sz="1400" spc="-425">
                <a:latin typeface="Arial"/>
                <a:cs typeface="Arial"/>
              </a:rPr>
              <a:t>ت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لعا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	</a:t>
            </a:r>
            <a:r>
              <a:rPr dirty="0" smtClean="0" sz="1400" spc="23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309880" marR="241300" indent="4521835">
              <a:lnSpc>
                <a:spcPts val="1960"/>
              </a:lnSpc>
              <a:tabLst>
                <a:tab pos="564642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6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عيم</a:t>
            </a:r>
            <a:r>
              <a:rPr dirty="0" smtClean="0" sz="1400" spc="-204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5">
                <a:latin typeface="Arial"/>
                <a:cs typeface="Arial"/>
              </a:rPr>
              <a:t>جلا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اهلو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ماكت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لماشو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اع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185">
                <a:latin typeface="Arial"/>
                <a:cs typeface="Arial"/>
              </a:rPr>
              <a:t>صو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ز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	</a:t>
            </a:r>
            <a:r>
              <a:rPr dirty="0" smtClean="0" sz="1400" spc="-55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69900">
              <a:lnSpc>
                <a:spcPct val="100000"/>
              </a:lnSpc>
              <a:spcBef>
                <a:spcPts val="5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75">
                <a:latin typeface="Arial"/>
                <a:cs typeface="Arial"/>
              </a:rPr>
              <a:t>ت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اوثو</a:t>
            </a:r>
            <a:endParaRPr sz="1400">
              <a:latin typeface="Arial"/>
              <a:cs typeface="Arial"/>
            </a:endParaRPr>
          </a:p>
          <a:p>
            <a:pPr algn="ctr" marL="11430">
              <a:lnSpc>
                <a:spcPct val="100000"/>
              </a:lnSpc>
              <a:spcBef>
                <a:spcPts val="260"/>
              </a:spcBef>
              <a:tabLst>
                <a:tab pos="5404485" algn="l"/>
              </a:tabLst>
            </a:pPr>
            <a:r>
              <a:rPr dirty="0" smtClean="0" sz="140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0">
                <a:latin typeface="Arial"/>
                <a:cs typeface="Arial"/>
              </a:rPr>
              <a:t>مزلا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34">
                <a:latin typeface="Arial"/>
                <a:cs typeface="Arial"/>
              </a:rPr>
              <a:t>قلعت</a:t>
            </a:r>
            <a:r>
              <a:rPr dirty="0" smtClean="0" sz="1400" spc="-140">
                <a:latin typeface="Arial"/>
                <a:cs typeface="Arial"/>
              </a:rPr>
              <a:t>م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55">
                <a:latin typeface="Arial"/>
                <a:cs typeface="Arial"/>
              </a:rPr>
              <a:t>رع</a:t>
            </a:r>
            <a:r>
              <a:rPr dirty="0" smtClean="0" sz="1400" spc="-40">
                <a:latin typeface="Arial"/>
                <a:cs typeface="Arial"/>
              </a:rPr>
              <a:t>م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لع</a:t>
            </a:r>
            <a:r>
              <a:rPr dirty="0" smtClean="0" sz="1400" spc="-150">
                <a:latin typeface="Arial"/>
                <a:cs typeface="Arial"/>
              </a:rPr>
              <a:t>م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5">
                <a:latin typeface="Arial"/>
                <a:cs typeface="Arial"/>
              </a:rPr>
              <a:t>ان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95">
                <a:latin typeface="Arial"/>
                <a:cs typeface="Arial"/>
              </a:rPr>
              <a:t>صل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ر</a:t>
            </a:r>
            <a:r>
              <a:rPr dirty="0" smtClean="0" sz="1400" spc="-46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	</a:t>
            </a:r>
            <a:r>
              <a:rPr dirty="0" smtClean="0" sz="1400" spc="-55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5969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ع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655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baseline="7936" sz="2100" spc="82">
                <a:latin typeface="Arial"/>
                <a:cs typeface="Arial"/>
              </a:rPr>
              <a:t>ً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355">
                <a:latin typeface="Arial"/>
                <a:cs typeface="Arial"/>
              </a:rPr>
              <a:t>و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50">
                <a:latin typeface="Arial"/>
                <a:cs typeface="Arial"/>
              </a:rPr>
              <a:t>ق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baseline="3968" sz="2100" spc="67">
                <a:latin typeface="Arial"/>
                <a:cs typeface="Arial"/>
              </a:rPr>
              <a:t>َ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420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5">
                <a:latin typeface="Arial"/>
                <a:cs typeface="Arial"/>
              </a:rPr>
              <a:t>خ</a:t>
            </a:r>
            <a:r>
              <a:rPr dirty="0" smtClean="0" sz="1400" spc="-420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endParaRPr sz="1400">
              <a:latin typeface="Arial"/>
              <a:cs typeface="Arial"/>
            </a:endParaRPr>
          </a:p>
          <a:p>
            <a:pPr algn="r" marR="47307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حا</a:t>
            </a:r>
            <a:r>
              <a:rPr dirty="0" smtClean="0" sz="1400" spc="-20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اع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ةجر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57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340">
                <a:latin typeface="Arial"/>
                <a:cs typeface="Arial"/>
              </a:rPr>
              <a:t>ءافكب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55244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204">
                <a:latin typeface="Arial"/>
                <a:cs typeface="Arial"/>
              </a:rPr>
              <a:t>اق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 م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او 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ماعت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مظنملا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مج</a:t>
            </a:r>
            <a:r>
              <a:rPr dirty="0" smtClean="0" sz="1400" spc="10">
                <a:latin typeface="Arial"/>
                <a:cs typeface="Arial"/>
              </a:rPr>
              <a:t> ك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شا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ماكت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لطتي</a:t>
            </a:r>
            <a:endParaRPr sz="1400">
              <a:latin typeface="Arial"/>
              <a:cs typeface="Arial"/>
            </a:endParaRPr>
          </a:p>
          <a:p>
            <a:pPr algn="r" marR="1778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0">
                <a:latin typeface="Arial"/>
                <a:cs typeface="Arial"/>
              </a:rPr>
              <a:t>سا</a:t>
            </a:r>
            <a:r>
              <a:rPr dirty="0" smtClean="0" sz="1400" spc="-36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80">
                <a:latin typeface="Arial"/>
                <a:cs typeface="Arial"/>
              </a:rPr>
              <a:t>زئ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كر</a:t>
            </a:r>
            <a:r>
              <a:rPr dirty="0" smtClean="0" sz="1400" spc="-1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ج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75">
                <a:latin typeface="Arial"/>
                <a:cs typeface="Arial"/>
              </a:rPr>
              <a:t>ما</a:t>
            </a:r>
            <a:r>
              <a:rPr dirty="0" smtClean="0" sz="1400" spc="-150">
                <a:latin typeface="Arial"/>
                <a:cs typeface="Arial"/>
              </a:rPr>
              <a:t>ن</a:t>
            </a:r>
            <a:r>
              <a:rPr dirty="0" smtClean="0" sz="1400" spc="-270">
                <a:latin typeface="Arial"/>
                <a:cs typeface="Arial"/>
              </a:rPr>
              <a:t>ربلا</a:t>
            </a:r>
            <a:r>
              <a:rPr dirty="0" smtClean="0" sz="1400" spc="-270">
                <a:latin typeface="Arial"/>
                <a:cs typeface="Arial"/>
              </a:rPr>
              <a:t> ا</a:t>
            </a:r>
            <a:r>
              <a:rPr dirty="0" smtClean="0" sz="1400" spc="-5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280">
                <a:latin typeface="Arial"/>
                <a:cs typeface="Arial"/>
              </a:rPr>
              <a:t>ري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10">
                <a:latin typeface="Arial"/>
                <a:cs typeface="Arial"/>
              </a:rPr>
              <a:t>بج</a:t>
            </a:r>
            <a:r>
              <a:rPr dirty="0" smtClean="0" sz="1400" spc="-22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و،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ل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220">
                <a:latin typeface="Arial"/>
                <a:cs typeface="Arial"/>
              </a:rPr>
              <a:t>اع</a:t>
            </a:r>
            <a:r>
              <a:rPr dirty="0" smtClean="0" sz="1400" spc="-405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ماكت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ctr" marL="758825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20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65">
                <a:latin typeface="Arial"/>
                <a:cs typeface="Arial"/>
              </a:rPr>
              <a:t>قت</a:t>
            </a:r>
            <a:r>
              <a:rPr dirty="0" smtClean="0" sz="1400" spc="-600">
                <a:latin typeface="Arial"/>
                <a:cs typeface="Arial"/>
              </a:rPr>
              <a:t>س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لاح</a:t>
            </a:r>
            <a:r>
              <a:rPr dirty="0" smtClean="0" sz="1400" spc="-26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5">
                <a:latin typeface="Arial"/>
                <a:cs typeface="Arial"/>
              </a:rPr>
              <a:t>تامزلاا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لماعت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0">
                <a:latin typeface="Arial"/>
                <a:cs typeface="Arial"/>
              </a:rPr>
              <a:t>لاملا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ك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 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L="68389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20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25">
                <a:latin typeface="Arial"/>
                <a:cs typeface="Arial"/>
              </a:rPr>
              <a:t>لب</a:t>
            </a:r>
            <a:r>
              <a:rPr dirty="0" smtClean="0" sz="1400" spc="-50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لماعت</a:t>
            </a:r>
            <a:r>
              <a:rPr dirty="0" smtClean="0" sz="1400" spc="-229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00">
                <a:latin typeface="Arial"/>
                <a:cs typeface="Arial"/>
              </a:rPr>
              <a:t>رشبلا</a:t>
            </a:r>
            <a:r>
              <a:rPr dirty="0" smtClean="0" sz="1400" spc="-30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ك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marL="146939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30">
                <a:latin typeface="Arial"/>
                <a:cs typeface="Arial"/>
              </a:rPr>
              <a:t>ة</a:t>
            </a:r>
            <a:r>
              <a:rPr dirty="0" smtClean="0" sz="1400" spc="-70">
                <a:latin typeface="Arial"/>
                <a:cs typeface="Arial"/>
              </a:rPr>
              <a:t>ع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لما</a:t>
            </a:r>
            <a:r>
              <a:rPr dirty="0" smtClean="0" sz="1400" spc="-55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80">
                <a:latin typeface="Arial"/>
                <a:cs typeface="Arial"/>
              </a:rPr>
              <a:t>عم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L="48577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35">
                <a:latin typeface="Arial"/>
                <a:cs typeface="Arial"/>
              </a:rPr>
              <a:t>هجاوم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ةم</a:t>
            </a:r>
            <a:r>
              <a:rPr dirty="0" smtClean="0" sz="1400" spc="80">
                <a:latin typeface="Arial"/>
                <a:cs typeface="Arial"/>
              </a:rPr>
              <a:t>ظ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أ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540">
                <a:latin typeface="Arial"/>
                <a:cs typeface="Arial"/>
              </a:rPr>
              <a:t>لت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40">
                <a:latin typeface="Arial"/>
                <a:cs typeface="Arial"/>
              </a:rPr>
              <a:t>ن</a:t>
            </a:r>
            <a:r>
              <a:rPr dirty="0" smtClean="0" sz="1400" spc="-180">
                <a:latin typeface="Arial"/>
                <a:cs typeface="Arial"/>
              </a:rPr>
              <a:t>ك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15">
                <a:latin typeface="Arial"/>
                <a:cs typeface="Arial"/>
              </a:rPr>
              <a:t>ليدب</a:t>
            </a:r>
            <a:r>
              <a:rPr dirty="0" smtClean="0" sz="1400" spc="-40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90">
                <a:latin typeface="Arial"/>
                <a:cs typeface="Arial"/>
              </a:rPr>
              <a:t>تاطا</a:t>
            </a:r>
            <a:r>
              <a:rPr dirty="0" smtClean="0" sz="1400" spc="-13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حل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L="1841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اكرلا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ر</a:t>
            </a:r>
            <a:r>
              <a:rPr dirty="0" smtClean="0" sz="1400" spc="-265">
                <a:latin typeface="Arial"/>
                <a:cs typeface="Arial"/>
              </a:rPr>
              <a:t>ص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عيم</a:t>
            </a:r>
            <a:r>
              <a:rPr dirty="0" smtClean="0" sz="1400" spc="-204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-10">
                <a:latin typeface="Arial"/>
                <a:cs typeface="Arial"/>
              </a:rPr>
              <a:t>ط</a:t>
            </a:r>
            <a:r>
              <a:rPr dirty="0" smtClean="0" sz="1400" spc="-195">
                <a:latin typeface="Arial"/>
                <a:cs typeface="Arial"/>
              </a:rPr>
              <a:t>خل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55">
                <a:latin typeface="Arial"/>
                <a:cs typeface="Arial"/>
              </a:rPr>
              <a:t>رجلااو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س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365">
                <a:latin typeface="Arial"/>
                <a:cs typeface="Arial"/>
              </a:rPr>
              <a:t>سل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او </a:t>
            </a:r>
            <a:r>
              <a:rPr dirty="0" smtClean="0" sz="1400" spc="-1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هل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-185">
                <a:latin typeface="Arial"/>
                <a:cs typeface="Arial"/>
              </a:rPr>
              <a:t> 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470534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قي</a:t>
            </a:r>
            <a:r>
              <a:rPr dirty="0" smtClean="0" sz="1400" spc="-370">
                <a:latin typeface="Arial"/>
                <a:cs typeface="Arial"/>
              </a:rPr>
              <a:t>رف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45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35">
                <a:latin typeface="Arial"/>
                <a:cs typeface="Arial"/>
              </a:rPr>
              <a:t>جل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70">
                <a:latin typeface="Arial"/>
                <a:cs typeface="Arial"/>
              </a:rPr>
              <a:t>ربلا</a:t>
            </a:r>
            <a:endParaRPr sz="1400">
              <a:latin typeface="Arial"/>
              <a:cs typeface="Arial"/>
            </a:endParaRPr>
          </a:p>
          <a:p>
            <a:pPr marL="293624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75">
                <a:latin typeface="Arial"/>
                <a:cs typeface="Arial"/>
              </a:rPr>
              <a:t>ما</a:t>
            </a:r>
            <a:r>
              <a:rPr dirty="0" smtClean="0" sz="1400" spc="-150">
                <a:latin typeface="Arial"/>
                <a:cs typeface="Arial"/>
              </a:rPr>
              <a:t>ن</a:t>
            </a:r>
            <a:r>
              <a:rPr dirty="0" smtClean="0" sz="1400" spc="-330">
                <a:latin typeface="Arial"/>
                <a:cs typeface="Arial"/>
              </a:rPr>
              <a:t>رب</a:t>
            </a:r>
            <a:r>
              <a:rPr dirty="0" smtClean="0" sz="1400" spc="-33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5">
                <a:latin typeface="Arial"/>
                <a:cs typeface="Arial"/>
              </a:rPr>
              <a:t>ر</a:t>
            </a:r>
            <a:r>
              <a:rPr dirty="0" smtClean="0" sz="1400" spc="-46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 </a:t>
            </a:r>
            <a:r>
              <a:rPr dirty="0" smtClean="0" sz="1400" spc="-18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L="56388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لظ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جرا</a:t>
            </a:r>
            <a:r>
              <a:rPr dirty="0" smtClean="0" sz="1400" spc="-40">
                <a:latin typeface="Arial"/>
                <a:cs typeface="Arial"/>
              </a:rPr>
              <a:t>خ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لخ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ع</a:t>
            </a:r>
            <a:r>
              <a:rPr dirty="0" smtClean="0" sz="1400" spc="-38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رس</a:t>
            </a:r>
            <a:r>
              <a:rPr dirty="0" smtClean="0" sz="1400" spc="-2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ف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 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L="76009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لع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ةءاف</a:t>
            </a:r>
            <a:r>
              <a:rPr dirty="0" smtClean="0" sz="1400" spc="-28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254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لخ</a:t>
            </a:r>
            <a:r>
              <a:rPr dirty="0" smtClean="0" sz="1400" spc="-25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بسان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را</a:t>
            </a:r>
            <a:r>
              <a:rPr dirty="0" smtClean="0" sz="1400" spc="-260">
                <a:latin typeface="Arial"/>
                <a:cs typeface="Arial"/>
              </a:rPr>
              <a:t>ي</a:t>
            </a:r>
            <a:r>
              <a:rPr dirty="0" smtClean="0" sz="1400" spc="-64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راهم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كل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35">
                <a:latin typeface="Arial"/>
                <a:cs typeface="Arial"/>
              </a:rPr>
              <a:t>ما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marL="185102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44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00">
                <a:latin typeface="Arial"/>
                <a:cs typeface="Arial"/>
              </a:rPr>
              <a:t>ءا</a:t>
            </a:r>
            <a:r>
              <a:rPr dirty="0" smtClean="0" sz="1400" spc="-18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او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5">
                <a:latin typeface="Arial"/>
                <a:cs typeface="Arial"/>
              </a:rPr>
              <a:t>رج</a:t>
            </a:r>
            <a:r>
              <a:rPr dirty="0" smtClean="0" sz="1400" spc="-2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ةلماكلا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ةف</a:t>
            </a:r>
            <a:r>
              <a:rPr dirty="0" smtClean="0" sz="1400" spc="-204">
                <a:latin typeface="Arial"/>
                <a:cs typeface="Arial"/>
              </a:rPr>
              <a:t>ر</a:t>
            </a:r>
            <a:r>
              <a:rPr dirty="0" smtClean="0" sz="1400" spc="-180">
                <a:latin typeface="Arial"/>
                <a:cs typeface="Arial"/>
              </a:rPr>
              <a:t>عم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433" y="901445"/>
            <a:ext cx="5918835" cy="8700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3335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0" b="1" u="heavy">
                <a:latin typeface="Arial"/>
                <a:cs typeface="Arial"/>
              </a:rPr>
              <a:t>: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 </a:t>
            </a:r>
            <a:r>
              <a:rPr dirty="0" smtClean="0" sz="1400" spc="20" b="1" u="heavy">
                <a:latin typeface="Arial"/>
                <a:cs typeface="Arial"/>
              </a:rPr>
              <a:t>تام</a:t>
            </a:r>
            <a:r>
              <a:rPr dirty="0" smtClean="0" sz="1400" spc="10" b="1" u="heavy">
                <a:latin typeface="Arial"/>
                <a:cs typeface="Arial"/>
              </a:rPr>
              <a:t>ز</a:t>
            </a:r>
            <a:r>
              <a:rPr dirty="0" smtClean="0" sz="1400" spc="-90" b="1" u="heavy">
                <a:latin typeface="Arial"/>
                <a:cs typeface="Arial"/>
              </a:rPr>
              <a:t>لاا</a:t>
            </a:r>
            <a:r>
              <a:rPr dirty="0" smtClean="0" sz="1400" spc="-90" b="1" u="heavy">
                <a:latin typeface="Arial"/>
                <a:cs typeface="Arial"/>
              </a:rPr>
              <a:t>  </a:t>
            </a:r>
            <a:r>
              <a:rPr dirty="0" smtClean="0" sz="1400" spc="-90" b="1" u="heavy">
                <a:latin typeface="Arial"/>
                <a:cs typeface="Arial"/>
              </a:rPr>
              <a:t>ة</a:t>
            </a:r>
            <a:r>
              <a:rPr dirty="0" smtClean="0" sz="1400" spc="-10" b="1" u="heavy">
                <a:latin typeface="Arial"/>
                <a:cs typeface="Arial"/>
              </a:rPr>
              <a:t>ر</a:t>
            </a:r>
            <a:r>
              <a:rPr dirty="0" smtClean="0" sz="1400" spc="-5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د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-135" b="1" u="heavy">
                <a:latin typeface="Arial"/>
                <a:cs typeface="Arial"/>
              </a:rPr>
              <a:t>لا</a:t>
            </a:r>
            <a:r>
              <a:rPr dirty="0" smtClean="0" sz="1400" spc="-135" b="1" u="heavy">
                <a:latin typeface="Arial"/>
                <a:cs typeface="Arial"/>
              </a:rPr>
              <a:t> 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ل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15" b="1" u="heavy">
                <a:latin typeface="Arial"/>
                <a:cs typeface="Arial"/>
              </a:rPr>
              <a:t>ا</a:t>
            </a:r>
            <a:r>
              <a:rPr dirty="0" smtClean="0" sz="1400" spc="-275" b="1" u="heavy">
                <a:latin typeface="Arial"/>
                <a:cs typeface="Arial"/>
              </a:rPr>
              <a:t>كت</a:t>
            </a:r>
            <a:r>
              <a:rPr dirty="0" smtClean="0" sz="1400" spc="-175" b="1" u="heavy">
                <a:latin typeface="Arial"/>
                <a:cs typeface="Arial"/>
              </a:rPr>
              <a:t>م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-30" b="1" u="heavy">
                <a:latin typeface="Arial"/>
                <a:cs typeface="Arial"/>
              </a:rPr>
              <a:t>ج</a:t>
            </a:r>
            <a:r>
              <a:rPr dirty="0" smtClean="0" sz="1400" spc="-120" b="1" u="heavy">
                <a:latin typeface="Arial"/>
                <a:cs typeface="Arial"/>
              </a:rPr>
              <a:t>هن</a:t>
            </a:r>
            <a:r>
              <a:rPr dirty="0" smtClean="0" sz="1400" spc="-120" b="1" u="heavy">
                <a:latin typeface="Arial"/>
                <a:cs typeface="Arial"/>
              </a:rPr>
              <a:t> 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10" b="1" u="heavy">
                <a:latin typeface="Arial"/>
                <a:cs typeface="Arial"/>
              </a:rPr>
              <a:t>د</a:t>
            </a:r>
            <a:r>
              <a:rPr dirty="0" smtClean="0" sz="1400" spc="-5" b="1" u="heavy">
                <a:latin typeface="Arial"/>
                <a:cs typeface="Arial"/>
              </a:rPr>
              <a:t>ا</a:t>
            </a:r>
            <a:r>
              <a:rPr dirty="0" smtClean="0" sz="1400" spc="-335" b="1" u="heavy">
                <a:latin typeface="Arial"/>
                <a:cs typeface="Arial"/>
              </a:rPr>
              <a:t>عب</a:t>
            </a:r>
            <a:r>
              <a:rPr dirty="0" smtClean="0" sz="1400" spc="-135" b="1" u="heavy">
                <a:latin typeface="Arial"/>
                <a:cs typeface="Arial"/>
              </a:rPr>
              <a:t>ا</a:t>
            </a:r>
            <a:r>
              <a:rPr dirty="0" smtClean="0" sz="1400" spc="-135" b="1" u="heavy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35890" marR="241300" indent="55880">
              <a:lnSpc>
                <a:spcPct val="110000"/>
              </a:lnSpc>
            </a:pPr>
            <a:r>
              <a:rPr dirty="0" smtClean="0" sz="1400" spc="-240">
                <a:latin typeface="Arial"/>
                <a:cs typeface="Arial"/>
              </a:rPr>
              <a:t>ين</a:t>
            </a:r>
            <a:r>
              <a:rPr dirty="0" smtClean="0" sz="1400" spc="-235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جم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صا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335">
                <a:latin typeface="Arial"/>
                <a:cs typeface="Arial"/>
              </a:rPr>
              <a:t>كحت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145">
                <a:latin typeface="Arial"/>
                <a:cs typeface="Arial"/>
              </a:rPr>
              <a:t>كو</a:t>
            </a:r>
            <a:r>
              <a:rPr dirty="0" smtClean="0" sz="1400" spc="-455">
                <a:latin typeface="Arial"/>
                <a:cs typeface="Arial"/>
              </a:rPr>
              <a:t>لس</a:t>
            </a:r>
            <a:r>
              <a:rPr dirty="0" smtClean="0" sz="1400" spc="-3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5">
                <a:latin typeface="Arial"/>
                <a:cs typeface="Arial"/>
              </a:rPr>
              <a:t>اعلاو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ئ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00">
                <a:latin typeface="Arial"/>
                <a:cs typeface="Arial"/>
              </a:rPr>
              <a:t>اب</a:t>
            </a:r>
            <a:r>
              <a:rPr dirty="0" smtClean="0" sz="1400" spc="-160">
                <a:latin typeface="Arial"/>
                <a:cs typeface="Arial"/>
              </a:rPr>
              <a:t>م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60">
                <a:latin typeface="Arial"/>
                <a:cs typeface="Arial"/>
              </a:rPr>
              <a:t>او</a:t>
            </a:r>
            <a:r>
              <a:rPr dirty="0" smtClean="0" sz="1400" spc="-345">
                <a:latin typeface="Arial"/>
                <a:cs typeface="Arial"/>
              </a:rPr>
              <a:t>ث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1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ةفاك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لع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240">
                <a:latin typeface="Arial"/>
                <a:cs typeface="Arial"/>
              </a:rPr>
              <a:t>ءاف</a:t>
            </a:r>
            <a:r>
              <a:rPr dirty="0" smtClean="0" sz="1400" spc="-32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114">
                <a:latin typeface="Arial"/>
                <a:cs typeface="Arial"/>
              </a:rPr>
              <a:t>ان</a:t>
            </a:r>
            <a:r>
              <a:rPr dirty="0" smtClean="0" sz="1400" spc="-165">
                <a:latin typeface="Arial"/>
                <a:cs typeface="Arial"/>
              </a:rPr>
              <a:t>ز</a:t>
            </a:r>
            <a:r>
              <a:rPr dirty="0" smtClean="0" sz="1400" spc="-225">
                <a:latin typeface="Arial"/>
                <a:cs typeface="Arial"/>
              </a:rPr>
              <a:t>اوت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ظ</a:t>
            </a:r>
            <a:r>
              <a:rPr dirty="0" smtClean="0" sz="1400" spc="-430">
                <a:latin typeface="Arial"/>
                <a:cs typeface="Arial"/>
              </a:rPr>
              <a:t>ف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20">
                <a:latin typeface="Arial"/>
                <a:cs typeface="Arial"/>
              </a:rPr>
              <a:t>رمت</a:t>
            </a:r>
            <a:r>
              <a:rPr dirty="0" smtClean="0" sz="1400" spc="-36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هءا</a:t>
            </a:r>
            <a:r>
              <a:rPr dirty="0" smtClean="0" sz="1400" spc="-85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0">
                <a:latin typeface="Arial"/>
                <a:cs typeface="Arial"/>
              </a:rPr>
              <a:t>مظن</a:t>
            </a:r>
            <a:r>
              <a:rPr dirty="0" smtClean="0" sz="1400" spc="-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6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470534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720">
                <a:latin typeface="Arial"/>
                <a:cs typeface="Arial"/>
              </a:rPr>
              <a:t>ف</a:t>
            </a:r>
            <a:r>
              <a:rPr dirty="0" smtClean="0" sz="1400" spc="-58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95">
                <a:latin typeface="Arial"/>
                <a:cs typeface="Arial"/>
              </a:rPr>
              <a:t>لاجم</a:t>
            </a:r>
            <a:endParaRPr sz="1400">
              <a:latin typeface="Arial"/>
              <a:cs typeface="Arial"/>
            </a:endParaRPr>
          </a:p>
          <a:p>
            <a:pPr marL="93345" marR="241300" indent="313690">
              <a:lnSpc>
                <a:spcPts val="1860"/>
              </a:lnSpc>
              <a:spcBef>
                <a:spcPts val="80"/>
              </a:spcBef>
            </a:pPr>
            <a:r>
              <a:rPr dirty="0" smtClean="0" sz="140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اهجرا</a:t>
            </a:r>
            <a:r>
              <a:rPr dirty="0" smtClean="0" sz="1400" spc="1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ةمظ</a:t>
            </a:r>
            <a:r>
              <a:rPr dirty="0" smtClean="0" sz="1400" spc="-7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لخ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170">
                <a:latin typeface="Arial"/>
                <a:cs typeface="Arial"/>
              </a:rPr>
              <a:t>اوتو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هجئ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75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43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0">
                <a:latin typeface="Arial"/>
                <a:cs typeface="Arial"/>
              </a:rPr>
              <a:t>2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375">
                <a:latin typeface="Arial"/>
                <a:cs typeface="Arial"/>
              </a:rPr>
              <a:t>ريثأت</a:t>
            </a:r>
            <a:r>
              <a:rPr dirty="0" smtClean="0" sz="1400" spc="-3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م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80">
                <a:latin typeface="Arial"/>
                <a:cs typeface="Arial"/>
              </a:rPr>
              <a:t>غض</a:t>
            </a:r>
            <a:r>
              <a:rPr dirty="0" smtClean="0" sz="1400" spc="-25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30">
                <a:latin typeface="Arial"/>
                <a:cs typeface="Arial"/>
              </a:rPr>
              <a:t>مجحو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غ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405">
                <a:latin typeface="Arial"/>
                <a:cs typeface="Arial"/>
              </a:rPr>
              <a:t>نيب</a:t>
            </a:r>
            <a:r>
              <a:rPr dirty="0" smtClean="0" sz="1400" spc="-4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245">
                <a:latin typeface="Arial"/>
                <a:cs typeface="Arial"/>
              </a:rPr>
              <a:t>انتلاو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ق</a:t>
            </a:r>
            <a:r>
              <a:rPr dirty="0" smtClean="0" sz="1400" spc="-430">
                <a:latin typeface="Arial"/>
                <a:cs typeface="Arial"/>
              </a:rPr>
              <a:t>ف</a:t>
            </a:r>
            <a:r>
              <a:rPr dirty="0" smtClean="0" sz="1400" spc="-265">
                <a:latin typeface="Arial"/>
                <a:cs typeface="Arial"/>
              </a:rPr>
              <a:t>اوت</a:t>
            </a:r>
            <a:r>
              <a:rPr dirty="0" smtClean="0" sz="1400" spc="-3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سمو</a:t>
            </a:r>
            <a:endParaRPr sz="1400">
              <a:latin typeface="Arial"/>
              <a:cs typeface="Arial"/>
            </a:endParaRPr>
          </a:p>
          <a:p>
            <a:pPr algn="r" marR="470534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10">
                <a:latin typeface="Arial"/>
                <a:cs typeface="Arial"/>
              </a:rPr>
              <a:t>فلت</a:t>
            </a:r>
            <a:r>
              <a:rPr dirty="0" smtClean="0" sz="1400" spc="-100">
                <a:latin typeface="Arial"/>
                <a:cs typeface="Arial"/>
              </a:rPr>
              <a:t>خملا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0">
                <a:latin typeface="Arial"/>
                <a:cs typeface="Arial"/>
              </a:rPr>
              <a:t>طلاا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0" b="1" u="heavy">
                <a:latin typeface="Arial"/>
                <a:cs typeface="Arial"/>
              </a:rPr>
              <a:t>: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 </a:t>
            </a:r>
            <a:r>
              <a:rPr dirty="0" smtClean="0" sz="1400" spc="20" b="1" u="heavy">
                <a:latin typeface="Arial"/>
                <a:cs typeface="Arial"/>
              </a:rPr>
              <a:t>تام</a:t>
            </a:r>
            <a:r>
              <a:rPr dirty="0" smtClean="0" sz="1400" spc="10" b="1" u="heavy">
                <a:latin typeface="Arial"/>
                <a:cs typeface="Arial"/>
              </a:rPr>
              <a:t>ز</a:t>
            </a:r>
            <a:r>
              <a:rPr dirty="0" smtClean="0" sz="1400" spc="-90" b="1" u="heavy">
                <a:latin typeface="Arial"/>
                <a:cs typeface="Arial"/>
              </a:rPr>
              <a:t>لاا</a:t>
            </a:r>
            <a:r>
              <a:rPr dirty="0" smtClean="0" sz="1400" spc="-90" b="1" u="heavy">
                <a:latin typeface="Arial"/>
                <a:cs typeface="Arial"/>
              </a:rPr>
              <a:t>  </a:t>
            </a:r>
            <a:r>
              <a:rPr dirty="0" smtClean="0" sz="1400" spc="-90" b="1" u="heavy">
                <a:latin typeface="Arial"/>
                <a:cs typeface="Arial"/>
              </a:rPr>
              <a:t>ةار</a:t>
            </a:r>
            <a:r>
              <a:rPr dirty="0" smtClean="0" sz="1400" spc="-15" b="1" u="heavy">
                <a:latin typeface="Arial"/>
                <a:cs typeface="Arial"/>
              </a:rPr>
              <a:t>د</a:t>
            </a:r>
            <a:r>
              <a:rPr dirty="0" smtClean="0" sz="1400" spc="-135" b="1" u="heavy">
                <a:latin typeface="Arial"/>
                <a:cs typeface="Arial"/>
              </a:rPr>
              <a:t>لا</a:t>
            </a:r>
            <a:r>
              <a:rPr dirty="0" smtClean="0" sz="1400" spc="-135" b="1" u="heavy">
                <a:latin typeface="Arial"/>
                <a:cs typeface="Arial"/>
              </a:rPr>
              <a:t> 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35" b="1" u="heavy">
                <a:latin typeface="Arial"/>
                <a:cs typeface="Arial"/>
              </a:rPr>
              <a:t>لم</a:t>
            </a:r>
            <a:r>
              <a:rPr dirty="0" smtClean="0" sz="1400" spc="10" b="1" u="heavy">
                <a:latin typeface="Arial"/>
                <a:cs typeface="Arial"/>
              </a:rPr>
              <a:t>ا</a:t>
            </a:r>
            <a:r>
              <a:rPr dirty="0" smtClean="0" sz="1400" spc="-240" b="1" u="heavy">
                <a:latin typeface="Arial"/>
                <a:cs typeface="Arial"/>
              </a:rPr>
              <a:t>كتم</a:t>
            </a:r>
            <a:r>
              <a:rPr dirty="0" smtClean="0" sz="1400" spc="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 </a:t>
            </a:r>
            <a:r>
              <a:rPr dirty="0" smtClean="0" sz="1400" spc="-45" b="1" u="heavy">
                <a:latin typeface="Arial"/>
                <a:cs typeface="Arial"/>
              </a:rPr>
              <a:t>ج</a:t>
            </a:r>
            <a:r>
              <a:rPr dirty="0" smtClean="0" sz="1400" spc="-120" b="1" u="heavy">
                <a:latin typeface="Arial"/>
                <a:cs typeface="Arial"/>
              </a:rPr>
              <a:t>هن</a:t>
            </a:r>
            <a:r>
              <a:rPr dirty="0" smtClean="0" sz="1400" spc="-120" b="1" u="heavy">
                <a:latin typeface="Arial"/>
                <a:cs typeface="Arial"/>
              </a:rPr>
              <a:t> 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r>
              <a:rPr dirty="0" smtClean="0" sz="1400" spc="0" b="1" u="heavy">
                <a:latin typeface="Arial"/>
                <a:cs typeface="Arial"/>
              </a:rPr>
              <a:t> </a:t>
            </a: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-10" b="1" u="heavy">
                <a:latin typeface="Arial"/>
                <a:cs typeface="Arial"/>
              </a:rPr>
              <a:t>ل</a:t>
            </a:r>
            <a:r>
              <a:rPr dirty="0" smtClean="0" sz="1400" spc="-60" b="1" u="heavy">
                <a:latin typeface="Arial"/>
                <a:cs typeface="Arial"/>
              </a:rPr>
              <a:t>ح</a:t>
            </a:r>
            <a:r>
              <a:rPr dirty="0" smtClean="0" sz="1400" spc="-35" b="1" u="heavy">
                <a:latin typeface="Arial"/>
                <a:cs typeface="Arial"/>
              </a:rPr>
              <a:t>ا</a:t>
            </a:r>
            <a:r>
              <a:rPr dirty="0" smtClean="0" sz="1400" spc="40" b="1" u="heavy">
                <a:latin typeface="Arial"/>
                <a:cs typeface="Arial"/>
              </a:rPr>
              <a:t>ر</a:t>
            </a:r>
            <a:r>
              <a:rPr dirty="0" smtClean="0" sz="1400" spc="30" b="1" u="heavy">
                <a:latin typeface="Arial"/>
                <a:cs typeface="Arial"/>
              </a:rPr>
              <a:t>م</a:t>
            </a:r>
            <a:r>
              <a:rPr dirty="0" smtClean="0" sz="1400" spc="30" b="1" u="heavy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algn="r" marR="12700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2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ق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-550" b="1">
                <a:latin typeface="Arial"/>
                <a:cs typeface="Arial"/>
              </a:rPr>
              <a:t>ت</a:t>
            </a:r>
            <a:r>
              <a:rPr dirty="0" smtClean="0" sz="1400" spc="-90" b="1">
                <a:latin typeface="Arial"/>
                <a:cs typeface="Arial"/>
              </a:rPr>
              <a:t>خ</a:t>
            </a:r>
            <a:r>
              <a:rPr dirty="0" smtClean="0" sz="1400" spc="-135" b="1">
                <a:latin typeface="Arial"/>
                <a:cs typeface="Arial"/>
              </a:rPr>
              <a:t>لا</a:t>
            </a:r>
            <a:r>
              <a:rPr dirty="0" smtClean="0" sz="1400" spc="-135" b="1">
                <a:latin typeface="Arial"/>
                <a:cs typeface="Arial"/>
              </a:rPr>
              <a:t>ا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-25" b="1">
                <a:latin typeface="Arial"/>
                <a:cs typeface="Arial"/>
              </a:rPr>
              <a:t>:</a:t>
            </a:r>
            <a:r>
              <a:rPr dirty="0" smtClean="0" baseline="5952" sz="2100" spc="-7" b="1">
                <a:latin typeface="Arial"/>
                <a:cs typeface="Arial"/>
              </a:rPr>
              <a:t>َ</a:t>
            </a:r>
            <a:r>
              <a:rPr dirty="0" smtClean="0" sz="1400" spc="-135" b="1">
                <a:latin typeface="Arial"/>
                <a:cs typeface="Arial"/>
              </a:rPr>
              <a:t>لا</a:t>
            </a:r>
            <a:r>
              <a:rPr dirty="0" smtClean="0" sz="1400" spc="-135" b="1">
                <a:latin typeface="Arial"/>
                <a:cs typeface="Arial"/>
              </a:rPr>
              <a:t>وا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r" marL="212090" marR="15240" indent="-163195">
              <a:lnSpc>
                <a:spcPct val="110000"/>
              </a:lnSpc>
            </a:pPr>
            <a:r>
              <a:rPr dirty="0" smtClean="0" sz="1400">
                <a:latin typeface="Arial"/>
                <a:cs typeface="Arial"/>
              </a:rPr>
              <a:t>، </a:t>
            </a:r>
            <a:r>
              <a:rPr dirty="0" smtClean="0" sz="1400" spc="-105">
                <a:latin typeface="Arial"/>
                <a:cs typeface="Arial"/>
              </a:rPr>
              <a:t>د</a:t>
            </a:r>
            <a:r>
              <a:rPr dirty="0" smtClean="0" sz="1400" spc="-190">
                <a:latin typeface="Arial"/>
                <a:cs typeface="Arial"/>
              </a:rPr>
              <a:t>ك</a:t>
            </a:r>
            <a:r>
              <a:rPr dirty="0" smtClean="0" sz="1400" spc="-345">
                <a:latin typeface="Arial"/>
                <a:cs typeface="Arial"/>
              </a:rPr>
              <a:t>ات</a:t>
            </a:r>
            <a:r>
              <a:rPr dirty="0" smtClean="0" sz="1400" spc="-39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80">
                <a:latin typeface="Arial"/>
                <a:cs typeface="Arial"/>
              </a:rPr>
              <a:t>ستت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ةطي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اهفو</a:t>
            </a:r>
            <a:r>
              <a:rPr dirty="0" smtClean="0" sz="1400" spc="-14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ظ 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مظنملا</a:t>
            </a:r>
            <a:r>
              <a:rPr dirty="0" smtClean="0" sz="1400" spc="-114">
                <a:latin typeface="Arial"/>
                <a:cs typeface="Arial"/>
              </a:rPr>
              <a:t> ةرا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">
                <a:latin typeface="Arial"/>
                <a:cs typeface="Arial"/>
              </a:rPr>
              <a:t>رعم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ةلو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جم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</a:t>
            </a:r>
            <a:r>
              <a:rPr dirty="0" smtClean="0" sz="1400" spc="-15">
                <a:latin typeface="Arial"/>
                <a:cs typeface="Arial"/>
              </a:rPr>
              <a:t>اح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هتاي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75">
                <a:latin typeface="Arial"/>
                <a:cs typeface="Arial"/>
              </a:rPr>
              <a:t>سجت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ا</a:t>
            </a:r>
            <a:r>
              <a:rPr dirty="0" smtClean="0" sz="1400" spc="-5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4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60">
                <a:latin typeface="Arial"/>
                <a:cs typeface="Arial"/>
              </a:rPr>
              <a:t>اغلل</a:t>
            </a:r>
            <a:r>
              <a:rPr dirty="0" smtClean="0" sz="1400" spc="-2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0">
                <a:latin typeface="Arial"/>
                <a:cs typeface="Arial"/>
              </a:rPr>
              <a:t>حم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هحاجن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20">
                <a:latin typeface="Arial"/>
                <a:cs typeface="Arial"/>
              </a:rPr>
              <a:t>حاو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ةلحر</a:t>
            </a:r>
            <a:r>
              <a:rPr dirty="0" smtClean="0" sz="1400" spc="-5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ذ</a:t>
            </a:r>
            <a:r>
              <a:rPr dirty="0" smtClean="0" sz="1400" spc="-180">
                <a:latin typeface="Arial"/>
                <a:cs typeface="Arial"/>
              </a:rPr>
              <a:t>اخ</a:t>
            </a:r>
            <a:r>
              <a:rPr dirty="0" smtClean="0" sz="1400" spc="-32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 ن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95">
                <a:latin typeface="Arial"/>
                <a:cs typeface="Arial"/>
              </a:rPr>
              <a:t>هف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لجا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35">
                <a:latin typeface="Arial"/>
                <a:cs typeface="Arial"/>
              </a:rPr>
              <a:t>كمم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25">
                <a:latin typeface="Arial"/>
                <a:cs typeface="Arial"/>
              </a:rPr>
              <a:t>ذ</a:t>
            </a:r>
            <a:r>
              <a:rPr dirty="0" smtClean="0" sz="1400" spc="-530">
                <a:latin typeface="Arial"/>
                <a:cs typeface="Arial"/>
              </a:rPr>
              <a:t>ف</a:t>
            </a:r>
            <a:r>
              <a:rPr dirty="0" smtClean="0" sz="1400" spc="-100">
                <a:latin typeface="Arial"/>
                <a:cs typeface="Arial"/>
              </a:rPr>
              <a:t>ان</a:t>
            </a:r>
            <a:r>
              <a:rPr dirty="0" smtClean="0" sz="1400" spc="-10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ةمظن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"/>
              </a:spcBef>
            </a:pPr>
            <a:endParaRPr sz="1000"/>
          </a:p>
          <a:p>
            <a:pPr algn="r" marL="83820" marR="15240" indent="120014">
              <a:lnSpc>
                <a:spcPct val="110400"/>
              </a:lnSpc>
            </a:pP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325">
                <a:latin typeface="Arial"/>
                <a:cs typeface="Arial"/>
              </a:rPr>
              <a:t>انايب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15">
                <a:latin typeface="Arial"/>
                <a:cs typeface="Arial"/>
              </a:rPr>
              <a:t>صح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ز</a:t>
            </a:r>
            <a:r>
              <a:rPr dirty="0" smtClean="0" sz="1400" spc="-320">
                <a:latin typeface="Arial"/>
                <a:cs typeface="Arial"/>
              </a:rPr>
              <a:t>كرت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75">
                <a:latin typeface="Arial"/>
                <a:cs typeface="Arial"/>
              </a:rPr>
              <a:t>خلاا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245">
                <a:latin typeface="Arial"/>
                <a:cs typeface="Arial"/>
              </a:rPr>
              <a:t>ع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، </a:t>
            </a:r>
            <a:r>
              <a:rPr dirty="0" smtClean="0" sz="1400" spc="-5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0">
                <a:latin typeface="Arial"/>
                <a:cs typeface="Arial"/>
              </a:rPr>
              <a:t>صل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ر</a:t>
            </a:r>
            <a:r>
              <a:rPr dirty="0" smtClean="0" sz="1400" spc="-655">
                <a:latin typeface="Arial"/>
                <a:cs typeface="Arial"/>
              </a:rPr>
              <a:t>ت</a:t>
            </a:r>
            <a:r>
              <a:rPr dirty="0" smtClean="0" sz="1400" spc="-75">
                <a:latin typeface="Arial"/>
                <a:cs typeface="Arial"/>
              </a:rPr>
              <a:t>خلاا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نا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عا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95">
                <a:latin typeface="Arial"/>
                <a:cs typeface="Arial"/>
              </a:rPr>
              <a:t>خل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ه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80">
                <a:latin typeface="Arial"/>
                <a:cs typeface="Arial"/>
              </a:rPr>
              <a:t>سلا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0">
                <a:latin typeface="Arial"/>
                <a:cs typeface="Arial"/>
              </a:rPr>
              <a:t>اجرد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17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35">
                <a:latin typeface="Arial"/>
                <a:cs typeface="Arial"/>
              </a:rPr>
              <a:t>م،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هاب</a:t>
            </a:r>
            <a:r>
              <a:rPr dirty="0" smtClean="0" sz="1400" spc="-495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ة</a:t>
            </a:r>
            <a:r>
              <a:rPr dirty="0" smtClean="0" sz="1400" spc="-215">
                <a:latin typeface="Arial"/>
                <a:cs typeface="Arial"/>
              </a:rPr>
              <a:t>راث</a:t>
            </a:r>
            <a:r>
              <a:rPr dirty="0" smtClean="0" sz="1400" spc="-215">
                <a:latin typeface="Arial"/>
                <a:cs typeface="Arial"/>
              </a:rPr>
              <a:t>ا نود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30">
                <a:latin typeface="Arial"/>
                <a:cs typeface="Arial"/>
              </a:rPr>
              <a:t>ام</a:t>
            </a:r>
            <a:r>
              <a:rPr dirty="0" smtClean="0" sz="1400" spc="5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لع</a:t>
            </a:r>
            <a:r>
              <a:rPr dirty="0" smtClean="0" sz="1400" spc="-150">
                <a:latin typeface="Arial"/>
                <a:cs typeface="Arial"/>
              </a:rPr>
              <a:t>م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وا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رس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-140">
                <a:latin typeface="Arial"/>
                <a:cs typeface="Arial"/>
              </a:rPr>
              <a:t>اوس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صلا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اودا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او 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05">
                <a:latin typeface="Arial"/>
                <a:cs typeface="Arial"/>
              </a:rPr>
              <a:t>لا</a:t>
            </a:r>
            <a:r>
              <a:rPr dirty="0" smtClean="0" sz="1400" spc="-170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ري</a:t>
            </a:r>
            <a:r>
              <a:rPr dirty="0" smtClean="0" sz="1400" spc="-465">
                <a:latin typeface="Arial"/>
                <a:cs typeface="Arial"/>
              </a:rPr>
              <a:t>ب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ةجر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ريمدت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285">
                <a:latin typeface="Arial"/>
                <a:cs typeface="Arial"/>
              </a:rPr>
              <a:t>كري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65">
                <a:latin typeface="Arial"/>
                <a:cs typeface="Arial"/>
              </a:rPr>
              <a:t>صلا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-240">
                <a:latin typeface="Arial"/>
                <a:cs typeface="Arial"/>
              </a:rPr>
              <a:t>رخت</a:t>
            </a:r>
            <a:r>
              <a:rPr dirty="0" smtClean="0" sz="1400" spc="-2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هجئ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10" b="1">
                <a:latin typeface="Arial"/>
                <a:cs typeface="Arial"/>
              </a:rPr>
              <a:t>ز</a:t>
            </a:r>
            <a:r>
              <a:rPr dirty="0" smtClean="0" sz="1400" spc="-90" b="1">
                <a:latin typeface="Arial"/>
                <a:cs typeface="Arial"/>
              </a:rPr>
              <a:t>لاا</a:t>
            </a:r>
            <a:r>
              <a:rPr dirty="0" smtClean="0" sz="1400" spc="-90" b="1">
                <a:latin typeface="Arial"/>
                <a:cs typeface="Arial"/>
              </a:rPr>
              <a:t> </a:t>
            </a:r>
            <a:r>
              <a:rPr dirty="0" smtClean="0" sz="1400" spc="-5" b="1">
                <a:latin typeface="Arial"/>
                <a:cs typeface="Arial"/>
              </a:rPr>
              <a:t>ق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15" b="1">
                <a:latin typeface="Arial"/>
                <a:cs typeface="Arial"/>
              </a:rPr>
              <a:t>ت</a:t>
            </a:r>
            <a:r>
              <a:rPr dirty="0" smtClean="0" sz="1400" spc="-114" b="1">
                <a:latin typeface="Arial"/>
                <a:cs typeface="Arial"/>
              </a:rPr>
              <a:t>خلا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20" b="1">
                <a:latin typeface="Arial"/>
                <a:cs typeface="Arial"/>
              </a:rPr>
              <a:t>ي</a:t>
            </a:r>
            <a:r>
              <a:rPr dirty="0" smtClean="0" sz="1400" spc="-220" b="1">
                <a:latin typeface="Arial"/>
                <a:cs typeface="Arial"/>
              </a:rPr>
              <a:t>ر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65" b="1">
                <a:latin typeface="Arial"/>
                <a:cs typeface="Arial"/>
              </a:rPr>
              <a:t>دلاا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sz="1400" spc="-215" b="1">
                <a:latin typeface="Arial"/>
                <a:cs typeface="Arial"/>
              </a:rPr>
              <a:t>تاي</a:t>
            </a:r>
            <a:r>
              <a:rPr dirty="0" smtClean="0" sz="1400" spc="-195" b="1">
                <a:latin typeface="Arial"/>
                <a:cs typeface="Arial"/>
              </a:rPr>
              <a:t>ل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305" b="1">
                <a:latin typeface="Arial"/>
                <a:cs typeface="Arial"/>
              </a:rPr>
              <a:t>ع</a:t>
            </a:r>
            <a:r>
              <a:rPr dirty="0" smtClean="0" sz="1400" spc="-265" b="1">
                <a:latin typeface="Arial"/>
                <a:cs typeface="Arial"/>
              </a:rPr>
              <a:t>ل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م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110" b="1">
                <a:latin typeface="Arial"/>
                <a:cs typeface="Arial"/>
              </a:rPr>
              <a:t>ه</a:t>
            </a:r>
            <a:r>
              <a:rPr dirty="0" smtClean="0" sz="1400" spc="120" b="1">
                <a:latin typeface="Arial"/>
                <a:cs typeface="Arial"/>
              </a:rPr>
              <a:t>م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/>
          </a:p>
          <a:p>
            <a:pPr marL="154305">
              <a:lnSpc>
                <a:spcPct val="100000"/>
              </a:lnSpc>
              <a:tabLst>
                <a:tab pos="5594350" algn="l"/>
              </a:tabLst>
            </a:pPr>
            <a:r>
              <a:rPr dirty="0" smtClean="0" sz="1400">
                <a:latin typeface="Arial"/>
                <a:cs typeface="Arial"/>
              </a:rPr>
              <a:t>،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هومن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يفو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ةرثؤ</a:t>
            </a:r>
            <a:r>
              <a:rPr dirty="0" smtClean="0" sz="1400" spc="-9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لم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75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9">
                <a:latin typeface="Arial"/>
                <a:cs typeface="Arial"/>
              </a:rPr>
              <a:t>شن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75">
                <a:latin typeface="Arial"/>
                <a:cs typeface="Arial"/>
              </a:rPr>
              <a:t>ه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صا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ةم</a:t>
            </a:r>
            <a:r>
              <a:rPr dirty="0" smtClean="0" sz="1400" spc="70">
                <a:latin typeface="Arial"/>
                <a:cs typeface="Arial"/>
              </a:rPr>
              <a:t>ز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434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ل</a:t>
            </a:r>
            <a:r>
              <a:rPr dirty="0" smtClean="0" sz="1400" spc="-480">
                <a:latin typeface="Arial"/>
                <a:cs typeface="Arial"/>
              </a:rPr>
              <a:t>عف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10">
                <a:latin typeface="Arial"/>
                <a:cs typeface="Arial"/>
              </a:rPr>
              <a:t>فلت</a:t>
            </a:r>
            <a:r>
              <a:rPr dirty="0" smtClean="0" sz="1400" spc="-100">
                <a:latin typeface="Arial"/>
                <a:cs typeface="Arial"/>
              </a:rPr>
              <a:t>خملا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اقل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عل</a:t>
            </a:r>
            <a:r>
              <a:rPr dirty="0" smtClean="0" sz="1400" spc="-114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ت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رثؤت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فو</a:t>
            </a:r>
            <a:r>
              <a:rPr dirty="0" smtClean="0" sz="1400" spc="-145">
                <a:latin typeface="Arial"/>
                <a:cs typeface="Arial"/>
              </a:rPr>
              <a:t>رظ</a:t>
            </a:r>
            <a:r>
              <a:rPr dirty="0" smtClean="0" sz="1400" spc="-1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حمل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marL="38100" marR="241300" indent="3329940">
              <a:lnSpc>
                <a:spcPts val="1960"/>
              </a:lnSpc>
              <a:tabLst>
                <a:tab pos="559435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0">
                <a:latin typeface="Arial"/>
                <a:cs typeface="Arial"/>
              </a:rPr>
              <a:t>مزلا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34">
                <a:latin typeface="Arial"/>
                <a:cs typeface="Arial"/>
              </a:rPr>
              <a:t>قلعت</a:t>
            </a:r>
            <a:r>
              <a:rPr dirty="0" smtClean="0" sz="1400" spc="-434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20">
                <a:latin typeface="Arial"/>
                <a:cs typeface="Arial"/>
              </a:rPr>
              <a:t>رخا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5">
                <a:latin typeface="Arial"/>
                <a:cs typeface="Arial"/>
              </a:rPr>
              <a:t>ماو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310">
                <a:latin typeface="Arial"/>
                <a:cs typeface="Arial"/>
              </a:rPr>
              <a:t>اي</a:t>
            </a:r>
            <a:r>
              <a:rPr dirty="0" smtClean="0" sz="1400" spc="-480">
                <a:latin typeface="Arial"/>
                <a:cs typeface="Arial"/>
              </a:rPr>
              <a:t>ئ</a:t>
            </a:r>
            <a:r>
              <a:rPr dirty="0" smtClean="0" sz="1400" spc="-25">
                <a:latin typeface="Arial"/>
                <a:cs typeface="Arial"/>
              </a:rPr>
              <a:t>زج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م</a:t>
            </a:r>
            <a:r>
              <a:rPr dirty="0" smtClean="0" sz="1400" spc="-200">
                <a:latin typeface="Arial"/>
                <a:cs typeface="Arial"/>
              </a:rPr>
              <a:t>ك</a:t>
            </a:r>
            <a:r>
              <a:rPr dirty="0" smtClean="0" sz="1400" spc="-195">
                <a:latin typeface="Arial"/>
                <a:cs typeface="Arial"/>
              </a:rPr>
              <a:t>حل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ماكل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50">
                <a:latin typeface="Arial"/>
                <a:cs typeface="Arial"/>
              </a:rPr>
              <a:t>ماشلا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رو</a:t>
            </a:r>
            <a:r>
              <a:rPr dirty="0" smtClean="0" sz="1400" spc="-210">
                <a:latin typeface="Arial"/>
                <a:cs typeface="Arial"/>
              </a:rPr>
              <a:t>ص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95">
                <a:latin typeface="Arial"/>
                <a:cs typeface="Arial"/>
              </a:rPr>
              <a:t>كحلا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رجي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	</a:t>
            </a:r>
            <a:r>
              <a:rPr dirty="0" smtClean="0" sz="1400" spc="-21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4345">
              <a:lnSpc>
                <a:spcPct val="100000"/>
              </a:lnSpc>
              <a:spcBef>
                <a:spcPts val="55"/>
              </a:spcBef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جاوم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254">
                <a:latin typeface="Arial"/>
                <a:cs typeface="Arial"/>
              </a:rPr>
              <a:t>ملل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65">
                <a:latin typeface="Arial"/>
                <a:cs typeface="Arial"/>
              </a:rPr>
              <a:t>اسمل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ةمع</a:t>
            </a:r>
            <a:r>
              <a:rPr dirty="0" smtClean="0" sz="1400" spc="5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1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5">
                <a:latin typeface="Arial"/>
                <a:cs typeface="Arial"/>
              </a:rPr>
              <a:t>مزل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0">
                <a:latin typeface="Arial"/>
                <a:cs typeface="Arial"/>
              </a:rPr>
              <a:t>قلاو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0">
                <a:latin typeface="Arial"/>
                <a:cs typeface="Arial"/>
              </a:rPr>
              <a:t>طلاا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رج</a:t>
            </a:r>
            <a:r>
              <a:rPr dirty="0" smtClean="0" sz="1400" spc="-24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endParaRPr sz="1400">
              <a:latin typeface="Arial"/>
              <a:cs typeface="Arial"/>
            </a:endParaRPr>
          </a:p>
          <a:p>
            <a:pPr algn="r" marR="46926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،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2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ق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ت</a:t>
            </a:r>
            <a:r>
              <a:rPr dirty="0" smtClean="0" sz="1400" spc="-85" b="1">
                <a:latin typeface="Arial"/>
                <a:cs typeface="Arial"/>
              </a:rPr>
              <a:t>خلاا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254" b="1">
                <a:latin typeface="Arial"/>
                <a:cs typeface="Arial"/>
              </a:rPr>
              <a:t>يلم</a:t>
            </a:r>
            <a:r>
              <a:rPr dirty="0" smtClean="0" sz="1400" spc="-254" b="1">
                <a:latin typeface="Arial"/>
                <a:cs typeface="Arial"/>
              </a:rPr>
              <a:t>ع</a:t>
            </a:r>
            <a:r>
              <a:rPr dirty="0" smtClean="0" sz="1400" spc="-15" b="1">
                <a:latin typeface="Arial"/>
                <a:cs typeface="Arial"/>
              </a:rPr>
              <a:t> </a:t>
            </a:r>
            <a:r>
              <a:rPr dirty="0" smtClean="0" sz="1400" spc="-360" b="1">
                <a:latin typeface="Arial"/>
                <a:cs typeface="Arial"/>
              </a:rPr>
              <a:t>متت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95" b="1">
                <a:latin typeface="Arial"/>
                <a:cs typeface="Arial"/>
              </a:rPr>
              <a:t>هلل</a:t>
            </a:r>
            <a:r>
              <a:rPr dirty="0" smtClean="0" sz="1400" spc="-60" b="1">
                <a:latin typeface="Arial"/>
                <a:cs typeface="Arial"/>
              </a:rPr>
              <a:t>ا</a:t>
            </a:r>
            <a:r>
              <a:rPr dirty="0" smtClean="0" sz="1400" spc="-85" b="1">
                <a:latin typeface="Arial"/>
                <a:cs typeface="Arial"/>
              </a:rPr>
              <a:t>خ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35" b="1">
                <a:latin typeface="Arial"/>
                <a:cs typeface="Arial"/>
              </a:rPr>
              <a:t>نم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30" b="1">
                <a:latin typeface="Arial"/>
                <a:cs typeface="Arial"/>
              </a:rPr>
              <a:t>ن</a:t>
            </a:r>
            <a:r>
              <a:rPr dirty="0" smtClean="0" sz="1400" spc="-140" b="1">
                <a:latin typeface="Arial"/>
                <a:cs typeface="Arial"/>
              </a:rPr>
              <a:t>ك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-525" b="1">
                <a:latin typeface="Arial"/>
                <a:cs typeface="Arial"/>
              </a:rPr>
              <a:t>ي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10" b="1">
                <a:latin typeface="Arial"/>
                <a:cs typeface="Arial"/>
              </a:rPr>
              <a:t>ي</a:t>
            </a:r>
            <a:r>
              <a:rPr dirty="0" smtClean="0" sz="1400" spc="-285" b="1">
                <a:latin typeface="Arial"/>
                <a:cs typeface="Arial"/>
              </a:rPr>
              <a:t>تلا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ف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55" b="1">
                <a:latin typeface="Arial"/>
                <a:cs typeface="Arial"/>
              </a:rPr>
              <a:t>رطلاا</a:t>
            </a:r>
            <a:r>
              <a:rPr dirty="0" smtClean="0" sz="1400" spc="-55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3729990">
              <a:lnSpc>
                <a:spcPct val="100000"/>
              </a:lnSpc>
              <a:tabLst>
                <a:tab pos="5595620" algn="l"/>
              </a:tabLst>
            </a:pPr>
            <a:r>
              <a:rPr dirty="0" smtClean="0" sz="1400" spc="-10">
                <a:latin typeface="Arial"/>
                <a:cs typeface="Arial"/>
              </a:rPr>
              <a:t>ةمزل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ض</a:t>
            </a:r>
            <a:r>
              <a:rPr dirty="0" smtClean="0" sz="1400" spc="-215">
                <a:latin typeface="Arial"/>
                <a:cs typeface="Arial"/>
              </a:rPr>
              <a:t>راعتلا</a:t>
            </a:r>
            <a:r>
              <a:rPr dirty="0" smtClean="0" sz="1400" spc="-2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	</a:t>
            </a:r>
            <a:r>
              <a:rPr dirty="0" smtClean="0" sz="1400" spc="-400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 marL="1254125">
              <a:lnSpc>
                <a:spcPct val="100000"/>
              </a:lnSpc>
              <a:spcBef>
                <a:spcPts val="180"/>
              </a:spcBef>
              <a:tabLst>
                <a:tab pos="5595620" algn="l"/>
              </a:tabLst>
            </a:pP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ظ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سجاو</a:t>
            </a:r>
            <a:r>
              <a:rPr dirty="0" smtClean="0" sz="1400" spc="-5">
                <a:latin typeface="Arial"/>
                <a:cs typeface="Arial"/>
              </a:rPr>
              <a:t>ه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20">
                <a:latin typeface="Arial"/>
                <a:cs typeface="Arial"/>
              </a:rPr>
              <a:t>كش</a:t>
            </a:r>
            <a:r>
              <a:rPr dirty="0" smtClean="0" sz="1400" spc="-3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	</a:t>
            </a:r>
            <a:r>
              <a:rPr dirty="0" smtClean="0" sz="1400" spc="-400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 marL="400685">
              <a:lnSpc>
                <a:spcPct val="100000"/>
              </a:lnSpc>
              <a:spcBef>
                <a:spcPts val="165"/>
              </a:spcBef>
              <a:tabLst>
                <a:tab pos="5595620" algn="l"/>
              </a:tabLst>
            </a:pPr>
            <a:r>
              <a:rPr dirty="0" smtClean="0" sz="1400" spc="-155">
                <a:latin typeface="Arial"/>
                <a:cs typeface="Arial"/>
              </a:rPr>
              <a:t>اهف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14">
                <a:latin typeface="Arial"/>
                <a:cs typeface="Arial"/>
              </a:rPr>
              <a:t>ها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-140">
                <a:latin typeface="Arial"/>
                <a:cs typeface="Arial"/>
              </a:rPr>
              <a:t>اجن</a:t>
            </a:r>
            <a:r>
              <a:rPr dirty="0" smtClean="0" sz="1400" spc="-14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ةلاح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ساكملا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فل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	</a:t>
            </a:r>
            <a:r>
              <a:rPr dirty="0" smtClean="0" sz="1400" spc="-400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ق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215" b="1">
                <a:latin typeface="Arial"/>
                <a:cs typeface="Arial"/>
              </a:rPr>
              <a:t>ر</a:t>
            </a:r>
            <a:r>
              <a:rPr dirty="0" smtClean="0" sz="1400" spc="-325" b="1">
                <a:latin typeface="Arial"/>
                <a:cs typeface="Arial"/>
              </a:rPr>
              <a:t>ت</a:t>
            </a:r>
            <a:r>
              <a:rPr dirty="0" smtClean="0" sz="1400" spc="-85" b="1">
                <a:latin typeface="Arial"/>
                <a:cs typeface="Arial"/>
              </a:rPr>
              <a:t>خلاا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100" b="1">
                <a:latin typeface="Arial"/>
                <a:cs typeface="Arial"/>
              </a:rPr>
              <a:t>ة</a:t>
            </a:r>
            <a:r>
              <a:rPr dirty="0" smtClean="0" sz="1400" spc="-535" b="1">
                <a:latin typeface="Arial"/>
                <a:cs typeface="Arial"/>
              </a:rPr>
              <a:t>ي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ع </a:t>
            </a:r>
            <a:r>
              <a:rPr dirty="0" smtClean="0" sz="1400" spc="-265" b="1">
                <a:latin typeface="Arial"/>
                <a:cs typeface="Arial"/>
              </a:rPr>
              <a:t>ب</a:t>
            </a:r>
            <a:r>
              <a:rPr dirty="0" smtClean="0" sz="1400" spc="-260" b="1">
                <a:latin typeface="Arial"/>
                <a:cs typeface="Arial"/>
              </a:rPr>
              <a:t>ي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04" b="1">
                <a:latin typeface="Arial"/>
                <a:cs typeface="Arial"/>
              </a:rPr>
              <a:t>سا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24384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05">
                <a:latin typeface="Arial"/>
                <a:cs typeface="Arial"/>
              </a:rPr>
              <a:t>اسم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-150">
                <a:latin typeface="Arial"/>
                <a:cs typeface="Arial"/>
              </a:rPr>
              <a:t> ةء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رق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15">
                <a:latin typeface="Arial"/>
                <a:cs typeface="Arial"/>
              </a:rPr>
              <a:t>لسلاا</a:t>
            </a:r>
            <a:r>
              <a:rPr dirty="0" smtClean="0" sz="1400" spc="-215">
                <a:latin typeface="Arial"/>
                <a:cs typeface="Arial"/>
              </a:rPr>
              <a:t> ا</a:t>
            </a:r>
            <a:r>
              <a:rPr dirty="0" smtClean="0" sz="1400" spc="-5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ز</a:t>
            </a:r>
            <a:r>
              <a:rPr dirty="0" smtClean="0" sz="1400" spc="-285">
                <a:latin typeface="Arial"/>
                <a:cs typeface="Arial"/>
              </a:rPr>
              <a:t>كري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ةءا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65">
                <a:latin typeface="Arial"/>
                <a:cs typeface="Arial"/>
              </a:rPr>
              <a:t>بولسا</a:t>
            </a:r>
            <a:r>
              <a:rPr dirty="0" smtClean="0" sz="1400" spc="-165">
                <a:latin typeface="Arial"/>
                <a:cs typeface="Arial"/>
              </a:rPr>
              <a:t> 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47180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375">
                <a:latin typeface="Arial"/>
                <a:cs typeface="Arial"/>
              </a:rPr>
              <a:t>لض</a:t>
            </a:r>
            <a:r>
              <a:rPr dirty="0" smtClean="0" sz="1400" spc="-37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 ةءا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لجا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ه</a:t>
            </a:r>
            <a:r>
              <a:rPr dirty="0" smtClean="0" sz="1400" spc="-434">
                <a:latin typeface="Arial"/>
                <a:cs typeface="Arial"/>
              </a:rPr>
              <a:t>فعض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60">
                <a:latin typeface="Arial"/>
                <a:cs typeface="Arial"/>
              </a:rPr>
              <a:t>اف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310">
                <a:latin typeface="Arial"/>
                <a:cs typeface="Arial"/>
              </a:rPr>
              <a:t>اش</a:t>
            </a:r>
            <a:r>
              <a:rPr dirty="0" smtClean="0" sz="1400" spc="-425">
                <a:latin typeface="Arial"/>
                <a:cs typeface="Arial"/>
              </a:rPr>
              <a:t>ت</a:t>
            </a:r>
            <a:r>
              <a:rPr dirty="0" smtClean="0" sz="1400" spc="-100">
                <a:latin typeface="Arial"/>
                <a:cs typeface="Arial"/>
              </a:rPr>
              <a:t>كاو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10">
                <a:latin typeface="Arial"/>
                <a:cs typeface="Arial"/>
              </a:rPr>
              <a:t>فلت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endParaRPr sz="1400">
              <a:latin typeface="Arial"/>
              <a:cs typeface="Arial"/>
            </a:endParaRPr>
          </a:p>
          <a:p>
            <a:pPr algn="r" marR="46926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ةمزل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532" y="901445"/>
            <a:ext cx="5939155" cy="8627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413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0">
                <a:latin typeface="Arial"/>
                <a:cs typeface="Arial"/>
              </a:rPr>
              <a:t>مزلا</a:t>
            </a:r>
            <a:r>
              <a:rPr dirty="0" smtClean="0" sz="1400" spc="-2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ةطب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45">
                <a:latin typeface="Arial"/>
                <a:cs typeface="Arial"/>
              </a:rPr>
              <a:t>أ</a:t>
            </a:r>
            <a:r>
              <a:rPr dirty="0" smtClean="0" sz="1400" spc="-484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75">
                <a:latin typeface="Arial"/>
                <a:cs typeface="Arial"/>
              </a:rPr>
              <a:t>حلاا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مج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270">
                <a:latin typeface="Arial"/>
                <a:cs typeface="Arial"/>
              </a:rPr>
              <a:t>رتسا</a:t>
            </a:r>
            <a:r>
              <a:rPr dirty="0" smtClean="0" sz="1400" spc="-27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30">
                <a:latin typeface="Arial"/>
                <a:cs typeface="Arial"/>
              </a:rPr>
              <a:t>جا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ةمزل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0">
                <a:latin typeface="Arial"/>
                <a:cs typeface="Arial"/>
              </a:rPr>
              <a:t>حا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ع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65">
                <a:latin typeface="Arial"/>
                <a:cs typeface="Arial"/>
              </a:rPr>
              <a:t>بولسا</a:t>
            </a:r>
            <a:r>
              <a:rPr dirty="0" smtClean="0" sz="1400" spc="-165">
                <a:latin typeface="Arial"/>
                <a:cs typeface="Arial"/>
              </a:rPr>
              <a:t>  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ctr" marR="2222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اهعف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سا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ث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</a:t>
            </a:r>
            <a:r>
              <a:rPr dirty="0" smtClean="0" sz="1400" spc="-40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نم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لح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لك</a:t>
            </a:r>
            <a:r>
              <a:rPr dirty="0" smtClean="0" sz="1400" spc="-1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ف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90">
                <a:latin typeface="Arial"/>
                <a:cs typeface="Arial"/>
              </a:rPr>
              <a:t>خ</a:t>
            </a:r>
            <a:r>
              <a:rPr dirty="0" smtClean="0" sz="1400" spc="-295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30">
                <a:latin typeface="Arial"/>
                <a:cs typeface="Arial"/>
              </a:rPr>
              <a:t>جا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  <a:p>
            <a:pPr marL="3484879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هل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ةه</a:t>
            </a:r>
            <a:r>
              <a:rPr dirty="0" smtClean="0" sz="1400" spc="105">
                <a:latin typeface="Arial"/>
                <a:cs typeface="Arial"/>
              </a:rPr>
              <a:t>ج</a:t>
            </a:r>
            <a:r>
              <a:rPr dirty="0" smtClean="0" sz="1400" spc="25">
                <a:latin typeface="Arial"/>
                <a:cs typeface="Arial"/>
              </a:rPr>
              <a:t>او</a:t>
            </a:r>
            <a:r>
              <a:rPr dirty="0" smtClean="0" sz="1400" spc="1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20">
                <a:latin typeface="Arial"/>
                <a:cs typeface="Arial"/>
              </a:rPr>
              <a:t>قلاو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135">
                <a:latin typeface="Arial"/>
                <a:cs typeface="Arial"/>
              </a:rPr>
              <a:t>هل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ةرصا</a:t>
            </a:r>
            <a:r>
              <a:rPr dirty="0" smtClean="0" sz="1400" spc="-145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ز</a:t>
            </a:r>
            <a:r>
              <a:rPr dirty="0" smtClean="0" sz="1400" spc="-275" b="1">
                <a:latin typeface="Arial"/>
                <a:cs typeface="Arial"/>
              </a:rPr>
              <a:t>ك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80" b="1">
                <a:latin typeface="Arial"/>
                <a:cs typeface="Arial"/>
              </a:rPr>
              <a:t>م</a:t>
            </a:r>
            <a:r>
              <a:rPr dirty="0" smtClean="0" sz="1400" spc="-55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105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 :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baseline="3968" sz="2100" spc="67" b="1">
                <a:latin typeface="Arial"/>
                <a:cs typeface="Arial"/>
              </a:rPr>
              <a:t>َ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525" b="1">
                <a:latin typeface="Arial"/>
                <a:cs typeface="Arial"/>
              </a:rPr>
              <a:t>ي</a:t>
            </a:r>
            <a:r>
              <a:rPr dirty="0" smtClean="0" sz="1400" spc="-380" b="1">
                <a:latin typeface="Arial"/>
                <a:cs typeface="Arial"/>
              </a:rPr>
              <a:t>ن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540" b="1"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9050">
              <a:lnSpc>
                <a:spcPct val="100000"/>
              </a:lnSpc>
            </a:pPr>
            <a:r>
              <a:rPr dirty="0" smtClean="0" sz="1400" spc="-90">
                <a:latin typeface="Arial"/>
                <a:cs typeface="Arial"/>
              </a:rPr>
              <a:t>قطا</a:t>
            </a:r>
            <a:r>
              <a:rPr dirty="0" smtClean="0" sz="1400" spc="-114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5">
                <a:latin typeface="Arial"/>
                <a:cs typeface="Arial"/>
              </a:rPr>
              <a:t>زاكترا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204">
                <a:latin typeface="Arial"/>
                <a:cs typeface="Arial"/>
              </a:rPr>
              <a:t>اق</a:t>
            </a:r>
            <a:r>
              <a:rPr dirty="0" smtClean="0" sz="1400" spc="-20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320">
                <a:latin typeface="Arial"/>
                <a:cs typeface="Arial"/>
              </a:rPr>
              <a:t>ات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زك</a:t>
            </a:r>
            <a:r>
              <a:rPr dirty="0" smtClean="0" sz="1400" spc="-110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30">
                <a:latin typeface="Arial"/>
                <a:cs typeface="Arial"/>
              </a:rPr>
              <a:t>جو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endParaRPr sz="14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اودلاا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30">
                <a:latin typeface="Arial"/>
                <a:cs typeface="Arial"/>
              </a:rPr>
              <a:t>مجم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35">
                <a:latin typeface="Arial"/>
                <a:cs typeface="Arial"/>
              </a:rPr>
              <a:t>م،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75">
                <a:latin typeface="Arial"/>
                <a:cs typeface="Arial"/>
              </a:rPr>
              <a:t>خلاا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241300">
              <a:lnSpc>
                <a:spcPct val="100000"/>
              </a:lnSpc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هساي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55">
                <a:latin typeface="Arial"/>
                <a:cs typeface="Arial"/>
              </a:rPr>
              <a:t>رع</a:t>
            </a:r>
            <a:r>
              <a:rPr dirty="0" smtClean="0" sz="1400" spc="-4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2413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اون</a:t>
            </a:r>
            <a:r>
              <a:rPr dirty="0" smtClean="0" sz="1400" spc="-2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00">
                <a:latin typeface="Arial"/>
                <a:cs typeface="Arial"/>
              </a:rPr>
              <a:t>خلا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اودا 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24130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-15">
                <a:latin typeface="Arial"/>
                <a:cs typeface="Arial"/>
              </a:rPr>
              <a:t>ه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ب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35">
                <a:latin typeface="Arial"/>
                <a:cs typeface="Arial"/>
              </a:rPr>
              <a:t>جل</a:t>
            </a:r>
            <a:r>
              <a:rPr dirty="0" smtClean="0" sz="1400" spc="-235">
                <a:latin typeface="Arial"/>
                <a:cs typeface="Arial"/>
              </a:rPr>
              <a:t>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2413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15">
                <a:latin typeface="Arial"/>
                <a:cs typeface="Arial"/>
              </a:rPr>
              <a:t>اطقتسلاا</a:t>
            </a:r>
            <a:r>
              <a:rPr dirty="0" smtClean="0" sz="1400" spc="-215">
                <a:latin typeface="Arial"/>
                <a:cs typeface="Arial"/>
              </a:rPr>
              <a:t> ب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35">
                <a:latin typeface="Arial"/>
                <a:cs typeface="Arial"/>
              </a:rPr>
              <a:t>جل</a:t>
            </a:r>
            <a:r>
              <a:rPr dirty="0" smtClean="0" sz="1400" spc="-235">
                <a:latin typeface="Arial"/>
                <a:cs typeface="Arial"/>
              </a:rPr>
              <a:t>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2413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اودا </a:t>
            </a:r>
            <a:r>
              <a:rPr dirty="0" smtClean="0" sz="1400" spc="180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 algn="r" marR="2413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60">
                <a:latin typeface="Arial"/>
                <a:cs typeface="Arial"/>
              </a:rPr>
              <a:t>اوملاو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0">
                <a:latin typeface="Courier New"/>
                <a:cs typeface="Courier New"/>
              </a:rPr>
              <a:t>o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905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لماع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85">
                <a:latin typeface="Arial"/>
                <a:cs typeface="Arial"/>
              </a:rPr>
              <a:t>ر</a:t>
            </a:r>
            <a:r>
              <a:rPr dirty="0" smtClean="0" sz="1400" spc="-46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80">
                <a:latin typeface="Arial"/>
                <a:cs typeface="Arial"/>
              </a:rPr>
              <a:t>اطقتس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أ</a:t>
            </a:r>
            <a:r>
              <a:rPr dirty="0" smtClean="0" sz="1400" spc="-375">
                <a:latin typeface="Arial"/>
                <a:cs typeface="Arial"/>
              </a:rPr>
              <a:t>جلت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0">
                <a:latin typeface="Arial"/>
                <a:cs typeface="Arial"/>
              </a:rPr>
              <a:t>مظن</a:t>
            </a:r>
            <a:r>
              <a:rPr dirty="0" smtClean="0" sz="1400" spc="-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85">
                <a:latin typeface="Arial"/>
                <a:cs typeface="Arial"/>
              </a:rPr>
              <a:t>كر</a:t>
            </a:r>
            <a:r>
              <a:rPr dirty="0" smtClean="0" sz="1400" spc="-6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210">
                <a:latin typeface="Arial"/>
                <a:cs typeface="Arial"/>
              </a:rPr>
              <a:t>لو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55">
                <a:latin typeface="Arial"/>
                <a:cs typeface="Arial"/>
              </a:rPr>
              <a:t>ةه</a:t>
            </a:r>
            <a:r>
              <a:rPr dirty="0" smtClean="0" sz="1400" spc="100">
                <a:latin typeface="Arial"/>
                <a:cs typeface="Arial"/>
              </a:rPr>
              <a:t>ج</a:t>
            </a:r>
            <a:r>
              <a:rPr dirty="0" smtClean="0" sz="1400" spc="-90">
                <a:latin typeface="Arial"/>
                <a:cs typeface="Arial"/>
              </a:rPr>
              <a:t>اومل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45">
                <a:latin typeface="Arial"/>
                <a:cs typeface="Arial"/>
              </a:rPr>
              <a:t>ةمظ</a:t>
            </a:r>
            <a:r>
              <a:rPr dirty="0" smtClean="0" sz="1400" spc="-7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254">
                <a:latin typeface="Arial"/>
                <a:cs typeface="Arial"/>
              </a:rPr>
              <a:t>اصل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10">
                <a:latin typeface="Arial"/>
                <a:cs typeface="Arial"/>
              </a:rPr>
              <a:t>هدي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4604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20" b="1">
                <a:latin typeface="Arial"/>
                <a:cs typeface="Arial"/>
              </a:rPr>
              <a:t>ع</a:t>
            </a:r>
            <a:r>
              <a:rPr dirty="0" smtClean="0" sz="1400" spc="-320" b="1">
                <a:latin typeface="Arial"/>
                <a:cs typeface="Arial"/>
              </a:rPr>
              <a:t>سوت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حرم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: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340" b="1">
                <a:latin typeface="Arial"/>
                <a:cs typeface="Arial"/>
              </a:rPr>
              <a:t>ثل</a:t>
            </a:r>
            <a:r>
              <a:rPr dirty="0" smtClean="0" sz="1400" spc="-145" b="1">
                <a:latin typeface="Arial"/>
                <a:cs typeface="Arial"/>
              </a:rPr>
              <a:t>ا</a:t>
            </a:r>
            <a:r>
              <a:rPr dirty="0" smtClean="0" sz="1400" spc="-540" b="1"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algn="r" marL="12700" marR="13970" indent="10160">
              <a:lnSpc>
                <a:spcPct val="110400"/>
              </a:lnSpc>
            </a:pPr>
            <a:r>
              <a:rPr dirty="0" smtClean="0" sz="1400">
                <a:latin typeface="Arial"/>
                <a:cs typeface="Arial"/>
              </a:rPr>
              <a:t>ةا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صا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80">
                <a:latin typeface="Arial"/>
                <a:cs typeface="Arial"/>
              </a:rPr>
              <a:t>اطقتس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0">
                <a:latin typeface="Arial"/>
                <a:cs typeface="Arial"/>
              </a:rPr>
              <a:t>ذ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زك</a:t>
            </a:r>
            <a:r>
              <a:rPr dirty="0" smtClean="0" sz="1400" spc="-100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كا</a:t>
            </a:r>
            <a:r>
              <a:rPr dirty="0" smtClean="0" sz="1400" spc="-75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35">
                <a:latin typeface="Arial"/>
                <a:cs typeface="Arial"/>
              </a:rPr>
              <a:t>ع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60">
                <a:latin typeface="Arial"/>
                <a:cs typeface="Arial"/>
              </a:rPr>
              <a:t>سوت</a:t>
            </a:r>
            <a:r>
              <a:rPr dirty="0" smtClean="0" sz="1400" spc="-3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180">
                <a:latin typeface="Arial"/>
                <a:cs typeface="Arial"/>
              </a:rPr>
              <a:t>مع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405">
                <a:latin typeface="Arial"/>
                <a:cs typeface="Arial"/>
              </a:rPr>
              <a:t>متي</a:t>
            </a:r>
            <a:r>
              <a:rPr dirty="0" smtClean="0" sz="1400" spc="-40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29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ؤ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20">
                <a:latin typeface="Arial"/>
                <a:cs typeface="Arial"/>
              </a:rPr>
              <a:t>قلاو</a:t>
            </a:r>
            <a:r>
              <a:rPr dirty="0" smtClean="0" sz="1400" spc="-220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0">
                <a:latin typeface="Arial"/>
                <a:cs typeface="Arial"/>
              </a:rPr>
              <a:t>لحتو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ةسا</a:t>
            </a:r>
            <a:r>
              <a:rPr dirty="0" smtClean="0" sz="1400" spc="-9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لاخ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ةمظن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50">
                <a:latin typeface="Arial"/>
                <a:cs typeface="Arial"/>
              </a:rPr>
              <a:t>ئ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140">
                <a:latin typeface="Arial"/>
                <a:cs typeface="Arial"/>
              </a:rPr>
              <a:t>ه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baseline="3968" sz="2100" spc="15">
                <a:latin typeface="Arial"/>
                <a:cs typeface="Arial"/>
              </a:rPr>
              <a:t>َ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">
                <a:latin typeface="Arial"/>
                <a:cs typeface="Arial"/>
              </a:rPr>
              <a:t>ظ</a:t>
            </a:r>
            <a:r>
              <a:rPr dirty="0" smtClean="0" sz="1400" spc="-395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ة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5">
                <a:latin typeface="Arial"/>
                <a:cs typeface="Arial"/>
              </a:rPr>
              <a:t>ق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ث</a:t>
            </a:r>
            <a:r>
              <a:rPr dirty="0" smtClean="0" sz="1400" spc="-550">
                <a:latin typeface="Arial"/>
                <a:cs typeface="Arial"/>
              </a:rPr>
              <a:t>ي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،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5">
                <a:latin typeface="Arial"/>
                <a:cs typeface="Arial"/>
              </a:rPr>
              <a:t>ز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150">
                <a:latin typeface="Arial"/>
                <a:cs typeface="Arial"/>
              </a:rPr>
              <a:t>ه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)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-5" b="1">
                <a:latin typeface="Arial"/>
                <a:cs typeface="Arial"/>
              </a:rPr>
              <a:t>د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-5" b="1">
                <a:latin typeface="Arial"/>
                <a:cs typeface="Arial"/>
              </a:rPr>
              <a:t>د</a:t>
            </a:r>
            <a:r>
              <a:rPr dirty="0" smtClean="0" sz="1400" spc="-540" b="1">
                <a:latin typeface="Arial"/>
                <a:cs typeface="Arial"/>
              </a:rPr>
              <a:t>ت</a:t>
            </a:r>
            <a:r>
              <a:rPr dirty="0" smtClean="0" sz="1400" spc="80" b="1">
                <a:latin typeface="Arial"/>
                <a:cs typeface="Arial"/>
              </a:rPr>
              <a:t>م</a:t>
            </a:r>
            <a:r>
              <a:rPr dirty="0" smtClean="0" sz="1400" spc="-135" b="1">
                <a:latin typeface="Arial"/>
                <a:cs typeface="Arial"/>
              </a:rPr>
              <a:t>لا</a:t>
            </a:r>
            <a:r>
              <a:rPr dirty="0" smtClean="0" sz="1400" spc="-135" b="1">
                <a:latin typeface="Arial"/>
                <a:cs typeface="Arial"/>
              </a:rPr>
              <a:t>ا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(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ر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425" b="1">
                <a:latin typeface="Arial"/>
                <a:cs typeface="Arial"/>
              </a:rPr>
              <a:t>ش</a:t>
            </a:r>
            <a:r>
              <a:rPr dirty="0" smtClean="0" sz="1400" spc="-540" b="1">
                <a:latin typeface="Arial"/>
                <a:cs typeface="Arial"/>
              </a:rPr>
              <a:t>ت</a:t>
            </a:r>
            <a:r>
              <a:rPr dirty="0" smtClean="0" sz="1400" spc="-380" b="1">
                <a:latin typeface="Arial"/>
                <a:cs typeface="Arial"/>
              </a:rPr>
              <a:t>ن</a:t>
            </a:r>
            <a:r>
              <a:rPr dirty="0" smtClean="0" sz="1400" spc="-180" b="1">
                <a:latin typeface="Arial"/>
                <a:cs typeface="Arial"/>
              </a:rPr>
              <a:t>ل</a:t>
            </a:r>
            <a:r>
              <a:rPr dirty="0" smtClean="0" sz="1400" spc="-100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105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75" b="1">
                <a:latin typeface="Arial"/>
                <a:cs typeface="Arial"/>
              </a:rPr>
              <a:t> :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baseline="3968" sz="2100" spc="67" b="1">
                <a:latin typeface="Arial"/>
                <a:cs typeface="Arial"/>
              </a:rPr>
              <a:t>َ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265" b="1">
                <a:latin typeface="Arial"/>
                <a:cs typeface="Arial"/>
              </a:rPr>
              <a:t>ع</a:t>
            </a:r>
            <a:r>
              <a:rPr dirty="0" smtClean="0" sz="1400" spc="-540" b="1">
                <a:latin typeface="Arial"/>
                <a:cs typeface="Arial"/>
              </a:rPr>
              <a:t>ب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لو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75">
                <a:latin typeface="Arial"/>
                <a:cs typeface="Arial"/>
              </a:rPr>
              <a:t>حلاا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80">
                <a:latin typeface="Arial"/>
                <a:cs typeface="Arial"/>
              </a:rPr>
              <a:t>اج</a:t>
            </a:r>
            <a:r>
              <a:rPr dirty="0" smtClean="0" sz="1400" spc="-32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5">
                <a:latin typeface="Arial"/>
                <a:cs typeface="Arial"/>
              </a:rPr>
              <a:t>لعف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509">
                <a:latin typeface="Arial"/>
                <a:cs typeface="Arial"/>
              </a:rPr>
              <a:t>صب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95">
                <a:latin typeface="Arial"/>
                <a:cs typeface="Arial"/>
              </a:rPr>
              <a:t>مزب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كاسملا</a:t>
            </a:r>
            <a:r>
              <a:rPr dirty="0" smtClean="0" sz="1400" spc="-50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14">
                <a:latin typeface="Arial"/>
                <a:cs typeface="Arial"/>
              </a:rPr>
              <a:t>مظنملا</a:t>
            </a:r>
            <a:r>
              <a:rPr dirty="0" smtClean="0" sz="1400" spc="-114">
                <a:latin typeface="Arial"/>
                <a:cs typeface="Arial"/>
              </a:rPr>
              <a:t> ةار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endParaRPr sz="1400">
              <a:latin typeface="Arial"/>
              <a:cs typeface="Arial"/>
            </a:endParaRPr>
          </a:p>
          <a:p>
            <a:pPr algn="r" marR="1651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 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0">
                <a:latin typeface="Arial"/>
                <a:cs typeface="Arial"/>
              </a:rPr>
              <a:t>مل</a:t>
            </a:r>
            <a:r>
              <a:rPr dirty="0" smtClean="0" sz="1400" spc="-3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75">
                <a:latin typeface="Arial"/>
                <a:cs typeface="Arial"/>
              </a:rPr>
              <a:t>كرتلا</a:t>
            </a:r>
            <a:r>
              <a:rPr dirty="0" smtClean="0" sz="1400" spc="-275">
                <a:latin typeface="Arial"/>
                <a:cs typeface="Arial"/>
              </a:rPr>
              <a:t> و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10">
                <a:latin typeface="Arial"/>
                <a:cs typeface="Arial"/>
              </a:rPr>
              <a:t>ةف</a:t>
            </a:r>
            <a:r>
              <a:rPr dirty="0" smtClean="0" sz="1400" spc="-670">
                <a:latin typeface="Arial"/>
                <a:cs typeface="Arial"/>
              </a:rPr>
              <a:t>ث</a:t>
            </a:r>
            <a:r>
              <a:rPr dirty="0" smtClean="0" sz="1400" spc="-105">
                <a:latin typeface="Arial"/>
                <a:cs typeface="Arial"/>
              </a:rPr>
              <a:t>كم</a:t>
            </a:r>
            <a:r>
              <a:rPr dirty="0" smtClean="0" sz="1400" spc="-105">
                <a:latin typeface="Arial"/>
                <a:cs typeface="Arial"/>
              </a:rPr>
              <a:t> ةر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95">
                <a:latin typeface="Arial"/>
                <a:cs typeface="Arial"/>
              </a:rPr>
              <a:t>لاعل</a:t>
            </a:r>
            <a:r>
              <a:rPr dirty="0" smtClean="0" sz="1400" spc="-5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م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ي</a:t>
            </a:r>
            <a:r>
              <a:rPr dirty="0" smtClean="0" sz="1400" spc="-204">
                <a:latin typeface="Arial"/>
                <a:cs typeface="Arial"/>
              </a:rPr>
              <a:t>رجي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ةلحر</a:t>
            </a:r>
            <a:r>
              <a:rPr dirty="0" smtClean="0" sz="1400" spc="-5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360">
                <a:latin typeface="Arial"/>
                <a:cs typeface="Arial"/>
              </a:rPr>
              <a:t>ي</a:t>
            </a:r>
            <a:r>
              <a:rPr dirty="0" smtClean="0" sz="1400" spc="-46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190">
                <a:latin typeface="Arial"/>
                <a:cs typeface="Arial"/>
              </a:rPr>
              <a:t>سكعلا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1714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-330">
                <a:latin typeface="Arial"/>
                <a:cs typeface="Arial"/>
              </a:rPr>
              <a:t>لط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90">
                <a:latin typeface="Arial"/>
                <a:cs typeface="Arial"/>
              </a:rPr>
              <a:t>را</a:t>
            </a:r>
            <a:r>
              <a:rPr dirty="0" smtClean="0" sz="1400" spc="-225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75">
                <a:latin typeface="Arial"/>
                <a:cs typeface="Arial"/>
              </a:rPr>
              <a:t>تاي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160">
                <a:latin typeface="Arial"/>
                <a:cs typeface="Arial"/>
              </a:rPr>
              <a:t>م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05">
                <a:latin typeface="Arial"/>
                <a:cs typeface="Arial"/>
              </a:rPr>
              <a:t>اونا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30">
                <a:latin typeface="Arial"/>
                <a:cs typeface="Arial"/>
              </a:rPr>
              <a:t>مجم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5"/>
              </a:spcBef>
            </a:pPr>
            <a:endParaRPr sz="1200"/>
          </a:p>
          <a:p>
            <a:pPr algn="r" marR="241935">
              <a:lnSpc>
                <a:spcPct val="100000"/>
              </a:lnSpc>
              <a:tabLst>
                <a:tab pos="979805" algn="l"/>
              </a:tabLst>
            </a:pPr>
            <a:r>
              <a:rPr dirty="0" smtClean="0" sz="1400" spc="-320">
                <a:latin typeface="Arial"/>
                <a:cs typeface="Arial"/>
              </a:rPr>
              <a:t>يعلس</a:t>
            </a:r>
            <a:r>
              <a:rPr dirty="0" smtClean="0" sz="1400" spc="-26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40">
                <a:latin typeface="Arial"/>
                <a:cs typeface="Arial"/>
              </a:rPr>
              <a:t>	</a:t>
            </a:r>
            <a:r>
              <a:rPr dirty="0" smtClean="0" sz="1400" spc="-4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935">
              <a:lnSpc>
                <a:spcPct val="100000"/>
              </a:lnSpc>
              <a:spcBef>
                <a:spcPts val="265"/>
              </a:spcBef>
              <a:tabLst>
                <a:tab pos="1840864" algn="l"/>
              </a:tabLst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ز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40">
                <a:latin typeface="Arial"/>
                <a:cs typeface="Arial"/>
              </a:rPr>
              <a:t>	</a:t>
            </a:r>
            <a:r>
              <a:rPr dirty="0" smtClean="0" sz="1400" spc="-4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L="4514850" marR="241935" indent="-15240">
              <a:lnSpc>
                <a:spcPct val="115700"/>
              </a:lnSpc>
              <a:tabLst>
                <a:tab pos="5554345" algn="l"/>
                <a:tab pos="5614035" algn="l"/>
              </a:tabLst>
            </a:pPr>
            <a:r>
              <a:rPr dirty="0" smtClean="0" sz="1400" spc="-350">
                <a:latin typeface="Arial"/>
                <a:cs typeface="Arial"/>
              </a:rPr>
              <a:t>يف</a:t>
            </a:r>
            <a:r>
              <a:rPr dirty="0" smtClean="0" sz="1400" spc="-110">
                <a:latin typeface="Arial"/>
                <a:cs typeface="Arial"/>
              </a:rPr>
              <a:t>ا</a:t>
            </a:r>
            <a:r>
              <a:rPr dirty="0" smtClean="0" sz="1400" spc="-175">
                <a:latin typeface="Arial"/>
                <a:cs typeface="Arial"/>
              </a:rPr>
              <a:t>رغج</a:t>
            </a:r>
            <a:r>
              <a:rPr dirty="0" smtClean="0" sz="1400" spc="-17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40">
                <a:latin typeface="Arial"/>
                <a:cs typeface="Arial"/>
              </a:rPr>
              <a:t>		</a:t>
            </a:r>
            <a:r>
              <a:rPr dirty="0" smtClean="0" sz="1400" spc="-40">
                <a:latin typeface="Symbol"/>
                <a:cs typeface="Symbol"/>
              </a:rPr>
              <a:t>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عي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40">
                <a:latin typeface="Arial"/>
                <a:cs typeface="Arial"/>
              </a:rPr>
              <a:t>		</a:t>
            </a:r>
            <a:r>
              <a:rPr dirty="0" smtClean="0" sz="1400" spc="-40">
                <a:latin typeface="Symbol"/>
                <a:cs typeface="Symbol"/>
              </a:rPr>
              <a:t>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لماكتلا</a:t>
            </a:r>
            <a:r>
              <a:rPr dirty="0" smtClean="0" sz="1400" spc="-240">
                <a:latin typeface="Arial"/>
                <a:cs typeface="Arial"/>
              </a:rPr>
              <a:t> د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ملاا</a:t>
            </a:r>
            <a:r>
              <a:rPr dirty="0" smtClean="0" sz="1400" spc="-40">
                <a:latin typeface="Arial"/>
                <a:cs typeface="Arial"/>
              </a:rPr>
              <a:t>	</a:t>
            </a:r>
            <a:r>
              <a:rPr dirty="0" smtClean="0" sz="1400" spc="-4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714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نم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50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0">
                <a:latin typeface="Arial"/>
                <a:cs typeface="Arial"/>
              </a:rPr>
              <a:t>امظن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راشلاا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36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algn="r" marR="241300">
              <a:lnSpc>
                <a:spcPct val="100000"/>
              </a:lnSpc>
            </a:pP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لاكيدا</a:t>
            </a:r>
            <a:r>
              <a:rPr dirty="0" smtClean="0" sz="1400" spc="-220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60">
                <a:latin typeface="Arial"/>
                <a:cs typeface="Arial"/>
              </a:rPr>
              <a:t> </a:t>
            </a:r>
            <a:r>
              <a:rPr dirty="0" smtClean="0" sz="1400" spc="0">
                <a:latin typeface="Wingdings"/>
                <a:cs typeface="Wingdings"/>
              </a:rPr>
              <a:t>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0876" y="901445"/>
            <a:ext cx="5853430" cy="7210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41300">
              <a:lnSpc>
                <a:spcPct val="100000"/>
              </a:lnSpc>
            </a:pPr>
            <a:r>
              <a:rPr dirty="0" smtClean="0" sz="1400" spc="-140">
                <a:latin typeface="Arial"/>
                <a:cs typeface="Arial"/>
              </a:rPr>
              <a:t>ةظفاحم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0">
                <a:latin typeface="Wingdings"/>
                <a:cs typeface="Wingdings"/>
              </a:rPr>
              <a:t></a:t>
            </a:r>
            <a:endParaRPr sz="1400">
              <a:latin typeface="Wingdings"/>
              <a:cs typeface="Wingdings"/>
            </a:endParaRPr>
          </a:p>
          <a:p>
            <a:pPr algn="r" marR="2413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5">
                <a:latin typeface="Arial"/>
                <a:cs typeface="Arial"/>
              </a:rPr>
              <a:t>ةل</a:t>
            </a:r>
            <a:r>
              <a:rPr dirty="0" smtClean="0" sz="1400" spc="-10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80">
                <a:latin typeface="Arial"/>
                <a:cs typeface="Arial"/>
              </a:rPr>
              <a:t>عم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60">
                <a:latin typeface="Arial"/>
                <a:cs typeface="Arial"/>
              </a:rPr>
              <a:t> </a:t>
            </a:r>
            <a:r>
              <a:rPr dirty="0" smtClean="0" sz="1400" spc="0">
                <a:latin typeface="Wingdings"/>
                <a:cs typeface="Wingdings"/>
              </a:rPr>
              <a:t>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20" b="1">
                <a:latin typeface="Arial"/>
                <a:cs typeface="Arial"/>
              </a:rPr>
              <a:t> </a:t>
            </a:r>
            <a:r>
              <a:rPr dirty="0" smtClean="0" sz="1400" spc="-5" b="1">
                <a:latin typeface="Arial"/>
                <a:cs typeface="Arial"/>
              </a:rPr>
              <a:t>ة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-5" b="1">
                <a:latin typeface="Arial"/>
                <a:cs typeface="Arial"/>
              </a:rPr>
              <a:t>ط</a:t>
            </a:r>
            <a:r>
              <a:rPr dirty="0" smtClean="0" sz="1400" spc="-525" b="1">
                <a:latin typeface="Arial"/>
                <a:cs typeface="Arial"/>
              </a:rPr>
              <a:t>ي</a:t>
            </a:r>
            <a:r>
              <a:rPr dirty="0" smtClean="0" sz="1400" spc="-425" b="1">
                <a:latin typeface="Arial"/>
                <a:cs typeface="Arial"/>
              </a:rPr>
              <a:t>س</a:t>
            </a:r>
            <a:r>
              <a:rPr dirty="0" smtClean="0" sz="1400" spc="-325" b="1">
                <a:latin typeface="Arial"/>
                <a:cs typeface="Arial"/>
              </a:rPr>
              <a:t>ل</a:t>
            </a:r>
            <a:r>
              <a:rPr dirty="0" smtClean="0" sz="1400" spc="-5" b="1">
                <a:latin typeface="Arial"/>
                <a:cs typeface="Arial"/>
              </a:rPr>
              <a:t>ا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5" b="1">
                <a:latin typeface="Arial"/>
                <a:cs typeface="Arial"/>
              </a:rPr>
              <a:t>م</a:t>
            </a:r>
            <a:r>
              <a:rPr dirty="0" smtClean="0" sz="1400" spc="-265" b="1">
                <a:latin typeface="Arial"/>
                <a:cs typeface="Arial"/>
              </a:rPr>
              <a:t>ك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-54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90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: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baseline="3968" sz="2100" spc="67" b="1">
                <a:latin typeface="Arial"/>
                <a:cs typeface="Arial"/>
              </a:rPr>
              <a:t>َ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425" b="1">
                <a:latin typeface="Arial"/>
                <a:cs typeface="Arial"/>
              </a:rPr>
              <a:t>س</a:t>
            </a:r>
            <a:r>
              <a:rPr dirty="0" smtClean="0" sz="1400" spc="80" b="1">
                <a:latin typeface="Arial"/>
                <a:cs typeface="Arial"/>
              </a:rPr>
              <a:t>م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85" b="1">
                <a:latin typeface="Arial"/>
                <a:cs typeface="Arial"/>
              </a:rPr>
              <a:t>خ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r" marL="335280" marR="13335" indent="-78105">
              <a:lnSpc>
                <a:spcPct val="110000"/>
              </a:lnSpc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-41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دهج</a:t>
            </a:r>
            <a:r>
              <a:rPr dirty="0" smtClean="0" sz="1400" spc="-10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30">
                <a:latin typeface="Arial"/>
                <a:cs typeface="Arial"/>
              </a:rPr>
              <a:t>فلكت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ز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كل</a:t>
            </a:r>
            <a:r>
              <a:rPr dirty="0" smtClean="0" sz="1400" spc="-12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40">
                <a:latin typeface="Arial"/>
                <a:cs typeface="Arial"/>
              </a:rPr>
              <a:t>كلا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10">
                <a:latin typeface="Arial"/>
                <a:cs typeface="Arial"/>
              </a:rPr>
              <a:t>ماوع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265">
                <a:latin typeface="Arial"/>
                <a:cs typeface="Arial"/>
              </a:rPr>
              <a:t>رطيسل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54">
                <a:latin typeface="Arial"/>
                <a:cs typeface="Arial"/>
              </a:rPr>
              <a:t>كح</a:t>
            </a:r>
            <a:r>
              <a:rPr dirty="0" smtClean="0" sz="1400" spc="-24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لح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73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595">
                <a:latin typeface="Arial"/>
                <a:cs typeface="Arial"/>
              </a:rPr>
              <a:t>قف</a:t>
            </a:r>
            <a:r>
              <a:rPr dirty="0" smtClean="0" sz="1400" spc="-595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سيل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95">
                <a:latin typeface="Arial"/>
                <a:cs typeface="Arial"/>
              </a:rPr>
              <a:t>كك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90">
                <a:latin typeface="Arial"/>
                <a:cs typeface="Arial"/>
              </a:rPr>
              <a:t>ةص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235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لماع</a:t>
            </a:r>
            <a:r>
              <a:rPr dirty="0" smtClean="0" sz="1400" spc="-23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90">
                <a:latin typeface="Arial"/>
                <a:cs typeface="Arial"/>
              </a:rPr>
              <a:t>لاساب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35">
                <a:latin typeface="Arial"/>
                <a:cs typeface="Arial"/>
              </a:rPr>
              <a:t>مزلااب</a:t>
            </a:r>
            <a:r>
              <a:rPr dirty="0" smtClean="0" sz="1400" spc="-1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Arial"/>
                <a:cs typeface="Arial"/>
              </a:rPr>
              <a:t>.</a:t>
            </a:r>
            <a:r>
              <a:rPr dirty="0" smtClean="0" sz="1400" spc="-60">
                <a:latin typeface="Arial"/>
                <a:cs typeface="Arial"/>
              </a:rPr>
              <a:t>رخلاا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طلاب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90" b="1">
                <a:latin typeface="Arial"/>
                <a:cs typeface="Arial"/>
              </a:rPr>
              <a:t>ه</a:t>
            </a:r>
            <a:r>
              <a:rPr dirty="0" smtClean="0" sz="1400" spc="-525" b="1">
                <a:latin typeface="Arial"/>
                <a:cs typeface="Arial"/>
              </a:rPr>
              <a:t>ي</a:t>
            </a:r>
            <a:r>
              <a:rPr dirty="0" smtClean="0" sz="1400" spc="-90" b="1">
                <a:latin typeface="Arial"/>
                <a:cs typeface="Arial"/>
              </a:rPr>
              <a:t>ج</a:t>
            </a:r>
            <a:r>
              <a:rPr dirty="0" smtClean="0" sz="1400" spc="0" b="1">
                <a:latin typeface="Arial"/>
                <a:cs typeface="Arial"/>
              </a:rPr>
              <a:t>و</a:t>
            </a:r>
            <a:r>
              <a:rPr dirty="0" smtClean="0" sz="1400" spc="-550" b="1">
                <a:latin typeface="Arial"/>
                <a:cs typeface="Arial"/>
              </a:rPr>
              <a:t>ت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0" b="1">
                <a:latin typeface="Arial"/>
                <a:cs typeface="Arial"/>
              </a:rPr>
              <a:t>ا </a:t>
            </a:r>
            <a:r>
              <a:rPr dirty="0" smtClean="0" sz="1400" spc="105" b="1">
                <a:latin typeface="Arial"/>
                <a:cs typeface="Arial"/>
              </a:rPr>
              <a:t>ة</a:t>
            </a:r>
            <a:r>
              <a:rPr dirty="0" smtClean="0" sz="1400" spc="-310" b="1">
                <a:latin typeface="Arial"/>
                <a:cs typeface="Arial"/>
              </a:rPr>
              <a:t>ل</a:t>
            </a:r>
            <a:r>
              <a:rPr dirty="0" smtClean="0" sz="1400" spc="-90" b="1">
                <a:latin typeface="Arial"/>
                <a:cs typeface="Arial"/>
              </a:rPr>
              <a:t>ح</a:t>
            </a:r>
            <a:r>
              <a:rPr dirty="0" smtClean="0" sz="1400" spc="0" b="1">
                <a:latin typeface="Arial"/>
                <a:cs typeface="Arial"/>
              </a:rPr>
              <a:t>ر</a:t>
            </a:r>
            <a:r>
              <a:rPr dirty="0" smtClean="0" sz="1400" spc="75" b="1">
                <a:latin typeface="Arial"/>
                <a:cs typeface="Arial"/>
              </a:rPr>
              <a:t>م</a:t>
            </a:r>
            <a:r>
              <a:rPr dirty="0" smtClean="0" sz="1400" spc="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:</a:t>
            </a:r>
            <a:r>
              <a:rPr dirty="0" smtClean="0" sz="1400" spc="-65" b="1">
                <a:latin typeface="Arial"/>
                <a:cs typeface="Arial"/>
              </a:rPr>
              <a:t> </a:t>
            </a:r>
            <a:r>
              <a:rPr dirty="0" smtClean="0" baseline="3968" sz="2100" spc="67" b="1">
                <a:latin typeface="Arial"/>
                <a:cs typeface="Arial"/>
              </a:rPr>
              <a:t>َ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425" b="1">
                <a:latin typeface="Arial"/>
                <a:cs typeface="Arial"/>
              </a:rPr>
              <a:t>س</a:t>
            </a:r>
            <a:r>
              <a:rPr dirty="0" smtClean="0" sz="1400" spc="-5" b="1">
                <a:latin typeface="Arial"/>
                <a:cs typeface="Arial"/>
              </a:rPr>
              <a:t>د</a:t>
            </a:r>
            <a:r>
              <a:rPr dirty="0" smtClean="0" sz="1400" spc="15" b="1">
                <a:latin typeface="Arial"/>
                <a:cs typeface="Arial"/>
              </a:rPr>
              <a:t>ا</a:t>
            </a:r>
            <a:r>
              <a:rPr dirty="0" smtClean="0" sz="1400" spc="-420" b="1">
                <a:latin typeface="Arial"/>
                <a:cs typeface="Arial"/>
              </a:rPr>
              <a:t>س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algn="r" marR="15875">
              <a:lnSpc>
                <a:spcPct val="100000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،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254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45">
                <a:latin typeface="Arial"/>
                <a:cs typeface="Arial"/>
              </a:rPr>
              <a:t>دنع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ةمزلاا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ريدم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50">
                <a:latin typeface="Arial"/>
                <a:cs typeface="Arial"/>
              </a:rPr>
              <a:t>قق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-125">
                <a:latin typeface="Arial"/>
                <a:cs typeface="Arial"/>
              </a:rPr>
              <a:t>اج</a:t>
            </a:r>
            <a:r>
              <a:rPr dirty="0" smtClean="0" sz="1400" spc="-165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85">
                <a:latin typeface="Arial"/>
                <a:cs typeface="Arial"/>
              </a:rPr>
              <a:t>مق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20">
                <a:latin typeface="Arial"/>
                <a:cs typeface="Arial"/>
              </a:rPr>
              <a:t>سفن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لح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-105">
                <a:latin typeface="Arial"/>
                <a:cs typeface="Arial"/>
              </a:rPr>
              <a:t>رم</a:t>
            </a:r>
            <a:r>
              <a:rPr dirty="0" smtClean="0" sz="1400" spc="-1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رط</a:t>
            </a:r>
            <a:r>
              <a:rPr dirty="0" smtClean="0" sz="1400" spc="-3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ق</a:t>
            </a:r>
            <a:r>
              <a:rPr dirty="0" smtClean="0" sz="1400" spc="-2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ط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370">
                <a:latin typeface="Arial"/>
                <a:cs typeface="Arial"/>
              </a:rPr>
              <a:t>لاثب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0"/>
              </a:spcBef>
            </a:pPr>
            <a:endParaRPr sz="1200"/>
          </a:p>
          <a:p>
            <a:pPr algn="r" marR="241935">
              <a:lnSpc>
                <a:spcPct val="100000"/>
              </a:lnSpc>
              <a:tabLst>
                <a:tab pos="5375910" algn="l"/>
              </a:tabLst>
            </a:pP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330">
                <a:latin typeface="Arial"/>
                <a:cs typeface="Arial"/>
              </a:rPr>
              <a:t>لط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-125">
                <a:latin typeface="Arial"/>
                <a:cs typeface="Arial"/>
              </a:rPr>
              <a:t>اج</a:t>
            </a:r>
            <a:r>
              <a:rPr dirty="0" smtClean="0" sz="1400" spc="-165">
                <a:latin typeface="Arial"/>
                <a:cs typeface="Arial"/>
              </a:rPr>
              <a:t>ن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او،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20">
                <a:latin typeface="Arial"/>
                <a:cs typeface="Arial"/>
              </a:rPr>
              <a:t>رخا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70">
                <a:latin typeface="Arial"/>
                <a:cs typeface="Arial"/>
              </a:rPr>
              <a:t>ايك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ج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10">
                <a:latin typeface="Arial"/>
                <a:cs typeface="Arial"/>
              </a:rPr>
              <a:t>اخلا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ريدصت</a:t>
            </a:r>
            <a:r>
              <a:rPr dirty="0" smtClean="0" sz="1400" spc="-315">
                <a:latin typeface="Arial"/>
                <a:cs typeface="Arial"/>
              </a:rPr>
              <a:t>	</a:t>
            </a:r>
            <a:r>
              <a:rPr dirty="0" smtClean="0" sz="1400" spc="-3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30480" marR="241935" indent="395605">
              <a:lnSpc>
                <a:spcPts val="1960"/>
              </a:lnSpc>
              <a:tabLst>
                <a:tab pos="552894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ءاك</a:t>
            </a:r>
            <a:r>
              <a:rPr dirty="0" smtClean="0" sz="1400" spc="-70">
                <a:latin typeface="Arial"/>
                <a:cs typeface="Arial"/>
              </a:rPr>
              <a:t>ذ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50">
                <a:latin typeface="Arial"/>
                <a:cs typeface="Arial"/>
              </a:rPr>
              <a:t>لسولا</a:t>
            </a:r>
            <a:r>
              <a:rPr dirty="0" smtClean="0" sz="1400" spc="-25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هذه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رط </a:t>
            </a:r>
            <a:r>
              <a:rPr dirty="0" smtClean="0" sz="1400" spc="-5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ةمزل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30">
                <a:latin typeface="Arial"/>
                <a:cs typeface="Arial"/>
              </a:rPr>
              <a:t>قن</a:t>
            </a:r>
            <a:r>
              <a:rPr dirty="0" smtClean="0" sz="1400" spc="-430">
                <a:latin typeface="Arial"/>
                <a:cs typeface="Arial"/>
              </a:rPr>
              <a:t> م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ت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كلا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ر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45">
                <a:latin typeface="Arial"/>
                <a:cs typeface="Arial"/>
              </a:rPr>
              <a:t>ليسو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حن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80">
                <a:latin typeface="Arial"/>
                <a:cs typeface="Arial"/>
              </a:rPr>
              <a:t>فل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ةمق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270">
                <a:latin typeface="Arial"/>
                <a:cs typeface="Arial"/>
              </a:rPr>
              <a:t>عمب</a:t>
            </a:r>
            <a:r>
              <a:rPr dirty="0" smtClean="0" sz="1400" spc="-270">
                <a:latin typeface="Arial"/>
                <a:cs typeface="Arial"/>
              </a:rPr>
              <a:t> : </a:t>
            </a:r>
            <a:r>
              <a:rPr dirty="0" smtClean="0" sz="1400" spc="10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حن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ة</a:t>
            </a:r>
            <a:r>
              <a:rPr dirty="0" smtClean="0" sz="1400" spc="40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45">
                <a:latin typeface="Arial"/>
                <a:cs typeface="Arial"/>
              </a:rPr>
              <a:t>كر</a:t>
            </a:r>
            <a:r>
              <a:rPr dirty="0" smtClean="0" sz="1400" spc="-145">
                <a:latin typeface="Arial"/>
                <a:cs typeface="Arial"/>
              </a:rPr>
              <a:t>	</a:t>
            </a:r>
            <a:r>
              <a:rPr dirty="0" smtClean="0" sz="1400" spc="-14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4345">
              <a:lnSpc>
                <a:spcPct val="100000"/>
              </a:lnSpc>
              <a:spcBef>
                <a:spcPts val="5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"</a:t>
            </a:r>
            <a:r>
              <a:rPr dirty="0" smtClean="0" sz="1400" spc="-150">
                <a:latin typeface="Arial"/>
                <a:cs typeface="Arial"/>
              </a:rPr>
              <a:t>يلحرم</a:t>
            </a:r>
            <a:r>
              <a:rPr dirty="0" smtClean="0" sz="1400" spc="-1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ف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ا"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ة</a:t>
            </a:r>
            <a:r>
              <a:rPr dirty="0" smtClean="0" sz="1400" spc="-22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40">
                <a:latin typeface="Arial"/>
                <a:cs typeface="Arial"/>
              </a:rPr>
              <a:t>طلا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23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ق</a:t>
            </a:r>
            <a:r>
              <a:rPr dirty="0" smtClean="0" sz="1400" spc="-245">
                <a:latin typeface="Arial"/>
                <a:cs typeface="Arial"/>
              </a:rPr>
              <a:t>لطيو</a:t>
            </a:r>
            <a:r>
              <a:rPr dirty="0" smtClean="0" sz="1400" spc="-245">
                <a:latin typeface="Arial"/>
                <a:cs typeface="Arial"/>
              </a:rPr>
              <a:t> ، </a:t>
            </a:r>
            <a:r>
              <a:rPr dirty="0" smtClean="0" sz="1400" spc="25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ه</a:t>
            </a:r>
            <a:r>
              <a:rPr dirty="0" smtClean="0" sz="1400" spc="-370">
                <a:latin typeface="Arial"/>
                <a:cs typeface="Arial"/>
              </a:rPr>
              <a:t>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229">
                <a:latin typeface="Arial"/>
                <a:cs typeface="Arial"/>
              </a:rPr>
              <a:t>معي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اهب</a:t>
            </a:r>
            <a:endParaRPr sz="1400">
              <a:latin typeface="Arial"/>
              <a:cs typeface="Arial"/>
            </a:endParaRPr>
          </a:p>
          <a:p>
            <a:pPr algn="ctr" marR="181610">
              <a:lnSpc>
                <a:spcPct val="100000"/>
              </a:lnSpc>
              <a:spcBef>
                <a:spcPts val="265"/>
              </a:spcBef>
              <a:tabLst>
                <a:tab pos="5468620" algn="l"/>
              </a:tabLst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30">
                <a:latin typeface="Arial"/>
                <a:cs typeface="Arial"/>
              </a:rPr>
              <a:t>زت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45">
                <a:latin typeface="Arial"/>
                <a:cs typeface="Arial"/>
              </a:rPr>
              <a:t>اجيا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اي</a:t>
            </a:r>
            <a:r>
              <a:rPr dirty="0" smtClean="0" sz="1400" spc="-365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455">
                <a:latin typeface="Arial"/>
                <a:cs typeface="Arial"/>
              </a:rPr>
              <a:t>لس</a:t>
            </a:r>
            <a:r>
              <a:rPr dirty="0" smtClean="0" sz="1400" spc="-36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0">
                <a:latin typeface="Arial"/>
                <a:cs typeface="Arial"/>
              </a:rPr>
              <a:t>بناو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ا </a:t>
            </a:r>
            <a:r>
              <a:rPr dirty="0" smtClean="0" sz="1400" spc="-7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254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ليوحت</a:t>
            </a:r>
            <a:r>
              <a:rPr dirty="0" smtClean="0" sz="1400" spc="-260">
                <a:latin typeface="Arial"/>
                <a:cs typeface="Arial"/>
              </a:rPr>
              <a:t>	</a:t>
            </a:r>
            <a:r>
              <a:rPr dirty="0" smtClean="0" sz="1400" spc="-26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47244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)</a:t>
            </a:r>
            <a:r>
              <a:rPr dirty="0" smtClean="0" sz="1400" spc="-120">
                <a:latin typeface="Arial"/>
                <a:cs typeface="Arial"/>
              </a:rPr>
              <a:t>ةقاطلا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ز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75">
                <a:latin typeface="Arial"/>
                <a:cs typeface="Arial"/>
              </a:rPr>
              <a:t>ناي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ك</a:t>
            </a:r>
            <a:r>
              <a:rPr dirty="0" smtClean="0" sz="1400" spc="-254">
                <a:latin typeface="Arial"/>
                <a:cs typeface="Arial"/>
              </a:rPr>
              <a:t>س</a:t>
            </a:r>
            <a:r>
              <a:rPr dirty="0" smtClean="0" sz="1400" spc="-185">
                <a:latin typeface="Arial"/>
                <a:cs typeface="Arial"/>
              </a:rPr>
              <a:t>امت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778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: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كلا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0">
                <a:latin typeface="Arial"/>
                <a:cs typeface="Arial"/>
              </a:rPr>
              <a:t>طاخم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360">
                <a:latin typeface="Arial"/>
                <a:cs typeface="Arial"/>
              </a:rPr>
              <a:t>جت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1"/>
              </a:spcBef>
            </a:pPr>
            <a:endParaRPr sz="1200"/>
          </a:p>
          <a:p>
            <a:pPr algn="r" marR="241935">
              <a:lnSpc>
                <a:spcPct val="100000"/>
              </a:lnSpc>
              <a:tabLst>
                <a:tab pos="3213100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ليو</a:t>
            </a:r>
            <a:r>
              <a:rPr dirty="0" smtClean="0" sz="1400" spc="-65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40">
                <a:latin typeface="Arial"/>
                <a:cs typeface="Arial"/>
              </a:rPr>
              <a:t>غلابم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ةق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54">
                <a:latin typeface="Arial"/>
                <a:cs typeface="Arial"/>
              </a:rPr>
              <a:t>ق</a:t>
            </a:r>
            <a:r>
              <a:rPr dirty="0" smtClean="0" sz="1400" spc="-254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20">
                <a:latin typeface="Arial"/>
                <a:cs typeface="Arial"/>
              </a:rPr>
              <a:t>همل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ا	</a:t>
            </a:r>
            <a:r>
              <a:rPr dirty="0" smtClean="0" sz="1400" spc="-3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935">
              <a:lnSpc>
                <a:spcPct val="100000"/>
              </a:lnSpc>
              <a:spcBef>
                <a:spcPts val="275"/>
              </a:spcBef>
              <a:tabLst>
                <a:tab pos="408622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60">
                <a:latin typeface="Arial"/>
                <a:cs typeface="Arial"/>
              </a:rPr>
              <a:t>زلاا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-50">
                <a:latin typeface="Arial"/>
                <a:cs typeface="Arial"/>
              </a:rPr>
              <a:t>لاعو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90">
                <a:latin typeface="Arial"/>
                <a:cs typeface="Arial"/>
              </a:rPr>
              <a:t>ماعت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رط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75">
                <a:latin typeface="Arial"/>
                <a:cs typeface="Arial"/>
              </a:rPr>
              <a:t>كراشم</a:t>
            </a:r>
            <a:r>
              <a:rPr dirty="0" smtClean="0" sz="1400" spc="-19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235">
                <a:latin typeface="Arial"/>
                <a:cs typeface="Arial"/>
              </a:rPr>
              <a:t>جل</a:t>
            </a:r>
            <a:r>
              <a:rPr dirty="0" smtClean="0" sz="1400" spc="-235">
                <a:latin typeface="Arial"/>
                <a:cs typeface="Arial"/>
              </a:rPr>
              <a:t>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15">
                <a:latin typeface="Arial"/>
                <a:cs typeface="Arial"/>
              </a:rPr>
              <a:t>لط</a:t>
            </a:r>
            <a:r>
              <a:rPr dirty="0" smtClean="0" sz="1400" spc="-215">
                <a:latin typeface="Arial"/>
                <a:cs typeface="Arial"/>
              </a:rPr>
              <a:t>	</a:t>
            </a:r>
            <a:r>
              <a:rPr dirty="0" smtClean="0" sz="1400" spc="-2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algn="r" marR="241935">
              <a:lnSpc>
                <a:spcPct val="100000"/>
              </a:lnSpc>
              <a:spcBef>
                <a:spcPts val="265"/>
              </a:spcBef>
              <a:tabLst>
                <a:tab pos="5516245" algn="l"/>
              </a:tabLst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360">
                <a:latin typeface="Arial"/>
                <a:cs typeface="Arial"/>
              </a:rPr>
              <a:t>حب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00">
                <a:latin typeface="Arial"/>
                <a:cs typeface="Arial"/>
              </a:rPr>
              <a:t>جل</a:t>
            </a:r>
            <a:r>
              <a:rPr dirty="0" smtClean="0" sz="1400" spc="-29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0">
                <a:latin typeface="Arial"/>
                <a:cs typeface="Arial"/>
              </a:rPr>
              <a:t>ةكر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شم</a:t>
            </a:r>
            <a:r>
              <a:rPr dirty="0" smtClean="0" sz="1400" spc="-250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هذي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و، </a:t>
            </a:r>
            <a:r>
              <a:rPr dirty="0" smtClean="0" sz="1400" spc="-20">
                <a:latin typeface="Arial"/>
                <a:cs typeface="Arial"/>
              </a:rPr>
              <a:t>ذ</a:t>
            </a:r>
            <a:r>
              <a:rPr dirty="0" smtClean="0" sz="1400" spc="-535">
                <a:latin typeface="Arial"/>
                <a:cs typeface="Arial"/>
              </a:rPr>
              <a:t>يفنتلل</a:t>
            </a:r>
            <a:r>
              <a:rPr dirty="0" smtClean="0" sz="1400" spc="-5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لبا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-290">
                <a:latin typeface="Arial"/>
                <a:cs typeface="Arial"/>
              </a:rPr>
              <a:t> ءا</a:t>
            </a:r>
            <a:r>
              <a:rPr dirty="0" smtClean="0" sz="1400" spc="-20">
                <a:latin typeface="Arial"/>
                <a:cs typeface="Arial"/>
              </a:rPr>
              <a:t>ر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00">
                <a:latin typeface="Arial"/>
                <a:cs typeface="Arial"/>
              </a:rPr>
              <a:t>لماكتم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ةطخ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ا	</a:t>
            </a:r>
            <a:r>
              <a:rPr dirty="0" smtClean="0" sz="1400" spc="-3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0"/>
              </a:spcBef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400" spc="10" b="1" u="heavy">
                <a:latin typeface="Arial"/>
                <a:cs typeface="Arial"/>
              </a:rPr>
              <a:t> </a:t>
            </a:r>
            <a:r>
              <a:rPr dirty="0" smtClean="0" sz="1400" spc="-65" b="1" u="heavy">
                <a:latin typeface="Arial"/>
                <a:cs typeface="Arial"/>
              </a:rPr>
              <a:t>ردا</a:t>
            </a:r>
            <a:r>
              <a:rPr dirty="0" smtClean="0" sz="1400" spc="-215" b="1" u="heavy">
                <a:latin typeface="Arial"/>
                <a:cs typeface="Arial"/>
              </a:rPr>
              <a:t>ص</a:t>
            </a:r>
            <a:r>
              <a:rPr dirty="0" smtClean="0" sz="1400" spc="75" b="1" u="heavy">
                <a:latin typeface="Arial"/>
                <a:cs typeface="Arial"/>
              </a:rPr>
              <a:t>م</a:t>
            </a:r>
            <a:r>
              <a:rPr dirty="0" smtClean="0" sz="1400" spc="75" b="1" u="heavy">
                <a:latin typeface="Arial"/>
                <a:cs typeface="Arial"/>
              </a:rPr>
              <a:t> </a:t>
            </a:r>
            <a:r>
              <a:rPr dirty="0" smtClean="0" sz="1400" spc="-310" b="1" u="heavy">
                <a:latin typeface="Arial"/>
                <a:cs typeface="Arial"/>
              </a:rPr>
              <a:t>ل</a:t>
            </a:r>
            <a:r>
              <a:rPr dirty="0" smtClean="0" sz="1400" spc="0" b="1" u="heavy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02235">
              <a:lnSpc>
                <a:spcPct val="100000"/>
              </a:lnSpc>
              <a:tabLst>
                <a:tab pos="5549900" algn="l"/>
              </a:tabLst>
            </a:pPr>
            <a:r>
              <a:rPr dirty="0" smtClean="0" sz="140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1</a:t>
            </a:r>
            <a:r>
              <a:rPr dirty="0" smtClean="0" sz="1400" spc="-5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، "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235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-360">
                <a:latin typeface="Arial"/>
                <a:cs typeface="Arial"/>
              </a:rPr>
              <a:t>اف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لخ</a:t>
            </a:r>
            <a:r>
              <a:rPr dirty="0" smtClean="0" sz="1400" spc="-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"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،</a:t>
            </a:r>
            <a:r>
              <a:rPr dirty="0" smtClean="0" sz="1400" spc="-5">
                <a:latin typeface="Arial"/>
                <a:cs typeface="Arial"/>
              </a:rPr>
              <a:t>211</a:t>
            </a:r>
            <a:r>
              <a:rPr dirty="0" smtClean="0" sz="1400" spc="0">
                <a:latin typeface="Arial"/>
                <a:cs typeface="Arial"/>
              </a:rPr>
              <a:t>2 ،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اهلا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235">
                <a:latin typeface="Arial"/>
                <a:cs typeface="Arial"/>
              </a:rPr>
              <a:t>دبع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5">
                <a:latin typeface="Arial"/>
                <a:cs typeface="Arial"/>
              </a:rPr>
              <a:t>جام،</a:t>
            </a:r>
            <a:r>
              <a:rPr dirty="0" smtClean="0" sz="1400" spc="15">
                <a:latin typeface="Arial"/>
                <a:cs typeface="Arial"/>
              </a:rPr>
              <a:t> ةدعا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	</a:t>
            </a:r>
            <a:r>
              <a:rPr dirty="0" smtClean="0" sz="1400" spc="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r" marR="47180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رلاا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–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عي</a:t>
            </a:r>
            <a:r>
              <a:rPr dirty="0" smtClean="0" sz="1400" spc="-22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رشن</a:t>
            </a:r>
            <a:r>
              <a:rPr dirty="0" smtClean="0" sz="1400" spc="-285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د</a:t>
            </a:r>
            <a:endParaRPr sz="14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170"/>
              </a:spcBef>
              <a:tabLst>
                <a:tab pos="5549900" algn="l"/>
              </a:tabLst>
            </a:pPr>
            <a:r>
              <a:rPr dirty="0" smtClean="0" sz="140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عي</a:t>
            </a:r>
            <a:r>
              <a:rPr dirty="0" smtClean="0" sz="1400" spc="-22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ر</a:t>
            </a:r>
            <a:r>
              <a:rPr dirty="0" smtClean="0" sz="1400" spc="-275">
                <a:latin typeface="Arial"/>
                <a:cs typeface="Arial"/>
              </a:rPr>
              <a:t>ش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60">
                <a:latin typeface="Arial"/>
                <a:cs typeface="Arial"/>
              </a:rPr>
              <a:t>ا ،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1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ط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10">
                <a:latin typeface="Arial"/>
                <a:cs typeface="Arial"/>
              </a:rPr>
              <a:t>ماكت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5">
                <a:latin typeface="Arial"/>
                <a:cs typeface="Arial"/>
              </a:rPr>
              <a:t>لخ</a:t>
            </a:r>
            <a:r>
              <a:rPr dirty="0" smtClean="0" sz="1400" spc="-25">
                <a:latin typeface="Arial"/>
                <a:cs typeface="Arial"/>
              </a:rPr>
              <a:t>د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">
                <a:latin typeface="Arial"/>
                <a:cs typeface="Arial"/>
              </a:rPr>
              <a:t>امزلاا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0">
                <a:latin typeface="Arial"/>
                <a:cs typeface="Arial"/>
              </a:rPr>
              <a:t>،</a:t>
            </a:r>
            <a:r>
              <a:rPr dirty="0" smtClean="0" sz="1400" spc="-15">
                <a:latin typeface="Arial"/>
                <a:cs typeface="Arial"/>
              </a:rPr>
              <a:t>2</a:t>
            </a:r>
            <a:r>
              <a:rPr dirty="0" smtClean="0" sz="1400" spc="0">
                <a:latin typeface="Arial"/>
                <a:cs typeface="Arial"/>
              </a:rPr>
              <a:t>112 ،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10">
                <a:latin typeface="Arial"/>
                <a:cs typeface="Arial"/>
              </a:rPr>
              <a:t>محا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فسوي</a:t>
            </a:r>
            <a:r>
              <a:rPr dirty="0" smtClean="0" sz="1400" spc="-245">
                <a:latin typeface="Arial"/>
                <a:cs typeface="Arial"/>
              </a:rPr>
              <a:t> ،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ةراف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ا	</a:t>
            </a:r>
            <a:r>
              <a:rPr dirty="0" smtClean="0" sz="1400" spc="-66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algn="r" marR="470534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Arial"/>
                <a:cs typeface="Arial"/>
              </a:rPr>
              <a:t>.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رلاا</a:t>
            </a:r>
            <a:r>
              <a:rPr dirty="0" smtClean="0" sz="1400" spc="-60">
                <a:latin typeface="Arial"/>
                <a:cs typeface="Arial"/>
              </a:rPr>
              <a:t>  -  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23088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184" y="332231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24383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2"/>
                </a:moveTo>
                <a:lnTo>
                  <a:pt x="6096" y="12192"/>
                </a:lnTo>
              </a:path>
            </a:pathLst>
          </a:custGeom>
          <a:ln w="256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38390" y="310895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20040" y="313943"/>
            <a:ext cx="0" cy="9431731"/>
          </a:xfrm>
          <a:custGeom>
            <a:avLst/>
            <a:gdLst/>
            <a:ahLst/>
            <a:cxnLst/>
            <a:rect l="l" t="t" r="r" b="b"/>
            <a:pathLst>
              <a:path w="0" h="9431731">
                <a:moveTo>
                  <a:pt x="0" y="0"/>
                </a:moveTo>
                <a:lnTo>
                  <a:pt x="0" y="94317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6136" y="320040"/>
            <a:ext cx="0" cy="9419539"/>
          </a:xfrm>
          <a:custGeom>
            <a:avLst/>
            <a:gdLst/>
            <a:ahLst/>
            <a:cxnLst/>
            <a:rect l="l" t="t" r="r" b="b"/>
            <a:pathLst>
              <a:path w="0" h="9419539">
                <a:moveTo>
                  <a:pt x="0" y="0"/>
                </a:moveTo>
                <a:lnTo>
                  <a:pt x="0" y="9419539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2231" y="335229"/>
            <a:ext cx="0" cy="9389110"/>
          </a:xfrm>
          <a:custGeom>
            <a:avLst/>
            <a:gdLst/>
            <a:ahLst/>
            <a:cxnLst/>
            <a:rect l="l" t="t" r="r" b="b"/>
            <a:pathLst>
              <a:path w="0" h="9389110">
                <a:moveTo>
                  <a:pt x="0" y="0"/>
                </a:moveTo>
                <a:lnTo>
                  <a:pt x="0" y="938911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60043" y="301752"/>
            <a:ext cx="0" cy="9443922"/>
          </a:xfrm>
          <a:custGeom>
            <a:avLst/>
            <a:gdLst/>
            <a:ahLst/>
            <a:cxnLst/>
            <a:rect l="l" t="t" r="r" b="b"/>
            <a:pathLst>
              <a:path w="0" h="9443922">
                <a:moveTo>
                  <a:pt x="0" y="0"/>
                </a:moveTo>
                <a:lnTo>
                  <a:pt x="0" y="9443922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0899" y="316991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250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9408" y="335229"/>
            <a:ext cx="0" cy="9422637"/>
          </a:xfrm>
          <a:custGeom>
            <a:avLst/>
            <a:gdLst/>
            <a:ahLst/>
            <a:cxnLst/>
            <a:rect l="l" t="t" r="r" b="b"/>
            <a:pathLst>
              <a:path w="0" h="9422637">
                <a:moveTo>
                  <a:pt x="0" y="0"/>
                </a:moveTo>
                <a:lnTo>
                  <a:pt x="0" y="9422637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44803" y="320040"/>
            <a:ext cx="0" cy="9422587"/>
          </a:xfrm>
          <a:custGeom>
            <a:avLst/>
            <a:gdLst/>
            <a:ahLst/>
            <a:cxnLst/>
            <a:rect l="l" t="t" r="r" b="b"/>
            <a:pathLst>
              <a:path w="0" h="9422587">
                <a:moveTo>
                  <a:pt x="0" y="0"/>
                </a:moveTo>
                <a:lnTo>
                  <a:pt x="0" y="9422587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47216" y="313944"/>
            <a:ext cx="0" cy="9410395"/>
          </a:xfrm>
          <a:custGeom>
            <a:avLst/>
            <a:gdLst/>
            <a:ahLst/>
            <a:cxnLst/>
            <a:rect l="l" t="t" r="r" b="b"/>
            <a:pathLst>
              <a:path w="0" h="9410395">
                <a:moveTo>
                  <a:pt x="0" y="0"/>
                </a:moveTo>
                <a:lnTo>
                  <a:pt x="0" y="9410395"/>
                </a:lnTo>
              </a:path>
            </a:pathLst>
          </a:custGeom>
          <a:ln w="189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627"/>
            <a:ext cx="24383" cy="6096"/>
          </a:xfrm>
          <a:custGeom>
            <a:avLst/>
            <a:gdLst/>
            <a:ahLst/>
            <a:cxnLst/>
            <a:rect l="l" t="t" r="r" b="b"/>
            <a:pathLst>
              <a:path w="24383" h="6096">
                <a:moveTo>
                  <a:pt x="0" y="3048"/>
                </a:moveTo>
                <a:lnTo>
                  <a:pt x="24383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579"/>
            <a:ext cx="7139686" cy="0"/>
          </a:xfrm>
          <a:custGeom>
            <a:avLst/>
            <a:gdLst/>
            <a:ahLst/>
            <a:cxnLst/>
            <a:rect l="l" t="t" r="r" b="b"/>
            <a:pathLst>
              <a:path w="7139686" h="0">
                <a:moveTo>
                  <a:pt x="0" y="0"/>
                </a:moveTo>
                <a:lnTo>
                  <a:pt x="713968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3088" y="9730435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9184" y="9727386"/>
            <a:ext cx="7115302" cy="0"/>
          </a:xfrm>
          <a:custGeom>
            <a:avLst/>
            <a:gdLst/>
            <a:ahLst/>
            <a:cxnLst/>
            <a:rect l="l" t="t" r="r" b="b"/>
            <a:pathLst>
              <a:path w="7115302" h="0">
                <a:moveTo>
                  <a:pt x="0" y="0"/>
                </a:moveTo>
                <a:lnTo>
                  <a:pt x="71153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678" y="9724338"/>
            <a:ext cx="6096" cy="24384"/>
          </a:xfrm>
          <a:custGeom>
            <a:avLst/>
            <a:gdLst/>
            <a:ahLst/>
            <a:cxnLst/>
            <a:rect l="l" t="t" r="r" b="b"/>
            <a:pathLst>
              <a:path w="6096" h="24383">
                <a:moveTo>
                  <a:pt x="0" y="12191"/>
                </a:moveTo>
                <a:lnTo>
                  <a:pt x="6096" y="12191"/>
                </a:lnTo>
              </a:path>
            </a:pathLst>
          </a:custGeom>
          <a:ln w="2565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44485" y="9724338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dcterms:created xsi:type="dcterms:W3CDTF">2019-01-26T20:53:27Z</dcterms:created>
  <dcterms:modified xsi:type="dcterms:W3CDTF">2019-01-26T20:53:27Z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