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070" y="3314954"/>
            <a:ext cx="6426803" cy="224561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141" y="5988304"/>
            <a:ext cx="5292661" cy="267335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047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3886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047" y="427735"/>
            <a:ext cx="6804850" cy="17109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047" y="2459482"/>
            <a:ext cx="6804850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0721" y="9944862"/>
            <a:ext cx="2419502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047" y="9944862"/>
            <a:ext cx="1739017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3880" y="9944862"/>
            <a:ext cx="1739017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91476" y="4306442"/>
            <a:ext cx="3135630" cy="14382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15" b="1">
                <a:latin typeface="Arial"/>
                <a:cs typeface="Arial"/>
              </a:rPr>
              <a:t>تا</a:t>
            </a:r>
            <a:r>
              <a:rPr dirty="0" smtClean="0" sz="2000" spc="50" b="1">
                <a:latin typeface="Arial"/>
                <a:cs typeface="Arial"/>
              </a:rPr>
              <a:t>م</a:t>
            </a:r>
            <a:r>
              <a:rPr dirty="0" smtClean="0" sz="2000" spc="50" b="1">
                <a:latin typeface="Arial"/>
                <a:cs typeface="Arial"/>
              </a:rPr>
              <a:t>ز</a:t>
            </a:r>
            <a:r>
              <a:rPr dirty="0" smtClean="0" sz="2000" spc="-125" b="1">
                <a:latin typeface="Arial"/>
                <a:cs typeface="Arial"/>
              </a:rPr>
              <a:t>لاا</a:t>
            </a:r>
            <a:r>
              <a:rPr dirty="0" smtClean="0" sz="2000" spc="-10" b="1">
                <a:latin typeface="Arial"/>
                <a:cs typeface="Arial"/>
              </a:rPr>
              <a:t> </a:t>
            </a:r>
            <a:r>
              <a:rPr dirty="0" smtClean="0" sz="2000" spc="5" b="1">
                <a:latin typeface="Arial"/>
                <a:cs typeface="Arial"/>
              </a:rPr>
              <a:t>ة</a:t>
            </a:r>
            <a:r>
              <a:rPr dirty="0" smtClean="0" sz="2000" spc="0" b="1">
                <a:latin typeface="Arial"/>
                <a:cs typeface="Arial"/>
              </a:rPr>
              <a:t>ر</a:t>
            </a:r>
            <a:r>
              <a:rPr dirty="0" smtClean="0" sz="2000" spc="-10" b="1">
                <a:latin typeface="Arial"/>
                <a:cs typeface="Arial"/>
              </a:rPr>
              <a:t>ا</a:t>
            </a:r>
            <a:r>
              <a:rPr dirty="0" smtClean="0" sz="2000" spc="0" b="1">
                <a:latin typeface="Arial"/>
                <a:cs typeface="Arial"/>
              </a:rPr>
              <a:t>دا</a:t>
            </a:r>
            <a:r>
              <a:rPr dirty="0" smtClean="0" sz="2000" spc="-5" b="1">
                <a:latin typeface="Arial"/>
                <a:cs typeface="Arial"/>
              </a:rPr>
              <a:t> </a:t>
            </a:r>
            <a:r>
              <a:rPr dirty="0" smtClean="0" sz="2000" spc="-155" b="1">
                <a:latin typeface="Arial"/>
                <a:cs typeface="Arial"/>
              </a:rPr>
              <a:t>ي</a:t>
            </a:r>
            <a:r>
              <a:rPr dirty="0" smtClean="0" sz="2000" spc="-910" b="1">
                <a:latin typeface="Arial"/>
                <a:cs typeface="Arial"/>
              </a:rPr>
              <a:t>ف</a:t>
            </a:r>
            <a:r>
              <a:rPr dirty="0" smtClean="0" sz="2000" spc="-910" b="1">
                <a:latin typeface="Arial"/>
                <a:cs typeface="Arial"/>
              </a:rPr>
              <a:t> </a:t>
            </a:r>
            <a:r>
              <a:rPr dirty="0" smtClean="0" sz="2000" spc="-155" b="1">
                <a:latin typeface="Arial"/>
                <a:cs typeface="Arial"/>
              </a:rPr>
              <a:t>ي</a:t>
            </a:r>
            <a:r>
              <a:rPr dirty="0" smtClean="0" sz="2000" spc="5" b="1">
                <a:latin typeface="Arial"/>
                <a:cs typeface="Arial"/>
              </a:rPr>
              <a:t>ع</a:t>
            </a:r>
            <a:r>
              <a:rPr dirty="0" smtClean="0" sz="2000" spc="0" b="1">
                <a:latin typeface="Arial"/>
                <a:cs typeface="Arial"/>
              </a:rPr>
              <a:t>ا</a:t>
            </a:r>
            <a:r>
              <a:rPr dirty="0" smtClean="0" sz="2000" spc="-10" b="1">
                <a:latin typeface="Arial"/>
                <a:cs typeface="Arial"/>
              </a:rPr>
              <a:t>د</a:t>
            </a:r>
            <a:r>
              <a:rPr dirty="0" smtClean="0" sz="2000" spc="-765" b="1">
                <a:latin typeface="Arial"/>
                <a:cs typeface="Arial"/>
              </a:rPr>
              <a:t>ب</a:t>
            </a:r>
            <a:r>
              <a:rPr dirty="0" smtClean="0" sz="2000" spc="-125" b="1">
                <a:latin typeface="Arial"/>
                <a:cs typeface="Arial"/>
              </a:rPr>
              <a:t>لاا</a:t>
            </a:r>
            <a:r>
              <a:rPr dirty="0" smtClean="0" sz="2000" spc="-10" b="1">
                <a:latin typeface="Arial"/>
                <a:cs typeface="Arial"/>
              </a:rPr>
              <a:t> </a:t>
            </a:r>
            <a:r>
              <a:rPr dirty="0" smtClean="0" sz="2000" spc="-305" b="1">
                <a:latin typeface="Arial"/>
                <a:cs typeface="Arial"/>
              </a:rPr>
              <a:t>ر</a:t>
            </a:r>
            <a:r>
              <a:rPr dirty="0" smtClean="0" sz="2000" spc="-465" b="1">
                <a:latin typeface="Arial"/>
                <a:cs typeface="Arial"/>
              </a:rPr>
              <a:t>ي</a:t>
            </a:r>
            <a:r>
              <a:rPr dirty="0" smtClean="0" sz="2000" spc="-365" b="1">
                <a:latin typeface="Arial"/>
                <a:cs typeface="Arial"/>
              </a:rPr>
              <a:t>ك</a:t>
            </a:r>
            <a:r>
              <a:rPr dirty="0" smtClean="0" sz="2000" spc="-520" b="1">
                <a:latin typeface="Arial"/>
                <a:cs typeface="Arial"/>
              </a:rPr>
              <a:t>فتلا</a:t>
            </a:r>
            <a:r>
              <a:rPr dirty="0" smtClean="0" sz="2000" spc="-10" b="1">
                <a:latin typeface="Arial"/>
                <a:cs typeface="Arial"/>
              </a:rPr>
              <a:t> </a:t>
            </a:r>
            <a:r>
              <a:rPr dirty="0" smtClean="0" sz="2000" spc="-10" b="1">
                <a:latin typeface="Arial"/>
                <a:cs typeface="Arial"/>
              </a:rPr>
              <a:t>ر</a:t>
            </a:r>
            <a:r>
              <a:rPr dirty="0" smtClean="0" sz="2000" spc="0" b="1">
                <a:latin typeface="Arial"/>
                <a:cs typeface="Arial"/>
              </a:rPr>
              <a:t>ود</a:t>
            </a:r>
            <a:endParaRPr sz="20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300"/>
              </a:lnSpc>
              <a:spcBef>
                <a:spcPts val="17"/>
              </a:spcBef>
            </a:pPr>
            <a:endParaRPr sz="1300"/>
          </a:p>
          <a:p>
            <a:pPr marL="872490" marR="792480" indent="-78105">
              <a:lnSpc>
                <a:spcPct val="143800"/>
              </a:lnSpc>
            </a:pPr>
            <a:r>
              <a:rPr dirty="0" smtClean="0" sz="1600" spc="5" b="1">
                <a:latin typeface="Arial"/>
                <a:cs typeface="Arial"/>
              </a:rPr>
              <a:t>ر</a:t>
            </a:r>
            <a:r>
              <a:rPr dirty="0" smtClean="0" sz="1600" spc="-229" b="1">
                <a:latin typeface="Arial"/>
                <a:cs typeface="Arial"/>
              </a:rPr>
              <a:t>وتكد</a:t>
            </a:r>
            <a:r>
              <a:rPr dirty="0" smtClean="0" sz="1600" spc="-180" b="1">
                <a:latin typeface="Arial"/>
                <a:cs typeface="Arial"/>
              </a:rPr>
              <a:t>لا</a:t>
            </a:r>
            <a:r>
              <a:rPr dirty="0" smtClean="0" sz="1600" spc="-180" b="1">
                <a:latin typeface="Arial"/>
                <a:cs typeface="Arial"/>
              </a:rPr>
              <a:t> </a:t>
            </a:r>
            <a:r>
              <a:rPr dirty="0" smtClean="0" sz="1600" spc="-10" b="1">
                <a:latin typeface="Arial"/>
                <a:cs typeface="Arial"/>
              </a:rPr>
              <a:t>دع</a:t>
            </a:r>
            <a:r>
              <a:rPr dirty="0" smtClean="0" sz="1600" spc="-145" b="1">
                <a:latin typeface="Arial"/>
                <a:cs typeface="Arial"/>
              </a:rPr>
              <a:t>اسملا</a:t>
            </a:r>
            <a:r>
              <a:rPr dirty="0" smtClean="0" sz="1600" spc="-5" b="1">
                <a:latin typeface="Arial"/>
                <a:cs typeface="Arial"/>
              </a:rPr>
              <a:t> </a:t>
            </a:r>
            <a:r>
              <a:rPr dirty="0" smtClean="0" sz="1600" spc="-229" b="1">
                <a:latin typeface="Arial"/>
                <a:cs typeface="Arial"/>
              </a:rPr>
              <a:t>ذاتسلا</a:t>
            </a:r>
            <a:r>
              <a:rPr dirty="0" smtClean="0" sz="1600" spc="-5" b="1">
                <a:latin typeface="Arial"/>
                <a:cs typeface="Arial"/>
              </a:rPr>
              <a:t>ا</a:t>
            </a:r>
            <a:r>
              <a:rPr dirty="0" smtClean="0" sz="1600" spc="-5" b="1">
                <a:latin typeface="Arial"/>
                <a:cs typeface="Arial"/>
              </a:rPr>
              <a:t> </a:t>
            </a:r>
            <a:r>
              <a:rPr dirty="0" smtClean="0" sz="1600" spc="-105" b="1">
                <a:latin typeface="Arial"/>
                <a:cs typeface="Arial"/>
              </a:rPr>
              <a:t>ي</a:t>
            </a:r>
            <a:r>
              <a:rPr dirty="0" smtClean="0" sz="1600" spc="-385" b="1">
                <a:latin typeface="Arial"/>
                <a:cs typeface="Arial"/>
              </a:rPr>
              <a:t>عيبر</a:t>
            </a:r>
            <a:r>
              <a:rPr dirty="0" smtClean="0" sz="1600" spc="-180" b="1">
                <a:latin typeface="Arial"/>
                <a:cs typeface="Arial"/>
              </a:rPr>
              <a:t>لا</a:t>
            </a:r>
            <a:r>
              <a:rPr dirty="0" smtClean="0" sz="1600" spc="-5" b="1">
                <a:latin typeface="Arial"/>
                <a:cs typeface="Arial"/>
              </a:rPr>
              <a:t> </a:t>
            </a:r>
            <a:r>
              <a:rPr dirty="0" smtClean="0" sz="1600" spc="-15" b="1">
                <a:latin typeface="Arial"/>
                <a:cs typeface="Arial"/>
              </a:rPr>
              <a:t>س</a:t>
            </a:r>
            <a:r>
              <a:rPr dirty="0" smtClean="0" sz="1600" spc="-150" b="1">
                <a:latin typeface="Arial"/>
                <a:cs typeface="Arial"/>
              </a:rPr>
              <a:t>ا</a:t>
            </a:r>
            <a:r>
              <a:rPr dirty="0" smtClean="0" sz="1600" spc="-434" b="1">
                <a:latin typeface="Arial"/>
                <a:cs typeface="Arial"/>
              </a:rPr>
              <a:t>ب</a:t>
            </a:r>
            <a:r>
              <a:rPr dirty="0" smtClean="0" sz="1600" spc="-10" b="1">
                <a:latin typeface="Arial"/>
                <a:cs typeface="Arial"/>
              </a:rPr>
              <a:t>ع</a:t>
            </a:r>
            <a:r>
              <a:rPr dirty="0" smtClean="0" sz="1600" spc="5" b="1">
                <a:latin typeface="Arial"/>
                <a:cs typeface="Arial"/>
              </a:rPr>
              <a:t> </a:t>
            </a:r>
            <a:r>
              <a:rPr dirty="0" smtClean="0" sz="1600" spc="-150" b="1">
                <a:latin typeface="Arial"/>
                <a:cs typeface="Arial"/>
              </a:rPr>
              <a:t>ةي</a:t>
            </a:r>
            <a:r>
              <a:rPr dirty="0" smtClean="0" sz="1600" spc="-114" b="1">
                <a:latin typeface="Arial"/>
                <a:cs typeface="Arial"/>
              </a:rPr>
              <a:t>م</a:t>
            </a:r>
            <a:r>
              <a:rPr dirty="0" smtClean="0" sz="1600" spc="-475" b="1">
                <a:latin typeface="Arial"/>
                <a:cs typeface="Arial"/>
              </a:rPr>
              <a:t>س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34211" y="1309115"/>
            <a:ext cx="1699260" cy="16992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056555" y="1349512"/>
            <a:ext cx="1615440" cy="15875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r" marL="12700" marR="12700" indent="83820">
              <a:lnSpc>
                <a:spcPct val="143700"/>
              </a:lnSpc>
            </a:pPr>
            <a:r>
              <a:rPr dirty="0" smtClean="0" sz="1800" spc="105" b="1">
                <a:latin typeface="Arial"/>
                <a:cs typeface="Arial"/>
              </a:rPr>
              <a:t>ة</a:t>
            </a:r>
            <a:r>
              <a:rPr dirty="0" smtClean="0" sz="1800" spc="-315" b="1">
                <a:latin typeface="Arial"/>
                <a:cs typeface="Arial"/>
              </a:rPr>
              <a:t>ير</a:t>
            </a:r>
            <a:r>
              <a:rPr dirty="0" smtClean="0" sz="1800" spc="-610" b="1">
                <a:latin typeface="Arial"/>
                <a:cs typeface="Arial"/>
              </a:rPr>
              <a:t>ص</a:t>
            </a:r>
            <a:r>
              <a:rPr dirty="0" smtClean="0" sz="1800" spc="-540" b="1">
                <a:latin typeface="Arial"/>
                <a:cs typeface="Arial"/>
              </a:rPr>
              <a:t>ن</a:t>
            </a:r>
            <a:r>
              <a:rPr dirty="0" smtClean="0" sz="1800" spc="-640" b="1">
                <a:latin typeface="Arial"/>
                <a:cs typeface="Arial"/>
              </a:rPr>
              <a:t>ت</a:t>
            </a:r>
            <a:r>
              <a:rPr dirty="0" smtClean="0" sz="1800" spc="-310" b="1">
                <a:latin typeface="Arial"/>
                <a:cs typeface="Arial"/>
              </a:rPr>
              <a:t>س</a:t>
            </a:r>
            <a:r>
              <a:rPr dirty="0" smtClean="0" sz="1800" spc="-135" b="1">
                <a:latin typeface="Arial"/>
                <a:cs typeface="Arial"/>
              </a:rPr>
              <a:t>م</a:t>
            </a:r>
            <a:r>
              <a:rPr dirty="0" smtClean="0" sz="1800" spc="-200" b="1">
                <a:latin typeface="Arial"/>
                <a:cs typeface="Arial"/>
              </a:rPr>
              <a:t>لا</a:t>
            </a:r>
            <a:r>
              <a:rPr dirty="0" smtClean="0" sz="1800" spc="5" b="1">
                <a:latin typeface="Arial"/>
                <a:cs typeface="Arial"/>
              </a:rPr>
              <a:t> </a:t>
            </a:r>
            <a:r>
              <a:rPr dirty="0" smtClean="0" sz="1800" spc="-40" b="1">
                <a:latin typeface="Arial"/>
                <a:cs typeface="Arial"/>
              </a:rPr>
              <a:t>ةع</a:t>
            </a:r>
            <a:r>
              <a:rPr dirty="0" smtClean="0" sz="1800" spc="-45" b="1">
                <a:latin typeface="Arial"/>
                <a:cs typeface="Arial"/>
              </a:rPr>
              <a:t>م</a:t>
            </a:r>
            <a:r>
              <a:rPr dirty="0" smtClean="0" sz="1800" spc="-40" b="1">
                <a:latin typeface="Arial"/>
                <a:cs typeface="Arial"/>
              </a:rPr>
              <a:t>اج</a:t>
            </a:r>
            <a:r>
              <a:rPr dirty="0" smtClean="0" sz="1800" spc="-200" b="1">
                <a:latin typeface="Arial"/>
                <a:cs typeface="Arial"/>
              </a:rPr>
              <a:t>لا</a:t>
            </a:r>
            <a:r>
              <a:rPr dirty="0" smtClean="0" sz="1800" spc="-165" b="1">
                <a:latin typeface="Arial"/>
                <a:cs typeface="Arial"/>
              </a:rPr>
              <a:t> </a:t>
            </a:r>
            <a:r>
              <a:rPr dirty="0" smtClean="0" sz="1800" spc="15" b="1">
                <a:latin typeface="Arial"/>
                <a:cs typeface="Arial"/>
              </a:rPr>
              <a:t>د</a:t>
            </a:r>
            <a:r>
              <a:rPr dirty="0" smtClean="0" sz="1800" spc="-5" b="1">
                <a:latin typeface="Arial"/>
                <a:cs typeface="Arial"/>
              </a:rPr>
              <a:t>ا</a:t>
            </a:r>
            <a:r>
              <a:rPr dirty="0" smtClean="0" sz="1800" spc="-770" b="1">
                <a:latin typeface="Arial"/>
                <a:cs typeface="Arial"/>
              </a:rPr>
              <a:t>ص</a:t>
            </a:r>
            <a:r>
              <a:rPr dirty="0" smtClean="0" sz="1800" spc="-465" b="1">
                <a:latin typeface="Arial"/>
                <a:cs typeface="Arial"/>
              </a:rPr>
              <a:t>ت</a:t>
            </a:r>
            <a:r>
              <a:rPr dirty="0" smtClean="0" sz="1800" spc="-254" b="1">
                <a:latin typeface="Arial"/>
                <a:cs typeface="Arial"/>
              </a:rPr>
              <a:t>قلا</a:t>
            </a:r>
            <a:r>
              <a:rPr dirty="0" smtClean="0" sz="1800" spc="-125" b="1">
                <a:latin typeface="Arial"/>
                <a:cs typeface="Arial"/>
              </a:rPr>
              <a:t>ا</a:t>
            </a:r>
            <a:r>
              <a:rPr dirty="0" smtClean="0" sz="1800" spc="0" b="1">
                <a:latin typeface="Arial"/>
                <a:cs typeface="Arial"/>
              </a:rPr>
              <a:t>و</a:t>
            </a:r>
            <a:r>
              <a:rPr dirty="0" smtClean="0" sz="1800" spc="-10" b="1">
                <a:latin typeface="Arial"/>
                <a:cs typeface="Arial"/>
              </a:rPr>
              <a:t> </a:t>
            </a:r>
            <a:r>
              <a:rPr dirty="0" smtClean="0" sz="1800" spc="-55" b="1">
                <a:latin typeface="Arial"/>
                <a:cs typeface="Arial"/>
              </a:rPr>
              <a:t>ةرادلاا</a:t>
            </a:r>
            <a:r>
              <a:rPr dirty="0" smtClean="0" sz="1800" spc="5" b="1">
                <a:latin typeface="Arial"/>
                <a:cs typeface="Arial"/>
              </a:rPr>
              <a:t> </a:t>
            </a:r>
            <a:r>
              <a:rPr dirty="0" smtClean="0" sz="1800" spc="-325" b="1">
                <a:latin typeface="Arial"/>
                <a:cs typeface="Arial"/>
              </a:rPr>
              <a:t>ةيلك</a:t>
            </a:r>
            <a:r>
              <a:rPr dirty="0" smtClean="0" sz="1800" spc="-180" b="1">
                <a:latin typeface="Arial"/>
                <a:cs typeface="Arial"/>
              </a:rPr>
              <a:t> </a:t>
            </a:r>
            <a:r>
              <a:rPr dirty="0" smtClean="0" sz="1800" spc="-35" b="1">
                <a:latin typeface="Arial"/>
                <a:cs typeface="Arial"/>
              </a:rPr>
              <a:t>لامعلاا</a:t>
            </a:r>
            <a:r>
              <a:rPr dirty="0" smtClean="0" sz="1800" spc="5" b="1">
                <a:latin typeface="Arial"/>
                <a:cs typeface="Arial"/>
              </a:rPr>
              <a:t> </a:t>
            </a:r>
            <a:r>
              <a:rPr dirty="0" smtClean="0" sz="1800" spc="0" b="1">
                <a:latin typeface="Arial"/>
                <a:cs typeface="Arial"/>
              </a:rPr>
              <a:t>ةرادا </a:t>
            </a:r>
            <a:r>
              <a:rPr dirty="0" smtClean="0" sz="1800" spc="-360" b="1">
                <a:latin typeface="Arial"/>
                <a:cs typeface="Arial"/>
              </a:rPr>
              <a:t>مسق</a:t>
            </a:r>
            <a:r>
              <a:rPr dirty="0" smtClean="0" sz="1800" spc="-160" b="1">
                <a:latin typeface="Arial"/>
                <a:cs typeface="Arial"/>
              </a:rPr>
              <a:t> </a:t>
            </a:r>
            <a:r>
              <a:rPr dirty="0" smtClean="0" sz="1800" spc="-165" b="1">
                <a:latin typeface="Arial"/>
                <a:cs typeface="Arial"/>
              </a:rPr>
              <a:t>ا</a:t>
            </a:r>
            <a:r>
              <a:rPr dirty="0" smtClean="0" sz="1800" spc="-484" b="1">
                <a:latin typeface="Arial"/>
                <a:cs typeface="Arial"/>
              </a:rPr>
              <a:t>ي</a:t>
            </a:r>
            <a:r>
              <a:rPr dirty="0" smtClean="0" sz="1800" spc="-285" b="1">
                <a:latin typeface="Arial"/>
                <a:cs typeface="Arial"/>
              </a:rPr>
              <a:t>لعلا</a:t>
            </a:r>
            <a:r>
              <a:rPr dirty="0" smtClean="0" sz="1800" spc="5" b="1">
                <a:latin typeface="Arial"/>
                <a:cs typeface="Arial"/>
              </a:rPr>
              <a:t> </a:t>
            </a:r>
            <a:r>
              <a:rPr dirty="0" smtClean="0" sz="1800" spc="10" b="1">
                <a:latin typeface="Arial"/>
                <a:cs typeface="Arial"/>
              </a:rPr>
              <a:t>ت</a:t>
            </a:r>
            <a:r>
              <a:rPr dirty="0" smtClean="0" sz="1800" spc="-10" b="1">
                <a:latin typeface="Arial"/>
                <a:cs typeface="Arial"/>
              </a:rPr>
              <a:t>ا</a:t>
            </a:r>
            <a:r>
              <a:rPr dirty="0" smtClean="0" sz="1800" spc="-155" b="1">
                <a:latin typeface="Arial"/>
                <a:cs typeface="Arial"/>
              </a:rPr>
              <a:t>ساردلا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04800" y="307847"/>
            <a:ext cx="6952487" cy="0"/>
          </a:xfrm>
          <a:custGeom>
            <a:avLst/>
            <a:gdLst/>
            <a:ahLst/>
            <a:cxnLst/>
            <a:rect l="l" t="t" r="r" b="b"/>
            <a:pathLst>
              <a:path w="6952487" h="0">
                <a:moveTo>
                  <a:pt x="0" y="0"/>
                </a:moveTo>
                <a:lnTo>
                  <a:pt x="695248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10895" y="310895"/>
            <a:ext cx="24383" cy="6096"/>
          </a:xfrm>
          <a:custGeom>
            <a:avLst/>
            <a:gdLst/>
            <a:ahLst/>
            <a:cxnLst/>
            <a:rect l="l" t="t" r="r" b="b"/>
            <a:pathLst>
              <a:path w="24383" h="6096">
                <a:moveTo>
                  <a:pt x="0" y="3048"/>
                </a:moveTo>
                <a:lnTo>
                  <a:pt x="24383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16991" y="320039"/>
            <a:ext cx="6928104" cy="0"/>
          </a:xfrm>
          <a:custGeom>
            <a:avLst/>
            <a:gdLst/>
            <a:ahLst/>
            <a:cxnLst/>
            <a:rect l="l" t="t" r="r" b="b"/>
            <a:pathLst>
              <a:path w="6928104" h="0">
                <a:moveTo>
                  <a:pt x="0" y="0"/>
                </a:moveTo>
                <a:lnTo>
                  <a:pt x="692810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23088" y="323087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29184" y="332231"/>
            <a:ext cx="6903720" cy="0"/>
          </a:xfrm>
          <a:custGeom>
            <a:avLst/>
            <a:gdLst/>
            <a:ahLst/>
            <a:cxnLst/>
            <a:rect l="l" t="t" r="r" b="b"/>
            <a:pathLst>
              <a:path w="6903720" h="0">
                <a:moveTo>
                  <a:pt x="0" y="0"/>
                </a:moveTo>
                <a:lnTo>
                  <a:pt x="690372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7245095" y="310895"/>
            <a:ext cx="6096" cy="24383"/>
          </a:xfrm>
          <a:custGeom>
            <a:avLst/>
            <a:gdLst/>
            <a:ahLst/>
            <a:cxnLst/>
            <a:rect l="l" t="t" r="r" b="b"/>
            <a:pathLst>
              <a:path w="6096" h="24383">
                <a:moveTo>
                  <a:pt x="0" y="12191"/>
                </a:moveTo>
                <a:lnTo>
                  <a:pt x="6096" y="12191"/>
                </a:lnTo>
              </a:path>
            </a:pathLst>
          </a:custGeom>
          <a:ln w="25653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7226807" y="310895"/>
            <a:ext cx="24383" cy="6096"/>
          </a:xfrm>
          <a:custGeom>
            <a:avLst/>
            <a:gdLst/>
            <a:ahLst/>
            <a:cxnLst/>
            <a:rect l="l" t="t" r="r" b="b"/>
            <a:pathLst>
              <a:path w="24383" h="6096">
                <a:moveTo>
                  <a:pt x="0" y="3048"/>
                </a:moveTo>
                <a:lnTo>
                  <a:pt x="24383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307847" y="301751"/>
            <a:ext cx="0" cy="10090404"/>
          </a:xfrm>
          <a:custGeom>
            <a:avLst/>
            <a:gdLst/>
            <a:ahLst/>
            <a:cxnLst/>
            <a:rect l="l" t="t" r="r" b="b"/>
            <a:pathLst>
              <a:path w="0" h="10090404">
                <a:moveTo>
                  <a:pt x="0" y="0"/>
                </a:moveTo>
                <a:lnTo>
                  <a:pt x="0" y="10090404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13943" y="307847"/>
            <a:ext cx="0" cy="10078212"/>
          </a:xfrm>
          <a:custGeom>
            <a:avLst/>
            <a:gdLst/>
            <a:ahLst/>
            <a:cxnLst/>
            <a:rect l="l" t="t" r="r" b="b"/>
            <a:pathLst>
              <a:path w="0" h="10078212">
                <a:moveTo>
                  <a:pt x="0" y="0"/>
                </a:moveTo>
                <a:lnTo>
                  <a:pt x="0" y="10078212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320040" y="313943"/>
            <a:ext cx="0" cy="10066020"/>
          </a:xfrm>
          <a:custGeom>
            <a:avLst/>
            <a:gdLst/>
            <a:ahLst/>
            <a:cxnLst/>
            <a:rect l="l" t="t" r="r" b="b"/>
            <a:pathLst>
              <a:path w="0" h="10066020">
                <a:moveTo>
                  <a:pt x="0" y="0"/>
                </a:moveTo>
                <a:lnTo>
                  <a:pt x="0" y="1006602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326136" y="320039"/>
            <a:ext cx="0" cy="10053828"/>
          </a:xfrm>
          <a:custGeom>
            <a:avLst/>
            <a:gdLst/>
            <a:ahLst/>
            <a:cxnLst/>
            <a:rect l="l" t="t" r="r" b="b"/>
            <a:pathLst>
              <a:path w="0" h="10053828">
                <a:moveTo>
                  <a:pt x="0" y="0"/>
                </a:moveTo>
                <a:lnTo>
                  <a:pt x="0" y="10053828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332231" y="335279"/>
            <a:ext cx="0" cy="10023348"/>
          </a:xfrm>
          <a:custGeom>
            <a:avLst/>
            <a:gdLst/>
            <a:ahLst/>
            <a:cxnLst/>
            <a:rect l="l" t="t" r="r" b="b"/>
            <a:pathLst>
              <a:path w="0" h="10023348">
                <a:moveTo>
                  <a:pt x="0" y="0"/>
                </a:moveTo>
                <a:lnTo>
                  <a:pt x="0" y="100233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7248461" y="301751"/>
            <a:ext cx="0" cy="10078211"/>
          </a:xfrm>
          <a:custGeom>
            <a:avLst/>
            <a:gdLst/>
            <a:ahLst/>
            <a:cxnLst/>
            <a:rect l="l" t="t" r="r" b="b"/>
            <a:pathLst>
              <a:path w="0" h="10078211">
                <a:moveTo>
                  <a:pt x="0" y="0"/>
                </a:moveTo>
                <a:lnTo>
                  <a:pt x="0" y="10078211"/>
                </a:lnTo>
              </a:path>
            </a:pathLst>
          </a:custGeom>
          <a:ln w="189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7239317" y="316991"/>
            <a:ext cx="0" cy="10078212"/>
          </a:xfrm>
          <a:custGeom>
            <a:avLst/>
            <a:gdLst/>
            <a:ahLst/>
            <a:cxnLst/>
            <a:rect l="l" t="t" r="r" b="b"/>
            <a:pathLst>
              <a:path w="0" h="10078212">
                <a:moveTo>
                  <a:pt x="0" y="0"/>
                </a:moveTo>
                <a:lnTo>
                  <a:pt x="0" y="10078212"/>
                </a:lnTo>
              </a:path>
            </a:pathLst>
          </a:custGeom>
          <a:ln w="2501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7247826" y="335279"/>
            <a:ext cx="0" cy="10056875"/>
          </a:xfrm>
          <a:custGeom>
            <a:avLst/>
            <a:gdLst/>
            <a:ahLst/>
            <a:cxnLst/>
            <a:rect l="l" t="t" r="r" b="b"/>
            <a:pathLst>
              <a:path w="0" h="10056875">
                <a:moveTo>
                  <a:pt x="0" y="0"/>
                </a:moveTo>
                <a:lnTo>
                  <a:pt x="0" y="10056875"/>
                </a:lnTo>
              </a:path>
            </a:pathLst>
          </a:custGeom>
          <a:ln w="189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7233221" y="320039"/>
            <a:ext cx="0" cy="10056875"/>
          </a:xfrm>
          <a:custGeom>
            <a:avLst/>
            <a:gdLst/>
            <a:ahLst/>
            <a:cxnLst/>
            <a:rect l="l" t="t" r="r" b="b"/>
            <a:pathLst>
              <a:path w="0" h="10056875">
                <a:moveTo>
                  <a:pt x="0" y="0"/>
                </a:moveTo>
                <a:lnTo>
                  <a:pt x="0" y="10056875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7235634" y="313943"/>
            <a:ext cx="0" cy="10044683"/>
          </a:xfrm>
          <a:custGeom>
            <a:avLst/>
            <a:gdLst/>
            <a:ahLst/>
            <a:cxnLst/>
            <a:rect l="l" t="t" r="r" b="b"/>
            <a:pathLst>
              <a:path w="0" h="10044683">
                <a:moveTo>
                  <a:pt x="0" y="0"/>
                </a:moveTo>
                <a:lnTo>
                  <a:pt x="0" y="10044683"/>
                </a:lnTo>
              </a:path>
            </a:pathLst>
          </a:custGeom>
          <a:ln w="189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304800" y="10386059"/>
            <a:ext cx="6952487" cy="0"/>
          </a:xfrm>
          <a:custGeom>
            <a:avLst/>
            <a:gdLst/>
            <a:ahLst/>
            <a:cxnLst/>
            <a:rect l="l" t="t" r="r" b="b"/>
            <a:pathLst>
              <a:path w="6952487" h="0">
                <a:moveTo>
                  <a:pt x="0" y="0"/>
                </a:moveTo>
                <a:lnTo>
                  <a:pt x="695248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310895" y="10376916"/>
            <a:ext cx="24383" cy="6095"/>
          </a:xfrm>
          <a:custGeom>
            <a:avLst/>
            <a:gdLst/>
            <a:ahLst/>
            <a:cxnLst/>
            <a:rect l="l" t="t" r="r" b="b"/>
            <a:pathLst>
              <a:path w="24383" h="6095">
                <a:moveTo>
                  <a:pt x="0" y="3047"/>
                </a:moveTo>
                <a:lnTo>
                  <a:pt x="24383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316991" y="10373867"/>
            <a:ext cx="6928104" cy="0"/>
          </a:xfrm>
          <a:custGeom>
            <a:avLst/>
            <a:gdLst/>
            <a:ahLst/>
            <a:cxnLst/>
            <a:rect l="l" t="t" r="r" b="b"/>
            <a:pathLst>
              <a:path w="6928104" h="0">
                <a:moveTo>
                  <a:pt x="0" y="0"/>
                </a:moveTo>
                <a:lnTo>
                  <a:pt x="692810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323088" y="10364723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329184" y="10361676"/>
            <a:ext cx="6903720" cy="0"/>
          </a:xfrm>
          <a:custGeom>
            <a:avLst/>
            <a:gdLst/>
            <a:ahLst/>
            <a:cxnLst/>
            <a:rect l="l" t="t" r="r" b="b"/>
            <a:pathLst>
              <a:path w="6903720" h="0">
                <a:moveTo>
                  <a:pt x="0" y="0"/>
                </a:moveTo>
                <a:lnTo>
                  <a:pt x="690372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7245095" y="10358627"/>
            <a:ext cx="6096" cy="24384"/>
          </a:xfrm>
          <a:custGeom>
            <a:avLst/>
            <a:gdLst/>
            <a:ahLst/>
            <a:cxnLst/>
            <a:rect l="l" t="t" r="r" b="b"/>
            <a:pathLst>
              <a:path w="6096" h="24383">
                <a:moveTo>
                  <a:pt x="0" y="12191"/>
                </a:moveTo>
                <a:lnTo>
                  <a:pt x="6096" y="12191"/>
                </a:lnTo>
              </a:path>
            </a:pathLst>
          </a:custGeom>
          <a:ln w="2565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7232904" y="10358627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3341" y="901445"/>
            <a:ext cx="6007735" cy="833500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94615">
              <a:lnSpc>
                <a:spcPct val="100000"/>
              </a:lnSpc>
            </a:pPr>
            <a:r>
              <a:rPr dirty="0" smtClean="0" sz="1400" spc="-15" b="1">
                <a:latin typeface="Arial"/>
                <a:cs typeface="Arial"/>
              </a:rPr>
              <a:t>ت</a:t>
            </a:r>
            <a:r>
              <a:rPr dirty="0" smtClean="0" sz="1400" spc="15" b="1">
                <a:latin typeface="Arial"/>
                <a:cs typeface="Arial"/>
              </a:rPr>
              <a:t>ا</a:t>
            </a:r>
            <a:r>
              <a:rPr dirty="0" smtClean="0" sz="1400" spc="75" b="1">
                <a:latin typeface="Arial"/>
                <a:cs typeface="Arial"/>
              </a:rPr>
              <a:t>م</a:t>
            </a:r>
            <a:r>
              <a:rPr dirty="0" smtClean="0" sz="1400" spc="-10" b="1">
                <a:latin typeface="Arial"/>
                <a:cs typeface="Arial"/>
              </a:rPr>
              <a:t>ز</a:t>
            </a:r>
            <a:r>
              <a:rPr dirty="0" smtClean="0" sz="1400" spc="-90" b="1">
                <a:latin typeface="Arial"/>
                <a:cs typeface="Arial"/>
              </a:rPr>
              <a:t>لاا</a:t>
            </a:r>
            <a:r>
              <a:rPr dirty="0" smtClean="0" sz="1400" spc="-90" b="1">
                <a:latin typeface="Arial"/>
                <a:cs typeface="Arial"/>
              </a:rPr>
              <a:t>  </a:t>
            </a:r>
            <a:r>
              <a:rPr dirty="0" smtClean="0" sz="1400" spc="-10" b="1">
                <a:latin typeface="Arial"/>
                <a:cs typeface="Arial"/>
              </a:rPr>
              <a:t>ة</a:t>
            </a:r>
            <a:r>
              <a:rPr dirty="0" smtClean="0" sz="1400" spc="0" b="1">
                <a:latin typeface="Arial"/>
                <a:cs typeface="Arial"/>
              </a:rPr>
              <a:t>رادا</a:t>
            </a:r>
            <a:r>
              <a:rPr dirty="0" smtClean="0" sz="1400" spc="-5" b="1">
                <a:latin typeface="Arial"/>
                <a:cs typeface="Arial"/>
              </a:rPr>
              <a:t> </a:t>
            </a:r>
            <a:r>
              <a:rPr dirty="0" smtClean="0" sz="1400" spc="-110" b="1">
                <a:latin typeface="Arial"/>
                <a:cs typeface="Arial"/>
              </a:rPr>
              <a:t>ي</a:t>
            </a:r>
            <a:r>
              <a:rPr dirty="0" smtClean="0" sz="1400" spc="-640" b="1">
                <a:latin typeface="Arial"/>
                <a:cs typeface="Arial"/>
              </a:rPr>
              <a:t>ف</a:t>
            </a:r>
            <a:r>
              <a:rPr dirty="0" smtClean="0" sz="1400" spc="-5" b="1">
                <a:latin typeface="Arial"/>
                <a:cs typeface="Arial"/>
              </a:rPr>
              <a:t> </a:t>
            </a:r>
            <a:r>
              <a:rPr dirty="0" smtClean="0" sz="1400" spc="-110" b="1">
                <a:latin typeface="Arial"/>
                <a:cs typeface="Arial"/>
              </a:rPr>
              <a:t>ي</a:t>
            </a:r>
            <a:r>
              <a:rPr dirty="0" smtClean="0" sz="1400" spc="0" b="1">
                <a:latin typeface="Arial"/>
                <a:cs typeface="Arial"/>
              </a:rPr>
              <a:t>ع</a:t>
            </a:r>
            <a:r>
              <a:rPr dirty="0" smtClean="0" sz="1400" spc="-10" b="1">
                <a:latin typeface="Arial"/>
                <a:cs typeface="Arial"/>
              </a:rPr>
              <a:t>ا</a:t>
            </a:r>
            <a:r>
              <a:rPr dirty="0" smtClean="0" sz="1400" spc="-160" b="1">
                <a:latin typeface="Arial"/>
                <a:cs typeface="Arial"/>
              </a:rPr>
              <a:t>دبلاا</a:t>
            </a:r>
            <a:r>
              <a:rPr dirty="0" smtClean="0" sz="1400" spc="-160" b="1">
                <a:latin typeface="Arial"/>
                <a:cs typeface="Arial"/>
              </a:rPr>
              <a:t> </a:t>
            </a:r>
            <a:r>
              <a:rPr dirty="0" smtClean="0" sz="1400" spc="-10" b="1">
                <a:latin typeface="Arial"/>
                <a:cs typeface="Arial"/>
              </a:rPr>
              <a:t>ر</a:t>
            </a:r>
            <a:r>
              <a:rPr dirty="0" smtClean="0" sz="1400" spc="-425" b="1">
                <a:latin typeface="Arial"/>
                <a:cs typeface="Arial"/>
              </a:rPr>
              <a:t>ي</a:t>
            </a:r>
            <a:r>
              <a:rPr dirty="0" smtClean="0" sz="1400" spc="-370" b="1">
                <a:latin typeface="Arial"/>
                <a:cs typeface="Arial"/>
              </a:rPr>
              <a:t>ك</a:t>
            </a:r>
            <a:r>
              <a:rPr dirty="0" smtClean="0" sz="1400" spc="-575" b="1">
                <a:latin typeface="Arial"/>
                <a:cs typeface="Arial"/>
              </a:rPr>
              <a:t>فت</a:t>
            </a:r>
            <a:r>
              <a:rPr dirty="0" smtClean="0" sz="1400" spc="-310" b="1">
                <a:latin typeface="Arial"/>
                <a:cs typeface="Arial"/>
              </a:rPr>
              <a:t>ل</a:t>
            </a:r>
            <a:r>
              <a:rPr dirty="0" smtClean="0" sz="1400" spc="0" b="1">
                <a:latin typeface="Arial"/>
                <a:cs typeface="Arial"/>
              </a:rPr>
              <a:t>ا ر</a:t>
            </a:r>
            <a:r>
              <a:rPr dirty="0" smtClean="0" sz="1400" spc="5" b="1">
                <a:latin typeface="Arial"/>
                <a:cs typeface="Arial"/>
              </a:rPr>
              <a:t>و</a:t>
            </a:r>
            <a:r>
              <a:rPr dirty="0" smtClean="0" sz="1400" spc="0" b="1">
                <a:latin typeface="Arial"/>
                <a:cs typeface="Arial"/>
              </a:rPr>
              <a:t>د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31"/>
              </a:spcBef>
            </a:pPr>
            <a:endParaRPr sz="700"/>
          </a:p>
          <a:p>
            <a:pPr algn="r" marR="108585">
              <a:lnSpc>
                <a:spcPct val="100000"/>
              </a:lnSpc>
            </a:pPr>
            <a:r>
              <a:rPr dirty="0" smtClean="0" sz="1400" b="1">
                <a:solidFill>
                  <a:srgbClr val="333331"/>
                </a:solidFill>
                <a:latin typeface="Arial"/>
                <a:cs typeface="Arial"/>
              </a:rPr>
              <a:t>:</a:t>
            </a:r>
            <a:r>
              <a:rPr dirty="0" smtClean="0" sz="1400" spc="30" b="1">
                <a:solidFill>
                  <a:srgbClr val="333331"/>
                </a:solidFill>
                <a:latin typeface="Arial"/>
                <a:cs typeface="Arial"/>
              </a:rPr>
              <a:t> </a:t>
            </a:r>
            <a:r>
              <a:rPr dirty="0" smtClean="0" sz="1400" spc="114" b="1">
                <a:solidFill>
                  <a:srgbClr val="333331"/>
                </a:solidFill>
                <a:latin typeface="Arial"/>
                <a:cs typeface="Arial"/>
              </a:rPr>
              <a:t>ة</a:t>
            </a:r>
            <a:r>
              <a:rPr dirty="0" smtClean="0" sz="1400" spc="90" b="1">
                <a:solidFill>
                  <a:srgbClr val="333331"/>
                </a:solidFill>
                <a:latin typeface="Arial"/>
                <a:cs typeface="Arial"/>
              </a:rPr>
              <a:t>م</a:t>
            </a:r>
            <a:r>
              <a:rPr dirty="0" smtClean="0" sz="1400" spc="5" b="1">
                <a:solidFill>
                  <a:srgbClr val="333331"/>
                </a:solidFill>
                <a:latin typeface="Arial"/>
                <a:cs typeface="Arial"/>
              </a:rPr>
              <a:t>د</a:t>
            </a:r>
            <a:r>
              <a:rPr dirty="0" smtClean="0" sz="1400" spc="-395" b="1">
                <a:solidFill>
                  <a:srgbClr val="333331"/>
                </a:solidFill>
                <a:latin typeface="Arial"/>
                <a:cs typeface="Arial"/>
              </a:rPr>
              <a:t>ق</a:t>
            </a:r>
            <a:r>
              <a:rPr dirty="0" smtClean="0" sz="1400" spc="90" b="1">
                <a:solidFill>
                  <a:srgbClr val="333331"/>
                </a:solidFill>
                <a:latin typeface="Arial"/>
                <a:cs typeface="Arial"/>
              </a:rPr>
              <a:t>م</a:t>
            </a:r>
            <a:r>
              <a:rPr dirty="0" smtClean="0" sz="1400" spc="-300" b="1">
                <a:solidFill>
                  <a:srgbClr val="333331"/>
                </a:solidFill>
                <a:latin typeface="Arial"/>
                <a:cs typeface="Arial"/>
              </a:rPr>
              <a:t>ل</a:t>
            </a:r>
            <a:r>
              <a:rPr dirty="0" smtClean="0" sz="1400" spc="0" b="1">
                <a:solidFill>
                  <a:srgbClr val="333331"/>
                </a:solidFill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  <a:p>
            <a:pPr marL="12700" marR="139700" indent="0">
              <a:lnSpc>
                <a:spcPts val="2420"/>
              </a:lnSpc>
              <a:spcBef>
                <a:spcPts val="195"/>
              </a:spcBef>
            </a:pPr>
            <a:r>
              <a:rPr dirty="0" smtClean="0" sz="1400" spc="50">
                <a:solidFill>
                  <a:srgbClr val="333331"/>
                </a:solidFill>
                <a:latin typeface="Arial"/>
                <a:cs typeface="Arial"/>
              </a:rPr>
              <a:t>ا</a:t>
            </a:r>
            <a:r>
              <a:rPr dirty="0" smtClean="0" sz="1400" spc="160">
                <a:solidFill>
                  <a:srgbClr val="333331"/>
                </a:solidFill>
                <a:latin typeface="Arial"/>
                <a:cs typeface="Arial"/>
              </a:rPr>
              <a:t>ه</a:t>
            </a:r>
            <a:r>
              <a:rPr dirty="0" smtClean="0" sz="1400" spc="-660">
                <a:solidFill>
                  <a:srgbClr val="333331"/>
                </a:solidFill>
                <a:latin typeface="Arial"/>
                <a:cs typeface="Arial"/>
              </a:rPr>
              <a:t>ب</a:t>
            </a:r>
            <a:r>
              <a:rPr dirty="0" smtClean="0" sz="1400" spc="185">
                <a:solidFill>
                  <a:srgbClr val="333331"/>
                </a:solidFill>
                <a:latin typeface="Arial"/>
                <a:cs typeface="Arial"/>
              </a:rPr>
              <a:t> </a:t>
            </a:r>
            <a:r>
              <a:rPr dirty="0" smtClean="0" sz="1400" spc="15">
                <a:solidFill>
                  <a:srgbClr val="333331"/>
                </a:solidFill>
                <a:latin typeface="Arial"/>
                <a:cs typeface="Arial"/>
              </a:rPr>
              <a:t>م</a:t>
            </a:r>
            <a:r>
              <a:rPr dirty="0" smtClean="0" sz="1400" spc="5">
                <a:solidFill>
                  <a:srgbClr val="333331"/>
                </a:solidFill>
                <a:latin typeface="Arial"/>
                <a:cs typeface="Arial"/>
              </a:rPr>
              <a:t>ظ</a:t>
            </a:r>
            <a:r>
              <a:rPr dirty="0" smtClean="0" sz="1400" spc="-385">
                <a:solidFill>
                  <a:srgbClr val="333331"/>
                </a:solidFill>
                <a:latin typeface="Arial"/>
                <a:cs typeface="Arial"/>
              </a:rPr>
              <a:t>ن</a:t>
            </a:r>
            <a:r>
              <a:rPr dirty="0" smtClean="0" sz="1400" spc="-555">
                <a:solidFill>
                  <a:srgbClr val="333331"/>
                </a:solidFill>
                <a:latin typeface="Arial"/>
                <a:cs typeface="Arial"/>
              </a:rPr>
              <a:t>ي</a:t>
            </a:r>
            <a:r>
              <a:rPr dirty="0" smtClean="0" sz="1400" spc="185">
                <a:solidFill>
                  <a:srgbClr val="333331"/>
                </a:solidFill>
                <a:latin typeface="Arial"/>
                <a:cs typeface="Arial"/>
              </a:rPr>
              <a:t> </a:t>
            </a:r>
            <a:r>
              <a:rPr dirty="0" smtClean="0" sz="1400" spc="5">
                <a:solidFill>
                  <a:srgbClr val="333331"/>
                </a:solidFill>
                <a:latin typeface="Arial"/>
                <a:cs typeface="Arial"/>
              </a:rPr>
              <a:t>ق</a:t>
            </a:r>
            <a:r>
              <a:rPr dirty="0" smtClean="0" sz="1400" spc="5">
                <a:solidFill>
                  <a:srgbClr val="333331"/>
                </a:solidFill>
                <a:latin typeface="Arial"/>
                <a:cs typeface="Arial"/>
              </a:rPr>
              <a:t>د</a:t>
            </a:r>
            <a:r>
              <a:rPr dirty="0" smtClean="0" sz="1400" spc="35">
                <a:solidFill>
                  <a:srgbClr val="333331"/>
                </a:solidFill>
                <a:latin typeface="Arial"/>
                <a:cs typeface="Arial"/>
              </a:rPr>
              <a:t>ا</a:t>
            </a:r>
            <a:r>
              <a:rPr dirty="0" smtClean="0" sz="1400" spc="-355">
                <a:solidFill>
                  <a:srgbClr val="333331"/>
                </a:solidFill>
                <a:latin typeface="Arial"/>
                <a:cs typeface="Arial"/>
              </a:rPr>
              <a:t>ص</a:t>
            </a:r>
            <a:r>
              <a:rPr dirty="0" smtClean="0" sz="1400" spc="185">
                <a:solidFill>
                  <a:srgbClr val="333331"/>
                </a:solidFill>
                <a:latin typeface="Arial"/>
                <a:cs typeface="Arial"/>
              </a:rPr>
              <a:t> </a:t>
            </a:r>
            <a:r>
              <a:rPr dirty="0" smtClean="0" sz="1400" spc="5">
                <a:solidFill>
                  <a:srgbClr val="333331"/>
                </a:solidFill>
                <a:latin typeface="Arial"/>
                <a:cs typeface="Arial"/>
              </a:rPr>
              <a:t>ل</a:t>
            </a:r>
            <a:r>
              <a:rPr dirty="0" smtClean="0" sz="1400" spc="35">
                <a:solidFill>
                  <a:srgbClr val="333331"/>
                </a:solidFill>
                <a:latin typeface="Arial"/>
                <a:cs typeface="Arial"/>
              </a:rPr>
              <a:t>ا</a:t>
            </a:r>
            <a:r>
              <a:rPr dirty="0" smtClean="0" sz="1400" spc="-210">
                <a:solidFill>
                  <a:srgbClr val="333331"/>
                </a:solidFill>
                <a:latin typeface="Arial"/>
                <a:cs typeface="Arial"/>
              </a:rPr>
              <a:t>ع</a:t>
            </a:r>
            <a:r>
              <a:rPr dirty="0" smtClean="0" sz="1400" spc="-730">
                <a:solidFill>
                  <a:srgbClr val="333331"/>
                </a:solidFill>
                <a:latin typeface="Arial"/>
                <a:cs typeface="Arial"/>
              </a:rPr>
              <a:t>ف</a:t>
            </a:r>
            <a:r>
              <a:rPr dirty="0" smtClean="0" sz="1400" spc="-385">
                <a:solidFill>
                  <a:srgbClr val="333331"/>
                </a:solidFill>
                <a:latin typeface="Arial"/>
                <a:cs typeface="Arial"/>
              </a:rPr>
              <a:t>ن</a:t>
            </a:r>
            <a:r>
              <a:rPr dirty="0" smtClean="0" sz="1400" spc="0">
                <a:solidFill>
                  <a:srgbClr val="333331"/>
                </a:solidFill>
                <a:latin typeface="Arial"/>
                <a:cs typeface="Arial"/>
              </a:rPr>
              <a:t>او</a:t>
            </a:r>
            <a:r>
              <a:rPr dirty="0" smtClean="0" sz="1400" spc="185">
                <a:solidFill>
                  <a:srgbClr val="333331"/>
                </a:solidFill>
                <a:latin typeface="Arial"/>
                <a:cs typeface="Arial"/>
              </a:rPr>
              <a:t> </a:t>
            </a:r>
            <a:r>
              <a:rPr dirty="0" smtClean="0" sz="1400" spc="5">
                <a:solidFill>
                  <a:srgbClr val="333331"/>
                </a:solidFill>
                <a:latin typeface="Arial"/>
                <a:cs typeface="Arial"/>
              </a:rPr>
              <a:t>ر</a:t>
            </a:r>
            <a:r>
              <a:rPr dirty="0" smtClean="0" sz="1400" spc="-645">
                <a:solidFill>
                  <a:srgbClr val="333331"/>
                </a:solidFill>
                <a:latin typeface="Arial"/>
                <a:cs typeface="Arial"/>
              </a:rPr>
              <a:t>ت</a:t>
            </a:r>
            <a:r>
              <a:rPr dirty="0" smtClean="0" sz="1400" spc="15">
                <a:solidFill>
                  <a:srgbClr val="333331"/>
                </a:solidFill>
                <a:latin typeface="Arial"/>
                <a:cs typeface="Arial"/>
              </a:rPr>
              <a:t>و</a:t>
            </a:r>
            <a:r>
              <a:rPr dirty="0" smtClean="0" sz="1400" spc="-660">
                <a:solidFill>
                  <a:srgbClr val="333331"/>
                </a:solidFill>
                <a:latin typeface="Arial"/>
                <a:cs typeface="Arial"/>
              </a:rPr>
              <a:t>تب</a:t>
            </a:r>
            <a:r>
              <a:rPr dirty="0" smtClean="0" sz="1400" spc="185">
                <a:solidFill>
                  <a:srgbClr val="333331"/>
                </a:solidFill>
                <a:latin typeface="Arial"/>
                <a:cs typeface="Arial"/>
              </a:rPr>
              <a:t> </a:t>
            </a:r>
            <a:r>
              <a:rPr dirty="0" smtClean="0" sz="1400" spc="140">
                <a:solidFill>
                  <a:srgbClr val="333331"/>
                </a:solidFill>
                <a:latin typeface="Arial"/>
                <a:cs typeface="Arial"/>
              </a:rPr>
              <a:t>ه</a:t>
            </a:r>
            <a:r>
              <a:rPr dirty="0" smtClean="0" sz="1400" spc="-645">
                <a:solidFill>
                  <a:srgbClr val="333331"/>
                </a:solidFill>
                <a:latin typeface="Arial"/>
                <a:cs typeface="Arial"/>
              </a:rPr>
              <a:t>ب</a:t>
            </a:r>
            <a:r>
              <a:rPr dirty="0" smtClean="0" sz="1400" spc="15">
                <a:solidFill>
                  <a:srgbClr val="333331"/>
                </a:solidFill>
                <a:latin typeface="Arial"/>
                <a:cs typeface="Arial"/>
              </a:rPr>
              <a:t>و</a:t>
            </a:r>
            <a:r>
              <a:rPr dirty="0" smtClean="0" sz="1400" spc="-45">
                <a:solidFill>
                  <a:srgbClr val="333331"/>
                </a:solidFill>
                <a:latin typeface="Arial"/>
                <a:cs typeface="Arial"/>
              </a:rPr>
              <a:t>ح</a:t>
            </a:r>
            <a:r>
              <a:rPr dirty="0" smtClean="0" sz="1400" spc="-345">
                <a:solidFill>
                  <a:srgbClr val="333331"/>
                </a:solidFill>
                <a:latin typeface="Arial"/>
                <a:cs typeface="Arial"/>
              </a:rPr>
              <a:t>ص</a:t>
            </a:r>
            <a:r>
              <a:rPr dirty="0" smtClean="0" sz="1400" spc="75">
                <a:solidFill>
                  <a:srgbClr val="333331"/>
                </a:solidFill>
                <a:latin typeface="Arial"/>
                <a:cs typeface="Arial"/>
              </a:rPr>
              <a:t>م</a:t>
            </a:r>
            <a:r>
              <a:rPr dirty="0" smtClean="0" sz="1400" spc="180">
                <a:solidFill>
                  <a:srgbClr val="333331"/>
                </a:solidFill>
                <a:latin typeface="Arial"/>
                <a:cs typeface="Arial"/>
              </a:rPr>
              <a:t> </a:t>
            </a:r>
            <a:r>
              <a:rPr dirty="0" smtClean="0" sz="1400" spc="140">
                <a:solidFill>
                  <a:srgbClr val="333331"/>
                </a:solidFill>
                <a:latin typeface="Arial"/>
                <a:cs typeface="Arial"/>
              </a:rPr>
              <a:t>ه</a:t>
            </a:r>
            <a:r>
              <a:rPr dirty="0" smtClean="0" sz="1400" spc="-540">
                <a:solidFill>
                  <a:srgbClr val="333331"/>
                </a:solidFill>
                <a:latin typeface="Arial"/>
                <a:cs typeface="Arial"/>
              </a:rPr>
              <a:t>ي</a:t>
            </a:r>
            <a:r>
              <a:rPr dirty="0" smtClean="0" sz="1400" spc="-385">
                <a:solidFill>
                  <a:srgbClr val="333331"/>
                </a:solidFill>
                <a:latin typeface="Arial"/>
                <a:cs typeface="Arial"/>
              </a:rPr>
              <a:t>ن</a:t>
            </a:r>
            <a:r>
              <a:rPr dirty="0" smtClean="0" sz="1400" spc="250">
                <a:solidFill>
                  <a:srgbClr val="333331"/>
                </a:solidFill>
                <a:latin typeface="Arial"/>
                <a:cs typeface="Arial"/>
              </a:rPr>
              <a:t>ه</a:t>
            </a:r>
            <a:r>
              <a:rPr dirty="0" smtClean="0" sz="1400" spc="0">
                <a:solidFill>
                  <a:srgbClr val="333331"/>
                </a:solidFill>
                <a:latin typeface="Arial"/>
                <a:cs typeface="Arial"/>
              </a:rPr>
              <a:t>ذ</a:t>
            </a:r>
            <a:r>
              <a:rPr dirty="0" smtClean="0" sz="1400" spc="175">
                <a:solidFill>
                  <a:srgbClr val="333331"/>
                </a:solidFill>
                <a:latin typeface="Arial"/>
                <a:cs typeface="Arial"/>
              </a:rPr>
              <a:t> </a:t>
            </a:r>
            <a:r>
              <a:rPr dirty="0" smtClean="0" sz="1400" spc="-135">
                <a:solidFill>
                  <a:srgbClr val="333331"/>
                </a:solidFill>
                <a:latin typeface="Arial"/>
                <a:cs typeface="Arial"/>
              </a:rPr>
              <a:t>ه</a:t>
            </a:r>
            <a:r>
              <a:rPr dirty="0" smtClean="0" sz="1400" spc="-280">
                <a:solidFill>
                  <a:srgbClr val="333331"/>
                </a:solidFill>
                <a:latin typeface="Arial"/>
                <a:cs typeface="Arial"/>
              </a:rPr>
              <a:t>ي</a:t>
            </a:r>
            <a:r>
              <a:rPr dirty="0" smtClean="0" sz="1400" spc="-415">
                <a:solidFill>
                  <a:srgbClr val="333331"/>
                </a:solidFill>
                <a:latin typeface="Arial"/>
                <a:cs typeface="Arial"/>
              </a:rPr>
              <a:t>ل</a:t>
            </a:r>
            <a:r>
              <a:rPr dirty="0" smtClean="0" sz="1400" spc="80">
                <a:solidFill>
                  <a:srgbClr val="333331"/>
                </a:solidFill>
                <a:latin typeface="Arial"/>
                <a:cs typeface="Arial"/>
              </a:rPr>
              <a:t>م</a:t>
            </a:r>
            <a:r>
              <a:rPr dirty="0" smtClean="0" sz="1400" spc="-35">
                <a:solidFill>
                  <a:srgbClr val="333331"/>
                </a:solidFill>
                <a:latin typeface="Arial"/>
                <a:cs typeface="Arial"/>
              </a:rPr>
              <a:t>ع</a:t>
            </a:r>
            <a:r>
              <a:rPr dirty="0" smtClean="0" sz="1400" spc="185">
                <a:solidFill>
                  <a:srgbClr val="333331"/>
                </a:solidFill>
                <a:latin typeface="Arial"/>
                <a:cs typeface="Arial"/>
              </a:rPr>
              <a:t> </a:t>
            </a:r>
            <a:r>
              <a:rPr dirty="0" smtClean="0" sz="1400" spc="140">
                <a:solidFill>
                  <a:srgbClr val="333331"/>
                </a:solidFill>
                <a:latin typeface="Arial"/>
                <a:cs typeface="Arial"/>
              </a:rPr>
              <a:t>ه</a:t>
            </a:r>
            <a:r>
              <a:rPr dirty="0" smtClean="0" sz="1400" spc="-385">
                <a:solidFill>
                  <a:srgbClr val="333331"/>
                </a:solidFill>
                <a:latin typeface="Arial"/>
                <a:cs typeface="Arial"/>
              </a:rPr>
              <a:t>ن</a:t>
            </a:r>
            <a:r>
              <a:rPr dirty="0" smtClean="0" sz="1400" spc="0">
                <a:solidFill>
                  <a:srgbClr val="333331"/>
                </a:solidFill>
                <a:latin typeface="Arial"/>
                <a:cs typeface="Arial"/>
              </a:rPr>
              <a:t>ا</a:t>
            </a:r>
            <a:r>
              <a:rPr dirty="0" smtClean="0" sz="1400" spc="180">
                <a:solidFill>
                  <a:srgbClr val="333331"/>
                </a:solidFill>
                <a:latin typeface="Arial"/>
                <a:cs typeface="Arial"/>
              </a:rPr>
              <a:t> </a:t>
            </a:r>
            <a:r>
              <a:rPr dirty="0" smtClean="0" sz="1400" spc="-65">
                <a:solidFill>
                  <a:srgbClr val="333331"/>
                </a:solidFill>
                <a:latin typeface="Arial"/>
                <a:cs typeface="Arial"/>
              </a:rPr>
              <a:t>ي</a:t>
            </a:r>
            <a:r>
              <a:rPr dirty="0" smtClean="0" sz="1400" spc="-415">
                <a:solidFill>
                  <a:srgbClr val="333331"/>
                </a:solidFill>
                <a:latin typeface="Arial"/>
                <a:cs typeface="Arial"/>
              </a:rPr>
              <a:t>ل</a:t>
            </a:r>
            <a:r>
              <a:rPr dirty="0" smtClean="0" sz="1400" spc="-35">
                <a:solidFill>
                  <a:srgbClr val="333331"/>
                </a:solidFill>
                <a:latin typeface="Arial"/>
                <a:cs typeface="Arial"/>
              </a:rPr>
              <a:t>ع</a:t>
            </a:r>
            <a:r>
              <a:rPr dirty="0" smtClean="0" sz="1400" spc="185">
                <a:solidFill>
                  <a:srgbClr val="333331"/>
                </a:solidFill>
                <a:latin typeface="Arial"/>
                <a:cs typeface="Arial"/>
              </a:rPr>
              <a:t> </a:t>
            </a:r>
            <a:r>
              <a:rPr dirty="0" smtClean="0" sz="1400" spc="140">
                <a:solidFill>
                  <a:srgbClr val="333331"/>
                </a:solidFill>
                <a:latin typeface="Arial"/>
                <a:cs typeface="Arial"/>
              </a:rPr>
              <a:t>ه</a:t>
            </a:r>
            <a:r>
              <a:rPr dirty="0" smtClean="0" sz="1400" spc="-730">
                <a:solidFill>
                  <a:srgbClr val="333331"/>
                </a:solidFill>
                <a:latin typeface="Arial"/>
                <a:cs typeface="Arial"/>
              </a:rPr>
              <a:t>ف</a:t>
            </a:r>
            <a:r>
              <a:rPr dirty="0" smtClean="0" sz="1400" spc="-540">
                <a:solidFill>
                  <a:srgbClr val="333331"/>
                </a:solidFill>
                <a:latin typeface="Arial"/>
                <a:cs typeface="Arial"/>
              </a:rPr>
              <a:t>ي</a:t>
            </a:r>
            <a:r>
              <a:rPr dirty="0" smtClean="0" sz="1400" spc="5">
                <a:solidFill>
                  <a:srgbClr val="333331"/>
                </a:solidFill>
                <a:latin typeface="Arial"/>
                <a:cs typeface="Arial"/>
              </a:rPr>
              <a:t>ر</a:t>
            </a:r>
            <a:r>
              <a:rPr dirty="0" smtClean="0" sz="1400" spc="-210">
                <a:solidFill>
                  <a:srgbClr val="333331"/>
                </a:solidFill>
                <a:latin typeface="Arial"/>
                <a:cs typeface="Arial"/>
              </a:rPr>
              <a:t>ع</a:t>
            </a:r>
            <a:r>
              <a:rPr dirty="0" smtClean="0" sz="1400" spc="-660">
                <a:solidFill>
                  <a:srgbClr val="333331"/>
                </a:solidFill>
                <a:latin typeface="Arial"/>
                <a:cs typeface="Arial"/>
              </a:rPr>
              <a:t>ت</a:t>
            </a:r>
            <a:r>
              <a:rPr dirty="0" smtClean="0" sz="1400" spc="185">
                <a:solidFill>
                  <a:srgbClr val="333331"/>
                </a:solidFill>
                <a:latin typeface="Arial"/>
                <a:cs typeface="Arial"/>
              </a:rPr>
              <a:t> </a:t>
            </a:r>
            <a:r>
              <a:rPr dirty="0" smtClean="0" sz="1400" spc="15">
                <a:solidFill>
                  <a:srgbClr val="333331"/>
                </a:solidFill>
                <a:latin typeface="Arial"/>
                <a:cs typeface="Arial"/>
              </a:rPr>
              <a:t>ن</a:t>
            </a:r>
            <a:r>
              <a:rPr dirty="0" smtClean="0" sz="1400" spc="-290">
                <a:solidFill>
                  <a:srgbClr val="333331"/>
                </a:solidFill>
                <a:latin typeface="Arial"/>
                <a:cs typeface="Arial"/>
              </a:rPr>
              <a:t>ك</a:t>
            </a:r>
            <a:r>
              <a:rPr dirty="0" smtClean="0" sz="1400" spc="80">
                <a:solidFill>
                  <a:srgbClr val="333331"/>
                </a:solidFill>
                <a:latin typeface="Arial"/>
                <a:cs typeface="Arial"/>
              </a:rPr>
              <a:t>م</a:t>
            </a:r>
            <a:r>
              <a:rPr dirty="0" smtClean="0" sz="1400" spc="-555">
                <a:solidFill>
                  <a:srgbClr val="333331"/>
                </a:solidFill>
                <a:latin typeface="Arial"/>
                <a:cs typeface="Arial"/>
              </a:rPr>
              <a:t>ي</a:t>
            </a:r>
            <a:r>
              <a:rPr dirty="0" smtClean="0" sz="1400" spc="185">
                <a:solidFill>
                  <a:srgbClr val="333331"/>
                </a:solidFill>
                <a:latin typeface="Arial"/>
                <a:cs typeface="Arial"/>
              </a:rPr>
              <a:t> </a:t>
            </a:r>
            <a:r>
              <a:rPr dirty="0" smtClean="0" sz="1400" spc="-65">
                <a:solidFill>
                  <a:srgbClr val="333331"/>
                </a:solidFill>
                <a:latin typeface="Arial"/>
                <a:cs typeface="Arial"/>
              </a:rPr>
              <a:t>ي</a:t>
            </a:r>
            <a:r>
              <a:rPr dirty="0" smtClean="0" sz="1400" spc="-20">
                <a:solidFill>
                  <a:srgbClr val="333331"/>
                </a:solidFill>
                <a:latin typeface="Arial"/>
                <a:cs typeface="Arial"/>
              </a:rPr>
              <a:t>ع</a:t>
            </a:r>
            <a:r>
              <a:rPr dirty="0" smtClean="0" sz="1400" spc="5">
                <a:solidFill>
                  <a:srgbClr val="333331"/>
                </a:solidFill>
                <a:latin typeface="Arial"/>
                <a:cs typeface="Arial"/>
              </a:rPr>
              <a:t>ا</a:t>
            </a:r>
            <a:r>
              <a:rPr dirty="0" smtClean="0" sz="1400" spc="5">
                <a:solidFill>
                  <a:srgbClr val="333331"/>
                </a:solidFill>
                <a:latin typeface="Arial"/>
                <a:cs typeface="Arial"/>
              </a:rPr>
              <a:t>د</a:t>
            </a:r>
            <a:r>
              <a:rPr dirty="0" smtClean="0" sz="1400" spc="-645">
                <a:solidFill>
                  <a:srgbClr val="333331"/>
                </a:solidFill>
                <a:latin typeface="Arial"/>
                <a:cs typeface="Arial"/>
              </a:rPr>
              <a:t>ب</a:t>
            </a:r>
            <a:r>
              <a:rPr dirty="0" smtClean="0" sz="1400" spc="-170">
                <a:solidFill>
                  <a:srgbClr val="333331"/>
                </a:solidFill>
                <a:latin typeface="Arial"/>
                <a:cs typeface="Arial"/>
              </a:rPr>
              <a:t>ل</a:t>
            </a:r>
            <a:r>
              <a:rPr dirty="0" smtClean="0" sz="1400" spc="-55">
                <a:solidFill>
                  <a:srgbClr val="333331"/>
                </a:solidFill>
                <a:latin typeface="Arial"/>
                <a:cs typeface="Arial"/>
              </a:rPr>
              <a:t>ا</a:t>
            </a:r>
            <a:r>
              <a:rPr dirty="0" smtClean="0" sz="1400" spc="0">
                <a:solidFill>
                  <a:srgbClr val="333331"/>
                </a:solidFill>
                <a:latin typeface="Arial"/>
                <a:cs typeface="Arial"/>
              </a:rPr>
              <a:t>ا </a:t>
            </a:r>
            <a:r>
              <a:rPr dirty="0" smtClean="0" sz="1400" spc="-105">
                <a:solidFill>
                  <a:srgbClr val="333331"/>
                </a:solidFill>
                <a:latin typeface="Arial"/>
                <a:cs typeface="Arial"/>
              </a:rPr>
              <a:t> </a:t>
            </a:r>
            <a:r>
              <a:rPr dirty="0" smtClean="0" sz="1400" spc="5">
                <a:solidFill>
                  <a:srgbClr val="333331"/>
                </a:solidFill>
                <a:latin typeface="Arial"/>
                <a:cs typeface="Arial"/>
              </a:rPr>
              <a:t>ر</a:t>
            </a:r>
            <a:r>
              <a:rPr dirty="0" smtClean="0" sz="1400" spc="-540">
                <a:solidFill>
                  <a:srgbClr val="333331"/>
                </a:solidFill>
                <a:latin typeface="Arial"/>
                <a:cs typeface="Arial"/>
              </a:rPr>
              <a:t>ي</a:t>
            </a:r>
            <a:r>
              <a:rPr dirty="0" smtClean="0" sz="1400" spc="-290">
                <a:solidFill>
                  <a:srgbClr val="333331"/>
                </a:solidFill>
                <a:latin typeface="Arial"/>
                <a:cs typeface="Arial"/>
              </a:rPr>
              <a:t>ك</a:t>
            </a:r>
            <a:r>
              <a:rPr dirty="0" smtClean="0" sz="1400" spc="-730">
                <a:solidFill>
                  <a:srgbClr val="333331"/>
                </a:solidFill>
                <a:latin typeface="Arial"/>
                <a:cs typeface="Arial"/>
              </a:rPr>
              <a:t>ف</a:t>
            </a:r>
            <a:r>
              <a:rPr dirty="0" smtClean="0" sz="1400" spc="-645">
                <a:solidFill>
                  <a:srgbClr val="333331"/>
                </a:solidFill>
                <a:latin typeface="Arial"/>
                <a:cs typeface="Arial"/>
              </a:rPr>
              <a:t>ت</a:t>
            </a:r>
            <a:r>
              <a:rPr dirty="0" smtClean="0" sz="1400" spc="-415">
                <a:solidFill>
                  <a:srgbClr val="333331"/>
                </a:solidFill>
                <a:latin typeface="Arial"/>
                <a:cs typeface="Arial"/>
              </a:rPr>
              <a:t>ل</a:t>
            </a:r>
            <a:r>
              <a:rPr dirty="0" smtClean="0" sz="1400" spc="0">
                <a:solidFill>
                  <a:srgbClr val="333331"/>
                </a:solidFill>
                <a:latin typeface="Arial"/>
                <a:cs typeface="Arial"/>
              </a:rPr>
              <a:t>ا</a:t>
            </a:r>
            <a:r>
              <a:rPr dirty="0" smtClean="0" sz="1400" spc="0">
                <a:solidFill>
                  <a:srgbClr val="333331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333331"/>
                </a:solidFill>
                <a:latin typeface="Arial"/>
                <a:cs typeface="Arial"/>
              </a:rPr>
              <a:t>ب</a:t>
            </a:r>
            <a:r>
              <a:rPr dirty="0" smtClean="0" sz="1400" spc="-45">
                <a:solidFill>
                  <a:srgbClr val="333331"/>
                </a:solidFill>
                <a:latin typeface="Arial"/>
                <a:cs typeface="Arial"/>
              </a:rPr>
              <a:t>ح</a:t>
            </a:r>
            <a:r>
              <a:rPr dirty="0" smtClean="0" sz="1400" spc="35">
                <a:solidFill>
                  <a:srgbClr val="333331"/>
                </a:solidFill>
                <a:latin typeface="Arial"/>
                <a:cs typeface="Arial"/>
              </a:rPr>
              <a:t>ا</a:t>
            </a:r>
            <a:r>
              <a:rPr dirty="0" smtClean="0" sz="1400" spc="-355">
                <a:solidFill>
                  <a:srgbClr val="333331"/>
                </a:solidFill>
                <a:latin typeface="Arial"/>
                <a:cs typeface="Arial"/>
              </a:rPr>
              <a:t>ص</a:t>
            </a:r>
            <a:r>
              <a:rPr dirty="0" smtClean="0" sz="1400" spc="120">
                <a:solidFill>
                  <a:srgbClr val="333331"/>
                </a:solidFill>
                <a:latin typeface="Arial"/>
                <a:cs typeface="Arial"/>
              </a:rPr>
              <a:t> </a:t>
            </a:r>
            <a:r>
              <a:rPr dirty="0" smtClean="0" sz="1400" spc="5">
                <a:solidFill>
                  <a:srgbClr val="333331"/>
                </a:solidFill>
                <a:latin typeface="Arial"/>
                <a:cs typeface="Arial"/>
              </a:rPr>
              <a:t>ز</a:t>
            </a:r>
            <a:r>
              <a:rPr dirty="0" smtClean="0" sz="1400" spc="-540">
                <a:solidFill>
                  <a:srgbClr val="333331"/>
                </a:solidFill>
                <a:latin typeface="Arial"/>
                <a:cs typeface="Arial"/>
              </a:rPr>
              <a:t>ي</a:t>
            </a:r>
            <a:r>
              <a:rPr dirty="0" smtClean="0" sz="1400" spc="80">
                <a:solidFill>
                  <a:srgbClr val="333331"/>
                </a:solidFill>
                <a:latin typeface="Arial"/>
                <a:cs typeface="Arial"/>
              </a:rPr>
              <a:t>م</a:t>
            </a:r>
            <a:r>
              <a:rPr dirty="0" smtClean="0" sz="1400" spc="-645">
                <a:solidFill>
                  <a:srgbClr val="333331"/>
                </a:solidFill>
                <a:latin typeface="Arial"/>
                <a:cs typeface="Arial"/>
              </a:rPr>
              <a:t>ت</a:t>
            </a:r>
            <a:r>
              <a:rPr dirty="0" smtClean="0" sz="1400" spc="-540">
                <a:solidFill>
                  <a:srgbClr val="333331"/>
                </a:solidFill>
                <a:latin typeface="Arial"/>
                <a:cs typeface="Arial"/>
              </a:rPr>
              <a:t>ي</a:t>
            </a:r>
            <a:r>
              <a:rPr dirty="0" smtClean="0" sz="1400" spc="0">
                <a:solidFill>
                  <a:srgbClr val="333331"/>
                </a:solidFill>
                <a:latin typeface="Arial"/>
                <a:cs typeface="Arial"/>
              </a:rPr>
              <a:t>و</a:t>
            </a:r>
            <a:r>
              <a:rPr dirty="0" smtClean="0" sz="1400" spc="125">
                <a:solidFill>
                  <a:srgbClr val="333331"/>
                </a:solidFill>
                <a:latin typeface="Arial"/>
                <a:cs typeface="Arial"/>
              </a:rPr>
              <a:t> </a:t>
            </a:r>
            <a:r>
              <a:rPr dirty="0" smtClean="0" sz="1400" spc="5">
                <a:solidFill>
                  <a:srgbClr val="333331"/>
                </a:solidFill>
                <a:latin typeface="Arial"/>
                <a:cs typeface="Arial"/>
              </a:rPr>
              <a:t>د</a:t>
            </a:r>
            <a:r>
              <a:rPr dirty="0" smtClean="0" sz="1400" spc="-540">
                <a:solidFill>
                  <a:srgbClr val="333331"/>
                </a:solidFill>
                <a:latin typeface="Arial"/>
                <a:cs typeface="Arial"/>
              </a:rPr>
              <a:t>ي</a:t>
            </a:r>
            <a:r>
              <a:rPr dirty="0" smtClean="0" sz="1400" spc="-730">
                <a:solidFill>
                  <a:srgbClr val="333331"/>
                </a:solidFill>
                <a:latin typeface="Arial"/>
                <a:cs typeface="Arial"/>
              </a:rPr>
              <a:t>ف</a:t>
            </a:r>
            <a:r>
              <a:rPr dirty="0" smtClean="0" sz="1400" spc="80">
                <a:solidFill>
                  <a:srgbClr val="333331"/>
                </a:solidFill>
                <a:latin typeface="Arial"/>
                <a:cs typeface="Arial"/>
              </a:rPr>
              <a:t>م</a:t>
            </a:r>
            <a:r>
              <a:rPr dirty="0" smtClean="0" sz="1400" spc="-415">
                <a:solidFill>
                  <a:srgbClr val="333331"/>
                </a:solidFill>
                <a:latin typeface="Arial"/>
                <a:cs typeface="Arial"/>
              </a:rPr>
              <a:t>ل</a:t>
            </a:r>
            <a:r>
              <a:rPr dirty="0" smtClean="0" sz="1400" spc="5">
                <a:solidFill>
                  <a:srgbClr val="333331"/>
                </a:solidFill>
                <a:latin typeface="Arial"/>
                <a:cs typeface="Arial"/>
              </a:rPr>
              <a:t>ا</a:t>
            </a:r>
            <a:r>
              <a:rPr dirty="0" smtClean="0" sz="1400" spc="0">
                <a:solidFill>
                  <a:srgbClr val="333331"/>
                </a:solidFill>
                <a:latin typeface="Arial"/>
                <a:cs typeface="Arial"/>
              </a:rPr>
              <a:t>و</a:t>
            </a:r>
            <a:r>
              <a:rPr dirty="0" smtClean="0" sz="1400" spc="125">
                <a:solidFill>
                  <a:srgbClr val="333331"/>
                </a:solidFill>
                <a:latin typeface="Arial"/>
                <a:cs typeface="Arial"/>
              </a:rPr>
              <a:t> </a:t>
            </a:r>
            <a:r>
              <a:rPr dirty="0" smtClean="0" sz="1400" spc="5">
                <a:solidFill>
                  <a:srgbClr val="333331"/>
                </a:solidFill>
                <a:latin typeface="Arial"/>
                <a:cs typeface="Arial"/>
              </a:rPr>
              <a:t>د</a:t>
            </a:r>
            <a:r>
              <a:rPr dirty="0" smtClean="0" sz="1400" spc="-540">
                <a:solidFill>
                  <a:srgbClr val="333331"/>
                </a:solidFill>
                <a:latin typeface="Arial"/>
                <a:cs typeface="Arial"/>
              </a:rPr>
              <a:t>ي</a:t>
            </a:r>
            <a:r>
              <a:rPr dirty="0" smtClean="0" sz="1400" spc="5">
                <a:solidFill>
                  <a:srgbClr val="333331"/>
                </a:solidFill>
                <a:latin typeface="Arial"/>
                <a:cs typeface="Arial"/>
              </a:rPr>
              <a:t>د</a:t>
            </a:r>
            <a:r>
              <a:rPr dirty="0" smtClean="0" sz="1400" spc="-45">
                <a:solidFill>
                  <a:srgbClr val="333331"/>
                </a:solidFill>
                <a:latin typeface="Arial"/>
                <a:cs typeface="Arial"/>
              </a:rPr>
              <a:t>ج</a:t>
            </a:r>
            <a:r>
              <a:rPr dirty="0" smtClean="0" sz="1400" spc="-415">
                <a:solidFill>
                  <a:srgbClr val="333331"/>
                </a:solidFill>
                <a:latin typeface="Arial"/>
                <a:cs typeface="Arial"/>
              </a:rPr>
              <a:t>ل</a:t>
            </a:r>
            <a:r>
              <a:rPr dirty="0" smtClean="0" sz="1400" spc="0">
                <a:solidFill>
                  <a:srgbClr val="333331"/>
                </a:solidFill>
                <a:latin typeface="Arial"/>
                <a:cs typeface="Arial"/>
              </a:rPr>
              <a:t>ا</a:t>
            </a:r>
            <a:r>
              <a:rPr dirty="0" smtClean="0" sz="1400" spc="120">
                <a:solidFill>
                  <a:srgbClr val="333331"/>
                </a:solidFill>
                <a:latin typeface="Arial"/>
                <a:cs typeface="Arial"/>
              </a:rPr>
              <a:t> </a:t>
            </a:r>
            <a:r>
              <a:rPr dirty="0" smtClean="0" sz="1400" spc="-65">
                <a:solidFill>
                  <a:srgbClr val="333331"/>
                </a:solidFill>
                <a:latin typeface="Arial"/>
                <a:cs typeface="Arial"/>
              </a:rPr>
              <a:t>ي</a:t>
            </a:r>
            <a:r>
              <a:rPr dirty="0" smtClean="0" sz="1400" spc="-415">
                <a:solidFill>
                  <a:srgbClr val="333331"/>
                </a:solidFill>
                <a:latin typeface="Arial"/>
                <a:cs typeface="Arial"/>
              </a:rPr>
              <a:t>ل</a:t>
            </a:r>
            <a:r>
              <a:rPr dirty="0" smtClean="0" sz="1400" spc="0">
                <a:solidFill>
                  <a:srgbClr val="333331"/>
                </a:solidFill>
                <a:latin typeface="Arial"/>
                <a:cs typeface="Arial"/>
              </a:rPr>
              <a:t>ا</a:t>
            </a:r>
            <a:r>
              <a:rPr dirty="0" smtClean="0" sz="1400" spc="120">
                <a:solidFill>
                  <a:srgbClr val="333331"/>
                </a:solidFill>
                <a:latin typeface="Arial"/>
                <a:cs typeface="Arial"/>
              </a:rPr>
              <a:t> </a:t>
            </a:r>
            <a:r>
              <a:rPr dirty="0" smtClean="0" sz="1400" spc="5">
                <a:solidFill>
                  <a:srgbClr val="333331"/>
                </a:solidFill>
                <a:latin typeface="Arial"/>
                <a:cs typeface="Arial"/>
              </a:rPr>
              <a:t>ل</a:t>
            </a:r>
            <a:r>
              <a:rPr dirty="0" smtClean="0" sz="1400" spc="15">
                <a:solidFill>
                  <a:srgbClr val="333331"/>
                </a:solidFill>
                <a:latin typeface="Arial"/>
                <a:cs typeface="Arial"/>
              </a:rPr>
              <a:t>و</a:t>
            </a:r>
            <a:r>
              <a:rPr dirty="0" smtClean="0" sz="1400" spc="-345">
                <a:solidFill>
                  <a:srgbClr val="333331"/>
                </a:solidFill>
                <a:latin typeface="Arial"/>
                <a:cs typeface="Arial"/>
              </a:rPr>
              <a:t>ص</a:t>
            </a:r>
            <a:r>
              <a:rPr dirty="0" smtClean="0" sz="1400" spc="15">
                <a:solidFill>
                  <a:srgbClr val="333331"/>
                </a:solidFill>
                <a:latin typeface="Arial"/>
                <a:cs typeface="Arial"/>
              </a:rPr>
              <a:t>و</a:t>
            </a:r>
            <a:r>
              <a:rPr dirty="0" smtClean="0" sz="1400" spc="-415">
                <a:solidFill>
                  <a:srgbClr val="333331"/>
                </a:solidFill>
                <a:latin typeface="Arial"/>
                <a:cs typeface="Arial"/>
              </a:rPr>
              <a:t>ل</a:t>
            </a:r>
            <a:r>
              <a:rPr dirty="0" smtClean="0" sz="1400" spc="0">
                <a:solidFill>
                  <a:srgbClr val="333331"/>
                </a:solidFill>
                <a:latin typeface="Arial"/>
                <a:cs typeface="Arial"/>
              </a:rPr>
              <a:t>ا</a:t>
            </a:r>
            <a:r>
              <a:rPr dirty="0" smtClean="0" sz="1400" spc="120">
                <a:solidFill>
                  <a:srgbClr val="333331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333331"/>
                </a:solidFill>
                <a:latin typeface="Arial"/>
                <a:cs typeface="Arial"/>
              </a:rPr>
              <a:t>ن</a:t>
            </a:r>
            <a:r>
              <a:rPr dirty="0" smtClean="0" sz="1400" spc="75">
                <a:solidFill>
                  <a:srgbClr val="333331"/>
                </a:solidFill>
                <a:latin typeface="Arial"/>
                <a:cs typeface="Arial"/>
              </a:rPr>
              <a:t>م</a:t>
            </a:r>
            <a:r>
              <a:rPr dirty="0" smtClean="0" sz="1400" spc="120">
                <a:solidFill>
                  <a:srgbClr val="333331"/>
                </a:solidFill>
                <a:latin typeface="Arial"/>
                <a:cs typeface="Arial"/>
              </a:rPr>
              <a:t> </a:t>
            </a:r>
            <a:r>
              <a:rPr dirty="0" smtClean="0" sz="1400" spc="-95">
                <a:solidFill>
                  <a:srgbClr val="333331"/>
                </a:solidFill>
                <a:latin typeface="Arial"/>
                <a:cs typeface="Arial"/>
              </a:rPr>
              <a:t>ه</a:t>
            </a:r>
            <a:r>
              <a:rPr dirty="0" smtClean="0" sz="1400" spc="-165">
                <a:solidFill>
                  <a:srgbClr val="333331"/>
                </a:solidFill>
                <a:latin typeface="Arial"/>
                <a:cs typeface="Arial"/>
              </a:rPr>
              <a:t>ن</a:t>
            </a:r>
            <a:r>
              <a:rPr dirty="0" smtClean="0" sz="1400" spc="-290">
                <a:solidFill>
                  <a:srgbClr val="333331"/>
                </a:solidFill>
                <a:latin typeface="Arial"/>
                <a:cs typeface="Arial"/>
              </a:rPr>
              <a:t>ك</a:t>
            </a:r>
            <a:r>
              <a:rPr dirty="0" smtClean="0" sz="1400" spc="80">
                <a:solidFill>
                  <a:srgbClr val="333331"/>
                </a:solidFill>
                <a:latin typeface="Arial"/>
                <a:cs typeface="Arial"/>
              </a:rPr>
              <a:t>م</a:t>
            </a:r>
            <a:r>
              <a:rPr dirty="0" smtClean="0" sz="1400" spc="-660">
                <a:solidFill>
                  <a:srgbClr val="333331"/>
                </a:solidFill>
                <a:latin typeface="Arial"/>
                <a:cs typeface="Arial"/>
              </a:rPr>
              <a:t>ت</a:t>
            </a:r>
            <a:r>
              <a:rPr dirty="0" smtClean="0" sz="1400" spc="125">
                <a:solidFill>
                  <a:srgbClr val="333331"/>
                </a:solidFill>
                <a:latin typeface="Arial"/>
                <a:cs typeface="Arial"/>
              </a:rPr>
              <a:t> </a:t>
            </a:r>
            <a:r>
              <a:rPr dirty="0" smtClean="0" sz="1400" spc="140">
                <a:solidFill>
                  <a:srgbClr val="333331"/>
                </a:solidFill>
                <a:latin typeface="Arial"/>
                <a:cs typeface="Arial"/>
              </a:rPr>
              <a:t>ه</a:t>
            </a:r>
            <a:r>
              <a:rPr dirty="0" smtClean="0" sz="1400" spc="-434">
                <a:solidFill>
                  <a:srgbClr val="333331"/>
                </a:solidFill>
                <a:latin typeface="Arial"/>
                <a:cs typeface="Arial"/>
              </a:rPr>
              <a:t>ق</a:t>
            </a:r>
            <a:r>
              <a:rPr dirty="0" smtClean="0" sz="1400" spc="-114">
                <a:solidFill>
                  <a:srgbClr val="333331"/>
                </a:solidFill>
                <a:latin typeface="Arial"/>
                <a:cs typeface="Arial"/>
              </a:rPr>
              <a:t>ل</a:t>
            </a:r>
            <a:r>
              <a:rPr dirty="0" smtClean="0" sz="1400" spc="-45">
                <a:solidFill>
                  <a:srgbClr val="333331"/>
                </a:solidFill>
                <a:latin typeface="Arial"/>
                <a:cs typeface="Arial"/>
              </a:rPr>
              <a:t>ا</a:t>
            </a:r>
            <a:r>
              <a:rPr dirty="0" smtClean="0" sz="1400" spc="-50">
                <a:solidFill>
                  <a:srgbClr val="333331"/>
                </a:solidFill>
                <a:latin typeface="Arial"/>
                <a:cs typeface="Arial"/>
              </a:rPr>
              <a:t>خ</a:t>
            </a:r>
            <a:r>
              <a:rPr dirty="0" smtClean="0" sz="1400" spc="120">
                <a:solidFill>
                  <a:srgbClr val="333331"/>
                </a:solidFill>
                <a:latin typeface="Arial"/>
                <a:cs typeface="Arial"/>
              </a:rPr>
              <a:t> </a:t>
            </a:r>
            <a:r>
              <a:rPr dirty="0" smtClean="0" sz="1400" spc="-105">
                <a:solidFill>
                  <a:srgbClr val="333331"/>
                </a:solidFill>
                <a:latin typeface="Arial"/>
                <a:cs typeface="Arial"/>
              </a:rPr>
              <a:t>ه</a:t>
            </a:r>
            <a:r>
              <a:rPr dirty="0" smtClean="0" sz="1400" spc="-200">
                <a:solidFill>
                  <a:srgbClr val="333331"/>
                </a:solidFill>
                <a:latin typeface="Arial"/>
                <a:cs typeface="Arial"/>
              </a:rPr>
              <a:t>ق</a:t>
            </a:r>
            <a:r>
              <a:rPr dirty="0" smtClean="0" sz="1400" spc="-540">
                <a:solidFill>
                  <a:srgbClr val="333331"/>
                </a:solidFill>
                <a:latin typeface="Arial"/>
                <a:cs typeface="Arial"/>
              </a:rPr>
              <a:t>ي</a:t>
            </a:r>
            <a:r>
              <a:rPr dirty="0" smtClean="0" sz="1400" spc="5">
                <a:solidFill>
                  <a:srgbClr val="333331"/>
                </a:solidFill>
                <a:latin typeface="Arial"/>
                <a:cs typeface="Arial"/>
              </a:rPr>
              <a:t>ر</a:t>
            </a:r>
            <a:r>
              <a:rPr dirty="0" smtClean="0" sz="1400" spc="5">
                <a:solidFill>
                  <a:srgbClr val="333331"/>
                </a:solidFill>
                <a:latin typeface="Arial"/>
                <a:cs typeface="Arial"/>
              </a:rPr>
              <a:t>ط</a:t>
            </a:r>
            <a:r>
              <a:rPr dirty="0" smtClean="0" sz="1400" spc="-660">
                <a:solidFill>
                  <a:srgbClr val="333331"/>
                </a:solidFill>
                <a:latin typeface="Arial"/>
                <a:cs typeface="Arial"/>
              </a:rPr>
              <a:t>ب</a:t>
            </a:r>
            <a:r>
              <a:rPr dirty="0" smtClean="0" sz="1400" spc="125">
                <a:solidFill>
                  <a:srgbClr val="333331"/>
                </a:solidFill>
                <a:latin typeface="Arial"/>
                <a:cs typeface="Arial"/>
              </a:rPr>
              <a:t> </a:t>
            </a:r>
            <a:r>
              <a:rPr dirty="0" smtClean="0" sz="1400" spc="140">
                <a:solidFill>
                  <a:srgbClr val="333331"/>
                </a:solidFill>
                <a:latin typeface="Arial"/>
                <a:cs typeface="Arial"/>
              </a:rPr>
              <a:t>ه</a:t>
            </a:r>
            <a:r>
              <a:rPr dirty="0" smtClean="0" sz="1400" spc="-645">
                <a:solidFill>
                  <a:srgbClr val="333331"/>
                </a:solidFill>
                <a:latin typeface="Arial"/>
                <a:cs typeface="Arial"/>
              </a:rPr>
              <a:t>ت</a:t>
            </a:r>
            <a:r>
              <a:rPr dirty="0" smtClean="0" sz="1400" spc="35">
                <a:solidFill>
                  <a:srgbClr val="333331"/>
                </a:solidFill>
                <a:latin typeface="Arial"/>
                <a:cs typeface="Arial"/>
              </a:rPr>
              <a:t>ا</a:t>
            </a:r>
            <a:r>
              <a:rPr dirty="0" smtClean="0" sz="1400" spc="80">
                <a:solidFill>
                  <a:srgbClr val="333331"/>
                </a:solidFill>
                <a:latin typeface="Arial"/>
                <a:cs typeface="Arial"/>
              </a:rPr>
              <a:t>م</a:t>
            </a:r>
            <a:r>
              <a:rPr dirty="0" smtClean="0" sz="1400" spc="15">
                <a:solidFill>
                  <a:srgbClr val="333331"/>
                </a:solidFill>
                <a:latin typeface="Arial"/>
                <a:cs typeface="Arial"/>
              </a:rPr>
              <a:t>و</a:t>
            </a:r>
            <a:r>
              <a:rPr dirty="0" smtClean="0" sz="1400" spc="-415">
                <a:solidFill>
                  <a:srgbClr val="333331"/>
                </a:solidFill>
                <a:latin typeface="Arial"/>
                <a:cs typeface="Arial"/>
              </a:rPr>
              <a:t>ل</a:t>
            </a:r>
            <a:r>
              <a:rPr dirty="0" smtClean="0" sz="1400" spc="-210">
                <a:solidFill>
                  <a:srgbClr val="333331"/>
                </a:solidFill>
                <a:latin typeface="Arial"/>
                <a:cs typeface="Arial"/>
              </a:rPr>
              <a:t>ع</a:t>
            </a:r>
            <a:r>
              <a:rPr dirty="0" smtClean="0" sz="1400" spc="80">
                <a:solidFill>
                  <a:srgbClr val="333331"/>
                </a:solidFill>
                <a:latin typeface="Arial"/>
                <a:cs typeface="Arial"/>
              </a:rPr>
              <a:t>م</a:t>
            </a:r>
            <a:r>
              <a:rPr dirty="0" smtClean="0" sz="1400" spc="0">
                <a:solidFill>
                  <a:srgbClr val="333331"/>
                </a:solidFill>
                <a:latin typeface="Arial"/>
                <a:cs typeface="Arial"/>
              </a:rPr>
              <a:t>و</a:t>
            </a:r>
            <a:r>
              <a:rPr dirty="0" smtClean="0" sz="1400" spc="125">
                <a:solidFill>
                  <a:srgbClr val="333331"/>
                </a:solidFill>
                <a:latin typeface="Arial"/>
                <a:cs typeface="Arial"/>
              </a:rPr>
              <a:t> </a:t>
            </a:r>
            <a:r>
              <a:rPr dirty="0" smtClean="0" sz="1400" spc="15">
                <a:solidFill>
                  <a:srgbClr val="333331"/>
                </a:solidFill>
                <a:latin typeface="Arial"/>
                <a:cs typeface="Arial"/>
              </a:rPr>
              <a:t>ن</a:t>
            </a:r>
            <a:r>
              <a:rPr dirty="0" smtClean="0" sz="1400" spc="35">
                <a:solidFill>
                  <a:srgbClr val="333331"/>
                </a:solidFill>
                <a:latin typeface="Arial"/>
                <a:cs typeface="Arial"/>
              </a:rPr>
              <a:t>ا</a:t>
            </a:r>
            <a:r>
              <a:rPr dirty="0" smtClean="0" sz="1400" spc="-409">
                <a:solidFill>
                  <a:srgbClr val="333331"/>
                </a:solidFill>
                <a:latin typeface="Arial"/>
                <a:cs typeface="Arial"/>
              </a:rPr>
              <a:t>س</a:t>
            </a:r>
            <a:r>
              <a:rPr dirty="0" smtClean="0" sz="1400" spc="-385">
                <a:solidFill>
                  <a:srgbClr val="333331"/>
                </a:solidFill>
                <a:latin typeface="Arial"/>
                <a:cs typeface="Arial"/>
              </a:rPr>
              <a:t>ن</a:t>
            </a:r>
            <a:r>
              <a:rPr dirty="0" smtClean="0" sz="1400" spc="-170">
                <a:solidFill>
                  <a:srgbClr val="333331"/>
                </a:solidFill>
                <a:latin typeface="Arial"/>
                <a:cs typeface="Arial"/>
              </a:rPr>
              <a:t>ل</a:t>
            </a:r>
            <a:r>
              <a:rPr dirty="0" smtClean="0" sz="1400" spc="-55">
                <a:solidFill>
                  <a:srgbClr val="333331"/>
                </a:solidFill>
                <a:latin typeface="Arial"/>
                <a:cs typeface="Arial"/>
              </a:rPr>
              <a:t>ا</a:t>
            </a:r>
            <a:r>
              <a:rPr dirty="0" smtClean="0" sz="1400" spc="0">
                <a:solidFill>
                  <a:srgbClr val="333331"/>
                </a:solidFill>
                <a:latin typeface="Arial"/>
                <a:cs typeface="Arial"/>
              </a:rPr>
              <a:t>ا</a:t>
            </a:r>
            <a:r>
              <a:rPr dirty="0" smtClean="0" sz="1400" spc="120">
                <a:solidFill>
                  <a:srgbClr val="333331"/>
                </a:solidFill>
                <a:latin typeface="Arial"/>
                <a:cs typeface="Arial"/>
              </a:rPr>
              <a:t> </a:t>
            </a:r>
            <a:r>
              <a:rPr dirty="0" smtClean="0" sz="1400" spc="5">
                <a:solidFill>
                  <a:srgbClr val="333331"/>
                </a:solidFill>
                <a:latin typeface="Arial"/>
                <a:cs typeface="Arial"/>
              </a:rPr>
              <a:t>ت</a:t>
            </a:r>
            <a:r>
              <a:rPr dirty="0" smtClean="0" sz="1400" spc="5">
                <a:solidFill>
                  <a:srgbClr val="333331"/>
                </a:solidFill>
                <a:latin typeface="Arial"/>
                <a:cs typeface="Arial"/>
              </a:rPr>
              <a:t>ا</a:t>
            </a:r>
            <a:r>
              <a:rPr dirty="0" smtClean="0" sz="1400" spc="5">
                <a:solidFill>
                  <a:srgbClr val="333331"/>
                </a:solidFill>
                <a:latin typeface="Arial"/>
                <a:cs typeface="Arial"/>
              </a:rPr>
              <a:t>ر</a:t>
            </a:r>
            <a:r>
              <a:rPr dirty="0" smtClean="0" sz="1400" spc="-645">
                <a:solidFill>
                  <a:srgbClr val="333331"/>
                </a:solidFill>
                <a:latin typeface="Arial"/>
                <a:cs typeface="Arial"/>
              </a:rPr>
              <a:t>ب</a:t>
            </a:r>
            <a:r>
              <a:rPr dirty="0" smtClean="0" sz="1400" spc="-50">
                <a:solidFill>
                  <a:srgbClr val="333331"/>
                </a:solidFill>
                <a:latin typeface="Arial"/>
                <a:cs typeface="Arial"/>
              </a:rPr>
              <a:t>خ</a:t>
            </a:r>
            <a:r>
              <a:rPr dirty="0" smtClean="0" sz="1400" spc="120">
                <a:solidFill>
                  <a:srgbClr val="333331"/>
                </a:solidFill>
                <a:latin typeface="Arial"/>
                <a:cs typeface="Arial"/>
              </a:rPr>
              <a:t> </a:t>
            </a:r>
            <a:r>
              <a:rPr dirty="0" smtClean="0" sz="1400" spc="5">
                <a:solidFill>
                  <a:srgbClr val="333331"/>
                </a:solidFill>
                <a:latin typeface="Arial"/>
                <a:cs typeface="Arial"/>
              </a:rPr>
              <a:t>ل</a:t>
            </a:r>
            <a:r>
              <a:rPr dirty="0" smtClean="0" sz="1400" spc="-440">
                <a:solidFill>
                  <a:srgbClr val="333331"/>
                </a:solidFill>
                <a:latin typeface="Arial"/>
                <a:cs typeface="Arial"/>
              </a:rPr>
              <a:t>ق</a:t>
            </a:r>
            <a:r>
              <a:rPr dirty="0" smtClean="0" sz="1400" spc="-210">
                <a:solidFill>
                  <a:srgbClr val="333331"/>
                </a:solidFill>
                <a:latin typeface="Arial"/>
                <a:cs typeface="Arial"/>
              </a:rPr>
              <a:t>ع</a:t>
            </a:r>
            <a:r>
              <a:rPr dirty="0" smtClean="0" sz="1400" spc="-415">
                <a:solidFill>
                  <a:srgbClr val="333331"/>
                </a:solidFill>
                <a:latin typeface="Arial"/>
                <a:cs typeface="Arial"/>
              </a:rPr>
              <a:t>ل</a:t>
            </a:r>
            <a:r>
              <a:rPr dirty="0" smtClean="0" sz="1400" spc="0">
                <a:solidFill>
                  <a:srgbClr val="333331"/>
                </a:solidFill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27"/>
              </a:spcBef>
            </a:pPr>
            <a:endParaRPr sz="500"/>
          </a:p>
          <a:p>
            <a:pPr algn="r" marR="138430">
              <a:lnSpc>
                <a:spcPct val="100000"/>
              </a:lnSpc>
            </a:pPr>
            <a:r>
              <a:rPr dirty="0" smtClean="0" sz="1400" spc="5">
                <a:solidFill>
                  <a:srgbClr val="333331"/>
                </a:solidFill>
                <a:latin typeface="Arial"/>
                <a:cs typeface="Arial"/>
              </a:rPr>
              <a:t>س</a:t>
            </a:r>
            <a:r>
              <a:rPr dirty="0" smtClean="0" sz="1400" spc="35">
                <a:solidFill>
                  <a:srgbClr val="333331"/>
                </a:solidFill>
                <a:latin typeface="Arial"/>
                <a:cs typeface="Arial"/>
              </a:rPr>
              <a:t>ا</a:t>
            </a:r>
            <a:r>
              <a:rPr dirty="0" smtClean="0" sz="1400" spc="-409">
                <a:solidFill>
                  <a:srgbClr val="333331"/>
                </a:solidFill>
                <a:latin typeface="Arial"/>
                <a:cs typeface="Arial"/>
              </a:rPr>
              <a:t>س</a:t>
            </a:r>
            <a:r>
              <a:rPr dirty="0" smtClean="0" sz="1400" spc="-45">
                <a:solidFill>
                  <a:srgbClr val="333331"/>
                </a:solidFill>
                <a:latin typeface="Arial"/>
                <a:cs typeface="Arial"/>
              </a:rPr>
              <a:t>ح</a:t>
            </a:r>
            <a:r>
              <a:rPr dirty="0" smtClean="0" sz="1400" spc="-170">
                <a:solidFill>
                  <a:srgbClr val="333331"/>
                </a:solidFill>
                <a:latin typeface="Arial"/>
                <a:cs typeface="Arial"/>
              </a:rPr>
              <a:t>ل</a:t>
            </a:r>
            <a:r>
              <a:rPr dirty="0" smtClean="0" sz="1400" spc="-55">
                <a:solidFill>
                  <a:srgbClr val="333331"/>
                </a:solidFill>
                <a:latin typeface="Arial"/>
                <a:cs typeface="Arial"/>
              </a:rPr>
              <a:t>ا</a:t>
            </a:r>
            <a:r>
              <a:rPr dirty="0" smtClean="0" sz="1400" spc="5">
                <a:solidFill>
                  <a:srgbClr val="333331"/>
                </a:solidFill>
                <a:latin typeface="Arial"/>
                <a:cs typeface="Arial"/>
              </a:rPr>
              <a:t>ا</a:t>
            </a:r>
            <a:r>
              <a:rPr dirty="0" smtClean="0" sz="1400" spc="0">
                <a:solidFill>
                  <a:srgbClr val="333331"/>
                </a:solidFill>
                <a:latin typeface="Arial"/>
                <a:cs typeface="Arial"/>
              </a:rPr>
              <a:t>و </a:t>
            </a:r>
            <a:r>
              <a:rPr dirty="0" smtClean="0" sz="1400" spc="60">
                <a:solidFill>
                  <a:srgbClr val="333331"/>
                </a:solidFill>
                <a:latin typeface="Arial"/>
                <a:cs typeface="Arial"/>
              </a:rPr>
              <a:t> </a:t>
            </a:r>
            <a:r>
              <a:rPr dirty="0" smtClean="0" sz="1400" spc="5">
                <a:solidFill>
                  <a:srgbClr val="333331"/>
                </a:solidFill>
                <a:latin typeface="Arial"/>
                <a:cs typeface="Arial"/>
              </a:rPr>
              <a:t>س</a:t>
            </a:r>
            <a:r>
              <a:rPr dirty="0" smtClean="0" sz="1400" spc="95">
                <a:solidFill>
                  <a:srgbClr val="333331"/>
                </a:solidFill>
                <a:latin typeface="Arial"/>
                <a:cs typeface="Arial"/>
              </a:rPr>
              <a:t>م</a:t>
            </a:r>
            <a:r>
              <a:rPr dirty="0" smtClean="0" sz="1400" spc="-415">
                <a:solidFill>
                  <a:srgbClr val="333331"/>
                </a:solidFill>
                <a:latin typeface="Arial"/>
                <a:cs typeface="Arial"/>
              </a:rPr>
              <a:t>ل</a:t>
            </a:r>
            <a:r>
              <a:rPr dirty="0" smtClean="0" sz="1400" spc="-645">
                <a:solidFill>
                  <a:srgbClr val="333331"/>
                </a:solidFill>
                <a:latin typeface="Arial"/>
                <a:cs typeface="Arial"/>
              </a:rPr>
              <a:t>ت</a:t>
            </a:r>
            <a:r>
              <a:rPr dirty="0" smtClean="0" sz="1400" spc="-415">
                <a:solidFill>
                  <a:srgbClr val="333331"/>
                </a:solidFill>
                <a:latin typeface="Arial"/>
                <a:cs typeface="Arial"/>
              </a:rPr>
              <a:t>ل</a:t>
            </a:r>
            <a:r>
              <a:rPr dirty="0" smtClean="0" sz="1400" spc="0">
                <a:solidFill>
                  <a:srgbClr val="333331"/>
                </a:solidFill>
                <a:latin typeface="Arial"/>
                <a:cs typeface="Arial"/>
              </a:rPr>
              <a:t>ا </a:t>
            </a:r>
            <a:r>
              <a:rPr dirty="0" smtClean="0" sz="1400" spc="55">
                <a:solidFill>
                  <a:srgbClr val="333331"/>
                </a:solidFill>
                <a:latin typeface="Arial"/>
                <a:cs typeface="Arial"/>
              </a:rPr>
              <a:t> </a:t>
            </a:r>
            <a:r>
              <a:rPr dirty="0" smtClean="0" sz="1400" spc="5">
                <a:solidFill>
                  <a:srgbClr val="333331"/>
                </a:solidFill>
                <a:latin typeface="Arial"/>
                <a:cs typeface="Arial"/>
              </a:rPr>
              <a:t>ث</a:t>
            </a:r>
            <a:r>
              <a:rPr dirty="0" smtClean="0" sz="1400" spc="-555">
                <a:solidFill>
                  <a:srgbClr val="333331"/>
                </a:solidFill>
                <a:latin typeface="Arial"/>
                <a:cs typeface="Arial"/>
              </a:rPr>
              <a:t>ي</a:t>
            </a:r>
            <a:r>
              <a:rPr dirty="0" smtClean="0" sz="1400" spc="-50">
                <a:solidFill>
                  <a:srgbClr val="333331"/>
                </a:solidFill>
                <a:latin typeface="Arial"/>
                <a:cs typeface="Arial"/>
              </a:rPr>
              <a:t>ح</a:t>
            </a:r>
            <a:r>
              <a:rPr dirty="0" smtClean="0" sz="1400" spc="-50">
                <a:solidFill>
                  <a:srgbClr val="333331"/>
                </a:solidFill>
                <a:latin typeface="Arial"/>
                <a:cs typeface="Arial"/>
              </a:rPr>
              <a:t> </a:t>
            </a:r>
            <a:r>
              <a:rPr dirty="0" smtClean="0" sz="1400" spc="55">
                <a:solidFill>
                  <a:srgbClr val="333331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333331"/>
                </a:solidFill>
                <a:latin typeface="Arial"/>
                <a:cs typeface="Arial"/>
              </a:rPr>
              <a:t>ن</a:t>
            </a:r>
            <a:r>
              <a:rPr dirty="0" smtClean="0" sz="1400" spc="75">
                <a:solidFill>
                  <a:srgbClr val="333331"/>
                </a:solidFill>
                <a:latin typeface="Arial"/>
                <a:cs typeface="Arial"/>
              </a:rPr>
              <a:t>م</a:t>
            </a:r>
            <a:r>
              <a:rPr dirty="0" smtClean="0" sz="1400" spc="75">
                <a:solidFill>
                  <a:srgbClr val="333331"/>
                </a:solidFill>
                <a:latin typeface="Arial"/>
                <a:cs typeface="Arial"/>
              </a:rPr>
              <a:t> </a:t>
            </a:r>
            <a:r>
              <a:rPr dirty="0" smtClean="0" sz="1400" spc="55">
                <a:solidFill>
                  <a:srgbClr val="333331"/>
                </a:solidFill>
                <a:latin typeface="Arial"/>
                <a:cs typeface="Arial"/>
              </a:rPr>
              <a:t> </a:t>
            </a:r>
            <a:r>
              <a:rPr dirty="0" smtClean="0" sz="1400" spc="10">
                <a:solidFill>
                  <a:srgbClr val="333331"/>
                </a:solidFill>
                <a:latin typeface="Arial"/>
                <a:cs typeface="Arial"/>
              </a:rPr>
              <a:t>ه</a:t>
            </a:r>
            <a:r>
              <a:rPr dirty="0" smtClean="0" sz="1400" spc="5">
                <a:solidFill>
                  <a:srgbClr val="333331"/>
                </a:solidFill>
                <a:latin typeface="Arial"/>
                <a:cs typeface="Arial"/>
              </a:rPr>
              <a:t>ر</a:t>
            </a:r>
            <a:r>
              <a:rPr dirty="0" smtClean="0" sz="1400" spc="-540">
                <a:solidFill>
                  <a:srgbClr val="333331"/>
                </a:solidFill>
                <a:latin typeface="Arial"/>
                <a:cs typeface="Arial"/>
              </a:rPr>
              <a:t>ي</a:t>
            </a:r>
            <a:r>
              <a:rPr dirty="0" smtClean="0" sz="1400" spc="-645">
                <a:solidFill>
                  <a:srgbClr val="333331"/>
                </a:solidFill>
                <a:latin typeface="Arial"/>
                <a:cs typeface="Arial"/>
              </a:rPr>
              <a:t>ث</a:t>
            </a:r>
            <a:r>
              <a:rPr dirty="0" smtClean="0" sz="1400" spc="-295">
                <a:solidFill>
                  <a:srgbClr val="333331"/>
                </a:solidFill>
                <a:latin typeface="Arial"/>
                <a:cs typeface="Arial"/>
              </a:rPr>
              <a:t>ك</a:t>
            </a:r>
            <a:r>
              <a:rPr dirty="0" smtClean="0" sz="1400" spc="-295">
                <a:solidFill>
                  <a:srgbClr val="333331"/>
                </a:solidFill>
                <a:latin typeface="Arial"/>
                <a:cs typeface="Arial"/>
              </a:rPr>
              <a:t> </a:t>
            </a:r>
            <a:r>
              <a:rPr dirty="0" smtClean="0" sz="1400" spc="55">
                <a:solidFill>
                  <a:srgbClr val="333331"/>
                </a:solidFill>
                <a:latin typeface="Arial"/>
                <a:cs typeface="Arial"/>
              </a:rPr>
              <a:t> </a:t>
            </a:r>
            <a:r>
              <a:rPr dirty="0" smtClean="0" sz="1400" spc="140">
                <a:solidFill>
                  <a:srgbClr val="333331"/>
                </a:solidFill>
                <a:latin typeface="Arial"/>
                <a:cs typeface="Arial"/>
              </a:rPr>
              <a:t>ه</a:t>
            </a:r>
            <a:r>
              <a:rPr dirty="0" smtClean="0" sz="1400" spc="-540">
                <a:solidFill>
                  <a:srgbClr val="333331"/>
                </a:solidFill>
                <a:latin typeface="Arial"/>
                <a:cs typeface="Arial"/>
              </a:rPr>
              <a:t>ي</a:t>
            </a:r>
            <a:r>
              <a:rPr dirty="0" smtClean="0" sz="1400" spc="-409">
                <a:solidFill>
                  <a:srgbClr val="333331"/>
                </a:solidFill>
                <a:latin typeface="Arial"/>
                <a:cs typeface="Arial"/>
              </a:rPr>
              <a:t>س</a:t>
            </a:r>
            <a:r>
              <a:rPr dirty="0" smtClean="0" sz="1400" spc="-730">
                <a:solidFill>
                  <a:srgbClr val="333331"/>
                </a:solidFill>
                <a:latin typeface="Arial"/>
                <a:cs typeface="Arial"/>
              </a:rPr>
              <a:t>ف</a:t>
            </a:r>
            <a:r>
              <a:rPr dirty="0" smtClean="0" sz="1400" spc="-385">
                <a:solidFill>
                  <a:srgbClr val="333331"/>
                </a:solidFill>
                <a:latin typeface="Arial"/>
                <a:cs typeface="Arial"/>
              </a:rPr>
              <a:t>ن</a:t>
            </a:r>
            <a:r>
              <a:rPr dirty="0" smtClean="0" sz="1400" spc="0">
                <a:solidFill>
                  <a:srgbClr val="333331"/>
                </a:solidFill>
                <a:latin typeface="Arial"/>
                <a:cs typeface="Arial"/>
              </a:rPr>
              <a:t>و </a:t>
            </a:r>
            <a:r>
              <a:rPr dirty="0" smtClean="0" sz="1400" spc="60">
                <a:solidFill>
                  <a:srgbClr val="333331"/>
                </a:solidFill>
                <a:latin typeface="Arial"/>
                <a:cs typeface="Arial"/>
              </a:rPr>
              <a:t> </a:t>
            </a:r>
            <a:r>
              <a:rPr dirty="0" smtClean="0" sz="1400" spc="140">
                <a:solidFill>
                  <a:srgbClr val="333331"/>
                </a:solidFill>
                <a:latin typeface="Arial"/>
                <a:cs typeface="Arial"/>
              </a:rPr>
              <a:t>ه</a:t>
            </a:r>
            <a:r>
              <a:rPr dirty="0" smtClean="0" sz="1400" spc="-530">
                <a:solidFill>
                  <a:srgbClr val="333331"/>
                </a:solidFill>
                <a:latin typeface="Arial"/>
                <a:cs typeface="Arial"/>
              </a:rPr>
              <a:t>ي</a:t>
            </a:r>
            <a:r>
              <a:rPr dirty="0" smtClean="0" sz="1400" spc="-415">
                <a:solidFill>
                  <a:srgbClr val="333331"/>
                </a:solidFill>
                <a:latin typeface="Arial"/>
                <a:cs typeface="Arial"/>
              </a:rPr>
              <a:t>ل</a:t>
            </a:r>
            <a:r>
              <a:rPr dirty="0" smtClean="0" sz="1400" spc="-440">
                <a:solidFill>
                  <a:srgbClr val="333331"/>
                </a:solidFill>
                <a:latin typeface="Arial"/>
                <a:cs typeface="Arial"/>
              </a:rPr>
              <a:t>ق</a:t>
            </a:r>
            <a:r>
              <a:rPr dirty="0" smtClean="0" sz="1400" spc="-35">
                <a:solidFill>
                  <a:srgbClr val="333331"/>
                </a:solidFill>
                <a:latin typeface="Arial"/>
                <a:cs typeface="Arial"/>
              </a:rPr>
              <a:t>ع</a:t>
            </a:r>
            <a:r>
              <a:rPr dirty="0" smtClean="0" sz="1400" spc="-35">
                <a:solidFill>
                  <a:srgbClr val="333331"/>
                </a:solidFill>
                <a:latin typeface="Arial"/>
                <a:cs typeface="Arial"/>
              </a:rPr>
              <a:t> </a:t>
            </a:r>
            <a:r>
              <a:rPr dirty="0" smtClean="0" sz="1400" spc="60">
                <a:solidFill>
                  <a:srgbClr val="333331"/>
                </a:solidFill>
                <a:latin typeface="Arial"/>
                <a:cs typeface="Arial"/>
              </a:rPr>
              <a:t> </a:t>
            </a:r>
            <a:r>
              <a:rPr dirty="0" smtClean="0" sz="1400" spc="35">
                <a:solidFill>
                  <a:srgbClr val="333331"/>
                </a:solidFill>
                <a:latin typeface="Arial"/>
                <a:cs typeface="Arial"/>
              </a:rPr>
              <a:t>ا</a:t>
            </a:r>
            <a:r>
              <a:rPr dirty="0" smtClean="0" sz="1400" spc="-540">
                <a:solidFill>
                  <a:srgbClr val="333331"/>
                </a:solidFill>
                <a:latin typeface="Arial"/>
                <a:cs typeface="Arial"/>
              </a:rPr>
              <a:t>ي</a:t>
            </a:r>
            <a:r>
              <a:rPr dirty="0" smtClean="0" sz="1400" spc="5">
                <a:solidFill>
                  <a:srgbClr val="333331"/>
                </a:solidFill>
                <a:latin typeface="Arial"/>
                <a:cs typeface="Arial"/>
              </a:rPr>
              <a:t>ا</a:t>
            </a:r>
            <a:r>
              <a:rPr dirty="0" smtClean="0" sz="1400" spc="5">
                <a:solidFill>
                  <a:srgbClr val="333331"/>
                </a:solidFill>
                <a:latin typeface="Arial"/>
                <a:cs typeface="Arial"/>
              </a:rPr>
              <a:t>ز</a:t>
            </a:r>
            <a:r>
              <a:rPr dirty="0" smtClean="0" sz="1400" spc="80">
                <a:solidFill>
                  <a:srgbClr val="333331"/>
                </a:solidFill>
                <a:latin typeface="Arial"/>
                <a:cs typeface="Arial"/>
              </a:rPr>
              <a:t>م</a:t>
            </a:r>
            <a:r>
              <a:rPr dirty="0" smtClean="0" sz="1400" spc="-660">
                <a:solidFill>
                  <a:srgbClr val="333331"/>
                </a:solidFill>
                <a:latin typeface="Arial"/>
                <a:cs typeface="Arial"/>
              </a:rPr>
              <a:t>ب</a:t>
            </a:r>
            <a:r>
              <a:rPr dirty="0" smtClean="0" sz="1400" spc="-660">
                <a:solidFill>
                  <a:srgbClr val="333331"/>
                </a:solidFill>
                <a:latin typeface="Arial"/>
                <a:cs typeface="Arial"/>
              </a:rPr>
              <a:t> </a:t>
            </a:r>
            <a:r>
              <a:rPr dirty="0" smtClean="0" sz="1400" spc="60">
                <a:solidFill>
                  <a:srgbClr val="333331"/>
                </a:solidFill>
                <a:latin typeface="Arial"/>
                <a:cs typeface="Arial"/>
              </a:rPr>
              <a:t> </a:t>
            </a:r>
            <a:r>
              <a:rPr dirty="0" smtClean="0" sz="1400" spc="5">
                <a:solidFill>
                  <a:srgbClr val="333331"/>
                </a:solidFill>
                <a:latin typeface="Arial"/>
                <a:cs typeface="Arial"/>
              </a:rPr>
              <a:t>ت</a:t>
            </a:r>
            <a:r>
              <a:rPr dirty="0" smtClean="0" sz="1400" spc="35">
                <a:solidFill>
                  <a:srgbClr val="333331"/>
                </a:solidFill>
                <a:latin typeface="Arial"/>
                <a:cs typeface="Arial"/>
              </a:rPr>
              <a:t>ا</a:t>
            </a:r>
            <a:r>
              <a:rPr dirty="0" smtClean="0" sz="1400" spc="80">
                <a:solidFill>
                  <a:srgbClr val="333331"/>
                </a:solidFill>
                <a:latin typeface="Arial"/>
                <a:cs typeface="Arial"/>
              </a:rPr>
              <a:t>م</a:t>
            </a:r>
            <a:r>
              <a:rPr dirty="0" smtClean="0" sz="1400" spc="5">
                <a:solidFill>
                  <a:srgbClr val="333331"/>
                </a:solidFill>
                <a:latin typeface="Arial"/>
                <a:cs typeface="Arial"/>
              </a:rPr>
              <a:t>ز</a:t>
            </a:r>
            <a:r>
              <a:rPr dirty="0" smtClean="0" sz="1400" spc="-170">
                <a:solidFill>
                  <a:srgbClr val="333331"/>
                </a:solidFill>
                <a:latin typeface="Arial"/>
                <a:cs typeface="Arial"/>
              </a:rPr>
              <a:t>ل</a:t>
            </a:r>
            <a:r>
              <a:rPr dirty="0" smtClean="0" sz="1400" spc="-55">
                <a:solidFill>
                  <a:srgbClr val="333331"/>
                </a:solidFill>
                <a:latin typeface="Arial"/>
                <a:cs typeface="Arial"/>
              </a:rPr>
              <a:t>ا</a:t>
            </a:r>
            <a:r>
              <a:rPr dirty="0" smtClean="0" sz="1400" spc="0">
                <a:solidFill>
                  <a:srgbClr val="333331"/>
                </a:solidFill>
                <a:latin typeface="Arial"/>
                <a:cs typeface="Arial"/>
              </a:rPr>
              <a:t>ا </a:t>
            </a:r>
            <a:r>
              <a:rPr dirty="0" smtClean="0" sz="1400" spc="55">
                <a:solidFill>
                  <a:srgbClr val="333331"/>
                </a:solidFill>
                <a:latin typeface="Arial"/>
                <a:cs typeface="Arial"/>
              </a:rPr>
              <a:t> </a:t>
            </a:r>
            <a:r>
              <a:rPr dirty="0" smtClean="0" sz="1400" spc="140">
                <a:solidFill>
                  <a:srgbClr val="333331"/>
                </a:solidFill>
                <a:latin typeface="Arial"/>
                <a:cs typeface="Arial"/>
              </a:rPr>
              <a:t>ة</a:t>
            </a:r>
            <a:r>
              <a:rPr dirty="0" smtClean="0" sz="1400" spc="-45">
                <a:solidFill>
                  <a:srgbClr val="333331"/>
                </a:solidFill>
                <a:latin typeface="Arial"/>
                <a:cs typeface="Arial"/>
              </a:rPr>
              <a:t>ج</a:t>
            </a:r>
            <a:r>
              <a:rPr dirty="0" smtClean="0" sz="1400" spc="-405">
                <a:solidFill>
                  <a:srgbClr val="333331"/>
                </a:solidFill>
                <a:latin typeface="Arial"/>
                <a:cs typeface="Arial"/>
              </a:rPr>
              <a:t>ل</a:t>
            </a:r>
            <a:r>
              <a:rPr dirty="0" smtClean="0" sz="1400" spc="50">
                <a:solidFill>
                  <a:srgbClr val="333331"/>
                </a:solidFill>
                <a:latin typeface="Arial"/>
                <a:cs typeface="Arial"/>
              </a:rPr>
              <a:t>ا</a:t>
            </a:r>
            <a:r>
              <a:rPr dirty="0" smtClean="0" sz="1400" spc="-210">
                <a:solidFill>
                  <a:srgbClr val="333331"/>
                </a:solidFill>
                <a:latin typeface="Arial"/>
                <a:cs typeface="Arial"/>
              </a:rPr>
              <a:t>ع</a:t>
            </a:r>
            <a:r>
              <a:rPr dirty="0" smtClean="0" sz="1400" spc="75">
                <a:solidFill>
                  <a:srgbClr val="333331"/>
                </a:solidFill>
                <a:latin typeface="Arial"/>
                <a:cs typeface="Arial"/>
              </a:rPr>
              <a:t>م</a:t>
            </a:r>
            <a:r>
              <a:rPr dirty="0" smtClean="0" sz="1400" spc="75">
                <a:solidFill>
                  <a:srgbClr val="333331"/>
                </a:solidFill>
                <a:latin typeface="Arial"/>
                <a:cs typeface="Arial"/>
              </a:rPr>
              <a:t> </a:t>
            </a:r>
            <a:r>
              <a:rPr dirty="0" smtClean="0" sz="1400" spc="55">
                <a:solidFill>
                  <a:srgbClr val="333331"/>
                </a:solidFill>
                <a:latin typeface="Arial"/>
                <a:cs typeface="Arial"/>
              </a:rPr>
              <a:t> </a:t>
            </a:r>
            <a:r>
              <a:rPr dirty="0" smtClean="0" sz="1400" spc="-65">
                <a:solidFill>
                  <a:srgbClr val="333331"/>
                </a:solidFill>
                <a:latin typeface="Arial"/>
                <a:cs typeface="Arial"/>
              </a:rPr>
              <a:t>ي</a:t>
            </a:r>
            <a:r>
              <a:rPr dirty="0" smtClean="0" sz="1400" spc="-730">
                <a:solidFill>
                  <a:srgbClr val="333331"/>
                </a:solidFill>
                <a:latin typeface="Arial"/>
                <a:cs typeface="Arial"/>
              </a:rPr>
              <a:t>ف</a:t>
            </a:r>
            <a:r>
              <a:rPr dirty="0" smtClean="0" sz="1400" spc="-730">
                <a:solidFill>
                  <a:srgbClr val="333331"/>
                </a:solidFill>
                <a:latin typeface="Arial"/>
                <a:cs typeface="Arial"/>
              </a:rPr>
              <a:t> </a:t>
            </a:r>
            <a:r>
              <a:rPr dirty="0" smtClean="0" sz="1400" spc="55">
                <a:solidFill>
                  <a:srgbClr val="333331"/>
                </a:solidFill>
                <a:latin typeface="Arial"/>
                <a:cs typeface="Arial"/>
              </a:rPr>
              <a:t> </a:t>
            </a:r>
            <a:r>
              <a:rPr dirty="0" smtClean="0" sz="1400" spc="-65">
                <a:solidFill>
                  <a:srgbClr val="333331"/>
                </a:solidFill>
                <a:latin typeface="Arial"/>
                <a:cs typeface="Arial"/>
              </a:rPr>
              <a:t>ي</a:t>
            </a:r>
            <a:r>
              <a:rPr dirty="0" smtClean="0" sz="1400" spc="-20">
                <a:solidFill>
                  <a:srgbClr val="333331"/>
                </a:solidFill>
                <a:latin typeface="Arial"/>
                <a:cs typeface="Arial"/>
              </a:rPr>
              <a:t>ع</a:t>
            </a:r>
            <a:r>
              <a:rPr dirty="0" smtClean="0" sz="1400" spc="5">
                <a:solidFill>
                  <a:srgbClr val="333331"/>
                </a:solidFill>
                <a:latin typeface="Arial"/>
                <a:cs typeface="Arial"/>
              </a:rPr>
              <a:t>ا</a:t>
            </a:r>
            <a:r>
              <a:rPr dirty="0" smtClean="0" sz="1400" spc="5">
                <a:solidFill>
                  <a:srgbClr val="333331"/>
                </a:solidFill>
                <a:latin typeface="Arial"/>
                <a:cs typeface="Arial"/>
              </a:rPr>
              <a:t>د</a:t>
            </a:r>
            <a:r>
              <a:rPr dirty="0" smtClean="0" sz="1400" spc="-645">
                <a:solidFill>
                  <a:srgbClr val="333331"/>
                </a:solidFill>
                <a:latin typeface="Arial"/>
                <a:cs typeface="Arial"/>
              </a:rPr>
              <a:t>ب</a:t>
            </a:r>
            <a:r>
              <a:rPr dirty="0" smtClean="0" sz="1400" spc="-170">
                <a:solidFill>
                  <a:srgbClr val="333331"/>
                </a:solidFill>
                <a:latin typeface="Arial"/>
                <a:cs typeface="Arial"/>
              </a:rPr>
              <a:t>ل</a:t>
            </a:r>
            <a:r>
              <a:rPr dirty="0" smtClean="0" sz="1400" spc="-55">
                <a:solidFill>
                  <a:srgbClr val="333331"/>
                </a:solidFill>
                <a:latin typeface="Arial"/>
                <a:cs typeface="Arial"/>
              </a:rPr>
              <a:t>ا</a:t>
            </a:r>
            <a:r>
              <a:rPr dirty="0" smtClean="0" sz="1400" spc="0">
                <a:solidFill>
                  <a:srgbClr val="333331"/>
                </a:solidFill>
                <a:latin typeface="Arial"/>
                <a:cs typeface="Arial"/>
              </a:rPr>
              <a:t>ا </a:t>
            </a:r>
            <a:r>
              <a:rPr dirty="0" smtClean="0" sz="1400" spc="55">
                <a:solidFill>
                  <a:srgbClr val="333331"/>
                </a:solidFill>
                <a:latin typeface="Arial"/>
                <a:cs typeface="Arial"/>
              </a:rPr>
              <a:t> </a:t>
            </a:r>
            <a:r>
              <a:rPr dirty="0" smtClean="0" sz="1400" spc="5">
                <a:solidFill>
                  <a:srgbClr val="333331"/>
                </a:solidFill>
                <a:latin typeface="Arial"/>
                <a:cs typeface="Arial"/>
              </a:rPr>
              <a:t>ر</a:t>
            </a:r>
            <a:r>
              <a:rPr dirty="0" smtClean="0" sz="1400" spc="-540">
                <a:solidFill>
                  <a:srgbClr val="333331"/>
                </a:solidFill>
                <a:latin typeface="Arial"/>
                <a:cs typeface="Arial"/>
              </a:rPr>
              <a:t>ي</a:t>
            </a:r>
            <a:r>
              <a:rPr dirty="0" smtClean="0" sz="1400" spc="-290">
                <a:solidFill>
                  <a:srgbClr val="333331"/>
                </a:solidFill>
                <a:latin typeface="Arial"/>
                <a:cs typeface="Arial"/>
              </a:rPr>
              <a:t>ك</a:t>
            </a:r>
            <a:r>
              <a:rPr dirty="0" smtClean="0" sz="1400" spc="-730">
                <a:solidFill>
                  <a:srgbClr val="333331"/>
                </a:solidFill>
                <a:latin typeface="Arial"/>
                <a:cs typeface="Arial"/>
              </a:rPr>
              <a:t>ف</a:t>
            </a:r>
            <a:r>
              <a:rPr dirty="0" smtClean="0" sz="1400" spc="-645">
                <a:solidFill>
                  <a:srgbClr val="333331"/>
                </a:solidFill>
                <a:latin typeface="Arial"/>
                <a:cs typeface="Arial"/>
              </a:rPr>
              <a:t>ت</a:t>
            </a:r>
            <a:r>
              <a:rPr dirty="0" smtClean="0" sz="1400" spc="-415">
                <a:solidFill>
                  <a:srgbClr val="333331"/>
                </a:solidFill>
                <a:latin typeface="Arial"/>
                <a:cs typeface="Arial"/>
              </a:rPr>
              <a:t>ل</a:t>
            </a:r>
            <a:r>
              <a:rPr dirty="0" smtClean="0" sz="1400" spc="0">
                <a:solidFill>
                  <a:srgbClr val="333331"/>
                </a:solidFill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4"/>
              </a:spcBef>
            </a:pPr>
            <a:endParaRPr sz="750"/>
          </a:p>
          <a:p>
            <a:pPr algn="r" marR="125730">
              <a:lnSpc>
                <a:spcPct val="100000"/>
              </a:lnSpc>
            </a:pPr>
            <a:r>
              <a:rPr dirty="0" smtClean="0" sz="1750" spc="10">
                <a:solidFill>
                  <a:srgbClr val="333331"/>
                </a:solidFill>
                <a:latin typeface="Calibri"/>
                <a:cs typeface="Calibri"/>
              </a:rPr>
              <a:t>.</a:t>
            </a:r>
            <a:r>
              <a:rPr dirty="0" smtClean="0" sz="1400" spc="15">
                <a:solidFill>
                  <a:srgbClr val="333331"/>
                </a:solidFill>
                <a:latin typeface="Arial"/>
                <a:cs typeface="Arial"/>
              </a:rPr>
              <a:t>ت</a:t>
            </a:r>
            <a:r>
              <a:rPr dirty="0" smtClean="0" sz="1400" spc="35">
                <a:solidFill>
                  <a:srgbClr val="333331"/>
                </a:solidFill>
                <a:latin typeface="Arial"/>
                <a:cs typeface="Arial"/>
              </a:rPr>
              <a:t>ا</a:t>
            </a:r>
            <a:r>
              <a:rPr dirty="0" smtClean="0" sz="1400" spc="80">
                <a:solidFill>
                  <a:srgbClr val="333331"/>
                </a:solidFill>
                <a:latin typeface="Arial"/>
                <a:cs typeface="Arial"/>
              </a:rPr>
              <a:t>م</a:t>
            </a:r>
            <a:r>
              <a:rPr dirty="0" smtClean="0" sz="1400" spc="5">
                <a:solidFill>
                  <a:srgbClr val="333331"/>
                </a:solidFill>
                <a:latin typeface="Arial"/>
                <a:cs typeface="Arial"/>
              </a:rPr>
              <a:t>ز</a:t>
            </a:r>
            <a:r>
              <a:rPr dirty="0" smtClean="0" sz="1400" spc="-170">
                <a:solidFill>
                  <a:srgbClr val="333331"/>
                </a:solidFill>
                <a:latin typeface="Arial"/>
                <a:cs typeface="Arial"/>
              </a:rPr>
              <a:t>ل</a:t>
            </a:r>
            <a:r>
              <a:rPr dirty="0" smtClean="0" sz="1400" spc="-55">
                <a:solidFill>
                  <a:srgbClr val="333331"/>
                </a:solidFill>
                <a:latin typeface="Arial"/>
                <a:cs typeface="Arial"/>
              </a:rPr>
              <a:t>ا</a:t>
            </a:r>
            <a:r>
              <a:rPr dirty="0" smtClean="0" sz="1400" spc="0">
                <a:solidFill>
                  <a:srgbClr val="333331"/>
                </a:solidFill>
                <a:latin typeface="Arial"/>
                <a:cs typeface="Arial"/>
              </a:rPr>
              <a:t>ا</a:t>
            </a:r>
            <a:r>
              <a:rPr dirty="0" smtClean="0" sz="1400" spc="25">
                <a:solidFill>
                  <a:srgbClr val="333331"/>
                </a:solidFill>
                <a:latin typeface="Arial"/>
                <a:cs typeface="Arial"/>
              </a:rPr>
              <a:t> </a:t>
            </a:r>
            <a:r>
              <a:rPr dirty="0" smtClean="0" sz="1400" spc="15">
                <a:solidFill>
                  <a:srgbClr val="333331"/>
                </a:solidFill>
                <a:latin typeface="Arial"/>
                <a:cs typeface="Arial"/>
              </a:rPr>
              <a:t>و</a:t>
            </a:r>
            <a:r>
              <a:rPr dirty="0" smtClean="0" sz="1400" spc="0">
                <a:solidFill>
                  <a:srgbClr val="333331"/>
                </a:solidFill>
                <a:latin typeface="Arial"/>
                <a:cs typeface="Arial"/>
              </a:rPr>
              <a:t>ا</a:t>
            </a:r>
            <a:r>
              <a:rPr dirty="0" smtClean="0" sz="1400" spc="25">
                <a:solidFill>
                  <a:srgbClr val="333331"/>
                </a:solidFill>
                <a:latin typeface="Arial"/>
                <a:cs typeface="Arial"/>
              </a:rPr>
              <a:t> </a:t>
            </a:r>
            <a:r>
              <a:rPr dirty="0" smtClean="0" sz="1400" spc="5">
                <a:solidFill>
                  <a:srgbClr val="333331"/>
                </a:solidFill>
                <a:latin typeface="Arial"/>
                <a:cs typeface="Arial"/>
              </a:rPr>
              <a:t>ت</a:t>
            </a:r>
            <a:r>
              <a:rPr dirty="0" smtClean="0" sz="1400" spc="-114">
                <a:solidFill>
                  <a:srgbClr val="333331"/>
                </a:solidFill>
                <a:latin typeface="Arial"/>
                <a:cs typeface="Arial"/>
              </a:rPr>
              <a:t>ل</a:t>
            </a:r>
            <a:r>
              <a:rPr dirty="0" smtClean="0" sz="1400" spc="-15">
                <a:solidFill>
                  <a:srgbClr val="333331"/>
                </a:solidFill>
                <a:latin typeface="Arial"/>
                <a:cs typeface="Arial"/>
              </a:rPr>
              <a:t>ا</a:t>
            </a:r>
            <a:r>
              <a:rPr dirty="0" smtClean="0" sz="1400" spc="-290">
                <a:solidFill>
                  <a:srgbClr val="333331"/>
                </a:solidFill>
                <a:latin typeface="Arial"/>
                <a:cs typeface="Arial"/>
              </a:rPr>
              <a:t>ك</a:t>
            </a:r>
            <a:r>
              <a:rPr dirty="0" smtClean="0" sz="1400" spc="-409">
                <a:solidFill>
                  <a:srgbClr val="333331"/>
                </a:solidFill>
                <a:latin typeface="Arial"/>
                <a:cs typeface="Arial"/>
              </a:rPr>
              <a:t>ش</a:t>
            </a:r>
            <a:r>
              <a:rPr dirty="0" smtClean="0" sz="1400" spc="80">
                <a:solidFill>
                  <a:srgbClr val="333331"/>
                </a:solidFill>
                <a:latin typeface="Arial"/>
                <a:cs typeface="Arial"/>
              </a:rPr>
              <a:t>م</a:t>
            </a:r>
            <a:r>
              <a:rPr dirty="0" smtClean="0" sz="1400" spc="-415">
                <a:solidFill>
                  <a:srgbClr val="333331"/>
                </a:solidFill>
                <a:latin typeface="Arial"/>
                <a:cs typeface="Arial"/>
              </a:rPr>
              <a:t>ل</a:t>
            </a:r>
            <a:r>
              <a:rPr dirty="0" smtClean="0" sz="1400" spc="35">
                <a:solidFill>
                  <a:srgbClr val="333331"/>
                </a:solidFill>
                <a:latin typeface="Arial"/>
                <a:cs typeface="Arial"/>
              </a:rPr>
              <a:t>ا</a:t>
            </a:r>
            <a:r>
              <a:rPr dirty="0" smtClean="0" sz="1400" spc="-660">
                <a:solidFill>
                  <a:srgbClr val="333331"/>
                </a:solidFill>
                <a:latin typeface="Arial"/>
                <a:cs typeface="Arial"/>
              </a:rPr>
              <a:t>ب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000"/>
              </a:lnSpc>
              <a:spcBef>
                <a:spcPts val="82"/>
              </a:spcBef>
            </a:pPr>
            <a:endParaRPr sz="1000"/>
          </a:p>
          <a:p>
            <a:pPr algn="r" marR="111125">
              <a:lnSpc>
                <a:spcPct val="100000"/>
              </a:lnSpc>
            </a:pP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-35">
                <a:latin typeface="Arial"/>
                <a:cs typeface="Arial"/>
              </a:rPr>
              <a:t>ع</a:t>
            </a:r>
            <a:r>
              <a:rPr dirty="0" smtClean="0" sz="1400" spc="80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ه</a:t>
            </a:r>
            <a:r>
              <a:rPr dirty="0" smtClean="0" sz="1400" spc="-525">
                <a:latin typeface="Arial"/>
                <a:cs typeface="Arial"/>
              </a:rPr>
              <a:t>لب</a:t>
            </a:r>
            <a:r>
              <a:rPr dirty="0" smtClean="0" sz="1400" spc="-509">
                <a:latin typeface="Arial"/>
                <a:cs typeface="Arial"/>
              </a:rPr>
              <a:t>ق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430">
                <a:latin typeface="Arial"/>
                <a:cs typeface="Arial"/>
              </a:rPr>
              <a:t>س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90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670">
                <a:latin typeface="Arial"/>
                <a:cs typeface="Arial"/>
              </a:rPr>
              <a:t>ث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75">
                <a:latin typeface="Arial"/>
                <a:cs typeface="Arial"/>
              </a:rPr>
              <a:t> </a:t>
            </a:r>
            <a:r>
              <a:rPr dirty="0" smtClean="0" sz="1400" spc="170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ى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8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ض</a:t>
            </a:r>
            <a:r>
              <a:rPr dirty="0" smtClean="0" sz="1400" spc="-360">
                <a:latin typeface="Arial"/>
                <a:cs typeface="Arial"/>
              </a:rPr>
              <a:t>رعتي</a:t>
            </a:r>
            <a:r>
              <a:rPr dirty="0" smtClean="0" sz="1400" spc="85">
                <a:latin typeface="Arial"/>
                <a:cs typeface="Arial"/>
              </a:rPr>
              <a:t> 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35">
                <a:latin typeface="Arial"/>
                <a:cs typeface="Arial"/>
              </a:rPr>
              <a:t>م</a:t>
            </a:r>
            <a:r>
              <a:rPr dirty="0" smtClean="0" sz="1400" spc="25">
                <a:latin typeface="Arial"/>
                <a:cs typeface="Arial"/>
              </a:rPr>
              <a:t>د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-35">
                <a:latin typeface="Arial"/>
                <a:cs typeface="Arial"/>
              </a:rPr>
              <a:t>ع</a:t>
            </a:r>
            <a:r>
              <a:rPr dirty="0" smtClean="0" sz="1400" spc="80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ل</a:t>
            </a:r>
            <a:r>
              <a:rPr dirty="0" smtClean="0" sz="1400" spc="-275">
                <a:latin typeface="Arial"/>
                <a:cs typeface="Arial"/>
              </a:rPr>
              <a:t>قعلا</a:t>
            </a:r>
            <a:r>
              <a:rPr dirty="0" smtClean="0" sz="1400" spc="85">
                <a:latin typeface="Arial"/>
                <a:cs typeface="Arial"/>
              </a:rPr>
              <a:t> 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254">
                <a:latin typeface="Arial"/>
                <a:cs typeface="Arial"/>
              </a:rPr>
              <a:t>هب</a:t>
            </a:r>
            <a:r>
              <a:rPr dirty="0" smtClean="0" sz="1400" spc="7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م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459">
                <a:latin typeface="Arial"/>
                <a:cs typeface="Arial"/>
              </a:rPr>
              <a:t>ق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80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ي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80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434">
                <a:latin typeface="Arial"/>
                <a:cs typeface="Arial"/>
              </a:rPr>
              <a:t>ل</a:t>
            </a:r>
            <a:r>
              <a:rPr dirty="0" smtClean="0" sz="1400" spc="-275">
                <a:latin typeface="Arial"/>
                <a:cs typeface="Arial"/>
              </a:rPr>
              <a:t>قعلا</a:t>
            </a:r>
            <a:r>
              <a:rPr dirty="0" smtClean="0" sz="1400" spc="8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5">
                <a:latin typeface="Arial"/>
                <a:cs typeface="Arial"/>
              </a:rPr>
              <a:t>ا</a:t>
            </a:r>
            <a:r>
              <a:rPr dirty="0" smtClean="0" sz="1400" spc="5">
                <a:latin typeface="Arial"/>
                <a:cs typeface="Arial"/>
              </a:rPr>
              <a:t>ط</a:t>
            </a:r>
            <a:r>
              <a:rPr dirty="0" smtClean="0" sz="1400" spc="-175">
                <a:latin typeface="Arial"/>
                <a:cs typeface="Arial"/>
              </a:rPr>
              <a:t>اشا</a:t>
            </a:r>
            <a:r>
              <a:rPr dirty="0" smtClean="0" sz="1400" spc="-220">
                <a:latin typeface="Arial"/>
                <a:cs typeface="Arial"/>
              </a:rPr>
              <a:t>ن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8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60">
                <a:latin typeface="Arial"/>
                <a:cs typeface="Arial"/>
              </a:rPr>
              <a:t> </a:t>
            </a:r>
            <a:r>
              <a:rPr dirty="0" smtClean="0" sz="1400" spc="-290">
                <a:latin typeface="Arial"/>
                <a:cs typeface="Arial"/>
              </a:rPr>
              <a:t>ةلس</a:t>
            </a:r>
            <a:r>
              <a:rPr dirty="0" smtClean="0" sz="1400" spc="-280">
                <a:latin typeface="Arial"/>
                <a:cs typeface="Arial"/>
              </a:rPr>
              <a:t>ل</a:t>
            </a:r>
            <a:r>
              <a:rPr dirty="0" smtClean="0" sz="1400" spc="-415">
                <a:latin typeface="Arial"/>
                <a:cs typeface="Arial"/>
              </a:rPr>
              <a:t>س</a:t>
            </a:r>
            <a:r>
              <a:rPr dirty="0" smtClean="0" sz="1400" spc="8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-35">
                <a:latin typeface="Arial"/>
                <a:cs typeface="Arial"/>
              </a:rPr>
              <a:t>ع</a:t>
            </a:r>
            <a:r>
              <a:rPr dirty="0" smtClean="0" sz="1400" spc="70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ة</a:t>
            </a:r>
            <a:r>
              <a:rPr dirty="0" smtClean="0" sz="1400" spc="-215">
                <a:latin typeface="Arial"/>
                <a:cs typeface="Arial"/>
              </a:rPr>
              <a:t>راب</a:t>
            </a:r>
            <a:r>
              <a:rPr dirty="0" smtClean="0" sz="1400" spc="-35">
                <a:latin typeface="Arial"/>
                <a:cs typeface="Arial"/>
              </a:rPr>
              <a:t>ع</a:t>
            </a:r>
            <a:r>
              <a:rPr dirty="0" smtClean="0" sz="1400" spc="80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565">
                <a:latin typeface="Arial"/>
                <a:cs typeface="Arial"/>
              </a:rPr>
              <a:t>كف</a:t>
            </a:r>
            <a:r>
              <a:rPr dirty="0" smtClean="0" sz="1400" spc="-575">
                <a:latin typeface="Arial"/>
                <a:cs typeface="Arial"/>
              </a:rPr>
              <a:t>ت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endParaRPr sz="1400">
              <a:latin typeface="Arial"/>
              <a:cs typeface="Arial"/>
            </a:endParaRPr>
          </a:p>
          <a:p>
            <a:pPr marL="574675" marR="105410" indent="1836420">
              <a:lnSpc>
                <a:spcPts val="2440"/>
              </a:lnSpc>
              <a:spcBef>
                <a:spcPts val="180"/>
              </a:spcBef>
              <a:tabLst>
                <a:tab pos="5761990" algn="l"/>
              </a:tabLst>
            </a:pPr>
            <a:r>
              <a:rPr dirty="0" smtClean="0" sz="1400">
                <a:latin typeface="Arial"/>
                <a:cs typeface="Arial"/>
              </a:rPr>
              <a:t>: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ص</a:t>
            </a:r>
            <a:r>
              <a:rPr dirty="0" smtClean="0" sz="1400" spc="-555">
                <a:latin typeface="Arial"/>
                <a:cs typeface="Arial"/>
              </a:rPr>
              <a:t>ئ</a:t>
            </a:r>
            <a:r>
              <a:rPr dirty="0" smtClean="0" sz="1400" spc="-130">
                <a:latin typeface="Arial"/>
                <a:cs typeface="Arial"/>
              </a:rPr>
              <a:t>اص</a:t>
            </a:r>
            <a:r>
              <a:rPr dirty="0" smtClean="0" sz="1400" spc="-125">
                <a:latin typeface="Arial"/>
                <a:cs typeface="Arial"/>
              </a:rPr>
              <a:t>خ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85">
                <a:latin typeface="Arial"/>
                <a:cs typeface="Arial"/>
              </a:rPr>
              <a:t>زي</a:t>
            </a:r>
            <a:r>
              <a:rPr dirty="0" smtClean="0" sz="1400" spc="-120">
                <a:latin typeface="Arial"/>
                <a:cs typeface="Arial"/>
              </a:rPr>
              <a:t>م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555">
                <a:latin typeface="Arial"/>
                <a:cs typeface="Arial"/>
              </a:rPr>
              <a:t>و 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75">
                <a:latin typeface="Arial"/>
                <a:cs typeface="Arial"/>
              </a:rPr>
              <a:t>ة</a:t>
            </a:r>
            <a:r>
              <a:rPr dirty="0" smtClean="0" sz="1400" spc="-225">
                <a:latin typeface="Arial"/>
                <a:cs typeface="Arial"/>
              </a:rPr>
              <a:t>س</a:t>
            </a:r>
            <a:r>
              <a:rPr dirty="0" smtClean="0" sz="1400" spc="-100">
                <a:latin typeface="Arial"/>
                <a:cs typeface="Arial"/>
              </a:rPr>
              <a:t>مخلا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95">
                <a:latin typeface="Arial"/>
                <a:cs typeface="Arial"/>
              </a:rPr>
              <a:t>ساوح</a:t>
            </a:r>
            <a:r>
              <a:rPr dirty="0" smtClean="0" sz="1400" spc="-110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5">
                <a:latin typeface="Arial"/>
                <a:cs typeface="Arial"/>
              </a:rPr>
              <a:t>ن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320">
                <a:latin typeface="Arial"/>
                <a:cs typeface="Arial"/>
              </a:rPr>
              <a:t>رث</a:t>
            </a:r>
            <a:r>
              <a:rPr dirty="0" smtClean="0" sz="1400" spc="-330">
                <a:latin typeface="Arial"/>
                <a:cs typeface="Arial"/>
              </a:rPr>
              <a:t>ك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5">
                <a:latin typeface="Arial"/>
                <a:cs typeface="Arial"/>
              </a:rPr>
              <a:t>و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ة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20">
                <a:latin typeface="Arial"/>
                <a:cs typeface="Arial"/>
              </a:rPr>
              <a:t>حاو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-5">
                <a:latin typeface="Arial"/>
                <a:cs typeface="Arial"/>
              </a:rPr>
              <a:t>ق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555">
                <a:latin typeface="Arial"/>
                <a:cs typeface="Arial"/>
              </a:rPr>
              <a:t>رط</a:t>
            </a:r>
            <a:r>
              <a:rPr dirty="0" smtClean="0" sz="1400" spc="-555">
                <a:latin typeface="Arial"/>
                <a:cs typeface="Arial"/>
              </a:rPr>
              <a:t> </a:t>
            </a:r>
            <a:r>
              <a:rPr dirty="0" smtClean="0" sz="1400" spc="-315">
                <a:latin typeface="Arial"/>
                <a:cs typeface="Arial"/>
              </a:rPr>
              <a:t>ي</a:t>
            </a:r>
            <a:r>
              <a:rPr dirty="0" smtClean="0" sz="1400" spc="-310">
                <a:latin typeface="Arial"/>
                <a:cs typeface="Arial"/>
              </a:rPr>
              <a:t>ئ</a:t>
            </a:r>
            <a:r>
              <a:rPr dirty="0" smtClean="0" sz="1400" spc="40">
                <a:latin typeface="Arial"/>
                <a:cs typeface="Arial"/>
              </a:rPr>
              <a:t>رم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35">
                <a:latin typeface="Arial"/>
                <a:cs typeface="Arial"/>
              </a:rPr>
              <a:t>غ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ه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-400">
                <a:latin typeface="Arial"/>
                <a:cs typeface="Arial"/>
              </a:rPr>
              <a:t>ا 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-30">
                <a:latin typeface="Arial"/>
                <a:cs typeface="Arial"/>
              </a:rPr>
              <a:t>خا</a:t>
            </a:r>
            <a:r>
              <a:rPr dirty="0" smtClean="0" sz="1400" spc="-30">
                <a:latin typeface="Arial"/>
                <a:cs typeface="Arial"/>
              </a:rPr>
              <a:t> </a:t>
            </a:r>
            <a:r>
              <a:rPr dirty="0" smtClean="0" sz="1400" spc="-75">
                <a:latin typeface="Arial"/>
                <a:cs typeface="Arial"/>
              </a:rPr>
              <a:t>ى</a:t>
            </a:r>
            <a:r>
              <a:rPr dirty="0" smtClean="0" sz="1400" spc="-409">
                <a:latin typeface="Arial"/>
                <a:cs typeface="Arial"/>
              </a:rPr>
              <a:t>ن</a:t>
            </a:r>
            <a:r>
              <a:rPr dirty="0" smtClean="0" sz="1400" spc="-270">
                <a:latin typeface="Arial"/>
                <a:cs typeface="Arial"/>
              </a:rPr>
              <a:t>عمب</a:t>
            </a:r>
            <a:r>
              <a:rPr dirty="0" smtClean="0" sz="1400" spc="-270">
                <a:latin typeface="Arial"/>
                <a:cs typeface="Arial"/>
              </a:rPr>
              <a:t> وا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25">
                <a:latin typeface="Arial"/>
                <a:cs typeface="Arial"/>
              </a:rPr>
              <a:t>ر</a:t>
            </a:r>
            <a:r>
              <a:rPr dirty="0" smtClean="0" sz="1400" spc="-40">
                <a:latin typeface="Arial"/>
                <a:cs typeface="Arial"/>
              </a:rPr>
              <a:t>ج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7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ه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-310">
                <a:latin typeface="Arial"/>
                <a:cs typeface="Arial"/>
              </a:rPr>
              <a:t>ك</a:t>
            </a:r>
            <a:r>
              <a:rPr dirty="0" smtClean="0" sz="1400" spc="-420">
                <a:latin typeface="Arial"/>
                <a:cs typeface="Arial"/>
              </a:rPr>
              <a:t>ل</a:t>
            </a:r>
            <a:r>
              <a:rPr dirty="0" smtClean="0" sz="1400" spc="-420">
                <a:latin typeface="Arial"/>
                <a:cs typeface="Arial"/>
              </a:rPr>
              <a:t> </a:t>
            </a:r>
            <a:r>
              <a:rPr dirty="0" smtClean="0" sz="1400" spc="-280">
                <a:latin typeface="Arial"/>
                <a:cs typeface="Arial"/>
              </a:rPr>
              <a:t>ري</a:t>
            </a:r>
            <a:r>
              <a:rPr dirty="0" smtClean="0" sz="1400" spc="-310">
                <a:latin typeface="Arial"/>
                <a:cs typeface="Arial"/>
              </a:rPr>
              <a:t>ك</a:t>
            </a:r>
            <a:r>
              <a:rPr dirty="0" smtClean="0" sz="1400" spc="-740">
                <a:latin typeface="Arial"/>
                <a:cs typeface="Arial"/>
              </a:rPr>
              <a:t>ف</a:t>
            </a:r>
            <a:r>
              <a:rPr dirty="0" smtClean="0" sz="1400" spc="-665">
                <a:latin typeface="Arial"/>
                <a:cs typeface="Arial"/>
              </a:rPr>
              <a:t>ت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65">
                <a:latin typeface="Arial"/>
                <a:cs typeface="Arial"/>
              </a:rPr>
              <a:t>ج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320">
                <a:latin typeface="Arial"/>
                <a:cs typeface="Arial"/>
              </a:rPr>
              <a:t>ركني</a:t>
            </a:r>
            <a:r>
              <a:rPr dirty="0" smtClean="0" sz="1400" spc="-32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145">
                <a:latin typeface="Arial"/>
                <a:cs typeface="Arial"/>
              </a:rPr>
              <a:t>ع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-340">
                <a:latin typeface="Arial"/>
                <a:cs typeface="Arial"/>
              </a:rPr>
              <a:t>طت</a:t>
            </a:r>
            <a:r>
              <a:rPr dirty="0" smtClean="0" sz="1400" spc="-430">
                <a:latin typeface="Arial"/>
                <a:cs typeface="Arial"/>
              </a:rPr>
              <a:t>س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د</a:t>
            </a:r>
            <a:r>
              <a:rPr dirty="0" smtClean="0" sz="1400" spc="-30">
                <a:latin typeface="Arial"/>
                <a:cs typeface="Arial"/>
              </a:rPr>
              <a:t>حا</a:t>
            </a:r>
            <a:r>
              <a:rPr dirty="0" smtClean="0" sz="1400" spc="-30">
                <a:latin typeface="Arial"/>
                <a:cs typeface="Arial"/>
              </a:rPr>
              <a:t> </a:t>
            </a:r>
            <a:r>
              <a:rPr dirty="0" smtClean="0" sz="1400" spc="-295">
                <a:latin typeface="Arial"/>
                <a:cs typeface="Arial"/>
              </a:rPr>
              <a:t>لاف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.: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5">
                <a:latin typeface="Arial"/>
                <a:cs typeface="Arial"/>
              </a:rPr>
              <a:t>رجم</a:t>
            </a:r>
            <a:r>
              <a:rPr dirty="0" smtClean="0" sz="1400" spc="5">
                <a:latin typeface="Arial"/>
                <a:cs typeface="Arial"/>
              </a:rPr>
              <a:t>	</a:t>
            </a:r>
            <a:r>
              <a:rPr dirty="0" smtClean="0" sz="1400" spc="-10">
                <a:latin typeface="Arial"/>
                <a:cs typeface="Arial"/>
              </a:rPr>
              <a:t>.</a:t>
            </a:r>
            <a:r>
              <a:rPr dirty="0" smtClean="0" sz="1400" spc="0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  <a:p>
            <a:pPr>
              <a:lnSpc>
                <a:spcPts val="500"/>
              </a:lnSpc>
              <a:spcBef>
                <a:spcPts val="47"/>
              </a:spcBef>
            </a:pPr>
            <a:endParaRPr sz="500"/>
          </a:p>
          <a:p>
            <a:pPr algn="r" marR="105410">
              <a:lnSpc>
                <a:spcPct val="100000"/>
              </a:lnSpc>
              <a:tabLst>
                <a:tab pos="5749290" algn="l"/>
              </a:tabLst>
            </a:pPr>
            <a:r>
              <a:rPr dirty="0" smtClean="0" sz="1400" spc="-20">
                <a:latin typeface="Arial"/>
                <a:cs typeface="Arial"/>
              </a:rPr>
              <a:t>ب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555">
                <a:latin typeface="Arial"/>
                <a:cs typeface="Arial"/>
              </a:rPr>
              <a:t>ر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19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ض</a:t>
            </a:r>
            <a:r>
              <a:rPr dirty="0" smtClean="0" sz="1400" spc="-440">
                <a:latin typeface="Arial"/>
                <a:cs typeface="Arial"/>
              </a:rPr>
              <a:t>عب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19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-130">
                <a:latin typeface="Arial"/>
                <a:cs typeface="Arial"/>
              </a:rPr>
              <a:t>اك</a:t>
            </a:r>
            <a:r>
              <a:rPr dirty="0" smtClean="0" sz="1400" spc="18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-1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 </a:t>
            </a:r>
            <a:r>
              <a:rPr dirty="0" smtClean="0" sz="1400" spc="-190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س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90">
                <a:latin typeface="Arial"/>
                <a:cs typeface="Arial"/>
              </a:rPr>
              <a:t>ملم</a:t>
            </a:r>
            <a:r>
              <a:rPr dirty="0" smtClean="0" sz="1400" spc="190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35">
                <a:latin typeface="Arial"/>
                <a:cs typeface="Arial"/>
              </a:rPr>
              <a:t>غ</a:t>
            </a:r>
            <a:r>
              <a:rPr dirty="0" smtClean="0" sz="1400" spc="185">
                <a:latin typeface="Arial"/>
                <a:cs typeface="Arial"/>
              </a:rPr>
              <a:t> </a:t>
            </a:r>
            <a:r>
              <a:rPr dirty="0" smtClean="0" sz="1400" spc="-220">
                <a:latin typeface="Arial"/>
                <a:cs typeface="Arial"/>
              </a:rPr>
              <a:t>اضيا</a:t>
            </a:r>
            <a:r>
              <a:rPr dirty="0" smtClean="0" sz="1400" spc="17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140">
                <a:latin typeface="Arial"/>
                <a:cs typeface="Arial"/>
              </a:rPr>
              <a:t>ه</a:t>
            </a:r>
            <a:r>
              <a:rPr dirty="0" smtClean="0" sz="1400" spc="-730">
                <a:latin typeface="Arial"/>
                <a:cs typeface="Arial"/>
              </a:rPr>
              <a:t>ف</a:t>
            </a:r>
            <a:r>
              <a:rPr dirty="0" smtClean="0" sz="1400" spc="190">
                <a:latin typeface="Arial"/>
                <a:cs typeface="Arial"/>
              </a:rPr>
              <a:t> </a:t>
            </a:r>
            <a:r>
              <a:rPr dirty="0" smtClean="0" sz="1400" spc="15">
                <a:latin typeface="Arial"/>
                <a:cs typeface="Arial"/>
              </a:rPr>
              <a:t>ءيرم</a:t>
            </a:r>
            <a:r>
              <a:rPr dirty="0" smtClean="0" sz="1400" spc="190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35">
                <a:latin typeface="Arial"/>
                <a:cs typeface="Arial"/>
              </a:rPr>
              <a:t>غ</a:t>
            </a:r>
            <a:r>
              <a:rPr dirty="0" smtClean="0" sz="1400" spc="18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ه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-400">
                <a:latin typeface="Arial"/>
                <a:cs typeface="Arial"/>
              </a:rPr>
              <a:t>ا </a:t>
            </a:r>
            <a:r>
              <a:rPr dirty="0" smtClean="0" sz="1400" spc="-195">
                <a:latin typeface="Arial"/>
                <a:cs typeface="Arial"/>
              </a:rPr>
              <a:t> </a:t>
            </a:r>
            <a:r>
              <a:rPr dirty="0" smtClean="0" sz="1400" spc="-65">
                <a:latin typeface="Arial"/>
                <a:cs typeface="Arial"/>
              </a:rPr>
              <a:t>امك</a:t>
            </a:r>
            <a:r>
              <a:rPr dirty="0" smtClean="0" sz="1400" spc="185">
                <a:latin typeface="Arial"/>
                <a:cs typeface="Arial"/>
              </a:rPr>
              <a:t> </a:t>
            </a:r>
            <a:r>
              <a:rPr dirty="0" smtClean="0" sz="1400" spc="-280">
                <a:latin typeface="Arial"/>
                <a:cs typeface="Arial"/>
              </a:rPr>
              <a:t>ري</a:t>
            </a:r>
            <a:r>
              <a:rPr dirty="0" smtClean="0" sz="1400" spc="-305">
                <a:latin typeface="Arial"/>
                <a:cs typeface="Arial"/>
              </a:rPr>
              <a:t>ك</a:t>
            </a:r>
            <a:r>
              <a:rPr dirty="0" smtClean="0" sz="1400" spc="-740">
                <a:latin typeface="Arial"/>
                <a:cs typeface="Arial"/>
              </a:rPr>
              <a:t>ف</a:t>
            </a:r>
            <a:r>
              <a:rPr dirty="0" smtClean="0" sz="1400" spc="-665">
                <a:latin typeface="Arial"/>
                <a:cs typeface="Arial"/>
              </a:rPr>
              <a:t>ت</a:t>
            </a:r>
            <a:r>
              <a:rPr dirty="0" smtClean="0" sz="1400" spc="-434">
                <a:latin typeface="Arial"/>
                <a:cs typeface="Arial"/>
              </a:rPr>
              <a:t>ل</a:t>
            </a:r>
            <a:r>
              <a:rPr dirty="0" smtClean="0" sz="1400" spc="-350">
                <a:latin typeface="Arial"/>
                <a:cs typeface="Arial"/>
              </a:rPr>
              <a:t>اف</a:t>
            </a:r>
            <a:r>
              <a:rPr dirty="0" smtClean="0" sz="1400" spc="-350">
                <a:latin typeface="Arial"/>
                <a:cs typeface="Arial"/>
              </a:rPr>
              <a:t> </a:t>
            </a:r>
            <a:r>
              <a:rPr dirty="0" smtClean="0" sz="1400" spc="-19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.:</a:t>
            </a:r>
            <a:r>
              <a:rPr dirty="0" smtClean="0" sz="1400" spc="190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س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90">
                <a:latin typeface="Arial"/>
                <a:cs typeface="Arial"/>
              </a:rPr>
              <a:t>ملم</a:t>
            </a:r>
            <a:r>
              <a:rPr dirty="0" smtClean="0" sz="1400" spc="190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35">
                <a:latin typeface="Arial"/>
                <a:cs typeface="Arial"/>
              </a:rPr>
              <a:t>غ</a:t>
            </a:r>
            <a:r>
              <a:rPr dirty="0" smtClean="0" sz="1400" spc="-35">
                <a:latin typeface="Arial"/>
                <a:cs typeface="Arial"/>
              </a:rPr>
              <a:t>	</a:t>
            </a:r>
            <a:r>
              <a:rPr dirty="0" smtClean="0" sz="1400" spc="-10">
                <a:latin typeface="Arial"/>
                <a:cs typeface="Arial"/>
              </a:rPr>
              <a:t>.</a:t>
            </a:r>
            <a:r>
              <a:rPr dirty="0" smtClean="0" sz="1400" spc="0">
                <a:latin typeface="Calibri"/>
                <a:cs typeface="Calibri"/>
              </a:rPr>
              <a:t>2</a:t>
            </a:r>
            <a:endParaRPr sz="1400">
              <a:latin typeface="Calibri"/>
              <a:cs typeface="Calibri"/>
            </a:endParaRPr>
          </a:p>
          <a:p>
            <a:pPr>
              <a:lnSpc>
                <a:spcPts val="700"/>
              </a:lnSpc>
              <a:spcBef>
                <a:spcPts val="31"/>
              </a:spcBef>
            </a:pPr>
            <a:endParaRPr sz="700"/>
          </a:p>
          <a:p>
            <a:pPr algn="r" marR="123189">
              <a:lnSpc>
                <a:spcPct val="100000"/>
              </a:lnSpc>
            </a:pPr>
            <a:r>
              <a:rPr dirty="0" smtClean="0" sz="1400">
                <a:latin typeface="Arial"/>
                <a:cs typeface="Arial"/>
              </a:rPr>
              <a:t>.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س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60">
                <a:latin typeface="Arial"/>
                <a:cs typeface="Arial"/>
              </a:rPr>
              <a:t>م</a:t>
            </a:r>
            <a:r>
              <a:rPr dirty="0" smtClean="0" sz="1400" spc="-175">
                <a:latin typeface="Arial"/>
                <a:cs typeface="Arial"/>
              </a:rPr>
              <a:t>لم</a:t>
            </a:r>
            <a:r>
              <a:rPr dirty="0" smtClean="0" sz="1400" spc="-175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ن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310">
                <a:latin typeface="Arial"/>
                <a:cs typeface="Arial"/>
              </a:rPr>
              <a:t>ك</a:t>
            </a:r>
            <a:r>
              <a:rPr dirty="0" smtClean="0" sz="1400" spc="-295">
                <a:latin typeface="Arial"/>
                <a:cs typeface="Arial"/>
              </a:rPr>
              <a:t>ك</a:t>
            </a:r>
            <a:r>
              <a:rPr dirty="0" smtClean="0" sz="1400" spc="-295">
                <a:latin typeface="Arial"/>
                <a:cs typeface="Arial"/>
              </a:rPr>
              <a:t> </a:t>
            </a:r>
            <a:r>
              <a:rPr dirty="0" smtClean="0" sz="1400" spc="10">
                <a:latin typeface="Arial"/>
                <a:cs typeface="Arial"/>
              </a:rPr>
              <a:t>اهعم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40">
                <a:latin typeface="Arial"/>
                <a:cs typeface="Arial"/>
              </a:rPr>
              <a:t>ل</a:t>
            </a:r>
            <a:r>
              <a:rPr dirty="0" smtClean="0" sz="1400" spc="5">
                <a:latin typeface="Arial"/>
                <a:cs typeface="Arial"/>
              </a:rPr>
              <a:t>م</a:t>
            </a:r>
            <a:r>
              <a:rPr dirty="0" smtClean="0" sz="1400" spc="-220">
                <a:latin typeface="Arial"/>
                <a:cs typeface="Arial"/>
              </a:rPr>
              <a:t>اع</a:t>
            </a:r>
            <a:r>
              <a:rPr dirty="0" smtClean="0" sz="1400" spc="-405">
                <a:latin typeface="Arial"/>
                <a:cs typeface="Arial"/>
              </a:rPr>
              <a:t>ت</a:t>
            </a:r>
            <a:r>
              <a:rPr dirty="0" smtClean="0" sz="1400" spc="-670">
                <a:latin typeface="Arial"/>
                <a:cs typeface="Arial"/>
              </a:rPr>
              <a:t>ت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80">
                <a:latin typeface="Arial"/>
                <a:cs typeface="Arial"/>
              </a:rPr>
              <a:t>ك</a:t>
            </a:r>
            <a:r>
              <a:rPr dirty="0" smtClean="0" sz="1400" spc="-254">
                <a:latin typeface="Arial"/>
                <a:cs typeface="Arial"/>
              </a:rPr>
              <a:t>س</a:t>
            </a:r>
            <a:r>
              <a:rPr dirty="0" smtClean="0" sz="1400" spc="0">
                <a:latin typeface="Arial"/>
                <a:cs typeface="Arial"/>
              </a:rPr>
              <a:t>ار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75">
                <a:latin typeface="Arial"/>
                <a:cs typeface="Arial"/>
              </a:rPr>
              <a:t>مم</a:t>
            </a:r>
            <a:r>
              <a:rPr dirty="0" smtClean="0" sz="1400" spc="7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ة</a:t>
            </a:r>
            <a:r>
              <a:rPr dirty="0" smtClean="0" sz="1400" spc="-295">
                <a:latin typeface="Arial"/>
                <a:cs typeface="Arial"/>
              </a:rPr>
              <a:t>ركفلا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ج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-360">
                <a:latin typeface="Arial"/>
                <a:cs typeface="Arial"/>
              </a:rPr>
              <a:t>خت</a:t>
            </a:r>
            <a:r>
              <a:rPr dirty="0" smtClean="0" sz="1400" spc="-430">
                <a:latin typeface="Arial"/>
                <a:cs typeface="Arial"/>
              </a:rPr>
              <a:t>س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10">
                <a:latin typeface="Arial"/>
                <a:cs typeface="Arial"/>
              </a:rPr>
              <a:t>-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10">
                <a:latin typeface="Arial"/>
                <a:cs typeface="Arial"/>
              </a:rPr>
              <a:t>و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-85">
                <a:latin typeface="Arial"/>
                <a:cs typeface="Arial"/>
              </a:rPr>
              <a:t>ع</a:t>
            </a:r>
            <a:r>
              <a:rPr dirty="0" smtClean="0" sz="1400" spc="-70">
                <a:latin typeface="Arial"/>
                <a:cs typeface="Arial"/>
              </a:rPr>
              <a:t>م</a:t>
            </a:r>
            <a:r>
              <a:rPr dirty="0" smtClean="0" sz="1400" spc="0">
                <a:latin typeface="Arial"/>
                <a:cs typeface="Arial"/>
              </a:rPr>
              <a:t>–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50">
                <a:latin typeface="Arial"/>
                <a:cs typeface="Arial"/>
              </a:rPr>
              <a:t>ع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15">
                <a:latin typeface="Arial"/>
                <a:cs typeface="Arial"/>
              </a:rPr>
              <a:t>ط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540">
                <a:latin typeface="Arial"/>
                <a:cs typeface="Arial"/>
              </a:rPr>
              <a:t>ست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56"/>
              </a:spcBef>
            </a:pPr>
            <a:endParaRPr sz="1100"/>
          </a:p>
          <a:p>
            <a:pPr algn="r" marR="106680">
              <a:lnSpc>
                <a:spcPct val="100000"/>
              </a:lnSpc>
            </a:pPr>
            <a:r>
              <a:rPr dirty="0" smtClean="0" sz="1400" b="1">
                <a:latin typeface="Arial"/>
                <a:cs typeface="Arial"/>
              </a:rPr>
              <a:t>.:</a:t>
            </a:r>
            <a:r>
              <a:rPr dirty="0" smtClean="0" sz="1400" spc="-10" b="1">
                <a:latin typeface="Arial"/>
                <a:cs typeface="Arial"/>
              </a:rPr>
              <a:t> </a:t>
            </a:r>
            <a:r>
              <a:rPr dirty="0" smtClean="0" sz="1400" spc="-15" b="1">
                <a:latin typeface="Arial"/>
                <a:cs typeface="Arial"/>
              </a:rPr>
              <a:t>م</a:t>
            </a:r>
            <a:r>
              <a:rPr dirty="0" smtClean="0" sz="1400" spc="-114" b="1">
                <a:latin typeface="Arial"/>
                <a:cs typeface="Arial"/>
              </a:rPr>
              <a:t>ظن</a:t>
            </a:r>
            <a:r>
              <a:rPr dirty="0" smtClean="0" sz="1400" spc="-75" b="1">
                <a:latin typeface="Arial"/>
                <a:cs typeface="Arial"/>
              </a:rPr>
              <a:t>م</a:t>
            </a:r>
            <a:r>
              <a:rPr dirty="0" smtClean="0" sz="1400" spc="-310" b="1">
                <a:latin typeface="Arial"/>
                <a:cs typeface="Arial"/>
              </a:rPr>
              <a:t>ل</a:t>
            </a:r>
            <a:r>
              <a:rPr dirty="0" smtClean="0" sz="1400" spc="0" b="1">
                <a:latin typeface="Arial"/>
                <a:cs typeface="Arial"/>
              </a:rPr>
              <a:t>ا </a:t>
            </a:r>
            <a:r>
              <a:rPr dirty="0" smtClean="0" sz="1400" spc="-10" b="1">
                <a:latin typeface="Arial"/>
                <a:cs typeface="Arial"/>
              </a:rPr>
              <a:t>ر</a:t>
            </a:r>
            <a:r>
              <a:rPr dirty="0" smtClean="0" sz="1400" spc="-270" b="1">
                <a:latin typeface="Arial"/>
                <a:cs typeface="Arial"/>
              </a:rPr>
              <a:t>يغ</a:t>
            </a:r>
            <a:r>
              <a:rPr dirty="0" smtClean="0" sz="1400" spc="5" b="1">
                <a:latin typeface="Arial"/>
                <a:cs typeface="Arial"/>
              </a:rPr>
              <a:t> </a:t>
            </a:r>
            <a:r>
              <a:rPr dirty="0" smtClean="0" sz="1400" spc="-10" b="1">
                <a:latin typeface="Arial"/>
                <a:cs typeface="Arial"/>
              </a:rPr>
              <a:t>ر</a:t>
            </a:r>
            <a:r>
              <a:rPr dirty="0" smtClean="0" sz="1400" spc="-484" b="1">
                <a:latin typeface="Arial"/>
                <a:cs typeface="Arial"/>
              </a:rPr>
              <a:t>يكف</a:t>
            </a:r>
            <a:r>
              <a:rPr dirty="0" smtClean="0" sz="1400" spc="-480" b="1">
                <a:latin typeface="Arial"/>
                <a:cs typeface="Arial"/>
              </a:rPr>
              <a:t>ت</a:t>
            </a:r>
            <a:r>
              <a:rPr dirty="0" smtClean="0" sz="1400" spc="-310" b="1">
                <a:latin typeface="Arial"/>
                <a:cs typeface="Arial"/>
              </a:rPr>
              <a:t>ل</a:t>
            </a:r>
            <a:r>
              <a:rPr dirty="0" smtClean="0" sz="1400" spc="0" b="1">
                <a:latin typeface="Arial"/>
                <a:cs typeface="Arial"/>
              </a:rPr>
              <a:t>ا </a:t>
            </a:r>
            <a:r>
              <a:rPr dirty="0" smtClean="0" sz="1400" spc="-5" b="1">
                <a:latin typeface="Arial"/>
                <a:cs typeface="Arial"/>
              </a:rPr>
              <a:t>ض</a:t>
            </a:r>
            <a:r>
              <a:rPr dirty="0" smtClean="0" sz="1400" spc="-5" b="1">
                <a:latin typeface="Arial"/>
                <a:cs typeface="Arial"/>
              </a:rPr>
              <a:t>ا</a:t>
            </a:r>
            <a:r>
              <a:rPr dirty="0" smtClean="0" sz="1400" spc="0" b="1">
                <a:latin typeface="Arial"/>
                <a:cs typeface="Arial"/>
              </a:rPr>
              <a:t>رعا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45"/>
              </a:spcBef>
            </a:pPr>
            <a:endParaRPr sz="700"/>
          </a:p>
          <a:p>
            <a:pPr algn="r" marR="105410">
              <a:lnSpc>
                <a:spcPct val="100000"/>
              </a:lnSpc>
              <a:tabLst>
                <a:tab pos="1212850" algn="l"/>
              </a:tabLst>
            </a:pP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220">
                <a:latin typeface="Arial"/>
                <a:cs typeface="Arial"/>
              </a:rPr>
              <a:t>رتلاو</a:t>
            </a:r>
            <a:r>
              <a:rPr dirty="0" smtClean="0" sz="1400" spc="-22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ك</a:t>
            </a:r>
            <a:r>
              <a:rPr dirty="0" smtClean="0" sz="1400" spc="-220">
                <a:latin typeface="Arial"/>
                <a:cs typeface="Arial"/>
              </a:rPr>
              <a:t>ابترلاا</a:t>
            </a:r>
            <a:r>
              <a:rPr dirty="0" smtClean="0" sz="1400" spc="-220">
                <a:latin typeface="Arial"/>
                <a:cs typeface="Arial"/>
              </a:rPr>
              <a:t>	</a:t>
            </a:r>
            <a:r>
              <a:rPr dirty="0" smtClean="0" sz="1400" spc="-220">
                <a:latin typeface="Arial"/>
                <a:cs typeface="Arial"/>
              </a:rPr>
              <a:t>)</a:t>
            </a:r>
            <a:r>
              <a:rPr dirty="0" smtClean="0" sz="1400" spc="-220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  <a:p>
            <a:pPr algn="r" marL="4116070" marR="105410" indent="310515">
              <a:lnSpc>
                <a:spcPct val="145000"/>
              </a:lnSpc>
              <a:tabLst>
                <a:tab pos="5687695" algn="l"/>
                <a:tab pos="5751195" algn="l"/>
              </a:tabLst>
            </a:pPr>
            <a:r>
              <a:rPr dirty="0" smtClean="0" sz="1400" spc="-15">
                <a:latin typeface="Arial"/>
                <a:cs typeface="Arial"/>
              </a:rPr>
              <a:t>ل</a:t>
            </a:r>
            <a:r>
              <a:rPr dirty="0" smtClean="0" sz="1400" spc="-180">
                <a:latin typeface="Arial"/>
                <a:cs typeface="Arial"/>
              </a:rPr>
              <a:t>مع</a:t>
            </a:r>
            <a:r>
              <a:rPr dirty="0" smtClean="0" sz="1400" spc="-220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 ءا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130">
                <a:latin typeface="Arial"/>
                <a:cs typeface="Arial"/>
              </a:rPr>
              <a:t>ة</a:t>
            </a:r>
            <a:r>
              <a:rPr dirty="0" smtClean="0" sz="1400" spc="-670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290">
                <a:latin typeface="Arial"/>
                <a:cs typeface="Arial"/>
              </a:rPr>
              <a:t>عص</a:t>
            </a:r>
            <a:r>
              <a:rPr dirty="0" smtClean="0" sz="1400" spc="-290">
                <a:latin typeface="Arial"/>
                <a:cs typeface="Arial"/>
              </a:rPr>
              <a:t>		</a:t>
            </a:r>
            <a:r>
              <a:rPr dirty="0" smtClean="0" sz="1400" spc="-290">
                <a:latin typeface="Arial"/>
                <a:cs typeface="Arial"/>
              </a:rPr>
              <a:t>)</a:t>
            </a:r>
            <a:r>
              <a:rPr dirty="0" smtClean="0" sz="1400" spc="-290">
                <a:latin typeface="Calibri"/>
                <a:cs typeface="Calibri"/>
              </a:rPr>
              <a:t>2</a:t>
            </a:r>
            <a:r>
              <a:rPr dirty="0" smtClean="0" sz="1400" spc="-290">
                <a:latin typeface="Calibri"/>
                <a:cs typeface="Calibri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310">
                <a:latin typeface="Arial"/>
                <a:cs typeface="Arial"/>
              </a:rPr>
              <a:t>ك</a:t>
            </a:r>
            <a:r>
              <a:rPr dirty="0" smtClean="0" sz="1400" spc="-740">
                <a:latin typeface="Arial"/>
                <a:cs typeface="Arial"/>
              </a:rPr>
              <a:t>ف</a:t>
            </a:r>
            <a:r>
              <a:rPr dirty="0" smtClean="0" sz="1400" spc="-665">
                <a:latin typeface="Arial"/>
                <a:cs typeface="Arial"/>
              </a:rPr>
              <a:t>ت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555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285">
                <a:latin typeface="Arial"/>
                <a:cs typeface="Arial"/>
              </a:rPr>
              <a:t>طقن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ب</a:t>
            </a:r>
            <a:r>
              <a:rPr dirty="0" smtClean="0" sz="1400" spc="-130">
                <a:latin typeface="Arial"/>
                <a:cs typeface="Arial"/>
              </a:rPr>
              <a:t>ا</a:t>
            </a:r>
            <a:r>
              <a:rPr dirty="0" smtClean="0" sz="1400" spc="-390">
                <a:latin typeface="Arial"/>
                <a:cs typeface="Arial"/>
              </a:rPr>
              <a:t>ي</a:t>
            </a:r>
            <a:r>
              <a:rPr dirty="0" smtClean="0" sz="1400" spc="-35">
                <a:latin typeface="Arial"/>
                <a:cs typeface="Arial"/>
              </a:rPr>
              <a:t>غ</a:t>
            </a:r>
            <a:r>
              <a:rPr dirty="0" smtClean="0" sz="1400" spc="-35">
                <a:latin typeface="Arial"/>
                <a:cs typeface="Arial"/>
              </a:rPr>
              <a:t>		</a:t>
            </a:r>
            <a:r>
              <a:rPr dirty="0" smtClean="0" sz="1400" spc="-35">
                <a:latin typeface="Arial"/>
                <a:cs typeface="Arial"/>
              </a:rPr>
              <a:t>)</a:t>
            </a:r>
            <a:r>
              <a:rPr dirty="0" smtClean="0" sz="1400" spc="-35">
                <a:latin typeface="Calibri"/>
                <a:cs typeface="Calibri"/>
              </a:rPr>
              <a:t>3</a:t>
            </a:r>
            <a:r>
              <a:rPr dirty="0" smtClean="0" sz="1400" spc="-35">
                <a:latin typeface="Calibri"/>
                <a:cs typeface="Calibri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250">
                <a:latin typeface="Arial"/>
                <a:cs typeface="Arial"/>
              </a:rPr>
              <a:t>قلغم</a:t>
            </a:r>
            <a:r>
              <a:rPr dirty="0" smtClean="0" sz="1400" spc="-250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310">
                <a:latin typeface="Arial"/>
                <a:cs typeface="Arial"/>
              </a:rPr>
              <a:t>قلح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ي</a:t>
            </a:r>
            <a:r>
              <a:rPr dirty="0" smtClean="0" sz="1400" spc="-730">
                <a:latin typeface="Arial"/>
                <a:cs typeface="Arial"/>
              </a:rPr>
              <a:t>ف</a:t>
            </a:r>
            <a:r>
              <a:rPr dirty="0" smtClean="0" sz="1400" spc="-730">
                <a:latin typeface="Arial"/>
                <a:cs typeface="Arial"/>
              </a:rPr>
              <a:t> نا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210">
                <a:latin typeface="Arial"/>
                <a:cs typeface="Arial"/>
              </a:rPr>
              <a:t>	</a:t>
            </a:r>
            <a:r>
              <a:rPr dirty="0" smtClean="0" sz="1400" spc="-210">
                <a:latin typeface="Arial"/>
                <a:cs typeface="Arial"/>
              </a:rPr>
              <a:t>)</a:t>
            </a:r>
            <a:r>
              <a:rPr dirty="0" smtClean="0" sz="1400" spc="-210">
                <a:latin typeface="Calibri"/>
                <a:cs typeface="Calibri"/>
              </a:rPr>
              <a:t>4</a:t>
            </a:r>
            <a:endParaRPr sz="140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5"/>
              </a:spcBef>
            </a:pPr>
            <a:endParaRPr sz="750"/>
          </a:p>
          <a:p>
            <a:pPr algn="r" marR="105410">
              <a:lnSpc>
                <a:spcPct val="100000"/>
              </a:lnSpc>
              <a:tabLst>
                <a:tab pos="2106295" algn="l"/>
              </a:tabLst>
            </a:pPr>
            <a:r>
              <a:rPr dirty="0" smtClean="0" sz="1400" spc="120">
                <a:latin typeface="Arial"/>
                <a:cs typeface="Arial"/>
              </a:rPr>
              <a:t>ه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ل</a:t>
            </a:r>
            <a:r>
              <a:rPr dirty="0" smtClean="0" sz="1400" spc="-10">
                <a:latin typeface="Arial"/>
                <a:cs typeface="Arial"/>
              </a:rPr>
              <a:t>و</a:t>
            </a:r>
            <a:r>
              <a:rPr dirty="0" smtClean="0" sz="1400" spc="-265">
                <a:latin typeface="Arial"/>
                <a:cs typeface="Arial"/>
              </a:rPr>
              <a:t>ص</a:t>
            </a:r>
            <a:r>
              <a:rPr dirty="0" smtClean="0" sz="1400" spc="-114">
                <a:latin typeface="Arial"/>
                <a:cs typeface="Arial"/>
              </a:rPr>
              <a:t>و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7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735">
                <a:latin typeface="Arial"/>
                <a:cs typeface="Arial"/>
              </a:rPr>
              <a:t>ف</a:t>
            </a:r>
            <a:r>
              <a:rPr dirty="0" smtClean="0" sz="1400" spc="-45">
                <a:latin typeface="Arial"/>
                <a:cs typeface="Arial"/>
              </a:rPr>
              <a:t>رعم</a:t>
            </a:r>
            <a:r>
              <a:rPr dirty="0" smtClean="0" sz="1400" spc="-45">
                <a:latin typeface="Arial"/>
                <a:cs typeface="Arial"/>
              </a:rPr>
              <a:t> م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35">
                <a:latin typeface="Arial"/>
                <a:cs typeface="Arial"/>
              </a:rPr>
              <a:t>ع</a:t>
            </a:r>
            <a:r>
              <a:rPr dirty="0" smtClean="0" sz="1400" spc="-35">
                <a:latin typeface="Arial"/>
                <a:cs typeface="Arial"/>
              </a:rPr>
              <a:t>	</a:t>
            </a:r>
            <a:r>
              <a:rPr dirty="0" smtClean="0" sz="1400" spc="-35">
                <a:latin typeface="Arial"/>
                <a:cs typeface="Arial"/>
              </a:rPr>
              <a:t>)</a:t>
            </a:r>
            <a:r>
              <a:rPr dirty="0" smtClean="0" sz="1400" spc="-35">
                <a:latin typeface="Calibri"/>
                <a:cs typeface="Calibri"/>
              </a:rPr>
              <a:t>5</a:t>
            </a:r>
            <a:endParaRPr sz="1400">
              <a:latin typeface="Calibri"/>
              <a:cs typeface="Calibri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400"/>
              </a:lnSpc>
              <a:spcBef>
                <a:spcPts val="10"/>
              </a:spcBef>
            </a:pPr>
            <a:endParaRPr sz="1400"/>
          </a:p>
          <a:p>
            <a:pPr algn="just" marL="12700" marR="57150" indent="4612005">
              <a:lnSpc>
                <a:spcPct val="144400"/>
              </a:lnSpc>
            </a:pPr>
            <a:r>
              <a:rPr dirty="0" smtClean="0" sz="1400" spc="-10" b="1">
                <a:latin typeface="Arial"/>
                <a:cs typeface="Arial"/>
              </a:rPr>
              <a:t>.</a:t>
            </a:r>
            <a:r>
              <a:rPr dirty="0" smtClean="0" sz="1400" spc="-15" b="1">
                <a:latin typeface="Arial"/>
                <a:cs typeface="Arial"/>
              </a:rPr>
              <a:t>:</a:t>
            </a:r>
            <a:r>
              <a:rPr dirty="0" smtClean="0" sz="1400" spc="-75" b="1">
                <a:latin typeface="Arial"/>
                <a:cs typeface="Arial"/>
              </a:rPr>
              <a:t>مظنم</a:t>
            </a:r>
            <a:r>
              <a:rPr dirty="0" smtClean="0" sz="1400" spc="-310" b="1">
                <a:latin typeface="Arial"/>
                <a:cs typeface="Arial"/>
              </a:rPr>
              <a:t>ل</a:t>
            </a:r>
            <a:r>
              <a:rPr dirty="0" smtClean="0" sz="1400" spc="0" b="1">
                <a:latin typeface="Arial"/>
                <a:cs typeface="Arial"/>
              </a:rPr>
              <a:t>ا </a:t>
            </a:r>
            <a:r>
              <a:rPr dirty="0" smtClean="0" sz="1400" spc="-10" b="1">
                <a:latin typeface="Arial"/>
                <a:cs typeface="Arial"/>
              </a:rPr>
              <a:t>ر</a:t>
            </a:r>
            <a:r>
              <a:rPr dirty="0" smtClean="0" sz="1400" spc="-484" b="1">
                <a:latin typeface="Arial"/>
                <a:cs typeface="Arial"/>
              </a:rPr>
              <a:t>يكف</a:t>
            </a:r>
            <a:r>
              <a:rPr dirty="0" smtClean="0" sz="1400" spc="-480" b="1">
                <a:latin typeface="Arial"/>
                <a:cs typeface="Arial"/>
              </a:rPr>
              <a:t>ت</a:t>
            </a:r>
            <a:r>
              <a:rPr dirty="0" smtClean="0" sz="1400" spc="-310" b="1">
                <a:latin typeface="Arial"/>
                <a:cs typeface="Arial"/>
              </a:rPr>
              <a:t>ل</a:t>
            </a:r>
            <a:r>
              <a:rPr dirty="0" smtClean="0" sz="1400" spc="0" b="1">
                <a:latin typeface="Arial"/>
                <a:cs typeface="Arial"/>
              </a:rPr>
              <a:t>ا تاودا</a:t>
            </a:r>
            <a:r>
              <a:rPr dirty="0" smtClean="0" sz="1400" spc="0" b="1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660">
                <a:latin typeface="Arial"/>
                <a:cs typeface="Arial"/>
              </a:rPr>
              <a:t>تب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660">
                <a:latin typeface="Arial"/>
                <a:cs typeface="Arial"/>
              </a:rPr>
              <a:t>ث</a:t>
            </a:r>
            <a:r>
              <a:rPr dirty="0" smtClean="0" sz="1400" spc="30">
                <a:latin typeface="Arial"/>
                <a:cs typeface="Arial"/>
              </a:rPr>
              <a:t> </a:t>
            </a:r>
            <a:r>
              <a:rPr dirty="0" smtClean="0" sz="1400" spc="-270">
                <a:latin typeface="Arial"/>
                <a:cs typeface="Arial"/>
              </a:rPr>
              <a:t>ق</a:t>
            </a:r>
            <a:r>
              <a:rPr dirty="0" smtClean="0" sz="1400" spc="-305">
                <a:latin typeface="Arial"/>
                <a:cs typeface="Arial"/>
              </a:rPr>
              <a:t>ئ</a:t>
            </a:r>
            <a:r>
              <a:rPr dirty="0" smtClean="0" sz="1400" spc="-445">
                <a:latin typeface="Arial"/>
                <a:cs typeface="Arial"/>
              </a:rPr>
              <a:t>ق</a:t>
            </a:r>
            <a:r>
              <a:rPr dirty="0" smtClean="0" sz="1400" spc="-210">
                <a:latin typeface="Arial"/>
                <a:cs typeface="Arial"/>
              </a:rPr>
              <a:t>اق</a:t>
            </a:r>
            <a:r>
              <a:rPr dirty="0" smtClean="0" sz="1400" spc="-50">
                <a:latin typeface="Arial"/>
                <a:cs typeface="Arial"/>
              </a:rPr>
              <a:t>ح</a:t>
            </a:r>
            <a:r>
              <a:rPr dirty="0" smtClean="0" sz="1400" spc="25">
                <a:latin typeface="Arial"/>
                <a:cs typeface="Arial"/>
              </a:rPr>
              <a:t> </a:t>
            </a:r>
            <a:r>
              <a:rPr dirty="0" smtClean="0" sz="1400" spc="55">
                <a:latin typeface="Arial"/>
                <a:cs typeface="Arial"/>
              </a:rPr>
              <a:t>,</a:t>
            </a:r>
            <a:r>
              <a:rPr dirty="0" smtClean="0" sz="1400" spc="40">
                <a:latin typeface="Arial"/>
                <a:cs typeface="Arial"/>
              </a:rPr>
              <a:t> 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200">
                <a:latin typeface="Arial"/>
                <a:cs typeface="Arial"/>
              </a:rPr>
              <a:t>هي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35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د</a:t>
            </a:r>
            <a:r>
              <a:rPr dirty="0" smtClean="0" sz="1400" spc="-120">
                <a:latin typeface="Arial"/>
                <a:cs typeface="Arial"/>
              </a:rPr>
              <a:t>ام</a:t>
            </a:r>
            <a:r>
              <a:rPr dirty="0" smtClean="0" sz="1400" spc="-305">
                <a:latin typeface="Arial"/>
                <a:cs typeface="Arial"/>
              </a:rPr>
              <a:t>ت</a:t>
            </a:r>
            <a:r>
              <a:rPr dirty="0" smtClean="0" sz="1400" spc="-45">
                <a:latin typeface="Arial"/>
                <a:cs typeface="Arial"/>
              </a:rPr>
              <a:t>ع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</a:t>
            </a:r>
            <a:r>
              <a:rPr dirty="0" smtClean="0" sz="1400" spc="2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-310">
                <a:latin typeface="Arial"/>
                <a:cs typeface="Arial"/>
              </a:rPr>
              <a:t>ك</a:t>
            </a:r>
            <a:r>
              <a:rPr dirty="0" smtClean="0" sz="1400" spc="-240">
                <a:latin typeface="Arial"/>
                <a:cs typeface="Arial"/>
              </a:rPr>
              <a:t>مي</a:t>
            </a:r>
            <a:r>
              <a:rPr dirty="0" smtClean="0" sz="1400" spc="30">
                <a:latin typeface="Arial"/>
                <a:cs typeface="Arial"/>
              </a:rPr>
              <a:t> </a:t>
            </a:r>
            <a:r>
              <a:rPr dirty="0" smtClean="0" sz="1400" spc="-420">
                <a:latin typeface="Arial"/>
                <a:cs typeface="Arial"/>
              </a:rPr>
              <a:t>يت</a:t>
            </a:r>
            <a:r>
              <a:rPr dirty="0" smtClean="0" sz="1400" spc="-32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3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660">
                <a:latin typeface="Arial"/>
                <a:cs typeface="Arial"/>
              </a:rPr>
              <a:t>تب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660">
                <a:latin typeface="Arial"/>
                <a:cs typeface="Arial"/>
              </a:rPr>
              <a:t>ث</a:t>
            </a:r>
            <a:r>
              <a:rPr dirty="0" smtClean="0" sz="1400" spc="-434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35">
                <a:latin typeface="Arial"/>
                <a:cs typeface="Arial"/>
              </a:rPr>
              <a:t> </a:t>
            </a:r>
            <a:r>
              <a:rPr dirty="0" smtClean="0" sz="1400" spc="-270">
                <a:latin typeface="Arial"/>
                <a:cs typeface="Arial"/>
              </a:rPr>
              <a:t>ق</a:t>
            </a:r>
            <a:r>
              <a:rPr dirty="0" smtClean="0" sz="1400" spc="-305">
                <a:latin typeface="Arial"/>
                <a:cs typeface="Arial"/>
              </a:rPr>
              <a:t>ئ</a:t>
            </a:r>
            <a:r>
              <a:rPr dirty="0" smtClean="0" sz="1400" spc="-210">
                <a:latin typeface="Arial"/>
                <a:cs typeface="Arial"/>
              </a:rPr>
              <a:t>اق</a:t>
            </a:r>
            <a:r>
              <a:rPr dirty="0" smtClean="0" sz="1400" spc="-65">
                <a:latin typeface="Arial"/>
                <a:cs typeface="Arial"/>
              </a:rPr>
              <a:t>ح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35">
                <a:latin typeface="Arial"/>
                <a:cs typeface="Arial"/>
              </a:rPr>
              <a:t> </a:t>
            </a:r>
            <a:r>
              <a:rPr dirty="0" smtClean="0" sz="1400" spc="-229">
                <a:latin typeface="Arial"/>
                <a:cs typeface="Arial"/>
              </a:rPr>
              <a:t>ك</a:t>
            </a:r>
            <a:r>
              <a:rPr dirty="0" smtClean="0" sz="1400" spc="-204">
                <a:latin typeface="Arial"/>
                <a:cs typeface="Arial"/>
              </a:rPr>
              <a:t>ل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30">
                <a:latin typeface="Arial"/>
                <a:cs typeface="Arial"/>
              </a:rPr>
              <a:t> </a:t>
            </a:r>
            <a:r>
              <a:rPr dirty="0" smtClean="0" sz="1400" spc="75">
                <a:latin typeface="Arial"/>
                <a:cs typeface="Arial"/>
              </a:rPr>
              <a:t>ا</a:t>
            </a:r>
            <a:r>
              <a:rPr dirty="0" smtClean="0" sz="1400" spc="90">
                <a:latin typeface="Arial"/>
                <a:cs typeface="Arial"/>
              </a:rPr>
              <a:t>ه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45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د</a:t>
            </a:r>
            <a:r>
              <a:rPr dirty="0" smtClean="0" sz="1400" spc="-455">
                <a:latin typeface="Arial"/>
                <a:cs typeface="Arial"/>
              </a:rPr>
              <a:t>صقي</a:t>
            </a:r>
            <a:r>
              <a:rPr dirty="0" smtClean="0" sz="1400" spc="3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.:</a:t>
            </a:r>
            <a:r>
              <a:rPr dirty="0" smtClean="0" sz="1400" spc="70">
                <a:latin typeface="Arial"/>
                <a:cs typeface="Arial"/>
              </a:rPr>
              <a:t> </a:t>
            </a:r>
            <a:r>
              <a:rPr dirty="0" smtClean="0" sz="1400" spc="-10" b="1">
                <a:latin typeface="Arial"/>
                <a:cs typeface="Arial"/>
              </a:rPr>
              <a:t>ف</a:t>
            </a:r>
            <a:r>
              <a:rPr dirty="0" smtClean="0" sz="1400" spc="-15" b="1">
                <a:latin typeface="Arial"/>
                <a:cs typeface="Arial"/>
              </a:rPr>
              <a:t>د</a:t>
            </a:r>
            <a:r>
              <a:rPr dirty="0" smtClean="0" sz="1400" spc="-50" b="1">
                <a:latin typeface="Arial"/>
                <a:cs typeface="Arial"/>
              </a:rPr>
              <a:t>هل</a:t>
            </a:r>
            <a:r>
              <a:rPr dirty="0" smtClean="0" sz="1400" spc="-40" b="1">
                <a:latin typeface="Arial"/>
                <a:cs typeface="Arial"/>
              </a:rPr>
              <a:t>ا</a:t>
            </a:r>
            <a:r>
              <a:rPr dirty="0" smtClean="0" sz="1400" spc="-540" b="1">
                <a:latin typeface="Arial"/>
                <a:cs typeface="Arial"/>
              </a:rPr>
              <a:t>ب</a:t>
            </a:r>
            <a:r>
              <a:rPr dirty="0" smtClean="0" sz="1400" spc="40" b="1">
                <a:latin typeface="Arial"/>
                <a:cs typeface="Arial"/>
              </a:rPr>
              <a:t> </a:t>
            </a:r>
            <a:r>
              <a:rPr dirty="0" smtClean="0" sz="1400" spc="90" b="1">
                <a:latin typeface="Arial"/>
                <a:cs typeface="Arial"/>
              </a:rPr>
              <a:t>ة</a:t>
            </a:r>
            <a:r>
              <a:rPr dirty="0" smtClean="0" sz="1400" spc="-360" b="1">
                <a:latin typeface="Arial"/>
                <a:cs typeface="Arial"/>
              </a:rPr>
              <a:t>طبت</a:t>
            </a:r>
            <a:r>
              <a:rPr dirty="0" smtClean="0" sz="1400" spc="-10" b="1">
                <a:latin typeface="Arial"/>
                <a:cs typeface="Arial"/>
              </a:rPr>
              <a:t>ر</a:t>
            </a:r>
            <a:r>
              <a:rPr dirty="0" smtClean="0" sz="1400" spc="75" b="1">
                <a:latin typeface="Arial"/>
                <a:cs typeface="Arial"/>
              </a:rPr>
              <a:t>م</a:t>
            </a:r>
            <a:r>
              <a:rPr dirty="0" smtClean="0" sz="1400" spc="-310" b="1">
                <a:latin typeface="Arial"/>
                <a:cs typeface="Arial"/>
              </a:rPr>
              <a:t>ل</a:t>
            </a:r>
            <a:r>
              <a:rPr dirty="0" smtClean="0" sz="1400" spc="0" b="1">
                <a:latin typeface="Arial"/>
                <a:cs typeface="Arial"/>
              </a:rPr>
              <a:t>ا</a:t>
            </a:r>
            <a:r>
              <a:rPr dirty="0" smtClean="0" sz="1400" spc="35" b="1">
                <a:latin typeface="Arial"/>
                <a:cs typeface="Arial"/>
              </a:rPr>
              <a:t> </a:t>
            </a:r>
            <a:r>
              <a:rPr dirty="0" smtClean="0" sz="1400" spc="0" b="1">
                <a:latin typeface="Arial"/>
                <a:cs typeface="Arial"/>
              </a:rPr>
              <a:t>ق</a:t>
            </a:r>
            <a:r>
              <a:rPr dirty="0" smtClean="0" sz="1400" spc="-270" b="1">
                <a:latin typeface="Arial"/>
                <a:cs typeface="Arial"/>
              </a:rPr>
              <a:t>ئاقح</a:t>
            </a:r>
            <a:r>
              <a:rPr dirty="0" smtClean="0" sz="1400" spc="-245" b="1">
                <a:latin typeface="Arial"/>
                <a:cs typeface="Arial"/>
              </a:rPr>
              <a:t>ل</a:t>
            </a:r>
            <a:r>
              <a:rPr dirty="0" smtClean="0" sz="1400" spc="0" b="1">
                <a:latin typeface="Arial"/>
                <a:cs typeface="Arial"/>
              </a:rPr>
              <a:t>ا       </a:t>
            </a:r>
            <a:r>
              <a:rPr dirty="0" smtClean="0" sz="1400" spc="105" b="1">
                <a:latin typeface="Arial"/>
                <a:cs typeface="Arial"/>
              </a:rPr>
              <a:t> </a:t>
            </a:r>
            <a:r>
              <a:rPr dirty="0" smtClean="0" sz="1400" spc="10">
                <a:latin typeface="Arial"/>
                <a:cs typeface="Arial"/>
              </a:rPr>
              <a:t>-</a:t>
            </a:r>
            <a:r>
              <a:rPr dirty="0" smtClean="0" sz="1400" spc="0">
                <a:latin typeface="Arial"/>
                <a:cs typeface="Arial"/>
              </a:rPr>
              <a:t>أ</a:t>
            </a:r>
            <a:r>
              <a:rPr dirty="0" smtClean="0" sz="1400" spc="0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670">
                <a:latin typeface="Arial"/>
                <a:cs typeface="Arial"/>
              </a:rPr>
              <a:t>ب</a:t>
            </a:r>
            <a:r>
              <a:rPr dirty="0" smtClean="0" sz="1400" spc="-260">
                <a:latin typeface="Arial"/>
                <a:cs typeface="Arial"/>
              </a:rPr>
              <a:t>سا</a:t>
            </a:r>
            <a:r>
              <a:rPr dirty="0" smtClean="0" sz="1400" spc="-260">
                <a:latin typeface="Arial"/>
                <a:cs typeface="Arial"/>
              </a:rPr>
              <a:t>ن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4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-10">
                <a:latin typeface="Arial"/>
                <a:cs typeface="Arial"/>
              </a:rPr>
              <a:t>و</a:t>
            </a:r>
            <a:r>
              <a:rPr dirty="0" smtClean="0" sz="1400" spc="-480">
                <a:latin typeface="Arial"/>
                <a:cs typeface="Arial"/>
              </a:rPr>
              <a:t>كت</a:t>
            </a:r>
            <a:r>
              <a:rPr dirty="0" smtClean="0" sz="1400" spc="4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50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ى</a:t>
            </a:r>
            <a:r>
              <a:rPr dirty="0" smtClean="0" sz="1400" spc="-35">
                <a:latin typeface="Arial"/>
                <a:cs typeface="Arial"/>
              </a:rPr>
              <a:t>ع</a:t>
            </a:r>
            <a:r>
              <a:rPr dirty="0" smtClean="0" sz="1400" spc="-35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30">
                <a:latin typeface="Arial"/>
                <a:cs typeface="Arial"/>
              </a:rPr>
              <a:t> </a:t>
            </a:r>
            <a:r>
              <a:rPr dirty="0" smtClean="0" sz="1400" spc="-270">
                <a:latin typeface="Arial"/>
                <a:cs typeface="Arial"/>
              </a:rPr>
              <a:t>ق</a:t>
            </a:r>
            <a:r>
              <a:rPr dirty="0" smtClean="0" sz="1400" spc="-305">
                <a:latin typeface="Arial"/>
                <a:cs typeface="Arial"/>
              </a:rPr>
              <a:t>ئ</a:t>
            </a:r>
            <a:r>
              <a:rPr dirty="0" smtClean="0" sz="1400" spc="-210">
                <a:latin typeface="Arial"/>
                <a:cs typeface="Arial"/>
              </a:rPr>
              <a:t>اق</a:t>
            </a:r>
            <a:r>
              <a:rPr dirty="0" smtClean="0" sz="1400" spc="-65">
                <a:latin typeface="Arial"/>
                <a:cs typeface="Arial"/>
              </a:rPr>
              <a:t>ح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4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ه</a:t>
            </a:r>
            <a:r>
              <a:rPr dirty="0" smtClean="0" sz="1400" spc="-10">
                <a:latin typeface="Arial"/>
                <a:cs typeface="Arial"/>
              </a:rPr>
              <a:t>ذ</a:t>
            </a:r>
            <a:r>
              <a:rPr dirty="0" smtClean="0" sz="1400" spc="114">
                <a:latin typeface="Arial"/>
                <a:cs typeface="Arial"/>
              </a:rPr>
              <a:t>هو</a:t>
            </a:r>
            <a:r>
              <a:rPr dirty="0" smtClean="0" sz="1400" spc="50">
                <a:latin typeface="Arial"/>
                <a:cs typeface="Arial"/>
              </a:rPr>
              <a:t> </a:t>
            </a:r>
            <a:r>
              <a:rPr dirty="0" smtClean="0" sz="1400" spc="55">
                <a:latin typeface="Arial"/>
                <a:cs typeface="Arial"/>
              </a:rPr>
              <a:t>,</a:t>
            </a:r>
            <a:r>
              <a:rPr dirty="0" smtClean="0" sz="1400" spc="3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ق</a:t>
            </a:r>
            <a:r>
              <a:rPr dirty="0" smtClean="0" sz="1400" spc="-45">
                <a:latin typeface="Arial"/>
                <a:cs typeface="Arial"/>
              </a:rPr>
              <a:t>لا</a:t>
            </a:r>
            <a:r>
              <a:rPr dirty="0" smtClean="0" sz="1400" spc="-85">
                <a:latin typeface="Arial"/>
                <a:cs typeface="Arial"/>
              </a:rPr>
              <a:t>ط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-170">
                <a:latin typeface="Arial"/>
                <a:cs typeface="Arial"/>
              </a:rPr>
              <a:t>ل</a:t>
            </a:r>
            <a:r>
              <a:rPr dirty="0" smtClean="0" sz="1400" spc="-8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50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285">
                <a:latin typeface="Arial"/>
                <a:cs typeface="Arial"/>
              </a:rPr>
              <a:t>طقن</a:t>
            </a:r>
            <a:r>
              <a:rPr dirty="0" smtClean="0" sz="1400" spc="45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د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360">
                <a:latin typeface="Arial"/>
                <a:cs typeface="Arial"/>
              </a:rPr>
              <a:t>حت</a:t>
            </a:r>
            <a:r>
              <a:rPr dirty="0" smtClean="0" sz="1400" spc="45">
                <a:latin typeface="Arial"/>
                <a:cs typeface="Arial"/>
              </a:rPr>
              <a:t> 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125">
                <a:latin typeface="Arial"/>
                <a:cs typeface="Arial"/>
              </a:rPr>
              <a:t>هلل</a:t>
            </a:r>
            <a:r>
              <a:rPr dirty="0" smtClean="0" sz="1400" spc="-70">
                <a:latin typeface="Arial"/>
                <a:cs typeface="Arial"/>
              </a:rPr>
              <a:t>ا</a:t>
            </a:r>
            <a:r>
              <a:rPr dirty="0" smtClean="0" sz="1400" spc="-50">
                <a:latin typeface="Arial"/>
                <a:cs typeface="Arial"/>
              </a:rPr>
              <a:t>خ</a:t>
            </a:r>
            <a:r>
              <a:rPr dirty="0" smtClean="0" sz="1400" spc="5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5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-260">
                <a:latin typeface="Arial"/>
                <a:cs typeface="Arial"/>
              </a:rPr>
              <a:t>كمي</a:t>
            </a:r>
            <a:r>
              <a:rPr dirty="0" smtClean="0" sz="1400" spc="40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ي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434">
                <a:latin typeface="Arial"/>
                <a:cs typeface="Arial"/>
              </a:rPr>
              <a:t>ل</a:t>
            </a:r>
            <a:r>
              <a:rPr dirty="0" smtClean="0" sz="1400" spc="-145">
                <a:latin typeface="Arial"/>
                <a:cs typeface="Arial"/>
              </a:rPr>
              <a:t>ا</a:t>
            </a:r>
            <a:r>
              <a:rPr dirty="0" smtClean="0" sz="1400" spc="-484">
                <a:latin typeface="Arial"/>
                <a:cs typeface="Arial"/>
              </a:rPr>
              <a:t>ت</a:t>
            </a:r>
            <a:r>
              <a:rPr dirty="0" smtClean="0" sz="1400" spc="-265">
                <a:latin typeface="Arial"/>
                <a:cs typeface="Arial"/>
              </a:rPr>
              <a:t>لا</a:t>
            </a:r>
            <a:r>
              <a:rPr dirty="0" smtClean="0" sz="1400" spc="-540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4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-225">
                <a:latin typeface="Arial"/>
                <a:cs typeface="Arial"/>
              </a:rPr>
              <a:t>اني</a:t>
            </a:r>
            <a:r>
              <a:rPr dirty="0" smtClean="0" sz="1400" spc="-185">
                <a:latin typeface="Arial"/>
                <a:cs typeface="Arial"/>
              </a:rPr>
              <a:t>م</a:t>
            </a:r>
            <a:r>
              <a:rPr dirty="0" smtClean="0" sz="1400" spc="-360">
                <a:latin typeface="Arial"/>
                <a:cs typeface="Arial"/>
              </a:rPr>
              <a:t>خت</a:t>
            </a:r>
            <a:r>
              <a:rPr dirty="0" smtClean="0" sz="1400" spc="55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ت</a:t>
            </a:r>
            <a:r>
              <a:rPr dirty="0" smtClean="0" sz="1400" spc="-345">
                <a:latin typeface="Arial"/>
                <a:cs typeface="Arial"/>
              </a:rPr>
              <a:t>سيلو</a:t>
            </a:r>
            <a:endParaRPr sz="1400">
              <a:latin typeface="Arial"/>
              <a:cs typeface="Arial"/>
            </a:endParaRPr>
          </a:p>
          <a:p>
            <a:pPr marL="12700" marR="12700" indent="4406265">
              <a:lnSpc>
                <a:spcPts val="2420"/>
              </a:lnSpc>
              <a:spcBef>
                <a:spcPts val="195"/>
              </a:spcBef>
              <a:tabLst>
                <a:tab pos="5806440" algn="l"/>
              </a:tabLst>
            </a:pPr>
            <a:r>
              <a:rPr dirty="0" smtClean="0" sz="1400">
                <a:latin typeface="Arial"/>
                <a:cs typeface="Arial"/>
              </a:rPr>
              <a:t>.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204">
                <a:latin typeface="Arial"/>
                <a:cs typeface="Arial"/>
              </a:rPr>
              <a:t>كم</a:t>
            </a:r>
            <a:r>
              <a:rPr dirty="0" smtClean="0" sz="1400" spc="-229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او </a:t>
            </a:r>
            <a:r>
              <a:rPr dirty="0" smtClean="0" sz="1400" spc="20">
                <a:latin typeface="Arial"/>
                <a:cs typeface="Arial"/>
              </a:rPr>
              <a:t>ن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105">
                <a:latin typeface="Arial"/>
                <a:cs typeface="Arial"/>
              </a:rPr>
              <a:t>مز</a:t>
            </a:r>
            <a:r>
              <a:rPr dirty="0" smtClean="0" sz="1400" spc="-140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 ث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50">
                <a:latin typeface="Arial"/>
                <a:cs typeface="Arial"/>
              </a:rPr>
              <a:t>ح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60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ى</a:t>
            </a:r>
            <a:r>
              <a:rPr dirty="0" smtClean="0" sz="1400" spc="-225">
                <a:latin typeface="Arial"/>
                <a:cs typeface="Arial"/>
              </a:rPr>
              <a:t>لع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30">
                <a:latin typeface="Arial"/>
                <a:cs typeface="Arial"/>
              </a:rPr>
              <a:t>ام</a:t>
            </a:r>
            <a:r>
              <a:rPr dirty="0" smtClean="0" sz="1400" spc="50">
                <a:latin typeface="Arial"/>
                <a:cs typeface="Arial"/>
              </a:rPr>
              <a:t>و</a:t>
            </a:r>
            <a:r>
              <a:rPr dirty="0" smtClean="0" sz="1400" spc="-215">
                <a:latin typeface="Arial"/>
                <a:cs typeface="Arial"/>
              </a:rPr>
              <a:t>لع</a:t>
            </a:r>
            <a:r>
              <a:rPr dirty="0" smtClean="0" sz="1400" spc="-150">
                <a:latin typeface="Arial"/>
                <a:cs typeface="Arial"/>
              </a:rPr>
              <a:t>م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1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ل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415">
                <a:latin typeface="Arial"/>
                <a:cs typeface="Arial"/>
              </a:rPr>
              <a:t>س</a:t>
            </a:r>
            <a:r>
              <a:rPr dirty="0" smtClean="0" sz="1400" spc="1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65">
                <a:latin typeface="Arial"/>
                <a:cs typeface="Arial"/>
              </a:rPr>
              <a:t>ج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80">
                <a:latin typeface="Arial"/>
                <a:cs typeface="Arial"/>
              </a:rPr>
              <a:t>ةلاح</a:t>
            </a:r>
            <a:r>
              <a:rPr dirty="0" smtClean="0" sz="1400" spc="15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ي</a:t>
            </a:r>
            <a:r>
              <a:rPr dirty="0" smtClean="0" sz="1400" spc="-730">
                <a:latin typeface="Arial"/>
                <a:cs typeface="Arial"/>
              </a:rPr>
              <a:t>ف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-105">
                <a:latin typeface="Arial"/>
                <a:cs typeface="Arial"/>
              </a:rPr>
              <a:t>ا</a:t>
            </a:r>
            <a:r>
              <a:rPr dirty="0" smtClean="0" sz="1400" spc="-260">
                <a:latin typeface="Arial"/>
                <a:cs typeface="Arial"/>
              </a:rPr>
              <a:t>ن</a:t>
            </a:r>
            <a:r>
              <a:rPr dirty="0" smtClean="0" sz="1400" spc="-20">
                <a:latin typeface="Arial"/>
                <a:cs typeface="Arial"/>
              </a:rPr>
              <a:t>د</a:t>
            </a:r>
            <a:r>
              <a:rPr dirty="0" smtClean="0" sz="1400" spc="-35">
                <a:latin typeface="Arial"/>
                <a:cs typeface="Arial"/>
              </a:rPr>
              <a:t>ع</a:t>
            </a:r>
            <a:r>
              <a:rPr dirty="0" smtClean="0" sz="1400" spc="-80">
                <a:latin typeface="Arial"/>
                <a:cs typeface="Arial"/>
              </a:rPr>
              <a:t>ا</a:t>
            </a:r>
            <a:r>
              <a:rPr dirty="0" smtClean="0" sz="1400" spc="-315">
                <a:latin typeface="Arial"/>
                <a:cs typeface="Arial"/>
              </a:rPr>
              <a:t>س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20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ي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-285">
                <a:latin typeface="Arial"/>
                <a:cs typeface="Arial"/>
              </a:rPr>
              <a:t>لئ</a:t>
            </a:r>
            <a:r>
              <a:rPr dirty="0" smtClean="0" sz="1400" spc="-415">
                <a:latin typeface="Arial"/>
                <a:cs typeface="Arial"/>
              </a:rPr>
              <a:t>س</a:t>
            </a:r>
            <a:r>
              <a:rPr dirty="0" smtClean="0" sz="1400" spc="-105">
                <a:latin typeface="Arial"/>
                <a:cs typeface="Arial"/>
              </a:rPr>
              <a:t>اولا</a:t>
            </a:r>
            <a:r>
              <a:rPr dirty="0" smtClean="0" sz="1400" spc="15">
                <a:latin typeface="Arial"/>
                <a:cs typeface="Arial"/>
              </a:rPr>
              <a:t> </a:t>
            </a:r>
            <a:r>
              <a:rPr dirty="0" smtClean="0" sz="1400" spc="-229">
                <a:latin typeface="Arial"/>
                <a:cs typeface="Arial"/>
              </a:rPr>
              <a:t>ك</a:t>
            </a:r>
            <a:r>
              <a:rPr dirty="0" smtClean="0" sz="1400" spc="-204">
                <a:latin typeface="Arial"/>
                <a:cs typeface="Arial"/>
              </a:rPr>
              <a:t>ل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80">
                <a:latin typeface="Arial"/>
                <a:cs typeface="Arial"/>
              </a:rPr>
              <a:t>يه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.:</a:t>
            </a:r>
            <a:r>
              <a:rPr dirty="0" smtClean="0" sz="1400" spc="45">
                <a:latin typeface="Arial"/>
                <a:cs typeface="Arial"/>
              </a:rPr>
              <a:t> </a:t>
            </a:r>
            <a:r>
              <a:rPr dirty="0" smtClean="0" sz="1400" spc="-15" b="1">
                <a:latin typeface="Arial"/>
                <a:cs typeface="Arial"/>
              </a:rPr>
              <a:t>ت</a:t>
            </a:r>
            <a:r>
              <a:rPr dirty="0" smtClean="0" sz="1400" spc="15" b="1">
                <a:latin typeface="Arial"/>
                <a:cs typeface="Arial"/>
              </a:rPr>
              <a:t>ا</a:t>
            </a:r>
            <a:r>
              <a:rPr dirty="0" smtClean="0" sz="1400" spc="75" b="1">
                <a:latin typeface="Arial"/>
                <a:cs typeface="Arial"/>
              </a:rPr>
              <a:t>م</a:t>
            </a:r>
            <a:r>
              <a:rPr dirty="0" smtClean="0" sz="1400" spc="-135" b="1">
                <a:latin typeface="Arial"/>
                <a:cs typeface="Arial"/>
              </a:rPr>
              <a:t>ولعملا</a:t>
            </a:r>
            <a:r>
              <a:rPr dirty="0" smtClean="0" sz="1400" spc="10" b="1">
                <a:latin typeface="Arial"/>
                <a:cs typeface="Arial"/>
              </a:rPr>
              <a:t> </a:t>
            </a:r>
            <a:r>
              <a:rPr dirty="0" smtClean="0" sz="1400" spc="-210" b="1">
                <a:latin typeface="Arial"/>
                <a:cs typeface="Arial"/>
              </a:rPr>
              <a:t>ءاق</a:t>
            </a:r>
            <a:r>
              <a:rPr dirty="0" smtClean="0" sz="1400" spc="-320" b="1">
                <a:latin typeface="Arial"/>
                <a:cs typeface="Arial"/>
              </a:rPr>
              <a:t>ت</a:t>
            </a:r>
            <a:r>
              <a:rPr dirty="0" smtClean="0" sz="1400" spc="-195" b="1">
                <a:latin typeface="Arial"/>
                <a:cs typeface="Arial"/>
              </a:rPr>
              <a:t>نا</a:t>
            </a:r>
            <a:r>
              <a:rPr dirty="0" smtClean="0" sz="1400" spc="15" b="1">
                <a:latin typeface="Arial"/>
                <a:cs typeface="Arial"/>
              </a:rPr>
              <a:t> </a:t>
            </a:r>
            <a:r>
              <a:rPr dirty="0" smtClean="0" sz="1400" spc="-265" b="1">
                <a:latin typeface="Arial"/>
                <a:cs typeface="Arial"/>
              </a:rPr>
              <a:t>لئ</a:t>
            </a:r>
            <a:r>
              <a:rPr dirty="0" smtClean="0" sz="1400" spc="15" b="1">
                <a:latin typeface="Arial"/>
                <a:cs typeface="Arial"/>
              </a:rPr>
              <a:t>ا</a:t>
            </a:r>
            <a:r>
              <a:rPr dirty="0" smtClean="0" sz="1400" spc="-210" b="1">
                <a:latin typeface="Arial"/>
                <a:cs typeface="Arial"/>
              </a:rPr>
              <a:t>سو</a:t>
            </a:r>
            <a:r>
              <a:rPr dirty="0" smtClean="0" sz="1400" spc="-210" b="1">
                <a:latin typeface="Arial"/>
                <a:cs typeface="Arial"/>
              </a:rPr>
              <a:t>	</a:t>
            </a:r>
            <a:r>
              <a:rPr dirty="0" smtClean="0" sz="1400" spc="10">
                <a:latin typeface="Arial"/>
                <a:cs typeface="Arial"/>
              </a:rPr>
              <a:t>-</a:t>
            </a:r>
            <a:r>
              <a:rPr dirty="0" smtClean="0" sz="1400" spc="0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 ه</a:t>
            </a:r>
            <a:r>
              <a:rPr dirty="0" smtClean="0" sz="1400" spc="-10">
                <a:latin typeface="Arial"/>
                <a:cs typeface="Arial"/>
              </a:rPr>
              <a:t>ذ</a:t>
            </a:r>
            <a:r>
              <a:rPr dirty="0" smtClean="0" sz="1400" spc="235">
                <a:latin typeface="Arial"/>
                <a:cs typeface="Arial"/>
              </a:rPr>
              <a:t>ه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م</a:t>
            </a:r>
            <a:r>
              <a:rPr dirty="0" smtClean="0" sz="1400" spc="114">
                <a:latin typeface="Arial"/>
                <a:cs typeface="Arial"/>
              </a:rPr>
              <a:t>ها</a:t>
            </a:r>
            <a:r>
              <a:rPr dirty="0" smtClean="0" sz="1400" spc="1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60">
                <a:latin typeface="Arial"/>
                <a:cs typeface="Arial"/>
              </a:rPr>
              <a:t>م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50">
                <a:latin typeface="Arial"/>
                <a:cs typeface="Arial"/>
              </a:rPr>
              <a:t>ام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35">
                <a:latin typeface="Arial"/>
                <a:cs typeface="Arial"/>
              </a:rPr>
              <a:t>ة</a:t>
            </a:r>
            <a:r>
              <a:rPr dirty="0" smtClean="0" sz="1400" spc="-305">
                <a:latin typeface="Arial"/>
                <a:cs typeface="Arial"/>
              </a:rPr>
              <a:t>ي</a:t>
            </a:r>
            <a:r>
              <a:rPr dirty="0" smtClean="0" sz="1400" spc="-400">
                <a:latin typeface="Arial"/>
                <a:cs typeface="Arial"/>
              </a:rPr>
              <a:t>ضق</a:t>
            </a:r>
            <a:r>
              <a:rPr dirty="0" smtClean="0" sz="1400" spc="2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ء</a:t>
            </a:r>
            <a:r>
              <a:rPr dirty="0" smtClean="0" sz="1400" spc="-1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ز</a:t>
            </a:r>
            <a:r>
              <a:rPr dirty="0" smtClean="0" sz="1400" spc="-1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1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-445">
                <a:latin typeface="Arial"/>
                <a:cs typeface="Arial"/>
              </a:rPr>
              <a:t>ق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ي</a:t>
            </a:r>
            <a:r>
              <a:rPr dirty="0" smtClean="0" sz="1400" spc="-730">
                <a:latin typeface="Arial"/>
                <a:cs typeface="Arial"/>
              </a:rPr>
              <a:t>ف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ي</a:t>
            </a:r>
            <a:r>
              <a:rPr dirty="0" smtClean="0" sz="1400" spc="-420">
                <a:latin typeface="Arial"/>
                <a:cs typeface="Arial"/>
              </a:rPr>
              <a:t>ل</a:t>
            </a:r>
            <a:r>
              <a:rPr dirty="0" smtClean="0" sz="1400" spc="1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645">
                <a:latin typeface="Arial"/>
                <a:cs typeface="Arial"/>
              </a:rPr>
              <a:t>ب</a:t>
            </a:r>
            <a:r>
              <a:rPr dirty="0" smtClean="0" sz="1400" spc="-420">
                <a:latin typeface="Arial"/>
                <a:cs typeface="Arial"/>
              </a:rPr>
              <a:t>س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-355">
                <a:latin typeface="Arial"/>
                <a:cs typeface="Arial"/>
              </a:rPr>
              <a:t>لاب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35">
                <a:latin typeface="Arial"/>
                <a:cs typeface="Arial"/>
              </a:rPr>
              <a:t>ة</a:t>
            </a:r>
            <a:r>
              <a:rPr dirty="0" smtClean="0" sz="1400" spc="-305">
                <a:latin typeface="Arial"/>
                <a:cs typeface="Arial"/>
              </a:rPr>
              <a:t>ي</a:t>
            </a:r>
            <a:r>
              <a:rPr dirty="0" smtClean="0" sz="1400" spc="100">
                <a:latin typeface="Arial"/>
                <a:cs typeface="Arial"/>
              </a:rPr>
              <a:t>مها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0">
                <a:latin typeface="Arial"/>
                <a:cs typeface="Arial"/>
              </a:rPr>
              <a:t>اذ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-10">
                <a:latin typeface="Arial"/>
                <a:cs typeface="Arial"/>
              </a:rPr>
              <a:t>و</a:t>
            </a:r>
            <a:r>
              <a:rPr dirty="0" smtClean="0" sz="1400" spc="-310">
                <a:latin typeface="Arial"/>
                <a:cs typeface="Arial"/>
              </a:rPr>
              <a:t>ك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2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1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-135">
                <a:latin typeface="Arial"/>
                <a:cs typeface="Arial"/>
              </a:rPr>
              <a:t>كمم</a:t>
            </a:r>
            <a:r>
              <a:rPr dirty="0" smtClean="0" sz="1400" spc="-180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1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420">
                <a:latin typeface="Arial"/>
                <a:cs typeface="Arial"/>
              </a:rPr>
              <a:t>يت</a:t>
            </a:r>
            <a:r>
              <a:rPr dirty="0" smtClean="0" sz="1400" spc="-32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1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40">
                <a:latin typeface="Arial"/>
                <a:cs typeface="Arial"/>
              </a:rPr>
              <a:t>ا</a:t>
            </a:r>
            <a:r>
              <a:rPr dirty="0" smtClean="0" sz="1400" spc="50">
                <a:latin typeface="Arial"/>
                <a:cs typeface="Arial"/>
              </a:rPr>
              <a:t>م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215">
                <a:latin typeface="Arial"/>
                <a:cs typeface="Arial"/>
              </a:rPr>
              <a:t>لع</a:t>
            </a:r>
            <a:r>
              <a:rPr dirty="0" smtClean="0" sz="1400" spc="-150">
                <a:latin typeface="Arial"/>
                <a:cs typeface="Arial"/>
              </a:rPr>
              <a:t>م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ء</a:t>
            </a:r>
            <a:r>
              <a:rPr dirty="0" smtClean="0" sz="1400" spc="-210">
                <a:latin typeface="Arial"/>
                <a:cs typeface="Arial"/>
              </a:rPr>
              <a:t>اق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-400"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28"/>
              </a:spcBef>
            </a:pPr>
            <a:endParaRPr sz="500"/>
          </a:p>
          <a:p>
            <a:pPr algn="r" marR="122555">
              <a:lnSpc>
                <a:spcPct val="100000"/>
              </a:lnSpc>
            </a:pPr>
            <a:r>
              <a:rPr dirty="0" smtClean="0" sz="1400">
                <a:latin typeface="Arial"/>
                <a:cs typeface="Arial"/>
              </a:rPr>
              <a:t>: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-180">
                <a:latin typeface="Arial"/>
                <a:cs typeface="Arial"/>
              </a:rPr>
              <a:t>لئا</a:t>
            </a:r>
            <a:r>
              <a:rPr dirty="0" smtClean="0" sz="1400" spc="-165">
                <a:latin typeface="Arial"/>
                <a:cs typeface="Arial"/>
              </a:rPr>
              <a:t>ساولا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5"/>
              </a:spcBef>
            </a:pPr>
            <a:endParaRPr sz="750"/>
          </a:p>
          <a:p>
            <a:pPr algn="r" marR="105410">
              <a:lnSpc>
                <a:spcPct val="100000"/>
              </a:lnSpc>
              <a:tabLst>
                <a:tab pos="746125" algn="l"/>
              </a:tabLst>
            </a:pP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-125">
                <a:latin typeface="Arial"/>
                <a:cs typeface="Arial"/>
              </a:rPr>
              <a:t>راقملا</a:t>
            </a:r>
            <a:r>
              <a:rPr dirty="0" smtClean="0" sz="1400" spc="-125">
                <a:latin typeface="Arial"/>
                <a:cs typeface="Arial"/>
              </a:rPr>
              <a:t>	</a:t>
            </a:r>
            <a:r>
              <a:rPr dirty="0" smtClean="0" sz="1400" spc="-10">
                <a:latin typeface="Arial"/>
                <a:cs typeface="Arial"/>
              </a:rPr>
              <a:t>.</a:t>
            </a:r>
            <a:r>
              <a:rPr dirty="0" smtClean="0" sz="1400" spc="0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04800" y="307847"/>
            <a:ext cx="6952487" cy="0"/>
          </a:xfrm>
          <a:custGeom>
            <a:avLst/>
            <a:gdLst/>
            <a:ahLst/>
            <a:cxnLst/>
            <a:rect l="l" t="t" r="r" b="b"/>
            <a:pathLst>
              <a:path w="6952487" h="0">
                <a:moveTo>
                  <a:pt x="0" y="0"/>
                </a:moveTo>
                <a:lnTo>
                  <a:pt x="695248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310895" y="310895"/>
            <a:ext cx="24383" cy="6096"/>
          </a:xfrm>
          <a:custGeom>
            <a:avLst/>
            <a:gdLst/>
            <a:ahLst/>
            <a:cxnLst/>
            <a:rect l="l" t="t" r="r" b="b"/>
            <a:pathLst>
              <a:path w="24383" h="6096">
                <a:moveTo>
                  <a:pt x="0" y="3048"/>
                </a:moveTo>
                <a:lnTo>
                  <a:pt x="24383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316991" y="320039"/>
            <a:ext cx="6928104" cy="0"/>
          </a:xfrm>
          <a:custGeom>
            <a:avLst/>
            <a:gdLst/>
            <a:ahLst/>
            <a:cxnLst/>
            <a:rect l="l" t="t" r="r" b="b"/>
            <a:pathLst>
              <a:path w="6928104" h="0">
                <a:moveTo>
                  <a:pt x="0" y="0"/>
                </a:moveTo>
                <a:lnTo>
                  <a:pt x="692810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23088" y="323087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29184" y="332231"/>
            <a:ext cx="6903720" cy="0"/>
          </a:xfrm>
          <a:custGeom>
            <a:avLst/>
            <a:gdLst/>
            <a:ahLst/>
            <a:cxnLst/>
            <a:rect l="l" t="t" r="r" b="b"/>
            <a:pathLst>
              <a:path w="6903720" h="0">
                <a:moveTo>
                  <a:pt x="0" y="0"/>
                </a:moveTo>
                <a:lnTo>
                  <a:pt x="690372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7245095" y="310895"/>
            <a:ext cx="6096" cy="24383"/>
          </a:xfrm>
          <a:custGeom>
            <a:avLst/>
            <a:gdLst/>
            <a:ahLst/>
            <a:cxnLst/>
            <a:rect l="l" t="t" r="r" b="b"/>
            <a:pathLst>
              <a:path w="6096" h="24383">
                <a:moveTo>
                  <a:pt x="0" y="12191"/>
                </a:moveTo>
                <a:lnTo>
                  <a:pt x="6096" y="12191"/>
                </a:lnTo>
              </a:path>
            </a:pathLst>
          </a:custGeom>
          <a:ln w="25653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7226807" y="310895"/>
            <a:ext cx="24383" cy="6096"/>
          </a:xfrm>
          <a:custGeom>
            <a:avLst/>
            <a:gdLst/>
            <a:ahLst/>
            <a:cxnLst/>
            <a:rect l="l" t="t" r="r" b="b"/>
            <a:pathLst>
              <a:path w="24383" h="6096">
                <a:moveTo>
                  <a:pt x="0" y="3048"/>
                </a:moveTo>
                <a:lnTo>
                  <a:pt x="24383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307847" y="301751"/>
            <a:ext cx="0" cy="10090404"/>
          </a:xfrm>
          <a:custGeom>
            <a:avLst/>
            <a:gdLst/>
            <a:ahLst/>
            <a:cxnLst/>
            <a:rect l="l" t="t" r="r" b="b"/>
            <a:pathLst>
              <a:path w="0" h="10090404">
                <a:moveTo>
                  <a:pt x="0" y="0"/>
                </a:moveTo>
                <a:lnTo>
                  <a:pt x="0" y="10090404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313943" y="307847"/>
            <a:ext cx="0" cy="10078212"/>
          </a:xfrm>
          <a:custGeom>
            <a:avLst/>
            <a:gdLst/>
            <a:ahLst/>
            <a:cxnLst/>
            <a:rect l="l" t="t" r="r" b="b"/>
            <a:pathLst>
              <a:path w="0" h="10078212">
                <a:moveTo>
                  <a:pt x="0" y="0"/>
                </a:moveTo>
                <a:lnTo>
                  <a:pt x="0" y="10078212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320040" y="313943"/>
            <a:ext cx="0" cy="10066020"/>
          </a:xfrm>
          <a:custGeom>
            <a:avLst/>
            <a:gdLst/>
            <a:ahLst/>
            <a:cxnLst/>
            <a:rect l="l" t="t" r="r" b="b"/>
            <a:pathLst>
              <a:path w="0" h="10066020">
                <a:moveTo>
                  <a:pt x="0" y="0"/>
                </a:moveTo>
                <a:lnTo>
                  <a:pt x="0" y="1006602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26136" y="320039"/>
            <a:ext cx="0" cy="10053828"/>
          </a:xfrm>
          <a:custGeom>
            <a:avLst/>
            <a:gdLst/>
            <a:ahLst/>
            <a:cxnLst/>
            <a:rect l="l" t="t" r="r" b="b"/>
            <a:pathLst>
              <a:path w="0" h="10053828">
                <a:moveTo>
                  <a:pt x="0" y="0"/>
                </a:moveTo>
                <a:lnTo>
                  <a:pt x="0" y="10053828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332231" y="335279"/>
            <a:ext cx="0" cy="10023348"/>
          </a:xfrm>
          <a:custGeom>
            <a:avLst/>
            <a:gdLst/>
            <a:ahLst/>
            <a:cxnLst/>
            <a:rect l="l" t="t" r="r" b="b"/>
            <a:pathLst>
              <a:path w="0" h="10023348">
                <a:moveTo>
                  <a:pt x="0" y="0"/>
                </a:moveTo>
                <a:lnTo>
                  <a:pt x="0" y="100233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7248461" y="301751"/>
            <a:ext cx="0" cy="10078211"/>
          </a:xfrm>
          <a:custGeom>
            <a:avLst/>
            <a:gdLst/>
            <a:ahLst/>
            <a:cxnLst/>
            <a:rect l="l" t="t" r="r" b="b"/>
            <a:pathLst>
              <a:path w="0" h="10078211">
                <a:moveTo>
                  <a:pt x="0" y="0"/>
                </a:moveTo>
                <a:lnTo>
                  <a:pt x="0" y="10078211"/>
                </a:lnTo>
              </a:path>
            </a:pathLst>
          </a:custGeom>
          <a:ln w="189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7239317" y="316991"/>
            <a:ext cx="0" cy="10078212"/>
          </a:xfrm>
          <a:custGeom>
            <a:avLst/>
            <a:gdLst/>
            <a:ahLst/>
            <a:cxnLst/>
            <a:rect l="l" t="t" r="r" b="b"/>
            <a:pathLst>
              <a:path w="0" h="10078212">
                <a:moveTo>
                  <a:pt x="0" y="0"/>
                </a:moveTo>
                <a:lnTo>
                  <a:pt x="0" y="10078212"/>
                </a:lnTo>
              </a:path>
            </a:pathLst>
          </a:custGeom>
          <a:ln w="2501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7247826" y="335279"/>
            <a:ext cx="0" cy="10056875"/>
          </a:xfrm>
          <a:custGeom>
            <a:avLst/>
            <a:gdLst/>
            <a:ahLst/>
            <a:cxnLst/>
            <a:rect l="l" t="t" r="r" b="b"/>
            <a:pathLst>
              <a:path w="0" h="10056875">
                <a:moveTo>
                  <a:pt x="0" y="0"/>
                </a:moveTo>
                <a:lnTo>
                  <a:pt x="0" y="10056875"/>
                </a:lnTo>
              </a:path>
            </a:pathLst>
          </a:custGeom>
          <a:ln w="189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7233221" y="320039"/>
            <a:ext cx="0" cy="10056875"/>
          </a:xfrm>
          <a:custGeom>
            <a:avLst/>
            <a:gdLst/>
            <a:ahLst/>
            <a:cxnLst/>
            <a:rect l="l" t="t" r="r" b="b"/>
            <a:pathLst>
              <a:path w="0" h="10056875">
                <a:moveTo>
                  <a:pt x="0" y="0"/>
                </a:moveTo>
                <a:lnTo>
                  <a:pt x="0" y="10056875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7235634" y="313943"/>
            <a:ext cx="0" cy="10044683"/>
          </a:xfrm>
          <a:custGeom>
            <a:avLst/>
            <a:gdLst/>
            <a:ahLst/>
            <a:cxnLst/>
            <a:rect l="l" t="t" r="r" b="b"/>
            <a:pathLst>
              <a:path w="0" h="10044683">
                <a:moveTo>
                  <a:pt x="0" y="0"/>
                </a:moveTo>
                <a:lnTo>
                  <a:pt x="0" y="10044683"/>
                </a:lnTo>
              </a:path>
            </a:pathLst>
          </a:custGeom>
          <a:ln w="189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304800" y="10386059"/>
            <a:ext cx="6952487" cy="0"/>
          </a:xfrm>
          <a:custGeom>
            <a:avLst/>
            <a:gdLst/>
            <a:ahLst/>
            <a:cxnLst/>
            <a:rect l="l" t="t" r="r" b="b"/>
            <a:pathLst>
              <a:path w="6952487" h="0">
                <a:moveTo>
                  <a:pt x="0" y="0"/>
                </a:moveTo>
                <a:lnTo>
                  <a:pt x="695248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310895" y="10376916"/>
            <a:ext cx="24383" cy="6095"/>
          </a:xfrm>
          <a:custGeom>
            <a:avLst/>
            <a:gdLst/>
            <a:ahLst/>
            <a:cxnLst/>
            <a:rect l="l" t="t" r="r" b="b"/>
            <a:pathLst>
              <a:path w="24383" h="6095">
                <a:moveTo>
                  <a:pt x="0" y="3047"/>
                </a:moveTo>
                <a:lnTo>
                  <a:pt x="24383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316991" y="10373867"/>
            <a:ext cx="6928104" cy="0"/>
          </a:xfrm>
          <a:custGeom>
            <a:avLst/>
            <a:gdLst/>
            <a:ahLst/>
            <a:cxnLst/>
            <a:rect l="l" t="t" r="r" b="b"/>
            <a:pathLst>
              <a:path w="6928104" h="0">
                <a:moveTo>
                  <a:pt x="0" y="0"/>
                </a:moveTo>
                <a:lnTo>
                  <a:pt x="692810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323088" y="10364723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329184" y="10361676"/>
            <a:ext cx="6903720" cy="0"/>
          </a:xfrm>
          <a:custGeom>
            <a:avLst/>
            <a:gdLst/>
            <a:ahLst/>
            <a:cxnLst/>
            <a:rect l="l" t="t" r="r" b="b"/>
            <a:pathLst>
              <a:path w="6903720" h="0">
                <a:moveTo>
                  <a:pt x="0" y="0"/>
                </a:moveTo>
                <a:lnTo>
                  <a:pt x="690372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7245095" y="10358627"/>
            <a:ext cx="6096" cy="24384"/>
          </a:xfrm>
          <a:custGeom>
            <a:avLst/>
            <a:gdLst/>
            <a:ahLst/>
            <a:cxnLst/>
            <a:rect l="l" t="t" r="r" b="b"/>
            <a:pathLst>
              <a:path w="6096" h="24383">
                <a:moveTo>
                  <a:pt x="0" y="12191"/>
                </a:moveTo>
                <a:lnTo>
                  <a:pt x="6096" y="12191"/>
                </a:lnTo>
              </a:path>
            </a:pathLst>
          </a:custGeom>
          <a:ln w="2565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7232904" y="10358627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5996178" y="9310623"/>
            <a:ext cx="36385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Arial"/>
                <a:cs typeface="Arial"/>
              </a:rPr>
              <a:t>ب</a:t>
            </a:r>
            <a:r>
              <a:rPr dirty="0" smtClean="0" sz="1400" spc="-310">
                <a:latin typeface="Arial"/>
                <a:cs typeface="Arial"/>
              </a:rPr>
              <a:t>سنلا</a:t>
            </a:r>
            <a:endParaRPr sz="14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653021" y="9310623"/>
            <a:ext cx="165100" cy="2355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Arial"/>
                <a:cs typeface="Arial"/>
              </a:rPr>
              <a:t>.</a:t>
            </a:r>
            <a:r>
              <a:rPr dirty="0" smtClean="0" sz="1400" spc="0">
                <a:latin typeface="Calibri"/>
                <a:cs typeface="Calibri"/>
              </a:rPr>
              <a:t>2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3617" y="902969"/>
            <a:ext cx="5914390" cy="14547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r" marR="12700">
              <a:lnSpc>
                <a:spcPct val="100000"/>
              </a:lnSpc>
              <a:tabLst>
                <a:tab pos="923290" algn="l"/>
              </a:tabLst>
            </a:pPr>
            <a:r>
              <a:rPr dirty="0" smtClean="0" sz="1400" spc="-20">
                <a:latin typeface="Arial"/>
                <a:cs typeface="Arial"/>
              </a:rPr>
              <a:t>ت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295">
                <a:latin typeface="Arial"/>
                <a:cs typeface="Arial"/>
              </a:rPr>
              <a:t>مت</a:t>
            </a:r>
            <a:r>
              <a:rPr dirty="0" smtClean="0" sz="1400" spc="-75">
                <a:latin typeface="Arial"/>
                <a:cs typeface="Arial"/>
              </a:rPr>
              <a:t>حلاا</a:t>
            </a:r>
            <a:r>
              <a:rPr dirty="0" smtClean="0" sz="1400" spc="-75">
                <a:latin typeface="Arial"/>
                <a:cs typeface="Arial"/>
              </a:rPr>
              <a:t>	</a:t>
            </a:r>
            <a:r>
              <a:rPr dirty="0" smtClean="0" sz="1400" spc="-10">
                <a:latin typeface="Arial"/>
                <a:cs typeface="Arial"/>
              </a:rPr>
              <a:t>.</a:t>
            </a:r>
            <a:r>
              <a:rPr dirty="0" smtClean="0" sz="1400" spc="0">
                <a:latin typeface="Calibri"/>
                <a:cs typeface="Calibri"/>
              </a:rPr>
              <a:t>3</a:t>
            </a:r>
            <a:endParaRPr sz="140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5"/>
              </a:spcBef>
            </a:pPr>
            <a:endParaRPr sz="750"/>
          </a:p>
          <a:p>
            <a:pPr algn="r" marR="12700">
              <a:lnSpc>
                <a:spcPct val="100000"/>
              </a:lnSpc>
              <a:tabLst>
                <a:tab pos="1042035" algn="l"/>
              </a:tabLst>
            </a:pP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60">
                <a:latin typeface="Arial"/>
                <a:cs typeface="Arial"/>
              </a:rPr>
              <a:t>م</a:t>
            </a:r>
            <a:r>
              <a:rPr dirty="0" smtClean="0" sz="1400" spc="0">
                <a:latin typeface="Arial"/>
                <a:cs typeface="Arial"/>
              </a:rPr>
              <a:t>هل</a:t>
            </a:r>
            <a:r>
              <a:rPr dirty="0" smtClean="0" sz="1400" spc="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555">
                <a:latin typeface="Arial"/>
                <a:cs typeface="Arial"/>
              </a:rPr>
              <a:t>قت</a:t>
            </a:r>
            <a:r>
              <a:rPr dirty="0" smtClean="0" sz="1400" spc="-555">
                <a:latin typeface="Arial"/>
                <a:cs typeface="Arial"/>
              </a:rPr>
              <a:t>	</a:t>
            </a:r>
            <a:r>
              <a:rPr dirty="0" smtClean="0" sz="1400" spc="-10">
                <a:latin typeface="Arial"/>
                <a:cs typeface="Arial"/>
              </a:rPr>
              <a:t>.</a:t>
            </a:r>
            <a:r>
              <a:rPr dirty="0" smtClean="0" sz="1400" spc="0">
                <a:latin typeface="Calibri"/>
                <a:cs typeface="Calibri"/>
              </a:rPr>
              <a:t>4</a:t>
            </a:r>
            <a:endParaRPr sz="1400">
              <a:latin typeface="Calibri"/>
              <a:cs typeface="Calibri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56"/>
              </a:spcBef>
            </a:pPr>
            <a:endParaRPr sz="1100"/>
          </a:p>
          <a:p>
            <a:pPr algn="r" marR="13335">
              <a:lnSpc>
                <a:spcPct val="100000"/>
              </a:lnSpc>
            </a:pPr>
            <a:r>
              <a:rPr dirty="0" smtClean="0" sz="1400" spc="-15">
                <a:latin typeface="Arial"/>
                <a:cs typeface="Arial"/>
              </a:rPr>
              <a:t>ل</a:t>
            </a:r>
            <a:r>
              <a:rPr dirty="0" smtClean="0" sz="1400" spc="-420">
                <a:latin typeface="Arial"/>
                <a:cs typeface="Arial"/>
              </a:rPr>
              <a:t>كش</a:t>
            </a:r>
            <a:r>
              <a:rPr dirty="0" smtClean="0" sz="1400" spc="-310">
                <a:latin typeface="Arial"/>
                <a:cs typeface="Arial"/>
              </a:rPr>
              <a:t>ل</a:t>
            </a:r>
            <a:r>
              <a:rPr dirty="0" smtClean="0" sz="1400" spc="-320">
                <a:latin typeface="Arial"/>
                <a:cs typeface="Arial"/>
              </a:rPr>
              <a:t>اب</a:t>
            </a:r>
            <a:r>
              <a:rPr dirty="0" smtClean="0" sz="1400" spc="35">
                <a:latin typeface="Arial"/>
                <a:cs typeface="Arial"/>
              </a:rPr>
              <a:t> 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105">
                <a:latin typeface="Arial"/>
                <a:cs typeface="Arial"/>
              </a:rPr>
              <a:t>مك</a:t>
            </a:r>
            <a:r>
              <a:rPr dirty="0" smtClean="0" sz="1400" spc="2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-10">
                <a:latin typeface="Arial"/>
                <a:cs typeface="Arial"/>
              </a:rPr>
              <a:t>و</a:t>
            </a:r>
            <a:r>
              <a:rPr dirty="0" smtClean="0" sz="1400" spc="-425">
                <a:latin typeface="Arial"/>
                <a:cs typeface="Arial"/>
              </a:rPr>
              <a:t>كي</a:t>
            </a:r>
            <a:r>
              <a:rPr dirty="0" smtClean="0" sz="1400" spc="-420">
                <a:latin typeface="Arial"/>
                <a:cs typeface="Arial"/>
              </a:rPr>
              <a:t>ل</a:t>
            </a:r>
            <a:r>
              <a:rPr dirty="0" smtClean="0" sz="1400" spc="1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70">
                <a:latin typeface="Arial"/>
                <a:cs typeface="Arial"/>
              </a:rPr>
              <a:t>عم</a:t>
            </a:r>
            <a:r>
              <a:rPr dirty="0" smtClean="0" sz="1400" spc="25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ف</a:t>
            </a:r>
            <a:r>
              <a:rPr dirty="0" smtClean="0" sz="1400" spc="-445">
                <a:latin typeface="Arial"/>
                <a:cs typeface="Arial"/>
              </a:rPr>
              <a:t>ق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2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ء</a:t>
            </a:r>
            <a:r>
              <a:rPr dirty="0" smtClean="0" sz="1400" spc="-1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زا</a:t>
            </a:r>
            <a:r>
              <a:rPr dirty="0" smtClean="0" sz="1400" spc="20">
                <a:latin typeface="Arial"/>
                <a:cs typeface="Arial"/>
              </a:rPr>
              <a:t> </a:t>
            </a:r>
            <a:r>
              <a:rPr dirty="0" smtClean="0" sz="1400" spc="-105">
                <a:latin typeface="Arial"/>
                <a:cs typeface="Arial"/>
              </a:rPr>
              <a:t>ا</a:t>
            </a:r>
            <a:r>
              <a:rPr dirty="0" smtClean="0" sz="1400" spc="-260">
                <a:latin typeface="Arial"/>
                <a:cs typeface="Arial"/>
              </a:rPr>
              <a:t>ن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565">
                <a:latin typeface="Arial"/>
                <a:cs typeface="Arial"/>
              </a:rPr>
              <a:t>كف</a:t>
            </a:r>
            <a:r>
              <a:rPr dirty="0" smtClean="0" sz="1400" spc="-590">
                <a:latin typeface="Arial"/>
                <a:cs typeface="Arial"/>
              </a:rPr>
              <a:t>ت</a:t>
            </a:r>
            <a:r>
              <a:rPr dirty="0" smtClean="0" sz="1400" spc="-420">
                <a:latin typeface="Arial"/>
                <a:cs typeface="Arial"/>
              </a:rPr>
              <a:t>ل</a:t>
            </a:r>
            <a:r>
              <a:rPr dirty="0" smtClean="0" sz="1400" spc="25">
                <a:latin typeface="Arial"/>
                <a:cs typeface="Arial"/>
              </a:rPr>
              <a:t> </a:t>
            </a:r>
            <a:r>
              <a:rPr dirty="0" smtClean="0" sz="1400" spc="-135">
                <a:latin typeface="Arial"/>
                <a:cs typeface="Arial"/>
              </a:rPr>
              <a:t>ة</a:t>
            </a:r>
            <a:r>
              <a:rPr dirty="0" smtClean="0" sz="1400" spc="-305">
                <a:latin typeface="Arial"/>
                <a:cs typeface="Arial"/>
              </a:rPr>
              <a:t>ي</a:t>
            </a:r>
            <a:r>
              <a:rPr dirty="0" smtClean="0" sz="1400" spc="-305">
                <a:latin typeface="Arial"/>
                <a:cs typeface="Arial"/>
              </a:rPr>
              <a:t>حي</a:t>
            </a:r>
            <a:r>
              <a:rPr dirty="0" smtClean="0" sz="1400" spc="-265">
                <a:latin typeface="Arial"/>
                <a:cs typeface="Arial"/>
              </a:rPr>
              <a:t>ض</a:t>
            </a:r>
            <a:r>
              <a:rPr dirty="0" smtClean="0" sz="1400" spc="-114">
                <a:latin typeface="Arial"/>
                <a:cs typeface="Arial"/>
              </a:rPr>
              <a:t>و</a:t>
            </a:r>
            <a:r>
              <a:rPr dirty="0" smtClean="0" sz="1400" spc="-670">
                <a:latin typeface="Arial"/>
                <a:cs typeface="Arial"/>
              </a:rPr>
              <a:t>ت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20">
                <a:latin typeface="Arial"/>
                <a:cs typeface="Arial"/>
              </a:rPr>
              <a:t> </a:t>
            </a:r>
            <a:r>
              <a:rPr dirty="0" smtClean="0" sz="1400" spc="-145">
                <a:latin typeface="Arial"/>
                <a:cs typeface="Arial"/>
              </a:rPr>
              <a:t>ةطي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-155">
                <a:latin typeface="Arial"/>
                <a:cs typeface="Arial"/>
              </a:rPr>
              <a:t>خلا</a:t>
            </a:r>
            <a:r>
              <a:rPr dirty="0" smtClean="0" sz="1400" spc="20">
                <a:latin typeface="Arial"/>
                <a:cs typeface="Arial"/>
              </a:rPr>
              <a:t> </a:t>
            </a:r>
            <a:r>
              <a:rPr dirty="0" smtClean="0" sz="1400" spc="-150">
                <a:latin typeface="Arial"/>
                <a:cs typeface="Arial"/>
              </a:rPr>
              <a:t>ه</a:t>
            </a:r>
            <a:r>
              <a:rPr dirty="0" smtClean="0" sz="1400" spc="-375">
                <a:latin typeface="Arial"/>
                <a:cs typeface="Arial"/>
              </a:rPr>
              <a:t>ب</a:t>
            </a:r>
            <a:r>
              <a:rPr dirty="0" smtClean="0" sz="1400" spc="-430">
                <a:latin typeface="Arial"/>
                <a:cs typeface="Arial"/>
              </a:rPr>
              <a:t>ش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50">
                <a:latin typeface="Arial"/>
                <a:cs typeface="Arial"/>
              </a:rPr>
              <a:t>ام</a:t>
            </a:r>
            <a:r>
              <a:rPr dirty="0" smtClean="0" sz="1400" spc="15">
                <a:latin typeface="Arial"/>
                <a:cs typeface="Arial"/>
              </a:rPr>
              <a:t> </a:t>
            </a:r>
            <a:r>
              <a:rPr dirty="0" smtClean="0" sz="1400" spc="-245">
                <a:latin typeface="Arial"/>
                <a:cs typeface="Arial"/>
              </a:rPr>
              <a:t>عض</a:t>
            </a:r>
            <a:r>
              <a:rPr dirty="0" smtClean="0" sz="1400" spc="-245">
                <a:latin typeface="Arial"/>
                <a:cs typeface="Arial"/>
              </a:rPr>
              <a:t>و</a:t>
            </a:r>
            <a:r>
              <a:rPr dirty="0" smtClean="0" sz="1400" spc="2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235">
                <a:latin typeface="Arial"/>
                <a:cs typeface="Arial"/>
              </a:rPr>
              <a:t>ه</a:t>
            </a:r>
            <a:r>
              <a:rPr dirty="0" smtClean="0" sz="1400" spc="2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.:</a:t>
            </a:r>
            <a:r>
              <a:rPr dirty="0" smtClean="0" sz="1400" spc="70">
                <a:latin typeface="Arial"/>
                <a:cs typeface="Arial"/>
              </a:rPr>
              <a:t> </a:t>
            </a:r>
            <a:r>
              <a:rPr dirty="0" smtClean="0" sz="1400" spc="-215" b="1">
                <a:latin typeface="Arial"/>
                <a:cs typeface="Arial"/>
              </a:rPr>
              <a:t>ر</a:t>
            </a:r>
            <a:r>
              <a:rPr dirty="0" smtClean="0" sz="1400" spc="-325" b="1">
                <a:latin typeface="Arial"/>
                <a:cs typeface="Arial"/>
              </a:rPr>
              <a:t>ي</a:t>
            </a:r>
            <a:r>
              <a:rPr dirty="0" smtClean="0" sz="1400" spc="-345" b="1">
                <a:latin typeface="Arial"/>
                <a:cs typeface="Arial"/>
              </a:rPr>
              <a:t>كفتلا</a:t>
            </a:r>
            <a:r>
              <a:rPr dirty="0" smtClean="0" sz="1400" spc="20" b="1">
                <a:latin typeface="Arial"/>
                <a:cs typeface="Arial"/>
              </a:rPr>
              <a:t> </a:t>
            </a:r>
            <a:r>
              <a:rPr dirty="0" smtClean="0" sz="1400" spc="100" b="1">
                <a:latin typeface="Arial"/>
                <a:cs typeface="Arial"/>
              </a:rPr>
              <a:t>ة</a:t>
            </a:r>
            <a:r>
              <a:rPr dirty="0" smtClean="0" sz="1400" spc="-15" b="1">
                <a:latin typeface="Arial"/>
                <a:cs typeface="Arial"/>
              </a:rPr>
              <a:t>ط</a:t>
            </a:r>
            <a:r>
              <a:rPr dirty="0" smtClean="0" sz="1400" spc="-320" b="1">
                <a:latin typeface="Arial"/>
                <a:cs typeface="Arial"/>
              </a:rPr>
              <a:t>ي</a:t>
            </a:r>
            <a:r>
              <a:rPr dirty="0" smtClean="0" sz="1400" spc="-210" b="1">
                <a:latin typeface="Arial"/>
                <a:cs typeface="Arial"/>
              </a:rPr>
              <a:t>ر</a:t>
            </a:r>
            <a:r>
              <a:rPr dirty="0" smtClean="0" sz="1400" spc="-85" b="1">
                <a:latin typeface="Arial"/>
                <a:cs typeface="Arial"/>
              </a:rPr>
              <a:t>خ</a:t>
            </a:r>
            <a:r>
              <a:rPr dirty="0" smtClean="0" sz="1400" spc="-85" b="1">
                <a:latin typeface="Arial"/>
                <a:cs typeface="Arial"/>
              </a:rPr>
              <a:t> </a:t>
            </a:r>
            <a:r>
              <a:rPr dirty="0" smtClean="0" sz="1400" spc="50" b="1">
                <a:latin typeface="Arial"/>
                <a:cs typeface="Arial"/>
              </a:rPr>
              <a:t> </a:t>
            </a:r>
            <a:r>
              <a:rPr dirty="0" smtClean="0" sz="1400" spc="10">
                <a:latin typeface="Arial"/>
                <a:cs typeface="Arial"/>
              </a:rPr>
              <a:t>-</a:t>
            </a:r>
            <a:r>
              <a:rPr dirty="0" smtClean="0" sz="1400" spc="0">
                <a:latin typeface="Arial"/>
                <a:cs typeface="Arial"/>
              </a:rPr>
              <a:t>ج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31"/>
              </a:spcBef>
            </a:pPr>
            <a:endParaRPr sz="700"/>
          </a:p>
          <a:p>
            <a:pPr algn="r" marR="33655">
              <a:lnSpc>
                <a:spcPct val="100000"/>
              </a:lnSpc>
            </a:pPr>
            <a:r>
              <a:rPr dirty="0" smtClean="0" sz="1400">
                <a:latin typeface="Arial"/>
                <a:cs typeface="Arial"/>
              </a:rPr>
              <a:t>.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ل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465">
                <a:latin typeface="Arial"/>
                <a:cs typeface="Arial"/>
              </a:rPr>
              <a:t>قت</a:t>
            </a:r>
            <a:r>
              <a:rPr dirty="0" smtClean="0" sz="1400" spc="-600">
                <a:latin typeface="Arial"/>
                <a:cs typeface="Arial"/>
              </a:rPr>
              <a:t>س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7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و</a:t>
            </a:r>
            <a:r>
              <a:rPr dirty="0" smtClean="0" sz="1400" spc="150">
                <a:latin typeface="Arial"/>
                <a:cs typeface="Arial"/>
              </a:rPr>
              <a:t>ه</a:t>
            </a:r>
            <a:r>
              <a:rPr dirty="0" smtClean="0" sz="1400" spc="114">
                <a:latin typeface="Arial"/>
                <a:cs typeface="Arial"/>
              </a:rPr>
              <a:t>ا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670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ض</a:t>
            </a:r>
            <a:r>
              <a:rPr dirty="0" smtClean="0" sz="1400" spc="50">
                <a:latin typeface="Arial"/>
                <a:cs typeface="Arial"/>
              </a:rPr>
              <a:t>ام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و</a:t>
            </a:r>
            <a:r>
              <a:rPr dirty="0" smtClean="0" sz="1400" spc="235">
                <a:latin typeface="Arial"/>
                <a:cs typeface="Arial"/>
              </a:rPr>
              <a:t>ه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7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670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55">
                <a:latin typeface="Arial"/>
                <a:cs typeface="Arial"/>
              </a:rPr>
              <a:t>,</a:t>
            </a:r>
            <a:r>
              <a:rPr dirty="0" smtClean="0" sz="1400" spc="55">
                <a:latin typeface="Arial"/>
                <a:cs typeface="Arial"/>
              </a:rPr>
              <a:t> </a:t>
            </a:r>
            <a:r>
              <a:rPr dirty="0" smtClean="0" sz="1400" spc="-145">
                <a:latin typeface="Arial"/>
                <a:cs typeface="Arial"/>
              </a:rPr>
              <a:t>ةي</a:t>
            </a:r>
            <a:r>
              <a:rPr dirty="0" smtClean="0" sz="1400" spc="-165">
                <a:latin typeface="Arial"/>
                <a:cs typeface="Arial"/>
              </a:rPr>
              <a:t>ر</a:t>
            </a:r>
            <a:r>
              <a:rPr dirty="0" smtClean="0" sz="1400" spc="-204">
                <a:latin typeface="Arial"/>
                <a:cs typeface="Arial"/>
              </a:rPr>
              <a:t>ظن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و</a:t>
            </a:r>
            <a:r>
              <a:rPr dirty="0" smtClean="0" sz="1400" spc="235">
                <a:latin typeface="Arial"/>
                <a:cs typeface="Arial"/>
              </a:rPr>
              <a:t>ه</a:t>
            </a:r>
            <a:r>
              <a:rPr dirty="0" smtClean="0" sz="1400" spc="235">
                <a:latin typeface="Arial"/>
                <a:cs typeface="Arial"/>
              </a:rPr>
              <a:t> </a:t>
            </a:r>
            <a:r>
              <a:rPr dirty="0" smtClean="0" sz="1400" spc="35">
                <a:latin typeface="Arial"/>
                <a:cs typeface="Arial"/>
              </a:rPr>
              <a:t>امو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50">
                <a:latin typeface="Arial"/>
                <a:cs typeface="Arial"/>
              </a:rPr>
              <a:t>ع</a:t>
            </a:r>
            <a:r>
              <a:rPr dirty="0" smtClean="0" sz="1400" spc="-445">
                <a:latin typeface="Arial"/>
                <a:cs typeface="Arial"/>
              </a:rPr>
              <a:t>ق</a:t>
            </a:r>
            <a:r>
              <a:rPr dirty="0" smtClean="0" sz="1400" spc="0">
                <a:latin typeface="Arial"/>
                <a:cs typeface="Arial"/>
              </a:rPr>
              <a:t>او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و</a:t>
            </a:r>
            <a:r>
              <a:rPr dirty="0" smtClean="0" sz="1400" spc="235">
                <a:latin typeface="Arial"/>
                <a:cs typeface="Arial"/>
              </a:rPr>
              <a:t>ه</a:t>
            </a:r>
            <a:r>
              <a:rPr dirty="0" smtClean="0" sz="1400" spc="235">
                <a:latin typeface="Arial"/>
                <a:cs typeface="Arial"/>
              </a:rPr>
              <a:t> </a:t>
            </a:r>
            <a:r>
              <a:rPr dirty="0" smtClean="0" sz="1400" spc="10">
                <a:latin typeface="Arial"/>
                <a:cs typeface="Arial"/>
              </a:rPr>
              <a:t>ا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75">
                <a:latin typeface="Arial"/>
                <a:cs typeface="Arial"/>
              </a:rPr>
              <a:t> ن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285">
                <a:latin typeface="Arial"/>
                <a:cs typeface="Arial"/>
              </a:rPr>
              <a:t>قرفن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ي</a:t>
            </a:r>
            <a:r>
              <a:rPr dirty="0" smtClean="0" sz="1400" spc="-355">
                <a:latin typeface="Arial"/>
                <a:cs typeface="Arial"/>
              </a:rPr>
              <a:t>لات</a:t>
            </a:r>
            <a:r>
              <a:rPr dirty="0" smtClean="0" sz="1400" spc="-434">
                <a:latin typeface="Arial"/>
                <a:cs typeface="Arial"/>
              </a:rPr>
              <a:t>ل</a:t>
            </a:r>
            <a:r>
              <a:rPr dirty="0" smtClean="0" sz="1400" spc="-145">
                <a:latin typeface="Arial"/>
                <a:cs typeface="Arial"/>
              </a:rPr>
              <a:t>ا</a:t>
            </a:r>
            <a:r>
              <a:rPr dirty="0" smtClean="0" sz="1400" spc="-484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55">
                <a:latin typeface="Arial"/>
                <a:cs typeface="Arial"/>
              </a:rPr>
              <a:t>,</a:t>
            </a:r>
            <a:r>
              <a:rPr dirty="0" smtClean="0" sz="1400" spc="55">
                <a:latin typeface="Arial"/>
                <a:cs typeface="Arial"/>
              </a:rPr>
              <a:t> </a:t>
            </a:r>
            <a:r>
              <a:rPr dirty="0" smtClean="0" sz="1400" spc="-60">
                <a:latin typeface="Arial"/>
                <a:cs typeface="Arial"/>
              </a:rPr>
              <a:t>ح</a:t>
            </a:r>
            <a:r>
              <a:rPr dirty="0" smtClean="0" sz="1400" spc="-185">
                <a:latin typeface="Arial"/>
                <a:cs typeface="Arial"/>
              </a:rPr>
              <a:t>ضو</a:t>
            </a:r>
            <a:r>
              <a:rPr dirty="0" smtClean="0" sz="1400" spc="-114">
                <a:latin typeface="Arial"/>
                <a:cs typeface="Arial"/>
              </a:rPr>
              <a:t>ملا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3617" y="3900997"/>
            <a:ext cx="5914390" cy="52425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r" marL="12700" marR="12700" indent="4113529">
              <a:lnSpc>
                <a:spcPct val="143600"/>
              </a:lnSpc>
            </a:pPr>
            <a:r>
              <a:rPr dirty="0" smtClean="0" sz="1400" spc="-10">
                <a:latin typeface="Arial"/>
                <a:cs typeface="Arial"/>
              </a:rPr>
              <a:t>.</a:t>
            </a:r>
            <a:r>
              <a:rPr dirty="0" smtClean="0" sz="1400" spc="0">
                <a:latin typeface="Arial"/>
                <a:cs typeface="Arial"/>
              </a:rPr>
              <a:t>: </a:t>
            </a:r>
            <a:r>
              <a:rPr dirty="0" smtClean="0" sz="1400" spc="0" b="1">
                <a:latin typeface="Arial"/>
                <a:cs typeface="Arial"/>
              </a:rPr>
              <a:t>ح</a:t>
            </a:r>
            <a:r>
              <a:rPr dirty="0" smtClean="0" sz="1400" spc="15" b="1">
                <a:latin typeface="Arial"/>
                <a:cs typeface="Arial"/>
              </a:rPr>
              <a:t>ا</a:t>
            </a:r>
            <a:r>
              <a:rPr dirty="0" smtClean="0" sz="1400" spc="-365" b="1">
                <a:latin typeface="Arial"/>
                <a:cs typeface="Arial"/>
              </a:rPr>
              <a:t>ضيل</a:t>
            </a:r>
            <a:r>
              <a:rPr dirty="0" smtClean="0" sz="1400" spc="-120" b="1">
                <a:latin typeface="Arial"/>
                <a:cs typeface="Arial"/>
              </a:rPr>
              <a:t>ا</a:t>
            </a:r>
            <a:r>
              <a:rPr dirty="0" smtClean="0" sz="1400" spc="-5" b="1">
                <a:latin typeface="Arial"/>
                <a:cs typeface="Arial"/>
              </a:rPr>
              <a:t>ا</a:t>
            </a:r>
            <a:r>
              <a:rPr dirty="0" smtClean="0" sz="1400" spc="0" b="1">
                <a:latin typeface="Arial"/>
                <a:cs typeface="Arial"/>
              </a:rPr>
              <a:t>و</a:t>
            </a:r>
            <a:r>
              <a:rPr dirty="0" smtClean="0" sz="1400" spc="5" b="1">
                <a:latin typeface="Arial"/>
                <a:cs typeface="Arial"/>
              </a:rPr>
              <a:t> </a:t>
            </a:r>
            <a:r>
              <a:rPr dirty="0" smtClean="0" sz="1400" spc="-195" b="1">
                <a:latin typeface="Arial"/>
                <a:cs typeface="Arial"/>
              </a:rPr>
              <a:t>ني</a:t>
            </a:r>
            <a:r>
              <a:rPr dirty="0" smtClean="0" sz="1400" spc="-160" b="1">
                <a:latin typeface="Arial"/>
                <a:cs typeface="Arial"/>
              </a:rPr>
              <a:t>و</a:t>
            </a:r>
            <a:r>
              <a:rPr dirty="0" smtClean="0" sz="1400" spc="-210" b="1">
                <a:latin typeface="Arial"/>
                <a:cs typeface="Arial"/>
              </a:rPr>
              <a:t>دتلا</a:t>
            </a:r>
            <a:r>
              <a:rPr dirty="0" smtClean="0" sz="1400" spc="-5" b="1">
                <a:latin typeface="Arial"/>
                <a:cs typeface="Arial"/>
              </a:rPr>
              <a:t> </a:t>
            </a:r>
            <a:r>
              <a:rPr dirty="0" smtClean="0" sz="1400" spc="-215" b="1">
                <a:latin typeface="Arial"/>
                <a:cs typeface="Arial"/>
              </a:rPr>
              <a:t>ل</a:t>
            </a:r>
            <a:r>
              <a:rPr dirty="0" smtClean="0" sz="1400" spc="-320" b="1">
                <a:latin typeface="Arial"/>
                <a:cs typeface="Arial"/>
              </a:rPr>
              <a:t>ئ</a:t>
            </a:r>
            <a:r>
              <a:rPr dirty="0" smtClean="0" sz="1400" spc="15" b="1">
                <a:latin typeface="Arial"/>
                <a:cs typeface="Arial"/>
              </a:rPr>
              <a:t>ا</a:t>
            </a:r>
            <a:r>
              <a:rPr dirty="0" smtClean="0" sz="1400" spc="-210" b="1">
                <a:latin typeface="Arial"/>
                <a:cs typeface="Arial"/>
              </a:rPr>
              <a:t>سو</a:t>
            </a:r>
            <a:r>
              <a:rPr dirty="0" smtClean="0" sz="1400" spc="-210" b="1">
                <a:latin typeface="Arial"/>
                <a:cs typeface="Arial"/>
              </a:rPr>
              <a:t> </a:t>
            </a:r>
            <a:r>
              <a:rPr dirty="0" smtClean="0" sz="1400" spc="5" b="1">
                <a:latin typeface="Arial"/>
                <a:cs typeface="Arial"/>
              </a:rPr>
              <a:t> </a:t>
            </a:r>
            <a:r>
              <a:rPr dirty="0" smtClean="0" sz="1400" spc="10">
                <a:latin typeface="Arial"/>
                <a:cs typeface="Arial"/>
              </a:rPr>
              <a:t>-</a:t>
            </a:r>
            <a:r>
              <a:rPr dirty="0" smtClean="0" sz="1400" spc="0">
                <a:latin typeface="Arial"/>
                <a:cs typeface="Arial"/>
              </a:rPr>
              <a:t>د</a:t>
            </a:r>
            <a:r>
              <a:rPr dirty="0" smtClean="0" sz="1400" spc="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-310">
                <a:latin typeface="Arial"/>
                <a:cs typeface="Arial"/>
              </a:rPr>
              <a:t>ك</a:t>
            </a:r>
            <a:r>
              <a:rPr dirty="0" smtClean="0" sz="1400" spc="-240">
                <a:latin typeface="Arial"/>
                <a:cs typeface="Arial"/>
              </a:rPr>
              <a:t>مي</a:t>
            </a:r>
            <a:r>
              <a:rPr dirty="0" smtClean="0" sz="1400" spc="30">
                <a:latin typeface="Arial"/>
                <a:cs typeface="Arial"/>
              </a:rPr>
              <a:t> </a:t>
            </a:r>
            <a:r>
              <a:rPr dirty="0" smtClean="0" sz="1400" spc="-420">
                <a:latin typeface="Arial"/>
                <a:cs typeface="Arial"/>
              </a:rPr>
              <a:t>يت</a:t>
            </a:r>
            <a:r>
              <a:rPr dirty="0" smtClean="0" sz="1400" spc="-32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او</a:t>
            </a:r>
            <a:r>
              <a:rPr dirty="0" smtClean="0" sz="1400" spc="30">
                <a:latin typeface="Arial"/>
                <a:cs typeface="Arial"/>
              </a:rPr>
              <a:t> </a:t>
            </a:r>
            <a:r>
              <a:rPr dirty="0" smtClean="0" sz="1400" spc="55">
                <a:latin typeface="Arial"/>
                <a:cs typeface="Arial"/>
              </a:rPr>
              <a:t>,</a:t>
            </a:r>
            <a:r>
              <a:rPr dirty="0" smtClean="0" sz="1400" spc="55">
                <a:latin typeface="Arial"/>
                <a:cs typeface="Arial"/>
              </a:rPr>
              <a:t> </a:t>
            </a:r>
            <a:r>
              <a:rPr dirty="0" smtClean="0" sz="1400" spc="6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ة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35">
                <a:latin typeface="Arial"/>
                <a:cs typeface="Arial"/>
              </a:rPr>
              <a:t>ع</a:t>
            </a:r>
            <a:r>
              <a:rPr dirty="0" smtClean="0" sz="1400" spc="-150">
                <a:latin typeface="Arial"/>
                <a:cs typeface="Arial"/>
              </a:rPr>
              <a:t>اسملا</a:t>
            </a:r>
            <a:r>
              <a:rPr dirty="0" smtClean="0" sz="1400" spc="3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ل</a:t>
            </a:r>
            <a:r>
              <a:rPr dirty="0" smtClean="0" sz="1400" spc="-555">
                <a:latin typeface="Arial"/>
                <a:cs typeface="Arial"/>
              </a:rPr>
              <a:t>ئ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210">
                <a:latin typeface="Arial"/>
                <a:cs typeface="Arial"/>
              </a:rPr>
              <a:t>سولا</a:t>
            </a:r>
            <a:r>
              <a:rPr dirty="0" smtClean="0" sz="1400" spc="4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40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ه</a:t>
            </a:r>
            <a:r>
              <a:rPr dirty="0" smtClean="0" sz="1400" spc="-10">
                <a:latin typeface="Arial"/>
                <a:cs typeface="Arial"/>
              </a:rPr>
              <a:t>ذ</a:t>
            </a:r>
            <a:r>
              <a:rPr dirty="0" smtClean="0" sz="1400" spc="235">
                <a:latin typeface="Arial"/>
                <a:cs typeface="Arial"/>
              </a:rPr>
              <a:t>ه</a:t>
            </a:r>
            <a:r>
              <a:rPr dirty="0" smtClean="0" sz="1400" spc="4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ل</a:t>
            </a:r>
            <a:r>
              <a:rPr dirty="0" smtClean="0" sz="1400" spc="-145">
                <a:latin typeface="Arial"/>
                <a:cs typeface="Arial"/>
              </a:rPr>
              <a:t>كو</a:t>
            </a:r>
            <a:r>
              <a:rPr dirty="0" smtClean="0" sz="1400" spc="3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)</a:t>
            </a:r>
            <a:r>
              <a:rPr dirty="0" smtClean="0" sz="1400" spc="25">
                <a:latin typeface="Arial"/>
                <a:cs typeface="Arial"/>
              </a:rPr>
              <a:t> </a:t>
            </a:r>
            <a:r>
              <a:rPr dirty="0" smtClean="0" sz="1400" spc="-150">
                <a:latin typeface="Arial"/>
                <a:cs typeface="Arial"/>
              </a:rPr>
              <a:t>ة</a:t>
            </a:r>
            <a:r>
              <a:rPr dirty="0" smtClean="0" sz="1400" spc="-375">
                <a:latin typeface="Arial"/>
                <a:cs typeface="Arial"/>
              </a:rPr>
              <a:t>ب</a:t>
            </a:r>
            <a:r>
              <a:rPr dirty="0" smtClean="0" sz="1400" spc="-430">
                <a:latin typeface="Arial"/>
                <a:cs typeface="Arial"/>
              </a:rPr>
              <a:t>س</a:t>
            </a:r>
            <a:r>
              <a:rPr dirty="0" smtClean="0" sz="1400" spc="-110">
                <a:latin typeface="Arial"/>
                <a:cs typeface="Arial"/>
              </a:rPr>
              <a:t>احلا</a:t>
            </a:r>
            <a:r>
              <a:rPr dirty="0" smtClean="0" sz="1400" spc="3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165">
                <a:latin typeface="Arial"/>
                <a:cs typeface="Arial"/>
              </a:rPr>
              <a:t>للاا</a:t>
            </a:r>
            <a:r>
              <a:rPr dirty="0" smtClean="0" sz="1400" spc="5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–</a:t>
            </a:r>
            <a:r>
              <a:rPr dirty="0" smtClean="0" sz="1400" spc="40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ت</a:t>
            </a:r>
            <a:r>
              <a:rPr dirty="0" smtClean="0" sz="1400" spc="30">
                <a:latin typeface="Arial"/>
                <a:cs typeface="Arial"/>
              </a:rPr>
              <a:t>ام</a:t>
            </a:r>
            <a:r>
              <a:rPr dirty="0" smtClean="0" sz="1400" spc="50">
                <a:latin typeface="Arial"/>
                <a:cs typeface="Arial"/>
              </a:rPr>
              <a:t>و</a:t>
            </a:r>
            <a:r>
              <a:rPr dirty="0" smtClean="0" sz="1400" spc="-305">
                <a:latin typeface="Arial"/>
                <a:cs typeface="Arial"/>
              </a:rPr>
              <a:t>سر</a:t>
            </a:r>
            <a:r>
              <a:rPr dirty="0" smtClean="0" sz="1400" spc="-24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3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–</a:t>
            </a:r>
            <a:r>
              <a:rPr dirty="0" smtClean="0" sz="1400" spc="40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ط</a:t>
            </a:r>
            <a:r>
              <a:rPr dirty="0" smtClean="0" sz="1400" spc="-555">
                <a:latin typeface="Arial"/>
                <a:cs typeface="Arial"/>
              </a:rPr>
              <a:t>ئ</a:t>
            </a:r>
            <a:r>
              <a:rPr dirty="0" smtClean="0" sz="1400" spc="-555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-155">
                <a:latin typeface="Arial"/>
                <a:cs typeface="Arial"/>
              </a:rPr>
              <a:t>خلا</a:t>
            </a:r>
            <a:r>
              <a:rPr dirty="0" smtClean="0" sz="1400" spc="3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–</a:t>
            </a:r>
            <a:r>
              <a:rPr dirty="0" smtClean="0" sz="1400" spc="40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445">
                <a:latin typeface="Arial"/>
                <a:cs typeface="Arial"/>
              </a:rPr>
              <a:t>ق</a:t>
            </a:r>
            <a:r>
              <a:rPr dirty="0" smtClean="0" sz="1400" spc="-110">
                <a:latin typeface="Arial"/>
                <a:cs typeface="Arial"/>
              </a:rPr>
              <a:t>رولا</a:t>
            </a:r>
            <a:r>
              <a:rPr dirty="0" smtClean="0" sz="1400" spc="2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–</a:t>
            </a:r>
            <a:r>
              <a:rPr dirty="0" smtClean="0" sz="1400" spc="4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م</a:t>
            </a:r>
            <a:r>
              <a:rPr dirty="0" smtClean="0" sz="1400" spc="-380">
                <a:latin typeface="Arial"/>
                <a:cs typeface="Arial"/>
              </a:rPr>
              <a:t>لقل</a:t>
            </a:r>
            <a:r>
              <a:rPr dirty="0" smtClean="0" sz="1400" spc="-16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(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31"/>
              </a:spcBef>
            </a:pPr>
            <a:endParaRPr sz="700"/>
          </a:p>
          <a:p>
            <a:pPr algn="r" marR="31750">
              <a:lnSpc>
                <a:spcPct val="100000"/>
              </a:lnSpc>
            </a:pPr>
            <a:r>
              <a:rPr dirty="0" smtClean="0" sz="1400">
                <a:latin typeface="Arial"/>
                <a:cs typeface="Arial"/>
              </a:rPr>
              <a:t>.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م</a:t>
            </a:r>
            <a:r>
              <a:rPr dirty="0" smtClean="0" sz="1400" spc="-15">
                <a:latin typeface="Arial"/>
                <a:cs typeface="Arial"/>
              </a:rPr>
              <a:t>ظ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-114">
                <a:latin typeface="Arial"/>
                <a:cs typeface="Arial"/>
              </a:rPr>
              <a:t>ملا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565">
                <a:latin typeface="Arial"/>
                <a:cs typeface="Arial"/>
              </a:rPr>
              <a:t>كف</a:t>
            </a:r>
            <a:r>
              <a:rPr dirty="0" smtClean="0" sz="1400" spc="-575">
                <a:latin typeface="Arial"/>
                <a:cs typeface="Arial"/>
              </a:rPr>
              <a:t>ت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0">
                <a:latin typeface="Arial"/>
                <a:cs typeface="Arial"/>
              </a:rPr>
              <a:t>او</a:t>
            </a:r>
            <a:r>
              <a:rPr dirty="0" smtClean="0" sz="1400" spc="-15">
                <a:latin typeface="Arial"/>
                <a:cs typeface="Arial"/>
              </a:rPr>
              <a:t>د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80">
                <a:latin typeface="Arial"/>
                <a:cs typeface="Arial"/>
              </a:rPr>
              <a:t>دحاك</a:t>
            </a:r>
            <a:r>
              <a:rPr dirty="0" smtClean="0" sz="1400" spc="-80">
                <a:latin typeface="Arial"/>
                <a:cs typeface="Arial"/>
              </a:rPr>
              <a:t> 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200">
                <a:latin typeface="Arial"/>
                <a:cs typeface="Arial"/>
              </a:rPr>
              <a:t>هي</a:t>
            </a:r>
            <a:r>
              <a:rPr dirty="0" smtClean="0" sz="1400" spc="-225">
                <a:latin typeface="Arial"/>
                <a:cs typeface="Arial"/>
              </a:rPr>
              <a:t>لع</a:t>
            </a:r>
            <a:r>
              <a:rPr dirty="0" smtClean="0" sz="1400" spc="-22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120">
                <a:latin typeface="Arial"/>
                <a:cs typeface="Arial"/>
              </a:rPr>
              <a:t>ام</a:t>
            </a:r>
            <a:r>
              <a:rPr dirty="0" smtClean="0" sz="1400" spc="-305">
                <a:latin typeface="Arial"/>
                <a:cs typeface="Arial"/>
              </a:rPr>
              <a:t>ت</a:t>
            </a:r>
            <a:r>
              <a:rPr dirty="0" smtClean="0" sz="1400" spc="-45">
                <a:latin typeface="Arial"/>
                <a:cs typeface="Arial"/>
              </a:rPr>
              <a:t>ع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31"/>
              </a:spcBef>
            </a:pPr>
            <a:endParaRPr sz="700"/>
          </a:p>
          <a:p>
            <a:pPr algn="r" marR="13335">
              <a:lnSpc>
                <a:spcPct val="100000"/>
              </a:lnSpc>
            </a:pPr>
            <a:r>
              <a:rPr dirty="0" smtClean="0" sz="1400">
                <a:latin typeface="Arial"/>
                <a:cs typeface="Arial"/>
              </a:rPr>
              <a:t>.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90">
                <a:latin typeface="Arial"/>
                <a:cs typeface="Arial"/>
              </a:rPr>
              <a:t>رخل</a:t>
            </a:r>
            <a:r>
              <a:rPr dirty="0" smtClean="0" sz="1400" spc="-4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ها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50">
                <a:latin typeface="Arial"/>
                <a:cs typeface="Arial"/>
              </a:rPr>
              <a:t>ام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ى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0">
                <a:latin typeface="Arial"/>
                <a:cs typeface="Arial"/>
              </a:rPr>
              <a:t>او </a:t>
            </a:r>
            <a:r>
              <a:rPr dirty="0" smtClean="0" sz="1400" spc="55">
                <a:latin typeface="Arial"/>
                <a:cs typeface="Arial"/>
              </a:rPr>
              <a:t>,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60">
                <a:latin typeface="Arial"/>
                <a:cs typeface="Arial"/>
              </a:rPr>
              <a:t>ة</a:t>
            </a:r>
            <a:r>
              <a:rPr dirty="0" smtClean="0" sz="1400" spc="-465">
                <a:latin typeface="Arial"/>
                <a:cs typeface="Arial"/>
              </a:rPr>
              <a:t>ف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105">
                <a:latin typeface="Arial"/>
                <a:cs typeface="Arial"/>
              </a:rPr>
              <a:t>لأم</a:t>
            </a:r>
            <a:r>
              <a:rPr dirty="0" smtClean="0" sz="1400" spc="-10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35">
                <a:latin typeface="Arial"/>
                <a:cs typeface="Arial"/>
              </a:rPr>
              <a:t>غ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ة</a:t>
            </a:r>
            <a:r>
              <a:rPr dirty="0" smtClean="0" sz="1400" spc="-160">
                <a:latin typeface="Arial"/>
                <a:cs typeface="Arial"/>
              </a:rPr>
              <a:t>ةق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-225">
                <a:latin typeface="Arial"/>
                <a:cs typeface="Arial"/>
              </a:rPr>
              <a:t>رطب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10">
                <a:latin typeface="Arial"/>
                <a:cs typeface="Arial"/>
              </a:rPr>
              <a:t>فولأملا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ى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.:</a:t>
            </a:r>
            <a:r>
              <a:rPr dirty="0" smtClean="0" sz="1400" spc="30">
                <a:latin typeface="Arial"/>
                <a:cs typeface="Arial"/>
              </a:rPr>
              <a:t> </a:t>
            </a:r>
            <a:r>
              <a:rPr dirty="0" smtClean="0" sz="1400" spc="-10" b="1">
                <a:latin typeface="Arial"/>
                <a:cs typeface="Arial"/>
              </a:rPr>
              <a:t>و</a:t>
            </a:r>
            <a:r>
              <a:rPr dirty="0" smtClean="0" sz="1400" spc="-250" b="1">
                <a:latin typeface="Arial"/>
                <a:cs typeface="Arial"/>
              </a:rPr>
              <a:t>هف</a:t>
            </a:r>
            <a:r>
              <a:rPr dirty="0" smtClean="0" sz="1400" spc="-5" b="1">
                <a:latin typeface="Arial"/>
                <a:cs typeface="Arial"/>
              </a:rPr>
              <a:t> </a:t>
            </a:r>
            <a:r>
              <a:rPr dirty="0" smtClean="0" sz="1400" spc="0" b="1">
                <a:latin typeface="Arial"/>
                <a:cs typeface="Arial"/>
              </a:rPr>
              <a:t>ع</a:t>
            </a:r>
            <a:r>
              <a:rPr dirty="0" smtClean="0" sz="1400" spc="-10" b="1">
                <a:latin typeface="Arial"/>
                <a:cs typeface="Arial"/>
              </a:rPr>
              <a:t>ا</a:t>
            </a:r>
            <a:r>
              <a:rPr dirty="0" smtClean="0" sz="1400" spc="-160" b="1">
                <a:latin typeface="Arial"/>
                <a:cs typeface="Arial"/>
              </a:rPr>
              <a:t>دبلاا</a:t>
            </a:r>
            <a:r>
              <a:rPr dirty="0" smtClean="0" sz="1400" spc="-160" b="1">
                <a:latin typeface="Arial"/>
                <a:cs typeface="Arial"/>
              </a:rPr>
              <a:t> </a:t>
            </a:r>
            <a:r>
              <a:rPr dirty="0" smtClean="0" sz="1400" spc="15" b="1">
                <a:latin typeface="Arial"/>
                <a:cs typeface="Arial"/>
              </a:rPr>
              <a:t>ا</a:t>
            </a:r>
            <a:r>
              <a:rPr dirty="0" smtClean="0" sz="1400" spc="75" b="1">
                <a:latin typeface="Arial"/>
                <a:cs typeface="Arial"/>
              </a:rPr>
              <a:t>م</a:t>
            </a:r>
            <a:r>
              <a:rPr dirty="0" smtClean="0" sz="1400" spc="75" b="1"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46"/>
              </a:spcBef>
            </a:pPr>
            <a:endParaRPr sz="700"/>
          </a:p>
          <a:p>
            <a:pPr algn="r" marR="13335">
              <a:lnSpc>
                <a:spcPct val="100000"/>
              </a:lnSpc>
            </a:pPr>
            <a:r>
              <a:rPr dirty="0" smtClean="0" sz="1400" b="1">
                <a:latin typeface="Arial"/>
                <a:cs typeface="Arial"/>
              </a:rPr>
              <a:t>.:</a:t>
            </a:r>
            <a:r>
              <a:rPr dirty="0" smtClean="0" sz="1400" spc="-20" b="1">
                <a:latin typeface="Arial"/>
                <a:cs typeface="Arial"/>
              </a:rPr>
              <a:t> </a:t>
            </a:r>
            <a:r>
              <a:rPr dirty="0" smtClean="0" sz="1400" spc="-15" b="1">
                <a:latin typeface="Arial"/>
                <a:cs typeface="Arial"/>
              </a:rPr>
              <a:t>د</a:t>
            </a:r>
            <a:r>
              <a:rPr dirty="0" smtClean="0" sz="1400" spc="-310" b="1">
                <a:latin typeface="Arial"/>
                <a:cs typeface="Arial"/>
              </a:rPr>
              <a:t>رف</a:t>
            </a:r>
            <a:r>
              <a:rPr dirty="0" smtClean="0" sz="1400" spc="-310" b="1">
                <a:latin typeface="Arial"/>
                <a:cs typeface="Arial"/>
              </a:rPr>
              <a:t>ل</a:t>
            </a:r>
            <a:r>
              <a:rPr dirty="0" smtClean="0" sz="1400" spc="0" b="1">
                <a:latin typeface="Arial"/>
                <a:cs typeface="Arial"/>
              </a:rPr>
              <a:t>ا </a:t>
            </a:r>
            <a:r>
              <a:rPr dirty="0" smtClean="0" sz="1400" spc="-110" b="1">
                <a:latin typeface="Arial"/>
                <a:cs typeface="Arial"/>
              </a:rPr>
              <a:t>ي</a:t>
            </a:r>
            <a:r>
              <a:rPr dirty="0" smtClean="0" sz="1400" spc="-640" b="1">
                <a:latin typeface="Arial"/>
                <a:cs typeface="Arial"/>
              </a:rPr>
              <a:t>ف</a:t>
            </a:r>
            <a:r>
              <a:rPr dirty="0" smtClean="0" sz="1400" spc="-640" b="1">
                <a:latin typeface="Arial"/>
                <a:cs typeface="Arial"/>
              </a:rPr>
              <a:t> </a:t>
            </a:r>
            <a:r>
              <a:rPr dirty="0" smtClean="0" sz="1400" spc="-150" b="1">
                <a:latin typeface="Arial"/>
                <a:cs typeface="Arial"/>
              </a:rPr>
              <a:t>ة</a:t>
            </a:r>
            <a:r>
              <a:rPr dirty="0" smtClean="0" sz="1400" spc="-275" b="1">
                <a:latin typeface="Arial"/>
                <a:cs typeface="Arial"/>
              </a:rPr>
              <a:t>ي</a:t>
            </a:r>
            <a:r>
              <a:rPr dirty="0" smtClean="0" sz="1400" spc="0" b="1">
                <a:latin typeface="Arial"/>
                <a:cs typeface="Arial"/>
              </a:rPr>
              <a:t>ع</a:t>
            </a:r>
            <a:r>
              <a:rPr dirty="0" smtClean="0" sz="1400" spc="-10" b="1">
                <a:latin typeface="Arial"/>
                <a:cs typeface="Arial"/>
              </a:rPr>
              <a:t>ا</a:t>
            </a:r>
            <a:r>
              <a:rPr dirty="0" smtClean="0" sz="1400" spc="-160" b="1">
                <a:latin typeface="Arial"/>
                <a:cs typeface="Arial"/>
              </a:rPr>
              <a:t>دبلاا</a:t>
            </a:r>
            <a:r>
              <a:rPr dirty="0" smtClean="0" sz="1400" spc="-160" b="1">
                <a:latin typeface="Arial"/>
                <a:cs typeface="Arial"/>
              </a:rPr>
              <a:t> </a:t>
            </a:r>
            <a:r>
              <a:rPr dirty="0" smtClean="0" sz="1400" spc="-204" b="1">
                <a:latin typeface="Arial"/>
                <a:cs typeface="Arial"/>
              </a:rPr>
              <a:t>تاف</a:t>
            </a:r>
            <a:r>
              <a:rPr dirty="0" smtClean="0" sz="1400" spc="-415" b="1">
                <a:latin typeface="Arial"/>
                <a:cs typeface="Arial"/>
              </a:rPr>
              <a:t>ص</a:t>
            </a:r>
            <a:r>
              <a:rPr dirty="0" smtClean="0" sz="1400" spc="-310" b="1">
                <a:latin typeface="Arial"/>
                <a:cs typeface="Arial"/>
              </a:rPr>
              <a:t>ل</a:t>
            </a:r>
            <a:r>
              <a:rPr dirty="0" smtClean="0" sz="1400" spc="0" b="1"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43"/>
              </a:spcBef>
            </a:pPr>
            <a:endParaRPr sz="700"/>
          </a:p>
          <a:p>
            <a:pPr algn="just" marL="12700" marR="12700">
              <a:lnSpc>
                <a:spcPct val="100000"/>
              </a:lnSpc>
            </a:pPr>
            <a:r>
              <a:rPr dirty="0" smtClean="0" sz="1400" spc="-10">
                <a:latin typeface="Arial"/>
                <a:cs typeface="Arial"/>
              </a:rPr>
              <a:t>م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35">
                <a:latin typeface="Arial"/>
                <a:cs typeface="Arial"/>
              </a:rPr>
              <a:t>ع</a:t>
            </a:r>
            <a:r>
              <a:rPr dirty="0" smtClean="0" sz="1400" spc="-35">
                <a:latin typeface="Arial"/>
                <a:cs typeface="Arial"/>
              </a:rPr>
              <a:t>و</a:t>
            </a:r>
            <a:r>
              <a:rPr dirty="0" smtClean="0" sz="1400" spc="114">
                <a:latin typeface="Arial"/>
                <a:cs typeface="Arial"/>
              </a:rPr>
              <a:t> </a:t>
            </a:r>
            <a:r>
              <a:rPr dirty="0" smtClean="0" sz="1400" spc="-185">
                <a:latin typeface="Arial"/>
                <a:cs typeface="Arial"/>
              </a:rPr>
              <a:t>يبا</a:t>
            </a:r>
            <a:r>
              <a:rPr dirty="0" smtClean="0" sz="1400" spc="-215">
                <a:latin typeface="Arial"/>
                <a:cs typeface="Arial"/>
              </a:rPr>
              <a:t>ج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</a:t>
            </a:r>
            <a:r>
              <a:rPr dirty="0" smtClean="0" sz="1400" spc="120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595">
                <a:latin typeface="Arial"/>
                <a:cs typeface="Arial"/>
              </a:rPr>
              <a:t>ضف</a:t>
            </a:r>
            <a:r>
              <a:rPr dirty="0" smtClean="0" sz="1400" spc="-33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120">
                <a:latin typeface="Arial"/>
                <a:cs typeface="Arial"/>
              </a:rPr>
              <a:t> </a:t>
            </a:r>
            <a:r>
              <a:rPr dirty="0" smtClean="0" sz="1400" spc="-165">
                <a:latin typeface="Arial"/>
                <a:cs typeface="Arial"/>
              </a:rPr>
              <a:t>ىلا</a:t>
            </a:r>
            <a:r>
              <a:rPr dirty="0" smtClean="0" sz="1400" spc="120">
                <a:latin typeface="Arial"/>
                <a:cs typeface="Arial"/>
              </a:rPr>
              <a:t> </a:t>
            </a:r>
            <a:r>
              <a:rPr dirty="0" smtClean="0" sz="1400" spc="35">
                <a:latin typeface="Arial"/>
                <a:cs typeface="Arial"/>
              </a:rPr>
              <a:t>ا</a:t>
            </a:r>
            <a:r>
              <a:rPr dirty="0" smtClean="0" sz="1400" spc="-670">
                <a:latin typeface="Arial"/>
                <a:cs typeface="Arial"/>
              </a:rPr>
              <a:t>ب</a:t>
            </a:r>
            <a:r>
              <a:rPr dirty="0" smtClean="0" sz="1400" spc="-145">
                <a:latin typeface="Arial"/>
                <a:cs typeface="Arial"/>
              </a:rPr>
              <a:t>لاغ</a:t>
            </a:r>
            <a:r>
              <a:rPr dirty="0" smtClean="0" sz="1400" spc="114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-10">
                <a:latin typeface="Arial"/>
                <a:cs typeface="Arial"/>
              </a:rPr>
              <a:t>و</a:t>
            </a:r>
            <a:r>
              <a:rPr dirty="0" smtClean="0" sz="1400" spc="-35">
                <a:latin typeface="Arial"/>
                <a:cs typeface="Arial"/>
              </a:rPr>
              <a:t>ع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114">
                <a:latin typeface="Arial"/>
                <a:cs typeface="Arial"/>
              </a:rPr>
              <a:t>ملا</a:t>
            </a:r>
            <a:r>
              <a:rPr dirty="0" smtClean="0" sz="1400" spc="105">
                <a:latin typeface="Arial"/>
                <a:cs typeface="Arial"/>
              </a:rPr>
              <a:t> </a:t>
            </a:r>
            <a:r>
              <a:rPr dirty="0" smtClean="0" sz="1400" spc="-185">
                <a:latin typeface="Arial"/>
                <a:cs typeface="Arial"/>
              </a:rPr>
              <a:t>لي</a:t>
            </a:r>
            <a:r>
              <a:rPr dirty="0" smtClean="0" sz="1400" spc="-120">
                <a:latin typeface="Arial"/>
                <a:cs typeface="Arial"/>
              </a:rPr>
              <a:t>م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13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-50">
                <a:latin typeface="Arial"/>
                <a:cs typeface="Arial"/>
              </a:rPr>
              <a:t>ا</a:t>
            </a:r>
            <a:r>
              <a:rPr dirty="0" smtClean="0" sz="1400" spc="-145">
                <a:latin typeface="Arial"/>
                <a:cs typeface="Arial"/>
              </a:rPr>
              <a:t>ع</a:t>
            </a:r>
            <a:r>
              <a:rPr dirty="0" smtClean="0" sz="1400" spc="-210">
                <a:latin typeface="Arial"/>
                <a:cs typeface="Arial"/>
              </a:rPr>
              <a:t>مجتلا</a:t>
            </a:r>
            <a:r>
              <a:rPr dirty="0" smtClean="0" sz="1400" spc="120">
                <a:latin typeface="Arial"/>
                <a:cs typeface="Arial"/>
              </a:rPr>
              <a:t> </a:t>
            </a:r>
            <a:r>
              <a:rPr dirty="0" smtClean="0" sz="1400" spc="-270">
                <a:latin typeface="Arial"/>
                <a:cs typeface="Arial"/>
              </a:rPr>
              <a:t>يفو</a:t>
            </a:r>
            <a:r>
              <a:rPr dirty="0" smtClean="0" sz="1400" spc="114">
                <a:latin typeface="Arial"/>
                <a:cs typeface="Arial"/>
              </a:rPr>
              <a:t> </a:t>
            </a:r>
            <a:r>
              <a:rPr dirty="0" smtClean="0" sz="1400" spc="-185">
                <a:latin typeface="Arial"/>
                <a:cs typeface="Arial"/>
              </a:rPr>
              <a:t>يص</a:t>
            </a:r>
            <a:r>
              <a:rPr dirty="0" smtClean="0" sz="1400" spc="-130">
                <a:latin typeface="Arial"/>
                <a:cs typeface="Arial"/>
              </a:rPr>
              <a:t>خ</a:t>
            </a:r>
            <a:r>
              <a:rPr dirty="0" smtClean="0" sz="1400" spc="-280">
                <a:latin typeface="Arial"/>
                <a:cs typeface="Arial"/>
              </a:rPr>
              <a:t>شلا</a:t>
            </a:r>
            <a:r>
              <a:rPr dirty="0" smtClean="0" sz="1400" spc="114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ع</a:t>
            </a:r>
            <a:r>
              <a:rPr dirty="0" smtClean="0" sz="1400" spc="-45">
                <a:latin typeface="Arial"/>
                <a:cs typeface="Arial"/>
              </a:rPr>
              <a:t>لا</a:t>
            </a:r>
            <a:r>
              <a:rPr dirty="0" smtClean="0" sz="1400" spc="-85">
                <a:latin typeface="Arial"/>
                <a:cs typeface="Arial"/>
              </a:rPr>
              <a:t>ط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430">
                <a:latin typeface="Arial"/>
                <a:cs typeface="Arial"/>
              </a:rPr>
              <a:t>س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او</a:t>
            </a:r>
            <a:r>
              <a:rPr dirty="0" smtClean="0" sz="1400" spc="125">
                <a:latin typeface="Arial"/>
                <a:cs typeface="Arial"/>
              </a:rPr>
              <a:t> </a:t>
            </a:r>
            <a:r>
              <a:rPr dirty="0" smtClean="0" sz="1400" spc="-210">
                <a:latin typeface="Arial"/>
                <a:cs typeface="Arial"/>
              </a:rPr>
              <a:t>ةف</a:t>
            </a:r>
            <a:r>
              <a:rPr dirty="0" smtClean="0" sz="1400" spc="-204">
                <a:latin typeface="Arial"/>
                <a:cs typeface="Arial"/>
              </a:rPr>
              <a:t>ر</a:t>
            </a:r>
            <a:r>
              <a:rPr dirty="0" smtClean="0" sz="1400" spc="-180">
                <a:latin typeface="Arial"/>
                <a:cs typeface="Arial"/>
              </a:rPr>
              <a:t>عم</a:t>
            </a:r>
            <a:r>
              <a:rPr dirty="0" smtClean="0" sz="1400" spc="-220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      </a:t>
            </a:r>
            <a:r>
              <a:rPr dirty="0" smtClean="0" sz="1400" spc="-19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.</a:t>
            </a:r>
            <a:r>
              <a:rPr dirty="0" smtClean="0" sz="1400" spc="0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  <a:p>
            <a:pPr>
              <a:lnSpc>
                <a:spcPts val="700"/>
              </a:lnSpc>
              <a:spcBef>
                <a:spcPts val="44"/>
              </a:spcBef>
            </a:pPr>
            <a:endParaRPr sz="700"/>
          </a:p>
          <a:p>
            <a:pPr algn="r" marR="29845">
              <a:lnSpc>
                <a:spcPct val="100000"/>
              </a:lnSpc>
            </a:pPr>
            <a:r>
              <a:rPr dirty="0" smtClean="0" sz="1400">
                <a:latin typeface="Arial"/>
                <a:cs typeface="Arial"/>
              </a:rPr>
              <a:t>.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-140">
                <a:latin typeface="Arial"/>
                <a:cs typeface="Arial"/>
              </a:rPr>
              <a:t>ريو</a:t>
            </a:r>
            <a:r>
              <a:rPr dirty="0" smtClean="0" sz="1400" spc="-160">
                <a:latin typeface="Arial"/>
                <a:cs typeface="Arial"/>
              </a:rPr>
              <a:t>ط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434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320">
                <a:latin typeface="Arial"/>
                <a:cs typeface="Arial"/>
              </a:rPr>
              <a:t>ج</a:t>
            </a:r>
            <a:r>
              <a:rPr dirty="0" smtClean="0" sz="1400" spc="-409">
                <a:latin typeface="Arial"/>
                <a:cs typeface="Arial"/>
              </a:rPr>
              <a:t>ت</a:t>
            </a:r>
            <a:r>
              <a:rPr dirty="0" smtClean="0" sz="1400" spc="-420">
                <a:latin typeface="Arial"/>
                <a:cs typeface="Arial"/>
              </a:rPr>
              <a:t>لل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345">
                <a:latin typeface="Arial"/>
                <a:cs typeface="Arial"/>
              </a:rPr>
              <a:t>اب</a:t>
            </a:r>
            <a:r>
              <a:rPr dirty="0" smtClean="0" sz="1400" spc="-390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ط </a:t>
            </a:r>
            <a:r>
              <a:rPr dirty="0" smtClean="0" sz="1400" spc="-95">
                <a:latin typeface="Arial"/>
                <a:cs typeface="Arial"/>
              </a:rPr>
              <a:t>ة</a:t>
            </a:r>
            <a:r>
              <a:rPr dirty="0" smtClean="0" sz="1400" spc="-190">
                <a:latin typeface="Arial"/>
                <a:cs typeface="Arial"/>
              </a:rPr>
              <a:t>ن</a:t>
            </a:r>
            <a:r>
              <a:rPr dirty="0" smtClean="0" sz="1400" spc="225">
                <a:latin typeface="Arial"/>
                <a:cs typeface="Arial"/>
              </a:rPr>
              <a:t>ه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ع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185">
                <a:latin typeface="Arial"/>
                <a:cs typeface="Arial"/>
              </a:rPr>
              <a:t>ضو</a:t>
            </a:r>
            <a:r>
              <a:rPr dirty="0" smtClean="0" sz="1400" spc="-170">
                <a:latin typeface="Arial"/>
                <a:cs typeface="Arial"/>
              </a:rPr>
              <a:t>ل</a:t>
            </a:r>
            <a:r>
              <a:rPr dirty="0" smtClean="0" sz="1400" spc="-8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15">
                <a:latin typeface="Arial"/>
                <a:cs typeface="Arial"/>
              </a:rPr>
              <a:t>نع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45">
                <a:latin typeface="Arial"/>
                <a:cs typeface="Arial"/>
              </a:rPr>
              <a:t>ا</a:t>
            </a:r>
            <a:r>
              <a:rPr dirty="0" smtClean="0" sz="1400" spc="-300">
                <a:latin typeface="Arial"/>
                <a:cs typeface="Arial"/>
              </a:rPr>
              <a:t>ضر</a:t>
            </a:r>
            <a:r>
              <a:rPr dirty="0" smtClean="0" sz="1400" spc="-204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43"/>
              </a:spcBef>
            </a:pPr>
            <a:endParaRPr sz="700"/>
          </a:p>
          <a:p>
            <a:pPr algn="r" marR="12700">
              <a:lnSpc>
                <a:spcPct val="100000"/>
              </a:lnSpc>
              <a:tabLst>
                <a:tab pos="3689985" algn="l"/>
              </a:tabLst>
            </a:pPr>
            <a:r>
              <a:rPr dirty="0" smtClean="0" sz="1400">
                <a:latin typeface="Arial"/>
                <a:cs typeface="Arial"/>
              </a:rPr>
              <a:t>.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-135">
                <a:latin typeface="Arial"/>
                <a:cs typeface="Arial"/>
              </a:rPr>
              <a:t>ه</a:t>
            </a:r>
            <a:r>
              <a:rPr dirty="0" smtClean="0" sz="1400" spc="-290">
                <a:latin typeface="Arial"/>
                <a:cs typeface="Arial"/>
              </a:rPr>
              <a:t>ي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-90">
                <a:latin typeface="Arial"/>
                <a:cs typeface="Arial"/>
              </a:rPr>
              <a:t>لو</a:t>
            </a:r>
            <a:r>
              <a:rPr dirty="0" smtClean="0" sz="1400" spc="-210">
                <a:latin typeface="Arial"/>
                <a:cs typeface="Arial"/>
              </a:rPr>
              <a:t>ص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ل</a:t>
            </a:r>
            <a:r>
              <a:rPr dirty="0" smtClean="0" sz="1400" spc="-30">
                <a:latin typeface="Arial"/>
                <a:cs typeface="Arial"/>
              </a:rPr>
              <a:t>جا</a:t>
            </a:r>
            <a:r>
              <a:rPr dirty="0" smtClean="0" sz="1400" spc="-30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ن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45">
                <a:latin typeface="Arial"/>
                <a:cs typeface="Arial"/>
              </a:rPr>
              <a:t>لم</a:t>
            </a:r>
            <a:r>
              <a:rPr dirty="0" smtClean="0" sz="1400" spc="-60">
                <a:latin typeface="Arial"/>
                <a:cs typeface="Arial"/>
              </a:rPr>
              <a:t>ع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400">
                <a:latin typeface="Arial"/>
                <a:cs typeface="Arial"/>
              </a:rPr>
              <a:t>يف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ي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740">
                <a:latin typeface="Arial"/>
                <a:cs typeface="Arial"/>
              </a:rPr>
              <a:t>ف</a:t>
            </a:r>
            <a:r>
              <a:rPr dirty="0" smtClean="0" sz="1400" spc="-665">
                <a:latin typeface="Arial"/>
                <a:cs typeface="Arial"/>
              </a:rPr>
              <a:t>ت</a:t>
            </a:r>
            <a:r>
              <a:rPr dirty="0" smtClean="0" sz="1400" spc="-300">
                <a:latin typeface="Arial"/>
                <a:cs typeface="Arial"/>
              </a:rPr>
              <a:t>ل</a:t>
            </a:r>
            <a:r>
              <a:rPr dirty="0" smtClean="0" sz="1400" spc="-13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م</a:t>
            </a:r>
            <a:r>
              <a:rPr dirty="0" smtClean="0" sz="1400" spc="-190">
                <a:latin typeface="Arial"/>
                <a:cs typeface="Arial"/>
              </a:rPr>
              <a:t>اس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ف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254">
                <a:latin typeface="Arial"/>
                <a:cs typeface="Arial"/>
              </a:rPr>
              <a:t>هب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م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ز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165">
                <a:latin typeface="Arial"/>
                <a:cs typeface="Arial"/>
              </a:rPr>
              <a:t>للاا</a:t>
            </a:r>
            <a:r>
              <a:rPr dirty="0" smtClean="0" sz="1400" spc="-165">
                <a:latin typeface="Arial"/>
                <a:cs typeface="Arial"/>
              </a:rPr>
              <a:t>	</a:t>
            </a:r>
            <a:r>
              <a:rPr dirty="0" smtClean="0" sz="1400" spc="-10">
                <a:latin typeface="Arial"/>
                <a:cs typeface="Arial"/>
              </a:rPr>
              <a:t>.</a:t>
            </a:r>
            <a:r>
              <a:rPr dirty="0" smtClean="0" sz="1400" spc="0">
                <a:latin typeface="Calibri"/>
                <a:cs typeface="Calibri"/>
              </a:rPr>
              <a:t>2</a:t>
            </a:r>
            <a:endParaRPr sz="1400">
              <a:latin typeface="Calibri"/>
              <a:cs typeface="Calibri"/>
            </a:endParaRPr>
          </a:p>
          <a:p>
            <a:pPr algn="r" marL="263525" marR="12700" indent="1657985">
              <a:lnSpc>
                <a:spcPct val="145000"/>
              </a:lnSpc>
              <a:tabLst>
                <a:tab pos="5761990" algn="l"/>
              </a:tabLst>
            </a:pPr>
            <a:r>
              <a:rPr dirty="0" smtClean="0" sz="1400" spc="-10">
                <a:latin typeface="Arial"/>
                <a:cs typeface="Arial"/>
              </a:rPr>
              <a:t>.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385">
                <a:latin typeface="Arial"/>
                <a:cs typeface="Arial"/>
              </a:rPr>
              <a:t>عي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ط</a:t>
            </a:r>
            <a:r>
              <a:rPr dirty="0" smtClean="0" sz="1400" spc="-140">
                <a:latin typeface="Arial"/>
                <a:cs typeface="Arial"/>
              </a:rPr>
              <a:t>طخل</a:t>
            </a:r>
            <a:r>
              <a:rPr dirty="0" smtClean="0" sz="1400" spc="-6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وا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310">
                <a:latin typeface="Arial"/>
                <a:cs typeface="Arial"/>
              </a:rPr>
              <a:t>عن</a:t>
            </a:r>
            <a:r>
              <a:rPr dirty="0" smtClean="0" sz="1400" spc="-459">
                <a:latin typeface="Arial"/>
                <a:cs typeface="Arial"/>
              </a:rPr>
              <a:t>ق</a:t>
            </a:r>
            <a:r>
              <a:rPr dirty="0" smtClean="0" sz="1400" spc="-114">
                <a:latin typeface="Arial"/>
                <a:cs typeface="Arial"/>
              </a:rPr>
              <a:t>ملا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-160">
                <a:latin typeface="Arial"/>
                <a:cs typeface="Arial"/>
              </a:rPr>
              <a:t>احارتقلا</a:t>
            </a:r>
            <a:r>
              <a:rPr dirty="0" smtClean="0" sz="1400" spc="-9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-175">
                <a:latin typeface="Arial"/>
                <a:cs typeface="Arial"/>
              </a:rPr>
              <a:t>اكفلااا</a:t>
            </a:r>
            <a:r>
              <a:rPr dirty="0" smtClean="0" sz="1400" spc="-175">
                <a:latin typeface="Arial"/>
                <a:cs typeface="Arial"/>
              </a:rPr>
              <a:t> </a:t>
            </a:r>
            <a:r>
              <a:rPr dirty="0" smtClean="0" sz="1400" spc="-5">
                <a:latin typeface="Arial"/>
                <a:cs typeface="Arial"/>
              </a:rPr>
              <a:t>م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555">
                <a:latin typeface="Arial"/>
                <a:cs typeface="Arial"/>
              </a:rPr>
              <a:t>قت</a:t>
            </a:r>
            <a:r>
              <a:rPr dirty="0" smtClean="0" sz="1400" spc="-555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ى</a:t>
            </a:r>
            <a:r>
              <a:rPr dirty="0" smtClean="0" sz="1400" spc="-225">
                <a:latin typeface="Arial"/>
                <a:cs typeface="Arial"/>
              </a:rPr>
              <a:t>لع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ةر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290">
                <a:latin typeface="Arial"/>
                <a:cs typeface="Arial"/>
              </a:rPr>
              <a:t>قلا</a:t>
            </a:r>
            <a:r>
              <a:rPr dirty="0" smtClean="0" sz="1400" spc="-290">
                <a:latin typeface="Arial"/>
                <a:cs typeface="Arial"/>
              </a:rPr>
              <a:t>	</a:t>
            </a:r>
            <a:r>
              <a:rPr dirty="0" smtClean="0" sz="1400" spc="-10">
                <a:latin typeface="Arial"/>
                <a:cs typeface="Arial"/>
              </a:rPr>
              <a:t>.</a:t>
            </a:r>
            <a:r>
              <a:rPr dirty="0" smtClean="0" sz="1400" spc="0">
                <a:latin typeface="Calibri"/>
                <a:cs typeface="Calibri"/>
              </a:rPr>
              <a:t>3</a:t>
            </a:r>
            <a:r>
              <a:rPr dirty="0" smtClean="0" sz="1400" spc="0">
                <a:latin typeface="Calibri"/>
                <a:cs typeface="Calibri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ز</a:t>
            </a:r>
            <a:r>
              <a:rPr dirty="0" smtClean="0" sz="1400" spc="0">
                <a:latin typeface="Arial"/>
                <a:cs typeface="Arial"/>
              </a:rPr>
              <a:t>.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-25">
                <a:latin typeface="Arial"/>
                <a:cs typeface="Arial"/>
              </a:rPr>
              <a:t>امزلاا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35">
                <a:latin typeface="Arial"/>
                <a:cs typeface="Arial"/>
              </a:rPr>
              <a:t>عم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40">
                <a:latin typeface="Arial"/>
                <a:cs typeface="Arial"/>
              </a:rPr>
              <a:t>ي</a:t>
            </a:r>
            <a:r>
              <a:rPr dirty="0" smtClean="0" sz="1400" spc="-50">
                <a:latin typeface="Arial"/>
                <a:cs typeface="Arial"/>
              </a:rPr>
              <a:t>ط</a:t>
            </a:r>
            <a:r>
              <a:rPr dirty="0" smtClean="0" sz="1400" spc="-220">
                <a:latin typeface="Arial"/>
                <a:cs typeface="Arial"/>
              </a:rPr>
              <a:t>اع</a:t>
            </a:r>
            <a:r>
              <a:rPr dirty="0" smtClean="0" sz="1400" spc="-405">
                <a:latin typeface="Arial"/>
                <a:cs typeface="Arial"/>
              </a:rPr>
              <a:t>ت</a:t>
            </a:r>
            <a:r>
              <a:rPr dirty="0" smtClean="0" sz="1400" spc="-300">
                <a:latin typeface="Arial"/>
                <a:cs typeface="Arial"/>
              </a:rPr>
              <a:t>ل</a:t>
            </a:r>
            <a:r>
              <a:rPr dirty="0" smtClean="0" sz="1400" spc="-13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-735">
                <a:latin typeface="Arial"/>
                <a:cs typeface="Arial"/>
              </a:rPr>
              <a:t>ف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-145">
                <a:latin typeface="Arial"/>
                <a:cs typeface="Arial"/>
              </a:rPr>
              <a:t>ع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75">
                <a:latin typeface="Arial"/>
                <a:cs typeface="Arial"/>
              </a:rPr>
              <a:t> </a:t>
            </a:r>
            <a:r>
              <a:rPr dirty="0" smtClean="0" sz="1400" spc="-105">
                <a:latin typeface="Arial"/>
                <a:cs typeface="Arial"/>
              </a:rPr>
              <a:t>ة</a:t>
            </a:r>
            <a:r>
              <a:rPr dirty="0" smtClean="0" sz="1400" spc="-235">
                <a:latin typeface="Arial"/>
                <a:cs typeface="Arial"/>
              </a:rPr>
              <a:t>ق</a:t>
            </a:r>
            <a:r>
              <a:rPr dirty="0" smtClean="0" sz="1400" spc="-105">
                <a:latin typeface="Arial"/>
                <a:cs typeface="Arial"/>
              </a:rPr>
              <a:t>لا</a:t>
            </a:r>
            <a:r>
              <a:rPr dirty="0" smtClean="0" sz="1400" spc="-170">
                <a:latin typeface="Arial"/>
                <a:cs typeface="Arial"/>
              </a:rPr>
              <a:t>ع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400">
                <a:latin typeface="Arial"/>
                <a:cs typeface="Arial"/>
              </a:rPr>
              <a:t>يف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430">
                <a:latin typeface="Arial"/>
                <a:cs typeface="Arial"/>
              </a:rPr>
              <a:t>سف</a:t>
            </a:r>
            <a:r>
              <a:rPr dirty="0" smtClean="0" sz="1400" spc="-285">
                <a:latin typeface="Arial"/>
                <a:cs typeface="Arial"/>
              </a:rPr>
              <a:t>ن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400">
                <a:latin typeface="Arial"/>
                <a:cs typeface="Arial"/>
              </a:rPr>
              <a:t>يف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160">
                <a:latin typeface="Arial"/>
                <a:cs typeface="Arial"/>
              </a:rPr>
              <a:t>ةق</a:t>
            </a:r>
            <a:r>
              <a:rPr dirty="0" smtClean="0" sz="1400" spc="-670">
                <a:latin typeface="Arial"/>
                <a:cs typeface="Arial"/>
              </a:rPr>
              <a:t>ث</a:t>
            </a:r>
            <a:r>
              <a:rPr dirty="0" smtClean="0" sz="1400" spc="-300">
                <a:latin typeface="Arial"/>
                <a:cs typeface="Arial"/>
              </a:rPr>
              <a:t>ل</a:t>
            </a:r>
            <a:r>
              <a:rPr dirty="0" smtClean="0" sz="1400" spc="-13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40">
                <a:latin typeface="Arial"/>
                <a:cs typeface="Arial"/>
              </a:rPr>
              <a:t>ل</a:t>
            </a:r>
            <a:r>
              <a:rPr dirty="0" smtClean="0" sz="1400" spc="5">
                <a:latin typeface="Arial"/>
                <a:cs typeface="Arial"/>
              </a:rPr>
              <a:t>م</a:t>
            </a:r>
            <a:r>
              <a:rPr dirty="0" smtClean="0" sz="1400" spc="-220">
                <a:latin typeface="Arial"/>
                <a:cs typeface="Arial"/>
              </a:rPr>
              <a:t>اع</a:t>
            </a:r>
            <a:r>
              <a:rPr dirty="0" smtClean="0" sz="1400" spc="-405">
                <a:latin typeface="Arial"/>
                <a:cs typeface="Arial"/>
              </a:rPr>
              <a:t>ت</a:t>
            </a:r>
            <a:r>
              <a:rPr dirty="0" smtClean="0" sz="1400" spc="-434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75">
                <a:latin typeface="Arial"/>
                <a:cs typeface="Arial"/>
              </a:rPr>
              <a:t>ي</a:t>
            </a:r>
            <a:r>
              <a:rPr dirty="0" smtClean="0" sz="1400" spc="-730">
                <a:latin typeface="Arial"/>
                <a:cs typeface="Arial"/>
              </a:rPr>
              <a:t>ف</a:t>
            </a:r>
            <a:r>
              <a:rPr dirty="0" smtClean="0" sz="1400" spc="-730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-10">
                <a:latin typeface="Arial"/>
                <a:cs typeface="Arial"/>
              </a:rPr>
              <a:t>و</a:t>
            </a:r>
            <a:r>
              <a:rPr dirty="0" smtClean="0" sz="1400" spc="-105">
                <a:latin typeface="Arial"/>
                <a:cs typeface="Arial"/>
              </a:rPr>
              <a:t>رم</a:t>
            </a:r>
            <a:r>
              <a:rPr dirty="0" smtClean="0" sz="1400" spc="-140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او </a:t>
            </a:r>
            <a:r>
              <a:rPr dirty="0" smtClean="0" sz="1400" spc="-360">
                <a:latin typeface="Arial"/>
                <a:cs typeface="Arial"/>
              </a:rPr>
              <a:t>ةيئاقلت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210">
                <a:latin typeface="Arial"/>
                <a:cs typeface="Arial"/>
              </a:rPr>
              <a:t>	</a:t>
            </a:r>
            <a:r>
              <a:rPr dirty="0" smtClean="0" sz="1400" spc="-10">
                <a:latin typeface="Arial"/>
                <a:cs typeface="Arial"/>
              </a:rPr>
              <a:t>.</a:t>
            </a:r>
            <a:r>
              <a:rPr dirty="0" smtClean="0" sz="1400" spc="0">
                <a:latin typeface="Calibri"/>
                <a:cs typeface="Calibri"/>
              </a:rPr>
              <a:t>4</a:t>
            </a:r>
            <a:endParaRPr sz="140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8"/>
              </a:spcBef>
            </a:pPr>
            <a:endParaRPr sz="750"/>
          </a:p>
          <a:p>
            <a:pPr algn="just" marL="12700" marR="12700">
              <a:lnSpc>
                <a:spcPct val="100000"/>
              </a:lnSpc>
            </a:pP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455">
                <a:latin typeface="Arial"/>
                <a:cs typeface="Arial"/>
              </a:rPr>
              <a:t>لس</a:t>
            </a:r>
            <a:r>
              <a:rPr dirty="0" smtClean="0" sz="1400" spc="-360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17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-35">
                <a:latin typeface="Arial"/>
                <a:cs typeface="Arial"/>
              </a:rPr>
              <a:t>ع</a:t>
            </a:r>
            <a:r>
              <a:rPr dirty="0" smtClean="0" sz="1400" spc="-35">
                <a:latin typeface="Arial"/>
                <a:cs typeface="Arial"/>
              </a:rPr>
              <a:t> </a:t>
            </a:r>
            <a:r>
              <a:rPr dirty="0" smtClean="0" sz="1400" spc="-17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ب</a:t>
            </a:r>
            <a:r>
              <a:rPr dirty="0" smtClean="0" sz="1400" spc="-434">
                <a:latin typeface="Arial"/>
                <a:cs typeface="Arial"/>
              </a:rPr>
              <a:t>ل</a:t>
            </a:r>
            <a:r>
              <a:rPr dirty="0" smtClean="0" sz="1400" spc="-150">
                <a:latin typeface="Arial"/>
                <a:cs typeface="Arial"/>
              </a:rPr>
              <a:t>اغلا</a:t>
            </a:r>
            <a:r>
              <a:rPr dirty="0" smtClean="0" sz="1400" spc="-150">
                <a:latin typeface="Arial"/>
                <a:cs typeface="Arial"/>
              </a:rPr>
              <a:t> </a:t>
            </a:r>
            <a:r>
              <a:rPr dirty="0" smtClean="0" sz="1400" spc="-175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ي</a:t>
            </a:r>
            <a:r>
              <a:rPr dirty="0" smtClean="0" sz="1400" spc="-730">
                <a:latin typeface="Arial"/>
                <a:cs typeface="Arial"/>
              </a:rPr>
              <a:t>ف</a:t>
            </a:r>
            <a:r>
              <a:rPr dirty="0" smtClean="0" sz="1400" spc="-730">
                <a:latin typeface="Arial"/>
                <a:cs typeface="Arial"/>
              </a:rPr>
              <a:t> </a:t>
            </a:r>
            <a:r>
              <a:rPr dirty="0" smtClean="0" sz="1400" spc="-17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ع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85">
                <a:latin typeface="Arial"/>
                <a:cs typeface="Arial"/>
              </a:rPr>
              <a:t>م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210">
                <a:latin typeface="Arial"/>
                <a:cs typeface="Arial"/>
              </a:rPr>
              <a:t> </a:t>
            </a:r>
            <a:r>
              <a:rPr dirty="0" smtClean="0" sz="1400" spc="-175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د</a:t>
            </a:r>
            <a:r>
              <a:rPr dirty="0" smtClean="0" sz="1400" spc="-295">
                <a:latin typeface="Arial"/>
                <a:cs typeface="Arial"/>
              </a:rPr>
              <a:t>رفلا</a:t>
            </a:r>
            <a:r>
              <a:rPr dirty="0" smtClean="0" sz="1400" spc="-295">
                <a:latin typeface="Arial"/>
                <a:cs typeface="Arial"/>
              </a:rPr>
              <a:t> </a:t>
            </a:r>
            <a:r>
              <a:rPr dirty="0" smtClean="0" sz="1400" spc="-175">
                <a:latin typeface="Arial"/>
                <a:cs typeface="Arial"/>
              </a:rPr>
              <a:t> </a:t>
            </a:r>
            <a:r>
              <a:rPr dirty="0" smtClean="0" sz="1400" spc="-270">
                <a:latin typeface="Arial"/>
                <a:cs typeface="Arial"/>
              </a:rPr>
              <a:t>هزنتيو</a:t>
            </a:r>
            <a:r>
              <a:rPr dirty="0" smtClean="0" sz="1400" spc="-270">
                <a:latin typeface="Arial"/>
                <a:cs typeface="Arial"/>
              </a:rPr>
              <a:t> </a:t>
            </a:r>
            <a:r>
              <a:rPr dirty="0" smtClean="0" sz="1400" spc="-185">
                <a:latin typeface="Arial"/>
                <a:cs typeface="Arial"/>
              </a:rPr>
              <a:t> </a:t>
            </a:r>
            <a:r>
              <a:rPr dirty="0" smtClean="0" sz="1400" spc="55">
                <a:latin typeface="Arial"/>
                <a:cs typeface="Arial"/>
              </a:rPr>
              <a:t>,</a:t>
            </a:r>
            <a:r>
              <a:rPr dirty="0" smtClean="0" sz="1400" spc="55">
                <a:latin typeface="Arial"/>
                <a:cs typeface="Arial"/>
              </a:rPr>
              <a:t> </a:t>
            </a:r>
            <a:r>
              <a:rPr dirty="0" smtClean="0" sz="1400" spc="-175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ي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66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ذ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210">
                <a:latin typeface="Arial"/>
                <a:cs typeface="Arial"/>
              </a:rPr>
              <a:t> </a:t>
            </a:r>
            <a:r>
              <a:rPr dirty="0" smtClean="0" sz="1400" spc="-175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د</a:t>
            </a:r>
            <a:r>
              <a:rPr dirty="0" smtClean="0" sz="1400" spc="-450">
                <a:latin typeface="Arial"/>
                <a:cs typeface="Arial"/>
              </a:rPr>
              <a:t>ق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-300">
                <a:latin typeface="Arial"/>
                <a:cs typeface="Arial"/>
              </a:rPr>
              <a:t>ل</a:t>
            </a:r>
            <a:r>
              <a:rPr dirty="0" smtClean="0" sz="1400" spc="-13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 </a:t>
            </a:r>
            <a:r>
              <a:rPr dirty="0" smtClean="0" sz="1400" spc="-180">
                <a:latin typeface="Arial"/>
                <a:cs typeface="Arial"/>
              </a:rPr>
              <a:t> </a:t>
            </a:r>
            <a:r>
              <a:rPr dirty="0" smtClean="0" sz="1400" spc="-135">
                <a:latin typeface="Arial"/>
                <a:cs typeface="Arial"/>
              </a:rPr>
              <a:t>ه</a:t>
            </a:r>
            <a:r>
              <a:rPr dirty="0" smtClean="0" sz="1400" spc="-305">
                <a:latin typeface="Arial"/>
                <a:cs typeface="Arial"/>
              </a:rPr>
              <a:t>ي</a:t>
            </a:r>
            <a:r>
              <a:rPr dirty="0" smtClean="0" sz="1400" spc="-730">
                <a:latin typeface="Arial"/>
                <a:cs typeface="Arial"/>
              </a:rPr>
              <a:t>ف</a:t>
            </a:r>
            <a:r>
              <a:rPr dirty="0" smtClean="0" sz="1400" spc="-730">
                <a:latin typeface="Arial"/>
                <a:cs typeface="Arial"/>
              </a:rPr>
              <a:t> </a:t>
            </a:r>
            <a:r>
              <a:rPr dirty="0" smtClean="0" sz="1400" spc="-175">
                <a:latin typeface="Arial"/>
                <a:cs typeface="Arial"/>
              </a:rPr>
              <a:t> </a:t>
            </a:r>
            <a:r>
              <a:rPr dirty="0" smtClean="0" sz="1400" spc="-40">
                <a:latin typeface="Arial"/>
                <a:cs typeface="Arial"/>
              </a:rPr>
              <a:t>ةكر</a:t>
            </a:r>
            <a:r>
              <a:rPr dirty="0" smtClean="0" sz="1400" spc="-35">
                <a:latin typeface="Arial"/>
                <a:cs typeface="Arial"/>
              </a:rPr>
              <a:t>ا</a:t>
            </a:r>
            <a:r>
              <a:rPr dirty="0" smtClean="0" sz="1400" spc="-260">
                <a:latin typeface="Arial"/>
                <a:cs typeface="Arial"/>
              </a:rPr>
              <a:t>شم</a:t>
            </a:r>
            <a:r>
              <a:rPr dirty="0" smtClean="0" sz="1400" spc="-240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او </a:t>
            </a:r>
            <a:r>
              <a:rPr dirty="0" smtClean="0" sz="1400" spc="-16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ي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210">
                <a:latin typeface="Arial"/>
                <a:cs typeface="Arial"/>
              </a:rPr>
              <a:t> </a:t>
            </a:r>
            <a:r>
              <a:rPr dirty="0" smtClean="0" sz="1400" spc="-17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ل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145">
                <a:latin typeface="Arial"/>
                <a:cs typeface="Arial"/>
              </a:rPr>
              <a:t>ا</a:t>
            </a:r>
            <a:r>
              <a:rPr dirty="0" smtClean="0" sz="1400" spc="-484">
                <a:latin typeface="Arial"/>
                <a:cs typeface="Arial"/>
              </a:rPr>
              <a:t>ب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660">
                <a:latin typeface="Arial"/>
                <a:cs typeface="Arial"/>
              </a:rPr>
              <a:t> </a:t>
            </a:r>
            <a:r>
              <a:rPr dirty="0" smtClean="0" sz="1400" spc="-175">
                <a:latin typeface="Arial"/>
                <a:cs typeface="Arial"/>
              </a:rPr>
              <a:t> </a:t>
            </a:r>
            <a:r>
              <a:rPr dirty="0" smtClean="0" sz="1400" spc="-150">
                <a:latin typeface="Arial"/>
                <a:cs typeface="Arial"/>
              </a:rPr>
              <a:t>ع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-375">
                <a:latin typeface="Arial"/>
                <a:cs typeface="Arial"/>
              </a:rPr>
              <a:t>جشت</a:t>
            </a:r>
            <a:r>
              <a:rPr dirty="0" smtClean="0" sz="1400" spc="-375">
                <a:latin typeface="Arial"/>
                <a:cs typeface="Arial"/>
              </a:rPr>
              <a:t>      </a:t>
            </a:r>
            <a:r>
              <a:rPr dirty="0" smtClean="0" sz="1400" spc="-18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.</a:t>
            </a:r>
            <a:r>
              <a:rPr dirty="0" smtClean="0" sz="1400" spc="0">
                <a:latin typeface="Calibri"/>
                <a:cs typeface="Calibri"/>
              </a:rPr>
              <a:t>5</a:t>
            </a:r>
            <a:endParaRPr sz="1400">
              <a:latin typeface="Calibri"/>
              <a:cs typeface="Calibri"/>
            </a:endParaRPr>
          </a:p>
          <a:p>
            <a:pPr marL="12700" marR="12700" indent="1048385">
              <a:lnSpc>
                <a:spcPts val="2440"/>
              </a:lnSpc>
              <a:spcBef>
                <a:spcPts val="180"/>
              </a:spcBef>
              <a:tabLst>
                <a:tab pos="5761990" algn="l"/>
              </a:tabLst>
            </a:pPr>
            <a:r>
              <a:rPr dirty="0" smtClean="0" sz="1400">
                <a:latin typeface="Arial"/>
                <a:cs typeface="Arial"/>
              </a:rPr>
              <a:t>.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484">
                <a:latin typeface="Arial"/>
                <a:cs typeface="Arial"/>
              </a:rPr>
              <a:t>ق</a:t>
            </a:r>
            <a:r>
              <a:rPr dirty="0" smtClean="0" sz="1400" spc="-525">
                <a:latin typeface="Arial"/>
                <a:cs typeface="Arial"/>
              </a:rPr>
              <a:t>ي</a:t>
            </a:r>
            <a:r>
              <a:rPr dirty="0" smtClean="0" sz="1400" spc="-459">
                <a:latin typeface="Arial"/>
                <a:cs typeface="Arial"/>
              </a:rPr>
              <a:t>ق</a:t>
            </a:r>
            <a:r>
              <a:rPr dirty="0" smtClean="0" sz="1400" spc="-155">
                <a:latin typeface="Arial"/>
                <a:cs typeface="Arial"/>
              </a:rPr>
              <a:t>حلا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-35">
                <a:latin typeface="Arial"/>
                <a:cs typeface="Arial"/>
              </a:rPr>
              <a:t>ع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ث</a:t>
            </a:r>
            <a:r>
              <a:rPr dirty="0" smtClean="0" sz="1400" spc="-360">
                <a:latin typeface="Arial"/>
                <a:cs typeface="Arial"/>
              </a:rPr>
              <a:t>حب</a:t>
            </a:r>
            <a:r>
              <a:rPr dirty="0" smtClean="0" sz="1400" spc="-300">
                <a:latin typeface="Arial"/>
                <a:cs typeface="Arial"/>
              </a:rPr>
              <a:t>ل</a:t>
            </a:r>
            <a:r>
              <a:rPr dirty="0" smtClean="0" sz="1400" spc="-13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ق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355">
                <a:latin typeface="Arial"/>
                <a:cs typeface="Arial"/>
              </a:rPr>
              <a:t>صلاب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-10">
                <a:latin typeface="Arial"/>
                <a:cs typeface="Arial"/>
              </a:rPr>
              <a:t>و</a:t>
            </a:r>
            <a:r>
              <a:rPr dirty="0" smtClean="0" sz="1400" spc="-390">
                <a:latin typeface="Arial"/>
                <a:cs typeface="Arial"/>
              </a:rPr>
              <a:t>مستي</a:t>
            </a:r>
            <a:r>
              <a:rPr dirty="0" smtClean="0" sz="1400" spc="-390">
                <a:latin typeface="Arial"/>
                <a:cs typeface="Arial"/>
              </a:rPr>
              <a:t> </a:t>
            </a:r>
            <a:r>
              <a:rPr dirty="0" smtClean="0" sz="1400" spc="-250">
                <a:latin typeface="Arial"/>
                <a:cs typeface="Arial"/>
              </a:rPr>
              <a:t>ب</a:t>
            </a:r>
            <a:r>
              <a:rPr dirty="0" smtClean="0" sz="1400" spc="-190">
                <a:latin typeface="Arial"/>
                <a:cs typeface="Arial"/>
              </a:rPr>
              <a:t>ل</a:t>
            </a:r>
            <a:r>
              <a:rPr dirty="0" smtClean="0" sz="1400" spc="-150">
                <a:latin typeface="Arial"/>
                <a:cs typeface="Arial"/>
              </a:rPr>
              <a:t>اغلا</a:t>
            </a:r>
            <a:r>
              <a:rPr dirty="0" smtClean="0" sz="1400" spc="-150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ي</a:t>
            </a:r>
            <a:r>
              <a:rPr dirty="0" smtClean="0" sz="1400" spc="-730">
                <a:latin typeface="Arial"/>
                <a:cs typeface="Arial"/>
              </a:rPr>
              <a:t>ف</a:t>
            </a:r>
            <a:r>
              <a:rPr dirty="0" smtClean="0" sz="1400" spc="-73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45">
                <a:latin typeface="Arial"/>
                <a:cs typeface="Arial"/>
              </a:rPr>
              <a:t>ع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114">
                <a:latin typeface="Arial"/>
                <a:cs typeface="Arial"/>
              </a:rPr>
              <a:t>ملا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-350">
                <a:latin typeface="Arial"/>
                <a:cs typeface="Arial"/>
              </a:rPr>
              <a:t>اف</a:t>
            </a:r>
            <a:r>
              <a:rPr dirty="0" smtClean="0" sz="1400" spc="-350">
                <a:latin typeface="Arial"/>
                <a:cs typeface="Arial"/>
              </a:rPr>
              <a:t> </a:t>
            </a:r>
            <a:r>
              <a:rPr dirty="0" smtClean="0" sz="1400" spc="-165">
                <a:latin typeface="Arial"/>
                <a:cs typeface="Arial"/>
              </a:rPr>
              <a:t>كل</a:t>
            </a:r>
            <a:r>
              <a:rPr dirty="0" smtClean="0" sz="1400" spc="-110">
                <a:latin typeface="Arial"/>
                <a:cs typeface="Arial"/>
              </a:rPr>
              <a:t>ذ</a:t>
            </a:r>
            <a:r>
              <a:rPr dirty="0" smtClean="0" sz="1400" spc="-420">
                <a:latin typeface="Arial"/>
                <a:cs typeface="Arial"/>
              </a:rPr>
              <a:t>ل</a:t>
            </a:r>
            <a:r>
              <a:rPr dirty="0" smtClean="0" sz="1400" spc="-420">
                <a:latin typeface="Arial"/>
                <a:cs typeface="Arial"/>
              </a:rPr>
              <a:t> </a:t>
            </a:r>
            <a:r>
              <a:rPr dirty="0" smtClean="0" sz="1400" spc="55">
                <a:latin typeface="Arial"/>
                <a:cs typeface="Arial"/>
              </a:rPr>
              <a:t>,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180">
                <a:latin typeface="Arial"/>
                <a:cs typeface="Arial"/>
              </a:rPr>
              <a:t>قا</a:t>
            </a:r>
            <a:r>
              <a:rPr dirty="0" smtClean="0" sz="1400" spc="-365">
                <a:latin typeface="Arial"/>
                <a:cs typeface="Arial"/>
              </a:rPr>
              <a:t>ف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-300">
                <a:latin typeface="Arial"/>
                <a:cs typeface="Arial"/>
              </a:rPr>
              <a:t>ل</a:t>
            </a:r>
            <a:r>
              <a:rPr dirty="0" smtClean="0" sz="1400" spc="-13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254">
                <a:latin typeface="Arial"/>
                <a:cs typeface="Arial"/>
              </a:rPr>
              <a:t>ف</a:t>
            </a:r>
            <a:r>
              <a:rPr dirty="0" smtClean="0" sz="1400" spc="-175">
                <a:latin typeface="Arial"/>
                <a:cs typeface="Arial"/>
              </a:rPr>
              <a:t>ل</a:t>
            </a:r>
            <a:r>
              <a:rPr dirty="0" smtClean="0" sz="1400" spc="-220">
                <a:latin typeface="Arial"/>
                <a:cs typeface="Arial"/>
              </a:rPr>
              <a:t>زتلاو</a:t>
            </a:r>
            <a:r>
              <a:rPr dirty="0" smtClean="0" sz="1400" spc="-130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ك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420">
                <a:latin typeface="Arial"/>
                <a:cs typeface="Arial"/>
              </a:rPr>
              <a:t>لس</a:t>
            </a:r>
            <a:r>
              <a:rPr dirty="0" smtClean="0" sz="1400" spc="15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وا</a:t>
            </a:r>
            <a:r>
              <a:rPr dirty="0" smtClean="0" sz="1400" spc="155">
                <a:latin typeface="Arial"/>
                <a:cs typeface="Arial"/>
              </a:rPr>
              <a:t> </a:t>
            </a:r>
            <a:r>
              <a:rPr dirty="0" smtClean="0" sz="1400" spc="15">
                <a:latin typeface="Arial"/>
                <a:cs typeface="Arial"/>
              </a:rPr>
              <a:t>لمع</a:t>
            </a:r>
            <a:r>
              <a:rPr dirty="0" smtClean="0" sz="1400" spc="160">
                <a:latin typeface="Arial"/>
                <a:cs typeface="Arial"/>
              </a:rPr>
              <a:t> </a:t>
            </a:r>
            <a:r>
              <a:rPr dirty="0" smtClean="0" sz="1400" spc="-150">
                <a:latin typeface="Arial"/>
                <a:cs typeface="Arial"/>
              </a:rPr>
              <a:t>ة</a:t>
            </a:r>
            <a:r>
              <a:rPr dirty="0" smtClean="0" sz="1400" spc="-390">
                <a:latin typeface="Arial"/>
                <a:cs typeface="Arial"/>
              </a:rPr>
              <a:t>ب</a:t>
            </a:r>
            <a:r>
              <a:rPr dirty="0" smtClean="0" sz="1400" spc="-445">
                <a:latin typeface="Arial"/>
                <a:cs typeface="Arial"/>
              </a:rPr>
              <a:t>ق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35">
                <a:latin typeface="Arial"/>
                <a:cs typeface="Arial"/>
              </a:rPr>
              <a:t>مو</a:t>
            </a:r>
            <a:r>
              <a:rPr dirty="0" smtClean="0" sz="1400" spc="17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ة</a:t>
            </a:r>
            <a:r>
              <a:rPr dirty="0" smtClean="0" sz="1400" spc="-345">
                <a:latin typeface="Arial"/>
                <a:cs typeface="Arial"/>
              </a:rPr>
              <a:t>ركف</a:t>
            </a:r>
            <a:r>
              <a:rPr dirty="0" smtClean="0" sz="1400" spc="16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ةء</a:t>
            </a:r>
            <a:r>
              <a:rPr dirty="0" smtClean="0" sz="1400" spc="-10">
                <a:latin typeface="Arial"/>
                <a:cs typeface="Arial"/>
              </a:rPr>
              <a:t>ا</a:t>
            </a:r>
            <a:r>
              <a:rPr dirty="0" smtClean="0" sz="1400" spc="-225">
                <a:latin typeface="Arial"/>
                <a:cs typeface="Arial"/>
              </a:rPr>
              <a:t>رق</a:t>
            </a:r>
            <a:r>
              <a:rPr dirty="0" smtClean="0" sz="1400" spc="16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و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170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645">
                <a:latin typeface="Arial"/>
                <a:cs typeface="Arial"/>
              </a:rPr>
              <a:t>ب</a:t>
            </a:r>
            <a:r>
              <a:rPr dirty="0" smtClean="0" sz="1400" spc="-25">
                <a:latin typeface="Arial"/>
                <a:cs typeface="Arial"/>
              </a:rPr>
              <a:t>طخ</a:t>
            </a:r>
            <a:r>
              <a:rPr dirty="0" smtClean="0" sz="1400" spc="14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وا</a:t>
            </a:r>
            <a:r>
              <a:rPr dirty="0" smtClean="0" sz="1400" spc="15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ة</a:t>
            </a:r>
            <a:r>
              <a:rPr dirty="0" smtClean="0" sz="1400" spc="10">
                <a:latin typeface="Arial"/>
                <a:cs typeface="Arial"/>
              </a:rPr>
              <a:t>رظاحم</a:t>
            </a:r>
            <a:r>
              <a:rPr dirty="0" smtClean="0" sz="1400" spc="170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ى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16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ع</a:t>
            </a:r>
            <a:r>
              <a:rPr dirty="0" smtClean="0" sz="1400" spc="-120">
                <a:latin typeface="Arial"/>
                <a:cs typeface="Arial"/>
              </a:rPr>
              <a:t>ام</a:t>
            </a:r>
            <a:r>
              <a:rPr dirty="0" smtClean="0" sz="1400" spc="-305">
                <a:latin typeface="Arial"/>
                <a:cs typeface="Arial"/>
              </a:rPr>
              <a:t>ت</a:t>
            </a:r>
            <a:r>
              <a:rPr dirty="0" smtClean="0" sz="1400" spc="-280">
                <a:latin typeface="Arial"/>
                <a:cs typeface="Arial"/>
              </a:rPr>
              <a:t>سل</a:t>
            </a:r>
            <a:r>
              <a:rPr dirty="0" smtClean="0" sz="1400" spc="-10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17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ى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420">
                <a:latin typeface="Arial"/>
                <a:cs typeface="Arial"/>
              </a:rPr>
              <a:t>ل</a:t>
            </a:r>
            <a:r>
              <a:rPr dirty="0" smtClean="0" sz="1400" spc="17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40">
                <a:latin typeface="Arial"/>
                <a:cs typeface="Arial"/>
              </a:rPr>
              <a:t>ا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565">
                <a:latin typeface="Arial"/>
                <a:cs typeface="Arial"/>
              </a:rPr>
              <a:t>ئ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80">
                <a:latin typeface="Arial"/>
                <a:cs typeface="Arial"/>
              </a:rPr>
              <a:t>املا</a:t>
            </a:r>
            <a:r>
              <a:rPr dirty="0" smtClean="0" sz="1400" spc="16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ةء</a:t>
            </a:r>
            <a:r>
              <a:rPr dirty="0" smtClean="0" sz="1400" spc="-10">
                <a:latin typeface="Arial"/>
                <a:cs typeface="Arial"/>
              </a:rPr>
              <a:t>ا</a:t>
            </a:r>
            <a:r>
              <a:rPr dirty="0" smtClean="0" sz="1400" spc="-225">
                <a:latin typeface="Arial"/>
                <a:cs typeface="Arial"/>
              </a:rPr>
              <a:t>رق</a:t>
            </a:r>
            <a:r>
              <a:rPr dirty="0" smtClean="0" sz="1400" spc="-225">
                <a:latin typeface="Arial"/>
                <a:cs typeface="Arial"/>
              </a:rPr>
              <a:t>	</a:t>
            </a:r>
            <a:r>
              <a:rPr dirty="0" smtClean="0" sz="1400" spc="-10">
                <a:latin typeface="Arial"/>
                <a:cs typeface="Arial"/>
              </a:rPr>
              <a:t>.</a:t>
            </a:r>
            <a:r>
              <a:rPr dirty="0" smtClean="0" sz="1400" spc="0">
                <a:latin typeface="Calibri"/>
                <a:cs typeface="Calibri"/>
              </a:rPr>
              <a:t>6</a:t>
            </a:r>
            <a:endParaRPr sz="1400">
              <a:latin typeface="Calibri"/>
              <a:cs typeface="Calibri"/>
            </a:endParaRPr>
          </a:p>
          <a:p>
            <a:pPr>
              <a:lnSpc>
                <a:spcPts val="500"/>
              </a:lnSpc>
              <a:spcBef>
                <a:spcPts val="36"/>
              </a:spcBef>
            </a:pPr>
            <a:endParaRPr sz="500"/>
          </a:p>
          <a:p>
            <a:pPr algn="r" marR="33020">
              <a:lnSpc>
                <a:spcPct val="100000"/>
              </a:lnSpc>
            </a:pPr>
            <a:r>
              <a:rPr dirty="0" smtClean="0" sz="1400">
                <a:latin typeface="Arial"/>
                <a:cs typeface="Arial"/>
              </a:rPr>
              <a:t>.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ق</a:t>
            </a:r>
            <a:r>
              <a:rPr dirty="0" smtClean="0" sz="1400" spc="-200">
                <a:latin typeface="Arial"/>
                <a:cs typeface="Arial"/>
              </a:rPr>
              <a:t>معتو</a:t>
            </a:r>
            <a:r>
              <a:rPr dirty="0" smtClean="0" sz="1400" spc="-200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ل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375">
                <a:latin typeface="Arial"/>
                <a:cs typeface="Arial"/>
              </a:rPr>
              <a:t>لحت</a:t>
            </a:r>
            <a:r>
              <a:rPr dirty="0" smtClean="0" sz="1400" spc="-375">
                <a:latin typeface="Arial"/>
                <a:cs typeface="Arial"/>
              </a:rPr>
              <a:t> ن</a:t>
            </a:r>
            <a:r>
              <a:rPr dirty="0" smtClean="0" sz="1400" spc="-5">
                <a:latin typeface="Arial"/>
                <a:cs typeface="Arial"/>
              </a:rPr>
              <a:t>و</a:t>
            </a:r>
            <a:r>
              <a:rPr dirty="0" smtClean="0" sz="1400" spc="0">
                <a:latin typeface="Arial"/>
                <a:cs typeface="Arial"/>
              </a:rPr>
              <a:t>د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75">
                <a:latin typeface="Arial"/>
                <a:cs typeface="Arial"/>
              </a:rPr>
              <a:t> </a:t>
            </a:r>
            <a:r>
              <a:rPr dirty="0" smtClean="0" sz="1400" spc="150">
                <a:latin typeface="Arial"/>
                <a:cs typeface="Arial"/>
              </a:rPr>
              <a:t>ر</a:t>
            </a:r>
            <a:r>
              <a:rPr dirty="0" smtClean="0" sz="1400" spc="75">
                <a:latin typeface="Arial"/>
                <a:cs typeface="Arial"/>
              </a:rPr>
              <a:t>ه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140">
                <a:latin typeface="Arial"/>
                <a:cs typeface="Arial"/>
              </a:rPr>
              <a:t>ظلا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50">
                <a:latin typeface="Arial"/>
                <a:cs typeface="Arial"/>
              </a:rPr>
              <a:t>ح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ى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55">
                <a:latin typeface="Arial"/>
                <a:cs typeface="Arial"/>
              </a:rPr>
              <a:t>فو</a:t>
            </a:r>
            <a:r>
              <a:rPr dirty="0" smtClean="0" sz="1400" spc="-165">
                <a:latin typeface="Arial"/>
                <a:cs typeface="Arial"/>
              </a:rPr>
              <a:t>ق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م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35">
                <a:latin typeface="Arial"/>
                <a:cs typeface="Arial"/>
              </a:rPr>
              <a:t>ع</a:t>
            </a:r>
            <a:r>
              <a:rPr dirty="0" smtClean="0" sz="1400" spc="-35">
                <a:latin typeface="Arial"/>
                <a:cs typeface="Arial"/>
              </a:rPr>
              <a:t>و</a:t>
            </a:r>
            <a:endParaRPr sz="1400">
              <a:latin typeface="Arial"/>
              <a:cs typeface="Arial"/>
            </a:endParaRPr>
          </a:p>
          <a:p>
            <a:pPr algn="just" marL="12700" marR="12700">
              <a:lnSpc>
                <a:spcPct val="143900"/>
              </a:lnSpc>
              <a:spcBef>
                <a:spcPts val="5"/>
              </a:spcBef>
            </a:pPr>
            <a:r>
              <a:rPr dirty="0" smtClean="0" sz="1400" spc="-20">
                <a:latin typeface="Arial"/>
                <a:cs typeface="Arial"/>
              </a:rPr>
              <a:t>ت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509">
                <a:latin typeface="Arial"/>
                <a:cs typeface="Arial"/>
              </a:rPr>
              <a:t>صت</a:t>
            </a:r>
            <a:r>
              <a:rPr dirty="0" smtClean="0" sz="1400" spc="-434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او</a:t>
            </a:r>
            <a:r>
              <a:rPr dirty="0" smtClean="0" sz="1400" spc="14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ة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465">
                <a:latin typeface="Arial"/>
                <a:cs typeface="Arial"/>
              </a:rPr>
              <a:t>لق</a:t>
            </a:r>
            <a:r>
              <a:rPr dirty="0" smtClean="0" sz="1400" spc="-620">
                <a:latin typeface="Arial"/>
                <a:cs typeface="Arial"/>
              </a:rPr>
              <a:t>ت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135">
                <a:latin typeface="Arial"/>
                <a:cs typeface="Arial"/>
              </a:rPr>
              <a:t> </a:t>
            </a:r>
            <a:r>
              <a:rPr dirty="0" smtClean="0" sz="1400" spc="35">
                <a:latin typeface="Arial"/>
                <a:cs typeface="Arial"/>
              </a:rPr>
              <a:t>ة</a:t>
            </a:r>
            <a:r>
              <a:rPr dirty="0" smtClean="0" sz="1400" spc="55">
                <a:latin typeface="Arial"/>
                <a:cs typeface="Arial"/>
              </a:rPr>
              <a:t>ع</a:t>
            </a:r>
            <a:r>
              <a:rPr dirty="0" smtClean="0" sz="1400" spc="-280">
                <a:latin typeface="Arial"/>
                <a:cs typeface="Arial"/>
              </a:rPr>
              <a:t>زن</a:t>
            </a:r>
            <a:r>
              <a:rPr dirty="0" smtClean="0" sz="1400" spc="-29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13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12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ر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-360">
                <a:latin typeface="Arial"/>
                <a:cs typeface="Arial"/>
              </a:rPr>
              <a:t>حت</a:t>
            </a:r>
            <a:r>
              <a:rPr dirty="0" smtClean="0" sz="1400" spc="-434">
                <a:latin typeface="Arial"/>
                <a:cs typeface="Arial"/>
              </a:rPr>
              <a:t>ل</a:t>
            </a:r>
            <a:r>
              <a:rPr dirty="0" smtClean="0" sz="1400" spc="-320">
                <a:latin typeface="Arial"/>
                <a:cs typeface="Arial"/>
              </a:rPr>
              <a:t>اب</a:t>
            </a:r>
            <a:r>
              <a:rPr dirty="0" smtClean="0" sz="1400" spc="14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–</a:t>
            </a:r>
            <a:r>
              <a:rPr dirty="0" smtClean="0" sz="1400" spc="13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ب</a:t>
            </a:r>
            <a:r>
              <a:rPr dirty="0" smtClean="0" sz="1400" spc="-204">
                <a:latin typeface="Arial"/>
                <a:cs typeface="Arial"/>
              </a:rPr>
              <a:t>لاغلا</a:t>
            </a:r>
            <a:r>
              <a:rPr dirty="0" smtClean="0" sz="1400" spc="130">
                <a:latin typeface="Arial"/>
                <a:cs typeface="Arial"/>
              </a:rPr>
              <a:t> </a:t>
            </a:r>
            <a:r>
              <a:rPr dirty="0" smtClean="0" sz="1400" spc="-400">
                <a:latin typeface="Arial"/>
                <a:cs typeface="Arial"/>
              </a:rPr>
              <a:t>يف</a:t>
            </a:r>
            <a:r>
              <a:rPr dirty="0" smtClean="0" sz="1400" spc="13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-  </a:t>
            </a:r>
            <a:r>
              <a:rPr dirty="0" smtClean="0" sz="1400" spc="-12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-10">
                <a:latin typeface="Arial"/>
                <a:cs typeface="Arial"/>
              </a:rPr>
              <a:t>و</a:t>
            </a:r>
            <a:r>
              <a:rPr dirty="0" smtClean="0" sz="1400" spc="-185">
                <a:latin typeface="Arial"/>
                <a:cs typeface="Arial"/>
              </a:rPr>
              <a:t>زي</a:t>
            </a:r>
            <a:r>
              <a:rPr dirty="0" smtClean="0" sz="1400" spc="-120">
                <a:latin typeface="Arial"/>
                <a:cs typeface="Arial"/>
              </a:rPr>
              <a:t>م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13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-45">
                <a:latin typeface="Arial"/>
                <a:cs typeface="Arial"/>
              </a:rPr>
              <a:t>ع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114">
                <a:latin typeface="Arial"/>
                <a:cs typeface="Arial"/>
              </a:rPr>
              <a:t>ملا</a:t>
            </a:r>
            <a:r>
              <a:rPr dirty="0" smtClean="0" sz="1400" spc="14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13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ذ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130">
                <a:latin typeface="Arial"/>
                <a:cs typeface="Arial"/>
              </a:rPr>
              <a:t> </a:t>
            </a:r>
            <a:r>
              <a:rPr dirty="0" smtClean="0" sz="1400" spc="55">
                <a:latin typeface="Arial"/>
                <a:cs typeface="Arial"/>
              </a:rPr>
              <a:t>,</a:t>
            </a:r>
            <a:r>
              <a:rPr dirty="0" smtClean="0" sz="1400" spc="120">
                <a:latin typeface="Arial"/>
                <a:cs typeface="Arial"/>
              </a:rPr>
              <a:t> </a:t>
            </a:r>
            <a:r>
              <a:rPr dirty="0" smtClean="0" sz="1400" spc="-135">
                <a:latin typeface="Arial"/>
                <a:cs typeface="Arial"/>
              </a:rPr>
              <a:t>ة</a:t>
            </a:r>
            <a:r>
              <a:rPr dirty="0" smtClean="0" sz="1400" spc="-290">
                <a:latin typeface="Arial"/>
                <a:cs typeface="Arial"/>
              </a:rPr>
              <a:t>ي</a:t>
            </a:r>
            <a:r>
              <a:rPr dirty="0" smtClean="0" sz="1400" spc="-434">
                <a:latin typeface="Arial"/>
                <a:cs typeface="Arial"/>
              </a:rPr>
              <a:t>ل</a:t>
            </a:r>
            <a:r>
              <a:rPr dirty="0" smtClean="0" sz="1400" spc="-320">
                <a:latin typeface="Arial"/>
                <a:cs typeface="Arial"/>
              </a:rPr>
              <a:t>لاقت</a:t>
            </a:r>
            <a:r>
              <a:rPr dirty="0" smtClean="0" sz="1400" spc="-165">
                <a:latin typeface="Arial"/>
                <a:cs typeface="Arial"/>
              </a:rPr>
              <a:t>سلاا</a:t>
            </a:r>
            <a:r>
              <a:rPr dirty="0" smtClean="0" sz="1400" spc="-165">
                <a:latin typeface="Arial"/>
                <a:cs typeface="Arial"/>
              </a:rPr>
              <a:t>     </a:t>
            </a:r>
            <a:r>
              <a:rPr dirty="0" smtClean="0" sz="1400" spc="18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.</a:t>
            </a:r>
            <a:r>
              <a:rPr dirty="0" smtClean="0" sz="1400" spc="0">
                <a:latin typeface="Calibri"/>
                <a:cs typeface="Calibri"/>
              </a:rPr>
              <a:t>7</a:t>
            </a:r>
            <a:r>
              <a:rPr dirty="0" smtClean="0" sz="1400" spc="0">
                <a:latin typeface="Calibri"/>
                <a:cs typeface="Calibri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م</a:t>
            </a:r>
            <a:r>
              <a:rPr dirty="0" smtClean="0" sz="1400" spc="-430">
                <a:latin typeface="Arial"/>
                <a:cs typeface="Arial"/>
              </a:rPr>
              <a:t>س</a:t>
            </a:r>
            <a:r>
              <a:rPr dirty="0" smtClean="0" sz="1400" spc="0">
                <a:latin typeface="Arial"/>
                <a:cs typeface="Arial"/>
              </a:rPr>
              <a:t>رو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229">
                <a:latin typeface="Arial"/>
                <a:cs typeface="Arial"/>
              </a:rPr>
              <a:t>ع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300">
                <a:latin typeface="Arial"/>
                <a:cs typeface="Arial"/>
              </a:rPr>
              <a:t>ل</a:t>
            </a:r>
            <a:r>
              <a:rPr dirty="0" smtClean="0" sz="1400" spc="-13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280">
                <a:latin typeface="Arial"/>
                <a:cs typeface="Arial"/>
              </a:rPr>
              <a:t>ري</a:t>
            </a:r>
            <a:r>
              <a:rPr dirty="0" smtClean="0" sz="1400" spc="-305">
                <a:latin typeface="Arial"/>
                <a:cs typeface="Arial"/>
              </a:rPr>
              <a:t>ك</a:t>
            </a:r>
            <a:r>
              <a:rPr dirty="0" smtClean="0" sz="1400" spc="-740">
                <a:latin typeface="Arial"/>
                <a:cs typeface="Arial"/>
              </a:rPr>
              <a:t>ف</a:t>
            </a:r>
            <a:r>
              <a:rPr dirty="0" smtClean="0" sz="1400" spc="-665">
                <a:latin typeface="Arial"/>
                <a:cs typeface="Arial"/>
              </a:rPr>
              <a:t>ت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400">
                <a:latin typeface="Arial"/>
                <a:cs typeface="Arial"/>
              </a:rPr>
              <a:t>يف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280">
                <a:latin typeface="Arial"/>
                <a:cs typeface="Arial"/>
              </a:rPr>
              <a:t>ي</a:t>
            </a:r>
            <a:r>
              <a:rPr dirty="0" smtClean="0" sz="1400" spc="-235">
                <a:latin typeface="Arial"/>
                <a:cs typeface="Arial"/>
              </a:rPr>
              <a:t>ل</a:t>
            </a:r>
            <a:r>
              <a:rPr dirty="0" smtClean="0" sz="1400" spc="-150">
                <a:latin typeface="Arial"/>
                <a:cs typeface="Arial"/>
              </a:rPr>
              <a:t>اعلا</a:t>
            </a:r>
            <a:r>
              <a:rPr dirty="0" smtClean="0" sz="1400" spc="-150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م</a:t>
            </a:r>
            <a:r>
              <a:rPr dirty="0" smtClean="0" sz="1400" spc="140">
                <a:latin typeface="Arial"/>
                <a:cs typeface="Arial"/>
              </a:rPr>
              <a:t>ه</a:t>
            </a:r>
            <a:r>
              <a:rPr dirty="0" smtClean="0" sz="1400" spc="-30">
                <a:latin typeface="Arial"/>
                <a:cs typeface="Arial"/>
              </a:rPr>
              <a:t>حو</a:t>
            </a:r>
            <a:r>
              <a:rPr dirty="0" smtClean="0" sz="1400" spc="25">
                <a:latin typeface="Arial"/>
                <a:cs typeface="Arial"/>
              </a:rPr>
              <a:t>مطو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م</a:t>
            </a:r>
            <a:r>
              <a:rPr dirty="0" smtClean="0" sz="1400" spc="-555">
                <a:latin typeface="Arial"/>
                <a:cs typeface="Arial"/>
              </a:rPr>
              <a:t>ئ</a:t>
            </a:r>
            <a:r>
              <a:rPr dirty="0" smtClean="0" sz="1400" spc="-555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م</a:t>
            </a:r>
            <a:r>
              <a:rPr dirty="0" smtClean="0" sz="1400" spc="-20">
                <a:latin typeface="Arial"/>
                <a:cs typeface="Arial"/>
              </a:rPr>
              <a:t>ه</a:t>
            </a:r>
            <a:r>
              <a:rPr dirty="0" smtClean="0" sz="1400" spc="-55">
                <a:latin typeface="Arial"/>
                <a:cs typeface="Arial"/>
              </a:rPr>
              <a:t>ع</a:t>
            </a:r>
            <a:r>
              <a:rPr dirty="0" smtClean="0" sz="1400" spc="-380">
                <a:latin typeface="Arial"/>
                <a:cs typeface="Arial"/>
              </a:rPr>
              <a:t>لطتل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335">
                <a:latin typeface="Arial"/>
                <a:cs typeface="Arial"/>
              </a:rPr>
              <a:t>لب</a:t>
            </a:r>
            <a:r>
              <a:rPr dirty="0" smtClean="0" sz="1400" spc="-335">
                <a:latin typeface="Arial"/>
                <a:cs typeface="Arial"/>
              </a:rPr>
              <a:t> </a:t>
            </a:r>
            <a:r>
              <a:rPr dirty="0" smtClean="0" sz="1400" spc="-95">
                <a:latin typeface="Arial"/>
                <a:cs typeface="Arial"/>
              </a:rPr>
              <a:t>امئاد</a:t>
            </a:r>
            <a:r>
              <a:rPr dirty="0" smtClean="0" sz="1400" spc="-95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ف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150">
                <a:latin typeface="Arial"/>
                <a:cs typeface="Arial"/>
              </a:rPr>
              <a:t>لاملا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-35">
                <a:latin typeface="Arial"/>
                <a:cs typeface="Arial"/>
              </a:rPr>
              <a:t>ع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ج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-275">
                <a:latin typeface="Arial"/>
                <a:cs typeface="Arial"/>
              </a:rPr>
              <a:t>خلاب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50">
                <a:latin typeface="Arial"/>
                <a:cs typeface="Arial"/>
              </a:rPr>
              <a:t>ح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280">
                <a:latin typeface="Arial"/>
                <a:cs typeface="Arial"/>
              </a:rPr>
              <a:t>سي</a:t>
            </a:r>
            <a:r>
              <a:rPr dirty="0" smtClean="0" sz="1400" spc="-420">
                <a:latin typeface="Arial"/>
                <a:cs typeface="Arial"/>
              </a:rPr>
              <a:t>ل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215">
                <a:latin typeface="Arial"/>
                <a:cs typeface="Arial"/>
              </a:rPr>
              <a:t>ةعئ</a:t>
            </a:r>
            <a:r>
              <a:rPr dirty="0" smtClean="0" sz="1400" spc="-204">
                <a:latin typeface="Arial"/>
                <a:cs typeface="Arial"/>
              </a:rPr>
              <a:t>اشلا</a:t>
            </a:r>
            <a:r>
              <a:rPr dirty="0" smtClean="0" sz="1400" spc="-130">
                <a:latin typeface="Arial"/>
                <a:cs typeface="Arial"/>
              </a:rPr>
              <a:t> 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225">
                <a:latin typeface="Arial"/>
                <a:cs typeface="Arial"/>
              </a:rPr>
              <a:t>ه</a:t>
            </a:r>
            <a:r>
              <a:rPr dirty="0" smtClean="0" sz="1400" spc="-15">
                <a:latin typeface="Arial"/>
                <a:cs typeface="Arial"/>
              </a:rPr>
              <a:t>ز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10">
                <a:latin typeface="Arial"/>
                <a:cs typeface="Arial"/>
              </a:rPr>
              <a:t>ا</a:t>
            </a:r>
            <a:r>
              <a:rPr dirty="0" smtClean="0" sz="1400" spc="-30">
                <a:latin typeface="Arial"/>
                <a:cs typeface="Arial"/>
              </a:rPr>
              <a:t>ج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55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د</a:t>
            </a:r>
            <a:r>
              <a:rPr dirty="0" smtClean="0" sz="1400" spc="-35">
                <a:latin typeface="Arial"/>
                <a:cs typeface="Arial"/>
              </a:rPr>
              <a:t>ع</a:t>
            </a:r>
            <a:r>
              <a:rPr dirty="0" smtClean="0" sz="1400" spc="-35">
                <a:latin typeface="Arial"/>
                <a:cs typeface="Arial"/>
              </a:rPr>
              <a:t>و</a:t>
            </a:r>
            <a:r>
              <a:rPr dirty="0" smtClean="0" sz="1400" spc="45">
                <a:latin typeface="Arial"/>
                <a:cs typeface="Arial"/>
              </a:rPr>
              <a:t> 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85">
                <a:latin typeface="Arial"/>
                <a:cs typeface="Arial"/>
              </a:rPr>
              <a:t>هم</a:t>
            </a:r>
            <a:r>
              <a:rPr dirty="0" smtClean="0" sz="1400" spc="45">
                <a:latin typeface="Arial"/>
                <a:cs typeface="Arial"/>
              </a:rPr>
              <a:t>ا</a:t>
            </a:r>
            <a:r>
              <a:rPr dirty="0" smtClean="0" sz="1400" spc="-180">
                <a:latin typeface="Arial"/>
                <a:cs typeface="Arial"/>
              </a:rPr>
              <a:t>رتحا</a:t>
            </a:r>
            <a:r>
              <a:rPr dirty="0" smtClean="0" sz="1400" spc="40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ي</a:t>
            </a:r>
            <a:r>
              <a:rPr dirty="0" smtClean="0" sz="1400" spc="-35">
                <a:latin typeface="Arial"/>
                <a:cs typeface="Arial"/>
              </a:rPr>
              <a:t>ع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430">
                <a:latin typeface="Arial"/>
                <a:cs typeface="Arial"/>
              </a:rPr>
              <a:t>س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55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ي</a:t>
            </a:r>
            <a:r>
              <a:rPr dirty="0" smtClean="0" sz="1400" spc="-670">
                <a:latin typeface="Arial"/>
                <a:cs typeface="Arial"/>
              </a:rPr>
              <a:t>ت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45">
                <a:latin typeface="Arial"/>
                <a:cs typeface="Arial"/>
              </a:rPr>
              <a:t> 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254">
                <a:latin typeface="Arial"/>
                <a:cs typeface="Arial"/>
              </a:rPr>
              <a:t>هت</a:t>
            </a:r>
            <a:r>
              <a:rPr dirty="0" smtClean="0" sz="1400" spc="60">
                <a:latin typeface="Arial"/>
                <a:cs typeface="Arial"/>
              </a:rPr>
              <a:t>م</a:t>
            </a:r>
            <a:r>
              <a:rPr dirty="0" smtClean="0" sz="1400" spc="-114">
                <a:latin typeface="Arial"/>
                <a:cs typeface="Arial"/>
              </a:rPr>
              <a:t>كحو</a:t>
            </a:r>
            <a:r>
              <a:rPr dirty="0" smtClean="0" sz="1400" spc="45">
                <a:latin typeface="Arial"/>
                <a:cs typeface="Arial"/>
              </a:rPr>
              <a:t> 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254">
                <a:latin typeface="Arial"/>
                <a:cs typeface="Arial"/>
              </a:rPr>
              <a:t>هت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60">
                <a:latin typeface="Arial"/>
                <a:cs typeface="Arial"/>
              </a:rPr>
              <a:t>م</a:t>
            </a:r>
            <a:r>
              <a:rPr dirty="0" smtClean="0" sz="1400" spc="114">
                <a:latin typeface="Arial"/>
                <a:cs typeface="Arial"/>
              </a:rPr>
              <a:t>ها</a:t>
            </a:r>
            <a:r>
              <a:rPr dirty="0" smtClean="0" sz="1400" spc="50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15">
                <a:latin typeface="Arial"/>
                <a:cs typeface="Arial"/>
              </a:rPr>
              <a:t>ط</a:t>
            </a:r>
            <a:r>
              <a:rPr dirty="0" smtClean="0" sz="1400" spc="-160">
                <a:latin typeface="Arial"/>
                <a:cs typeface="Arial"/>
              </a:rPr>
              <a:t>من</a:t>
            </a:r>
            <a:r>
              <a:rPr dirty="0" smtClean="0" sz="1400" spc="-300">
                <a:latin typeface="Arial"/>
                <a:cs typeface="Arial"/>
              </a:rPr>
              <a:t>ل</a:t>
            </a:r>
            <a:r>
              <a:rPr dirty="0" smtClean="0" sz="1400" spc="-13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45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د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325">
                <a:latin typeface="Arial"/>
                <a:cs typeface="Arial"/>
              </a:rPr>
              <a:t>لاق</a:t>
            </a:r>
            <a:r>
              <a:rPr dirty="0" smtClean="0" sz="1400" spc="-525">
                <a:latin typeface="Arial"/>
                <a:cs typeface="Arial"/>
              </a:rPr>
              <a:t>ت</a:t>
            </a:r>
            <a:r>
              <a:rPr dirty="0" smtClean="0" sz="1400" spc="-434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5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ض</a:t>
            </a:r>
            <a:r>
              <a:rPr dirty="0" smtClean="0" sz="1400" spc="-440">
                <a:latin typeface="Arial"/>
                <a:cs typeface="Arial"/>
              </a:rPr>
              <a:t>عب</a:t>
            </a:r>
            <a:r>
              <a:rPr dirty="0" smtClean="0" sz="1400" spc="-420">
                <a:latin typeface="Arial"/>
                <a:cs typeface="Arial"/>
              </a:rPr>
              <a:t>ل</a:t>
            </a:r>
            <a:r>
              <a:rPr dirty="0" smtClean="0" sz="1400" spc="3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50">
                <a:latin typeface="Arial"/>
                <a:cs typeface="Arial"/>
              </a:rPr>
              <a:t> </a:t>
            </a:r>
            <a:r>
              <a:rPr dirty="0" smtClean="0" sz="1400" spc="-65">
                <a:latin typeface="Arial"/>
                <a:cs typeface="Arial"/>
              </a:rPr>
              <a:t>ح</a:t>
            </a:r>
            <a:r>
              <a:rPr dirty="0" smtClean="0" sz="1400" spc="-370">
                <a:latin typeface="Arial"/>
                <a:cs typeface="Arial"/>
              </a:rPr>
              <a:t>ض</a:t>
            </a:r>
            <a:r>
              <a:rPr dirty="0" smtClean="0" sz="1400" spc="-105">
                <a:latin typeface="Arial"/>
                <a:cs typeface="Arial"/>
              </a:rPr>
              <a:t>اولا</a:t>
            </a:r>
            <a:r>
              <a:rPr dirty="0" smtClean="0" sz="1400" spc="5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60">
                <a:latin typeface="Arial"/>
                <a:cs typeface="Arial"/>
              </a:rPr>
              <a:t>م</a:t>
            </a:r>
            <a:r>
              <a:rPr dirty="0" smtClean="0" sz="1400" spc="0">
                <a:latin typeface="Arial"/>
                <a:cs typeface="Arial"/>
              </a:rPr>
              <a:t>و </a:t>
            </a:r>
            <a:r>
              <a:rPr dirty="0" smtClean="0" sz="1400" spc="13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ف</a:t>
            </a:r>
            <a:r>
              <a:rPr dirty="0" smtClean="0" sz="1400" spc="-1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0">
                <a:latin typeface="Arial"/>
                <a:cs typeface="Arial"/>
              </a:rPr>
              <a:t>هل</a:t>
            </a:r>
            <a:r>
              <a:rPr dirty="0" smtClean="0" sz="1400" spc="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04800" y="307847"/>
            <a:ext cx="6952487" cy="0"/>
          </a:xfrm>
          <a:custGeom>
            <a:avLst/>
            <a:gdLst/>
            <a:ahLst/>
            <a:cxnLst/>
            <a:rect l="l" t="t" r="r" b="b"/>
            <a:pathLst>
              <a:path w="6952487" h="0">
                <a:moveTo>
                  <a:pt x="0" y="0"/>
                </a:moveTo>
                <a:lnTo>
                  <a:pt x="695248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10895" y="310895"/>
            <a:ext cx="24383" cy="6096"/>
          </a:xfrm>
          <a:custGeom>
            <a:avLst/>
            <a:gdLst/>
            <a:ahLst/>
            <a:cxnLst/>
            <a:rect l="l" t="t" r="r" b="b"/>
            <a:pathLst>
              <a:path w="24383" h="6096">
                <a:moveTo>
                  <a:pt x="0" y="3048"/>
                </a:moveTo>
                <a:lnTo>
                  <a:pt x="24383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16991" y="320039"/>
            <a:ext cx="6928104" cy="0"/>
          </a:xfrm>
          <a:custGeom>
            <a:avLst/>
            <a:gdLst/>
            <a:ahLst/>
            <a:cxnLst/>
            <a:rect l="l" t="t" r="r" b="b"/>
            <a:pathLst>
              <a:path w="6928104" h="0">
                <a:moveTo>
                  <a:pt x="0" y="0"/>
                </a:moveTo>
                <a:lnTo>
                  <a:pt x="692810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23088" y="323087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29184" y="332231"/>
            <a:ext cx="6903720" cy="0"/>
          </a:xfrm>
          <a:custGeom>
            <a:avLst/>
            <a:gdLst/>
            <a:ahLst/>
            <a:cxnLst/>
            <a:rect l="l" t="t" r="r" b="b"/>
            <a:pathLst>
              <a:path w="6903720" h="0">
                <a:moveTo>
                  <a:pt x="0" y="0"/>
                </a:moveTo>
                <a:lnTo>
                  <a:pt x="690372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7245095" y="310895"/>
            <a:ext cx="6096" cy="24383"/>
          </a:xfrm>
          <a:custGeom>
            <a:avLst/>
            <a:gdLst/>
            <a:ahLst/>
            <a:cxnLst/>
            <a:rect l="l" t="t" r="r" b="b"/>
            <a:pathLst>
              <a:path w="6096" h="24383">
                <a:moveTo>
                  <a:pt x="0" y="12191"/>
                </a:moveTo>
                <a:lnTo>
                  <a:pt x="6096" y="12191"/>
                </a:lnTo>
              </a:path>
            </a:pathLst>
          </a:custGeom>
          <a:ln w="25653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7226807" y="310895"/>
            <a:ext cx="24383" cy="6096"/>
          </a:xfrm>
          <a:custGeom>
            <a:avLst/>
            <a:gdLst/>
            <a:ahLst/>
            <a:cxnLst/>
            <a:rect l="l" t="t" r="r" b="b"/>
            <a:pathLst>
              <a:path w="24383" h="6096">
                <a:moveTo>
                  <a:pt x="0" y="3048"/>
                </a:moveTo>
                <a:lnTo>
                  <a:pt x="24383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307847" y="301751"/>
            <a:ext cx="0" cy="10090404"/>
          </a:xfrm>
          <a:custGeom>
            <a:avLst/>
            <a:gdLst/>
            <a:ahLst/>
            <a:cxnLst/>
            <a:rect l="l" t="t" r="r" b="b"/>
            <a:pathLst>
              <a:path w="0" h="10090404">
                <a:moveTo>
                  <a:pt x="0" y="0"/>
                </a:moveTo>
                <a:lnTo>
                  <a:pt x="0" y="10090404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22770" y="307847"/>
            <a:ext cx="0" cy="10087356"/>
          </a:xfrm>
          <a:custGeom>
            <a:avLst/>
            <a:gdLst/>
            <a:ahLst/>
            <a:cxnLst/>
            <a:rect l="l" t="t" r="r" b="b"/>
            <a:pathLst>
              <a:path w="0" h="10087356">
                <a:moveTo>
                  <a:pt x="0" y="0"/>
                </a:moveTo>
                <a:lnTo>
                  <a:pt x="0" y="10087356"/>
                </a:lnTo>
              </a:path>
            </a:pathLst>
          </a:custGeom>
          <a:ln w="2501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320040" y="313943"/>
            <a:ext cx="0" cy="10066020"/>
          </a:xfrm>
          <a:custGeom>
            <a:avLst/>
            <a:gdLst/>
            <a:ahLst/>
            <a:cxnLst/>
            <a:rect l="l" t="t" r="r" b="b"/>
            <a:pathLst>
              <a:path w="0" h="10066020">
                <a:moveTo>
                  <a:pt x="0" y="0"/>
                </a:moveTo>
                <a:lnTo>
                  <a:pt x="0" y="1006602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320357" y="320039"/>
            <a:ext cx="0" cy="10066020"/>
          </a:xfrm>
          <a:custGeom>
            <a:avLst/>
            <a:gdLst/>
            <a:ahLst/>
            <a:cxnLst/>
            <a:rect l="l" t="t" r="r" b="b"/>
            <a:pathLst>
              <a:path w="0" h="10066020">
                <a:moveTo>
                  <a:pt x="0" y="0"/>
                </a:moveTo>
                <a:lnTo>
                  <a:pt x="0" y="10066020"/>
                </a:lnTo>
              </a:path>
            </a:pathLst>
          </a:custGeom>
          <a:ln w="18923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332231" y="335279"/>
            <a:ext cx="0" cy="10023348"/>
          </a:xfrm>
          <a:custGeom>
            <a:avLst/>
            <a:gdLst/>
            <a:ahLst/>
            <a:cxnLst/>
            <a:rect l="l" t="t" r="r" b="b"/>
            <a:pathLst>
              <a:path w="0" h="10023348">
                <a:moveTo>
                  <a:pt x="0" y="0"/>
                </a:moveTo>
                <a:lnTo>
                  <a:pt x="0" y="100233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7248461" y="313943"/>
            <a:ext cx="0" cy="10044683"/>
          </a:xfrm>
          <a:custGeom>
            <a:avLst/>
            <a:gdLst/>
            <a:ahLst/>
            <a:cxnLst/>
            <a:rect l="l" t="t" r="r" b="b"/>
            <a:pathLst>
              <a:path w="0" h="10044683">
                <a:moveTo>
                  <a:pt x="0" y="0"/>
                </a:moveTo>
                <a:lnTo>
                  <a:pt x="0" y="10044683"/>
                </a:lnTo>
              </a:path>
            </a:pathLst>
          </a:custGeom>
          <a:ln w="189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7239317" y="316991"/>
            <a:ext cx="0" cy="10078212"/>
          </a:xfrm>
          <a:custGeom>
            <a:avLst/>
            <a:gdLst/>
            <a:ahLst/>
            <a:cxnLst/>
            <a:rect l="l" t="t" r="r" b="b"/>
            <a:pathLst>
              <a:path w="0" h="10078212">
                <a:moveTo>
                  <a:pt x="0" y="0"/>
                </a:moveTo>
                <a:lnTo>
                  <a:pt x="0" y="10078212"/>
                </a:lnTo>
              </a:path>
            </a:pathLst>
          </a:custGeom>
          <a:ln w="2501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7247826" y="301751"/>
            <a:ext cx="0" cy="10056875"/>
          </a:xfrm>
          <a:custGeom>
            <a:avLst/>
            <a:gdLst/>
            <a:ahLst/>
            <a:cxnLst/>
            <a:rect l="l" t="t" r="r" b="b"/>
            <a:pathLst>
              <a:path w="0" h="10056875">
                <a:moveTo>
                  <a:pt x="0" y="0"/>
                </a:moveTo>
                <a:lnTo>
                  <a:pt x="0" y="10056875"/>
                </a:lnTo>
              </a:path>
            </a:pathLst>
          </a:custGeom>
          <a:ln w="189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7233221" y="320039"/>
            <a:ext cx="0" cy="10056875"/>
          </a:xfrm>
          <a:custGeom>
            <a:avLst/>
            <a:gdLst/>
            <a:ahLst/>
            <a:cxnLst/>
            <a:rect l="l" t="t" r="r" b="b"/>
            <a:pathLst>
              <a:path w="0" h="10056875">
                <a:moveTo>
                  <a:pt x="0" y="0"/>
                </a:moveTo>
                <a:lnTo>
                  <a:pt x="0" y="10056875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7235634" y="335279"/>
            <a:ext cx="0" cy="10044683"/>
          </a:xfrm>
          <a:custGeom>
            <a:avLst/>
            <a:gdLst/>
            <a:ahLst/>
            <a:cxnLst/>
            <a:rect l="l" t="t" r="r" b="b"/>
            <a:pathLst>
              <a:path w="0" h="10044683">
                <a:moveTo>
                  <a:pt x="0" y="0"/>
                </a:moveTo>
                <a:lnTo>
                  <a:pt x="0" y="10044683"/>
                </a:lnTo>
              </a:path>
            </a:pathLst>
          </a:custGeom>
          <a:ln w="189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304800" y="10386059"/>
            <a:ext cx="6952487" cy="0"/>
          </a:xfrm>
          <a:custGeom>
            <a:avLst/>
            <a:gdLst/>
            <a:ahLst/>
            <a:cxnLst/>
            <a:rect l="l" t="t" r="r" b="b"/>
            <a:pathLst>
              <a:path w="6952487" h="0">
                <a:moveTo>
                  <a:pt x="0" y="0"/>
                </a:moveTo>
                <a:lnTo>
                  <a:pt x="695248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316991" y="10372661"/>
            <a:ext cx="6928104" cy="0"/>
          </a:xfrm>
          <a:custGeom>
            <a:avLst/>
            <a:gdLst/>
            <a:ahLst/>
            <a:cxnLst/>
            <a:rect l="l" t="t" r="r" b="b"/>
            <a:pathLst>
              <a:path w="6928104" h="0">
                <a:moveTo>
                  <a:pt x="0" y="0"/>
                </a:moveTo>
                <a:lnTo>
                  <a:pt x="6928104" y="0"/>
                </a:lnTo>
              </a:path>
            </a:pathLst>
          </a:custGeom>
          <a:ln w="97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323088" y="10364723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335279" y="10361676"/>
            <a:ext cx="6897624" cy="0"/>
          </a:xfrm>
          <a:custGeom>
            <a:avLst/>
            <a:gdLst/>
            <a:ahLst/>
            <a:cxnLst/>
            <a:rect l="l" t="t" r="r" b="b"/>
            <a:pathLst>
              <a:path w="6897624" h="0">
                <a:moveTo>
                  <a:pt x="0" y="0"/>
                </a:moveTo>
                <a:lnTo>
                  <a:pt x="68976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7251192" y="10357992"/>
            <a:ext cx="6095" cy="31750"/>
          </a:xfrm>
          <a:custGeom>
            <a:avLst/>
            <a:gdLst/>
            <a:ahLst/>
            <a:cxnLst/>
            <a:rect l="l" t="t" r="r" b="b"/>
            <a:pathLst>
              <a:path w="6095" h="31750">
                <a:moveTo>
                  <a:pt x="0" y="31750"/>
                </a:moveTo>
                <a:lnTo>
                  <a:pt x="6095" y="31750"/>
                </a:lnTo>
                <a:lnTo>
                  <a:pt x="6095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7245095" y="10357992"/>
            <a:ext cx="6096" cy="25654"/>
          </a:xfrm>
          <a:custGeom>
            <a:avLst/>
            <a:gdLst/>
            <a:ahLst/>
            <a:cxnLst/>
            <a:rect l="l" t="t" r="r" b="b"/>
            <a:pathLst>
              <a:path w="6096" h="25653">
                <a:moveTo>
                  <a:pt x="0" y="25654"/>
                </a:moveTo>
                <a:lnTo>
                  <a:pt x="6096" y="25654"/>
                </a:lnTo>
                <a:lnTo>
                  <a:pt x="6096" y="0"/>
                </a:lnTo>
                <a:lnTo>
                  <a:pt x="0" y="0"/>
                </a:lnTo>
                <a:lnTo>
                  <a:pt x="0" y="2565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7232904" y="10358627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6726173" y="9225279"/>
            <a:ext cx="7556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42441" y="2451734"/>
          <a:ext cx="6019621" cy="124828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12822"/>
                <a:gridCol w="2343022"/>
                <a:gridCol w="1252727"/>
              </a:tblGrid>
              <a:tr h="440435">
                <a:tc>
                  <a:txBody>
                    <a:bodyPr/>
                    <a:lstStyle/>
                    <a:p>
                      <a:pPr algn="r" marR="62865">
                        <a:lnSpc>
                          <a:spcPct val="100000"/>
                        </a:lnSpc>
                      </a:pPr>
                      <a:r>
                        <a:rPr dirty="0" smtClean="0" sz="1400" spc="-15">
                          <a:latin typeface="Arial"/>
                          <a:cs typeface="Arial"/>
                        </a:rPr>
                        <a:t>ل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ب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ق</a:t>
                      </a:r>
                      <a:r>
                        <a:rPr dirty="0" smtClean="0" sz="1400" spc="5">
                          <a:latin typeface="Arial"/>
                          <a:cs typeface="Arial"/>
                        </a:rPr>
                        <a:t>ت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سم</a:t>
                      </a:r>
                      <a:r>
                        <a:rPr dirty="0" smtClean="0" sz="1400" spc="-10">
                          <a:latin typeface="Arial"/>
                          <a:cs typeface="Arial"/>
                        </a:rPr>
                        <a:t>ل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2865">
                        <a:lnSpc>
                          <a:spcPct val="100000"/>
                        </a:lnSpc>
                      </a:pPr>
                      <a:r>
                        <a:rPr dirty="0" smtClean="0" sz="1400" spc="-10">
                          <a:latin typeface="Arial"/>
                          <a:cs typeface="Arial"/>
                        </a:rPr>
                        <a:t>ي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ضاملا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01193">
                <a:tc>
                  <a:txBody>
                    <a:bodyPr/>
                    <a:lstStyle/>
                    <a:p>
                      <a:pPr algn="r" marR="62865">
                        <a:lnSpc>
                          <a:spcPct val="100000"/>
                        </a:lnSpc>
                      </a:pPr>
                      <a:r>
                        <a:rPr dirty="0" smtClean="0" sz="1400" spc="-15">
                          <a:latin typeface="Arial"/>
                          <a:cs typeface="Arial"/>
                        </a:rPr>
                        <a:t>ه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اجتلاا</a:t>
                      </a:r>
                      <a:r>
                        <a:rPr dirty="0" smtClean="0" sz="14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400" spc="10">
                          <a:latin typeface="Arial"/>
                          <a:cs typeface="Arial"/>
                        </a:rPr>
                        <a:t>-</a:t>
                      </a:r>
                      <a:r>
                        <a:rPr dirty="0" smtClean="0" sz="1400" spc="0">
                          <a:latin typeface="Calibri"/>
                          <a:cs typeface="Calibri"/>
                        </a:rPr>
                        <a:t>3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7810">
                        <a:lnSpc>
                          <a:spcPct val="100000"/>
                        </a:lnSpc>
                      </a:pPr>
                      <a:r>
                        <a:rPr dirty="0" smtClean="0" sz="1400" spc="-10">
                          <a:latin typeface="Arial"/>
                          <a:cs typeface="Arial"/>
                        </a:rPr>
                        <a:t>ص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ي</a:t>
                      </a:r>
                      <a:r>
                        <a:rPr dirty="0" smtClean="0" sz="1400" spc="-15">
                          <a:latin typeface="Arial"/>
                          <a:cs typeface="Arial"/>
                        </a:rPr>
                        <a:t>خ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شتلا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400" spc="10">
                          <a:latin typeface="Arial"/>
                          <a:cs typeface="Arial"/>
                        </a:rPr>
                        <a:t>-</a:t>
                      </a:r>
                      <a:r>
                        <a:rPr dirty="0" smtClean="0" sz="1400" spc="0">
                          <a:latin typeface="Calibri"/>
                          <a:cs typeface="Calibri"/>
                        </a:rPr>
                        <a:t>2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3905">
                        <a:lnSpc>
                          <a:spcPct val="100000"/>
                        </a:lnSpc>
                      </a:pPr>
                      <a:r>
                        <a:rPr dirty="0" smtClean="0" sz="1400" spc="-10">
                          <a:latin typeface="Arial"/>
                          <a:cs typeface="Arial"/>
                        </a:rPr>
                        <a:t>ة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ي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رظنلا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9288">
                <a:tc>
                  <a:txBody>
                    <a:bodyPr/>
                    <a:lstStyle/>
                    <a:p>
                      <a:pPr marL="1344930">
                        <a:lnSpc>
                          <a:spcPct val="100000"/>
                        </a:lnSpc>
                      </a:pPr>
                      <a:r>
                        <a:rPr dirty="0" smtClean="0" sz="1400" spc="-20">
                          <a:latin typeface="Arial"/>
                          <a:cs typeface="Arial"/>
                        </a:rPr>
                        <a:t>ذ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ي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فنتلا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 ت</a:t>
                      </a:r>
                      <a:r>
                        <a:rPr dirty="0" smtClean="0" sz="1400" spc="-10">
                          <a:latin typeface="Arial"/>
                          <a:cs typeface="Arial"/>
                        </a:rPr>
                        <a:t>ا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و</a:t>
                      </a:r>
                      <a:r>
                        <a:rPr dirty="0" smtClean="0" sz="1400" spc="-15">
                          <a:latin typeface="Arial"/>
                          <a:cs typeface="Arial"/>
                        </a:rPr>
                        <a:t>ط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خ</a:t>
                      </a:r>
                      <a:r>
                        <a:rPr dirty="0" smtClean="0" sz="14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400" spc="10">
                          <a:latin typeface="Arial"/>
                          <a:cs typeface="Arial"/>
                        </a:rPr>
                        <a:t>-</a:t>
                      </a:r>
                      <a:r>
                        <a:rPr dirty="0" smtClean="0" sz="1400" spc="0">
                          <a:latin typeface="Calibri"/>
                          <a:cs typeface="Calibri"/>
                        </a:rPr>
                        <a:t>4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2865">
                        <a:lnSpc>
                          <a:spcPct val="100000"/>
                        </a:lnSpc>
                      </a:pPr>
                      <a:r>
                        <a:rPr dirty="0" smtClean="0" sz="1400" spc="-10">
                          <a:latin typeface="Arial"/>
                          <a:cs typeface="Arial"/>
                        </a:rPr>
                        <a:t>ت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ام</a:t>
                      </a:r>
                      <a:r>
                        <a:rPr dirty="0" smtClean="0" sz="1400" spc="5">
                          <a:latin typeface="Arial"/>
                          <a:cs typeface="Arial"/>
                        </a:rPr>
                        <a:t>و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لع</a:t>
                      </a:r>
                      <a:r>
                        <a:rPr dirty="0" smtClean="0" sz="1400" spc="-10">
                          <a:latin typeface="Arial"/>
                          <a:cs typeface="Arial"/>
                        </a:rPr>
                        <a:t>م</a:t>
                      </a:r>
                      <a:r>
                        <a:rPr dirty="0" smtClean="0" sz="1400" spc="0">
                          <a:latin typeface="Arial"/>
                          <a:cs typeface="Arial"/>
                        </a:rPr>
                        <a:t>ل</a:t>
                      </a:r>
                      <a:r>
                        <a:rPr dirty="0" smtClean="0" sz="1400" spc="-15">
                          <a:latin typeface="Arial"/>
                          <a:cs typeface="Arial"/>
                        </a:rPr>
                        <a:t>ا</a:t>
                      </a:r>
                      <a:r>
                        <a:rPr dirty="0" smtClean="0" sz="1400" spc="10">
                          <a:latin typeface="Arial"/>
                          <a:cs typeface="Arial"/>
                        </a:rPr>
                        <a:t>-</a:t>
                      </a:r>
                      <a:r>
                        <a:rPr dirty="0" smtClean="0" sz="1400" spc="0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286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Arial"/>
                          <a:cs typeface="Arial"/>
                        </a:rPr>
                        <a:t>عقاولا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3529" y="902969"/>
            <a:ext cx="5914390" cy="76155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2700">
              <a:lnSpc>
                <a:spcPct val="100000"/>
              </a:lnSpc>
            </a:pP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229">
                <a:latin typeface="Arial"/>
                <a:cs typeface="Arial"/>
              </a:rPr>
              <a:t>ع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45">
                <a:latin typeface="Arial"/>
                <a:cs typeface="Arial"/>
              </a:rPr>
              <a:t> </a:t>
            </a:r>
            <a:r>
              <a:rPr dirty="0" smtClean="0" sz="1400" spc="-114">
                <a:latin typeface="Arial"/>
                <a:cs typeface="Arial"/>
              </a:rPr>
              <a:t>ل</a:t>
            </a:r>
            <a:r>
              <a:rPr dirty="0" smtClean="0" sz="1400" spc="-70">
                <a:latin typeface="Arial"/>
                <a:cs typeface="Arial"/>
              </a:rPr>
              <a:t>ا</a:t>
            </a:r>
            <a:r>
              <a:rPr dirty="0" smtClean="0" sz="1400" spc="-730">
                <a:latin typeface="Arial"/>
                <a:cs typeface="Arial"/>
              </a:rPr>
              <a:t>ف</a:t>
            </a:r>
            <a:r>
              <a:rPr dirty="0" smtClean="0" sz="1400" spc="35">
                <a:latin typeface="Arial"/>
                <a:cs typeface="Arial"/>
              </a:rPr>
              <a:t> </a:t>
            </a:r>
            <a:r>
              <a:rPr dirty="0" smtClean="0" sz="1400" spc="-25">
                <a:latin typeface="Arial"/>
                <a:cs typeface="Arial"/>
              </a:rPr>
              <a:t>ةمكحو</a:t>
            </a:r>
            <a:r>
              <a:rPr dirty="0" smtClean="0" sz="1400" spc="30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305">
                <a:latin typeface="Arial"/>
                <a:cs typeface="Arial"/>
              </a:rPr>
              <a:t>جي</a:t>
            </a:r>
            <a:r>
              <a:rPr dirty="0" smtClean="0" sz="1400" spc="-320">
                <a:latin typeface="Arial"/>
                <a:cs typeface="Arial"/>
              </a:rPr>
              <a:t>اب</a:t>
            </a:r>
            <a:r>
              <a:rPr dirty="0" smtClean="0" sz="1400" spc="35">
                <a:latin typeface="Arial"/>
                <a:cs typeface="Arial"/>
              </a:rPr>
              <a:t> 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5">
                <a:latin typeface="Arial"/>
                <a:cs typeface="Arial"/>
              </a:rPr>
              <a:t>هعم</a:t>
            </a:r>
            <a:r>
              <a:rPr dirty="0" smtClean="0" sz="1400" spc="3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ل</a:t>
            </a:r>
            <a:r>
              <a:rPr dirty="0" smtClean="0" sz="1400" spc="-190">
                <a:latin typeface="Arial"/>
                <a:cs typeface="Arial"/>
              </a:rPr>
              <a:t>ماعت</a:t>
            </a:r>
            <a:r>
              <a:rPr dirty="0" smtClean="0" sz="1400" spc="-434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او</a:t>
            </a:r>
            <a:r>
              <a:rPr dirty="0" smtClean="0" sz="1400" spc="4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ر</a:t>
            </a:r>
            <a:r>
              <a:rPr dirty="0" smtClean="0" sz="1400" spc="-20">
                <a:latin typeface="Arial"/>
                <a:cs typeface="Arial"/>
              </a:rPr>
              <a:t>د</a:t>
            </a:r>
            <a:r>
              <a:rPr dirty="0" smtClean="0" sz="1400" spc="-265">
                <a:latin typeface="Arial"/>
                <a:cs typeface="Arial"/>
              </a:rPr>
              <a:t>صلا</a:t>
            </a:r>
            <a:r>
              <a:rPr dirty="0" smtClean="0" sz="1400" spc="3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430">
                <a:latin typeface="Arial"/>
                <a:cs typeface="Arial"/>
              </a:rPr>
              <a:t>عسب</a:t>
            </a:r>
            <a:r>
              <a:rPr dirty="0" smtClean="0" sz="1400" spc="30">
                <a:latin typeface="Arial"/>
                <a:cs typeface="Arial"/>
              </a:rPr>
              <a:t> </a:t>
            </a:r>
            <a:r>
              <a:rPr dirty="0" smtClean="0" sz="1400" spc="75">
                <a:latin typeface="Arial"/>
                <a:cs typeface="Arial"/>
              </a:rPr>
              <a:t>ا</a:t>
            </a:r>
            <a:r>
              <a:rPr dirty="0" smtClean="0" sz="1400" spc="90">
                <a:latin typeface="Arial"/>
                <a:cs typeface="Arial"/>
              </a:rPr>
              <a:t>ه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495">
                <a:latin typeface="Arial"/>
                <a:cs typeface="Arial"/>
              </a:rPr>
              <a:t>ش</a:t>
            </a:r>
            <a:r>
              <a:rPr dirty="0" smtClean="0" sz="1400" spc="-365">
                <a:latin typeface="Arial"/>
                <a:cs typeface="Arial"/>
              </a:rPr>
              <a:t>ق</a:t>
            </a:r>
            <a:r>
              <a:rPr dirty="0" smtClean="0" sz="1400" spc="-105">
                <a:latin typeface="Arial"/>
                <a:cs typeface="Arial"/>
              </a:rPr>
              <a:t>ا</a:t>
            </a:r>
            <a:r>
              <a:rPr dirty="0" smtClean="0" sz="1400" spc="-260">
                <a:latin typeface="Arial"/>
                <a:cs typeface="Arial"/>
              </a:rPr>
              <a:t>ن</a:t>
            </a:r>
            <a:r>
              <a:rPr dirty="0" smtClean="0" sz="1400" spc="60">
                <a:latin typeface="Arial"/>
                <a:cs typeface="Arial"/>
              </a:rPr>
              <a:t>م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4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-125">
                <a:latin typeface="Arial"/>
                <a:cs typeface="Arial"/>
              </a:rPr>
              <a:t>لا</a:t>
            </a:r>
            <a:r>
              <a:rPr dirty="0" smtClean="0" sz="1400" spc="-225">
                <a:latin typeface="Arial"/>
                <a:cs typeface="Arial"/>
              </a:rPr>
              <a:t>ك</a:t>
            </a:r>
            <a:r>
              <a:rPr dirty="0" smtClean="0" sz="1400" spc="-430">
                <a:latin typeface="Arial"/>
                <a:cs typeface="Arial"/>
              </a:rPr>
              <a:t>ش</a:t>
            </a:r>
            <a:r>
              <a:rPr dirty="0" smtClean="0" sz="1400" spc="-114">
                <a:latin typeface="Arial"/>
                <a:cs typeface="Arial"/>
              </a:rPr>
              <a:t>ملا</a:t>
            </a:r>
            <a:r>
              <a:rPr dirty="0" smtClean="0" sz="1400" spc="30">
                <a:latin typeface="Arial"/>
                <a:cs typeface="Arial"/>
              </a:rPr>
              <a:t> </a:t>
            </a:r>
            <a:r>
              <a:rPr dirty="0" smtClean="0" sz="1400" spc="15">
                <a:latin typeface="Arial"/>
                <a:cs typeface="Arial"/>
              </a:rPr>
              <a:t>م</a:t>
            </a:r>
            <a:r>
              <a:rPr dirty="0" smtClean="0" sz="1400" spc="150">
                <a:latin typeface="Arial"/>
                <a:cs typeface="Arial"/>
              </a:rPr>
              <a:t>ه</a:t>
            </a:r>
            <a:r>
              <a:rPr dirty="0" smtClean="0" sz="1400" spc="-705">
                <a:latin typeface="Arial"/>
                <a:cs typeface="Arial"/>
              </a:rPr>
              <a:t>فت</a:t>
            </a:r>
            <a:r>
              <a:rPr dirty="0" smtClean="0" sz="1400" spc="35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ى</a:t>
            </a:r>
            <a:r>
              <a:rPr dirty="0" smtClean="0" sz="1400" spc="-225">
                <a:latin typeface="Arial"/>
                <a:cs typeface="Arial"/>
              </a:rPr>
              <a:t>لع</a:t>
            </a:r>
            <a:r>
              <a:rPr dirty="0" smtClean="0" sz="1400" spc="30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204">
                <a:latin typeface="Arial"/>
                <a:cs typeface="Arial"/>
              </a:rPr>
              <a:t>لاعلا</a:t>
            </a:r>
            <a:r>
              <a:rPr dirty="0" smtClean="0" sz="1400" spc="3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ةر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290">
                <a:latin typeface="Arial"/>
                <a:cs typeface="Arial"/>
              </a:rPr>
              <a:t>قلا</a:t>
            </a:r>
            <a:r>
              <a:rPr dirty="0" smtClean="0" sz="1400" spc="-290">
                <a:latin typeface="Arial"/>
                <a:cs typeface="Arial"/>
              </a:rPr>
              <a:t>     </a:t>
            </a:r>
            <a:r>
              <a:rPr dirty="0" smtClean="0" sz="1400" spc="17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.</a:t>
            </a:r>
            <a:r>
              <a:rPr dirty="0" smtClean="0" sz="1400" spc="0">
                <a:latin typeface="Calibri"/>
                <a:cs typeface="Calibri"/>
              </a:rPr>
              <a:t>8</a:t>
            </a:r>
            <a:endParaRPr sz="1400">
              <a:latin typeface="Calibri"/>
              <a:cs typeface="Calibri"/>
            </a:endParaRPr>
          </a:p>
          <a:p>
            <a:pPr>
              <a:lnSpc>
                <a:spcPts val="700"/>
              </a:lnSpc>
              <a:spcBef>
                <a:spcPts val="43"/>
              </a:spcBef>
            </a:pPr>
            <a:endParaRPr sz="700"/>
          </a:p>
          <a:p>
            <a:pPr algn="r" marR="29845">
              <a:lnSpc>
                <a:spcPct val="100000"/>
              </a:lnSpc>
            </a:pPr>
            <a:r>
              <a:rPr dirty="0" smtClean="0" sz="1400">
                <a:latin typeface="Arial"/>
                <a:cs typeface="Arial"/>
              </a:rPr>
              <a:t>.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75">
                <a:latin typeface="Arial"/>
                <a:cs typeface="Arial"/>
              </a:rPr>
              <a:t>حلاا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ب</a:t>
            </a:r>
            <a:r>
              <a:rPr dirty="0" smtClean="0" sz="1400" spc="-155">
                <a:latin typeface="Arial"/>
                <a:cs typeface="Arial"/>
              </a:rPr>
              <a:t>لغا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400">
                <a:latin typeface="Arial"/>
                <a:cs typeface="Arial"/>
              </a:rPr>
              <a:t>يف</a:t>
            </a:r>
            <a:r>
              <a:rPr dirty="0" smtClean="0" sz="1400" spc="-400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ص</a:t>
            </a:r>
            <a:r>
              <a:rPr dirty="0" smtClean="0" sz="1400" spc="-450">
                <a:latin typeface="Arial"/>
                <a:cs typeface="Arial"/>
              </a:rPr>
              <a:t>ق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-300">
                <a:latin typeface="Arial"/>
                <a:cs typeface="Arial"/>
              </a:rPr>
              <a:t>ل</a:t>
            </a:r>
            <a:r>
              <a:rPr dirty="0" smtClean="0" sz="1400" spc="-13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425">
                <a:latin typeface="Arial"/>
                <a:cs typeface="Arial"/>
              </a:rPr>
              <a:t>لشف</a:t>
            </a:r>
            <a:r>
              <a:rPr dirty="0" smtClean="0" sz="1400" spc="-325">
                <a:latin typeface="Arial"/>
                <a:cs typeface="Arial"/>
              </a:rPr>
              <a:t>ل</a:t>
            </a:r>
            <a:r>
              <a:rPr dirty="0" smtClean="0" sz="1400" spc="-320">
                <a:latin typeface="Arial"/>
                <a:cs typeface="Arial"/>
              </a:rPr>
              <a:t>اب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229">
                <a:latin typeface="Arial"/>
                <a:cs typeface="Arial"/>
              </a:rPr>
              <a:t>ع</a:t>
            </a:r>
            <a:r>
              <a:rPr dirty="0" smtClean="0" sz="1400" spc="-280">
                <a:latin typeface="Arial"/>
                <a:cs typeface="Arial"/>
              </a:rPr>
              <a:t>شلا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وا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170">
                <a:latin typeface="Arial"/>
                <a:cs typeface="Arial"/>
              </a:rPr>
              <a:t>طا</a:t>
            </a:r>
            <a:r>
              <a:rPr dirty="0" smtClean="0" sz="1400" spc="-295">
                <a:latin typeface="Arial"/>
                <a:cs typeface="Arial"/>
              </a:rPr>
              <a:t>ب</a:t>
            </a:r>
            <a:r>
              <a:rPr dirty="0" smtClean="0" sz="1400" spc="-65">
                <a:latin typeface="Arial"/>
                <a:cs typeface="Arial"/>
              </a:rPr>
              <a:t>ح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-35">
                <a:latin typeface="Arial"/>
                <a:cs typeface="Arial"/>
              </a:rPr>
              <a:t>ع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140">
                <a:latin typeface="Arial"/>
                <a:cs typeface="Arial"/>
              </a:rPr>
              <a:t>م</a:t>
            </a:r>
            <a:r>
              <a:rPr dirty="0" smtClean="0" sz="1400" spc="-229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75">
                <a:latin typeface="Arial"/>
                <a:cs typeface="Arial"/>
              </a:rPr>
              <a:t>ى</a:t>
            </a:r>
            <a:r>
              <a:rPr dirty="0" smtClean="0" sz="1400" spc="-225">
                <a:latin typeface="Arial"/>
                <a:cs typeface="Arial"/>
              </a:rPr>
              <a:t>لع</a:t>
            </a:r>
            <a:r>
              <a:rPr dirty="0" smtClean="0" sz="1400" spc="30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385">
                <a:latin typeface="Arial"/>
                <a:cs typeface="Arial"/>
              </a:rPr>
              <a:t>ص</a:t>
            </a:r>
            <a:r>
              <a:rPr dirty="0" smtClean="0" sz="1400" spc="-210">
                <a:latin typeface="Arial"/>
                <a:cs typeface="Arial"/>
              </a:rPr>
              <a:t>ع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229">
                <a:latin typeface="Arial"/>
                <a:cs typeface="Arial"/>
              </a:rPr>
              <a:t>س</a:t>
            </a:r>
            <a:r>
              <a:rPr dirty="0" smtClean="0" sz="1400" spc="-100">
                <a:latin typeface="Arial"/>
                <a:cs typeface="Arial"/>
              </a:rPr>
              <a:t>م</a:t>
            </a:r>
            <a:r>
              <a:rPr dirty="0" smtClean="0" sz="1400" spc="-305">
                <a:latin typeface="Arial"/>
                <a:cs typeface="Arial"/>
              </a:rPr>
              <a:t>ل</a:t>
            </a:r>
            <a:r>
              <a:rPr dirty="0" smtClean="0" sz="1400" spc="-125">
                <a:latin typeface="Arial"/>
                <a:cs typeface="Arial"/>
              </a:rPr>
              <a:t>ا</a:t>
            </a:r>
            <a:r>
              <a:rPr dirty="0" smtClean="0" sz="1400" spc="-12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-25">
                <a:latin typeface="Arial"/>
                <a:cs typeface="Arial"/>
              </a:rPr>
              <a:t>امزلاا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43"/>
              </a:spcBef>
            </a:pPr>
            <a:endParaRPr sz="700"/>
          </a:p>
          <a:p>
            <a:pPr algn="r" marR="12700">
              <a:lnSpc>
                <a:spcPct val="100000"/>
              </a:lnSpc>
              <a:tabLst>
                <a:tab pos="2839720" algn="l"/>
              </a:tabLst>
            </a:pPr>
            <a:r>
              <a:rPr dirty="0" smtClean="0" sz="1400">
                <a:latin typeface="Arial"/>
                <a:cs typeface="Arial"/>
              </a:rPr>
              <a:t>.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م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290">
                <a:latin typeface="Arial"/>
                <a:cs typeface="Arial"/>
              </a:rPr>
              <a:t>قلا</a:t>
            </a:r>
            <a:r>
              <a:rPr dirty="0" smtClean="0" sz="1400" spc="-290">
                <a:latin typeface="Arial"/>
                <a:cs typeface="Arial"/>
              </a:rPr>
              <a:t> </a:t>
            </a:r>
            <a:r>
              <a:rPr dirty="0" smtClean="0" sz="1400" spc="-215">
                <a:latin typeface="Arial"/>
                <a:cs typeface="Arial"/>
              </a:rPr>
              <a:t>تاب</a:t>
            </a:r>
            <a:r>
              <a:rPr dirty="0" smtClean="0" sz="1400" spc="-670">
                <a:latin typeface="Arial"/>
                <a:cs typeface="Arial"/>
              </a:rPr>
              <a:t>ث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254">
                <a:latin typeface="Arial"/>
                <a:cs typeface="Arial"/>
              </a:rPr>
              <a:t>ف</a:t>
            </a:r>
            <a:r>
              <a:rPr dirty="0" smtClean="0" sz="1400" spc="-200">
                <a:latin typeface="Arial"/>
                <a:cs typeface="Arial"/>
              </a:rPr>
              <a:t>ق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60">
                <a:latin typeface="Arial"/>
                <a:cs typeface="Arial"/>
              </a:rPr>
              <a:t>م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130">
                <a:latin typeface="Arial"/>
                <a:cs typeface="Arial"/>
              </a:rPr>
              <a:t>لاصو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555">
                <a:latin typeface="Arial"/>
                <a:cs typeface="Arial"/>
              </a:rPr>
              <a:t>ؤ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ح</a:t>
            </a:r>
            <a:r>
              <a:rPr dirty="0" smtClean="0" sz="1400" spc="-10">
                <a:latin typeface="Arial"/>
                <a:cs typeface="Arial"/>
              </a:rPr>
              <a:t>و</a:t>
            </a:r>
            <a:r>
              <a:rPr dirty="0" smtClean="0" sz="1400" spc="-185">
                <a:latin typeface="Arial"/>
                <a:cs typeface="Arial"/>
              </a:rPr>
              <a:t>ضو</a:t>
            </a:r>
            <a:r>
              <a:rPr dirty="0" smtClean="0" sz="1400" spc="-185">
                <a:latin typeface="Arial"/>
                <a:cs typeface="Arial"/>
              </a:rPr>
              <a:t>	</a:t>
            </a:r>
            <a:r>
              <a:rPr dirty="0" smtClean="0" sz="1400" spc="-10">
                <a:latin typeface="Arial"/>
                <a:cs typeface="Arial"/>
              </a:rPr>
              <a:t>.</a:t>
            </a:r>
            <a:r>
              <a:rPr dirty="0" smtClean="0" sz="1400" spc="0">
                <a:latin typeface="Calibri"/>
                <a:cs typeface="Calibri"/>
              </a:rPr>
              <a:t>9</a:t>
            </a:r>
            <a:endParaRPr sz="1400">
              <a:latin typeface="Calibri"/>
              <a:cs typeface="Calibri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400"/>
              </a:lnSpc>
              <a:spcBef>
                <a:spcPts val="18"/>
              </a:spcBef>
            </a:pPr>
            <a:endParaRPr sz="1400"/>
          </a:p>
          <a:p>
            <a:pPr algn="just" marL="12700" marR="15875" indent="0">
              <a:lnSpc>
                <a:spcPct val="143900"/>
              </a:lnSpc>
            </a:pPr>
            <a:r>
              <a:rPr dirty="0" smtClean="0" sz="1400" spc="-1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50">
                <a:latin typeface="Arial"/>
                <a:cs typeface="Arial"/>
              </a:rPr>
              <a:t>ح</a:t>
            </a:r>
            <a:r>
              <a:rPr dirty="0" smtClean="0" sz="1400" spc="13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-210">
                <a:latin typeface="Arial"/>
                <a:cs typeface="Arial"/>
              </a:rPr>
              <a:t>اكفلاا</a:t>
            </a:r>
            <a:r>
              <a:rPr dirty="0" smtClean="0" sz="1400" spc="12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13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-50">
                <a:latin typeface="Arial"/>
                <a:cs typeface="Arial"/>
              </a:rPr>
              <a:t>كمم</a:t>
            </a:r>
            <a:r>
              <a:rPr dirty="0" smtClean="0" sz="1400" spc="12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35">
                <a:latin typeface="Arial"/>
                <a:cs typeface="Arial"/>
              </a:rPr>
              <a:t>ع</a:t>
            </a:r>
            <a:r>
              <a:rPr dirty="0" smtClean="0" sz="1400" spc="130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150">
                <a:latin typeface="Arial"/>
                <a:cs typeface="Arial"/>
              </a:rPr>
              <a:t>كا</a:t>
            </a:r>
            <a:r>
              <a:rPr dirty="0" smtClean="0" sz="1400" spc="13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ج</a:t>
            </a:r>
            <a:r>
              <a:rPr dirty="0" smtClean="0" sz="1400" spc="-254">
                <a:latin typeface="Arial"/>
                <a:cs typeface="Arial"/>
              </a:rPr>
              <a:t>اتنا</a:t>
            </a:r>
            <a:r>
              <a:rPr dirty="0" smtClean="0" sz="1400" spc="135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ي</a:t>
            </a:r>
            <a:r>
              <a:rPr dirty="0" smtClean="0" sz="1400" spc="-730">
                <a:latin typeface="Arial"/>
                <a:cs typeface="Arial"/>
              </a:rPr>
              <a:t>ف</a:t>
            </a:r>
            <a:r>
              <a:rPr dirty="0" smtClean="0" sz="1400" spc="150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د</a:t>
            </a:r>
            <a:r>
              <a:rPr dirty="0" smtClean="0" sz="1400" spc="-295">
                <a:latin typeface="Arial"/>
                <a:cs typeface="Arial"/>
              </a:rPr>
              <a:t>رفلا</a:t>
            </a:r>
            <a:r>
              <a:rPr dirty="0" smtClean="0" sz="1400" spc="130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ه</a:t>
            </a:r>
            <a:r>
              <a:rPr dirty="0" smtClean="0" sz="1400" spc="35">
                <a:latin typeface="Arial"/>
                <a:cs typeface="Arial"/>
              </a:rPr>
              <a:t>م</a:t>
            </a:r>
            <a:r>
              <a:rPr dirty="0" smtClean="0" sz="1400" spc="25">
                <a:latin typeface="Arial"/>
                <a:cs typeface="Arial"/>
              </a:rPr>
              <a:t>د</a:t>
            </a:r>
            <a:r>
              <a:rPr dirty="0" smtClean="0" sz="1400" spc="-360">
                <a:latin typeface="Arial"/>
                <a:cs typeface="Arial"/>
              </a:rPr>
              <a:t>خت</a:t>
            </a:r>
            <a:r>
              <a:rPr dirty="0" smtClean="0" sz="1400" spc="-430">
                <a:latin typeface="Arial"/>
                <a:cs typeface="Arial"/>
              </a:rPr>
              <a:t>س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555">
                <a:latin typeface="Arial"/>
                <a:cs typeface="Arial"/>
              </a:rPr>
              <a:t>  </a:t>
            </a:r>
            <a:r>
              <a:rPr dirty="0" smtClean="0" sz="1400" spc="-114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ي</a:t>
            </a:r>
            <a:r>
              <a:rPr dirty="0" smtClean="0" sz="1400" spc="-10">
                <a:latin typeface="Arial"/>
                <a:cs typeface="Arial"/>
              </a:rPr>
              <a:t>ذ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130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215">
                <a:latin typeface="Arial"/>
                <a:cs typeface="Arial"/>
              </a:rPr>
              <a:t>لسلاا</a:t>
            </a:r>
            <a:r>
              <a:rPr dirty="0" smtClean="0" sz="1400" spc="13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و</a:t>
            </a:r>
            <a:r>
              <a:rPr dirty="0" smtClean="0" sz="1400" spc="235">
                <a:latin typeface="Arial"/>
                <a:cs typeface="Arial"/>
              </a:rPr>
              <a:t>ه</a:t>
            </a:r>
            <a:r>
              <a:rPr dirty="0" smtClean="0" sz="1400" spc="114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ي</a:t>
            </a:r>
            <a:r>
              <a:rPr dirty="0" smtClean="0" sz="1400" spc="-35">
                <a:latin typeface="Arial"/>
                <a:cs typeface="Arial"/>
              </a:rPr>
              <a:t>ع</a:t>
            </a:r>
            <a:r>
              <a:rPr dirty="0" smtClean="0" sz="1400" spc="-35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170">
                <a:latin typeface="Arial"/>
                <a:cs typeface="Arial"/>
              </a:rPr>
              <a:t>ل</a:t>
            </a:r>
            <a:r>
              <a:rPr dirty="0" smtClean="0" sz="1400" spc="-8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130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565">
                <a:latin typeface="Arial"/>
                <a:cs typeface="Arial"/>
              </a:rPr>
              <a:t>كف</a:t>
            </a:r>
            <a:r>
              <a:rPr dirty="0" smtClean="0" sz="1400" spc="-590">
                <a:latin typeface="Arial"/>
                <a:cs typeface="Arial"/>
              </a:rPr>
              <a:t>ت</a:t>
            </a:r>
            <a:r>
              <a:rPr dirty="0" smtClean="0" sz="1400" spc="-375">
                <a:latin typeface="Arial"/>
                <a:cs typeface="Arial"/>
              </a:rPr>
              <a:t>لاف</a:t>
            </a:r>
            <a:r>
              <a:rPr dirty="0" smtClean="0" sz="1400" spc="130">
                <a:latin typeface="Arial"/>
                <a:cs typeface="Arial"/>
              </a:rPr>
              <a:t> </a:t>
            </a:r>
            <a:r>
              <a:rPr dirty="0" smtClean="0" sz="1400" spc="55">
                <a:latin typeface="Arial"/>
                <a:cs typeface="Arial"/>
              </a:rPr>
              <a:t>,</a:t>
            </a:r>
            <a:r>
              <a:rPr dirty="0" smtClean="0" sz="1400" spc="120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ه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225">
                <a:latin typeface="Arial"/>
                <a:cs typeface="Arial"/>
              </a:rPr>
              <a:t>لع</a:t>
            </a:r>
            <a:r>
              <a:rPr dirty="0" smtClean="0" sz="1400" spc="-120">
                <a:latin typeface="Arial"/>
                <a:cs typeface="Arial"/>
              </a:rPr>
              <a:t> </a:t>
            </a:r>
            <a:r>
              <a:rPr dirty="0" smtClean="0" sz="1400" spc="-120">
                <a:latin typeface="Arial"/>
                <a:cs typeface="Arial"/>
              </a:rPr>
              <a:t>م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35">
                <a:latin typeface="Arial"/>
                <a:cs typeface="Arial"/>
              </a:rPr>
              <a:t>ع</a:t>
            </a:r>
            <a:r>
              <a:rPr dirty="0" smtClean="0" sz="1400" spc="3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30">
                <a:latin typeface="Arial"/>
                <a:cs typeface="Arial"/>
              </a:rPr>
              <a:t> </a:t>
            </a:r>
            <a:r>
              <a:rPr dirty="0" smtClean="0" sz="1400" spc="-95">
                <a:latin typeface="Arial"/>
                <a:cs typeface="Arial"/>
              </a:rPr>
              <a:t>ة</a:t>
            </a:r>
            <a:r>
              <a:rPr dirty="0" smtClean="0" sz="1400" spc="-190">
                <a:latin typeface="Arial"/>
                <a:cs typeface="Arial"/>
              </a:rPr>
              <a:t>ن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105">
                <a:latin typeface="Arial"/>
                <a:cs typeface="Arial"/>
              </a:rPr>
              <a:t>رم</a:t>
            </a:r>
            <a:r>
              <a:rPr dirty="0" smtClean="0" sz="1400" spc="-140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3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(</a:t>
            </a:r>
            <a:r>
              <a:rPr dirty="0" smtClean="0" sz="1400" spc="30">
                <a:latin typeface="Arial"/>
                <a:cs typeface="Arial"/>
              </a:rPr>
              <a:t> </a:t>
            </a:r>
            <a:r>
              <a:rPr dirty="0" smtClean="0" sz="1400" spc="-75">
                <a:latin typeface="Arial"/>
                <a:cs typeface="Arial"/>
              </a:rPr>
              <a:t>فل</a:t>
            </a:r>
            <a:r>
              <a:rPr dirty="0" smtClean="0" sz="1400" spc="-35">
                <a:latin typeface="Arial"/>
                <a:cs typeface="Arial"/>
              </a:rPr>
              <a:t>ا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120">
                <a:latin typeface="Arial"/>
                <a:cs typeface="Arial"/>
              </a:rPr>
              <a:t>خل</a:t>
            </a:r>
            <a:r>
              <a:rPr dirty="0" smtClean="0" sz="1400" spc="-60">
                <a:latin typeface="Arial"/>
                <a:cs typeface="Arial"/>
              </a:rPr>
              <a:t>ا</a:t>
            </a:r>
            <a:r>
              <a:rPr dirty="0" smtClean="0" sz="1400" spc="-1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4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ع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409">
                <a:latin typeface="Arial"/>
                <a:cs typeface="Arial"/>
              </a:rPr>
              <a:t>ن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434">
                <a:latin typeface="Arial"/>
                <a:cs typeface="Arial"/>
              </a:rPr>
              <a:t>ل</a:t>
            </a:r>
            <a:r>
              <a:rPr dirty="0" smtClean="0" sz="1400" spc="-320">
                <a:latin typeface="Arial"/>
                <a:cs typeface="Arial"/>
              </a:rPr>
              <a:t>اب</a:t>
            </a:r>
            <a:r>
              <a:rPr dirty="0" smtClean="0" sz="1400" spc="4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-210">
                <a:latin typeface="Arial"/>
                <a:cs typeface="Arial"/>
              </a:rPr>
              <a:t>اكفلاا</a:t>
            </a:r>
            <a:r>
              <a:rPr dirty="0" smtClean="0" sz="1400" spc="4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ه</a:t>
            </a:r>
            <a:r>
              <a:rPr dirty="0" smtClean="0" sz="1400" spc="-10">
                <a:latin typeface="Arial"/>
                <a:cs typeface="Arial"/>
              </a:rPr>
              <a:t>ذ</a:t>
            </a:r>
            <a:r>
              <a:rPr dirty="0" smtClean="0" sz="1400" spc="235">
                <a:latin typeface="Arial"/>
                <a:cs typeface="Arial"/>
              </a:rPr>
              <a:t>ه</a:t>
            </a:r>
            <a:r>
              <a:rPr dirty="0" smtClean="0" sz="1400" spc="45">
                <a:latin typeface="Arial"/>
                <a:cs typeface="Arial"/>
              </a:rPr>
              <a:t> </a:t>
            </a:r>
            <a:r>
              <a:rPr dirty="0" smtClean="0" sz="1400" spc="-155">
                <a:latin typeface="Arial"/>
                <a:cs typeface="Arial"/>
              </a:rPr>
              <a:t>ف</a:t>
            </a:r>
            <a:r>
              <a:rPr dirty="0" smtClean="0" sz="1400" spc="-235">
                <a:latin typeface="Arial"/>
                <a:cs typeface="Arial"/>
              </a:rPr>
              <a:t>ص</a:t>
            </a:r>
            <a:r>
              <a:rPr dirty="0" smtClean="0" sz="1400" spc="-670">
                <a:latin typeface="Arial"/>
                <a:cs typeface="Arial"/>
              </a:rPr>
              <a:t>ت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10">
                <a:latin typeface="Arial"/>
                <a:cs typeface="Arial"/>
              </a:rPr>
              <a:t>و</a:t>
            </a:r>
            <a:r>
              <a:rPr dirty="0" smtClean="0" sz="1400" spc="55">
                <a:latin typeface="Arial"/>
                <a:cs typeface="Arial"/>
              </a:rPr>
              <a:t>,</a:t>
            </a:r>
            <a:r>
              <a:rPr dirty="0" smtClean="0" sz="1400" spc="6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)</a:t>
            </a:r>
            <a:r>
              <a:rPr dirty="0" smtClean="0" sz="1400" spc="40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130">
                <a:latin typeface="Arial"/>
                <a:cs typeface="Arial"/>
              </a:rPr>
              <a:t>ر</a:t>
            </a:r>
            <a:r>
              <a:rPr dirty="0" smtClean="0" sz="1400" spc="-165">
                <a:latin typeface="Arial"/>
                <a:cs typeface="Arial"/>
              </a:rPr>
              <a:t>ك</a:t>
            </a:r>
            <a:r>
              <a:rPr dirty="0" smtClean="0" sz="1400" spc="-740">
                <a:latin typeface="Arial"/>
                <a:cs typeface="Arial"/>
              </a:rPr>
              <a:t>ف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35">
                <a:latin typeface="Arial"/>
                <a:cs typeface="Arial"/>
              </a:rPr>
              <a:t> </a:t>
            </a:r>
            <a:r>
              <a:rPr dirty="0" smtClean="0" sz="1400" spc="-135">
                <a:latin typeface="Arial"/>
                <a:cs typeface="Arial"/>
              </a:rPr>
              <a:t>ةقل</a:t>
            </a:r>
            <a:r>
              <a:rPr dirty="0" smtClean="0" sz="1400" spc="-75">
                <a:latin typeface="Arial"/>
                <a:cs typeface="Arial"/>
              </a:rPr>
              <a:t>ا</a:t>
            </a:r>
            <a:r>
              <a:rPr dirty="0" smtClean="0" sz="1400" spc="-175">
                <a:latin typeface="Arial"/>
                <a:cs typeface="Arial"/>
              </a:rPr>
              <a:t>طل</a:t>
            </a:r>
            <a:r>
              <a:rPr dirty="0" smtClean="0" sz="1400" spc="-8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(  </a:t>
            </a:r>
            <a:r>
              <a:rPr dirty="0" smtClean="0" sz="1400" spc="100">
                <a:latin typeface="Arial"/>
                <a:cs typeface="Arial"/>
              </a:rPr>
              <a:t> </a:t>
            </a:r>
            <a:r>
              <a:rPr dirty="0" smtClean="0" sz="1400" spc="-80">
                <a:latin typeface="Arial"/>
                <a:cs typeface="Arial"/>
              </a:rPr>
              <a:t>اهل</a:t>
            </a:r>
            <a:r>
              <a:rPr dirty="0" smtClean="0" sz="1400" spc="40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ض</a:t>
            </a:r>
            <a:r>
              <a:rPr dirty="0" smtClean="0" sz="1400" spc="-360">
                <a:latin typeface="Arial"/>
                <a:cs typeface="Arial"/>
              </a:rPr>
              <a:t>رعتي</a:t>
            </a:r>
            <a:r>
              <a:rPr dirty="0" smtClean="0" sz="1400" spc="30">
                <a:latin typeface="Arial"/>
                <a:cs typeface="Arial"/>
              </a:rPr>
              <a:t> </a:t>
            </a:r>
            <a:r>
              <a:rPr dirty="0" smtClean="0" sz="1400" spc="-350">
                <a:latin typeface="Arial"/>
                <a:cs typeface="Arial"/>
              </a:rPr>
              <a:t>ي</a:t>
            </a:r>
            <a:r>
              <a:rPr dirty="0" smtClean="0" sz="1400" spc="-385">
                <a:latin typeface="Arial"/>
                <a:cs typeface="Arial"/>
              </a:rPr>
              <a:t>ت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35">
                <a:latin typeface="Arial"/>
                <a:cs typeface="Arial"/>
              </a:rPr>
              <a:t> </a:t>
            </a:r>
            <a:r>
              <a:rPr dirty="0" smtClean="0" sz="1400" spc="-204">
                <a:latin typeface="Arial"/>
                <a:cs typeface="Arial"/>
              </a:rPr>
              <a:t>ةلكش</a:t>
            </a:r>
            <a:r>
              <a:rPr dirty="0" smtClean="0" sz="1400" spc="-135">
                <a:latin typeface="Arial"/>
                <a:cs typeface="Arial"/>
              </a:rPr>
              <a:t>م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165">
                <a:latin typeface="Arial"/>
                <a:cs typeface="Arial"/>
              </a:rPr>
              <a:t> </a:t>
            </a:r>
            <a:r>
              <a:rPr dirty="0" smtClean="0" sz="1400" spc="-25">
                <a:latin typeface="Arial"/>
                <a:cs typeface="Arial"/>
              </a:rPr>
              <a:t>ن</a:t>
            </a:r>
            <a:r>
              <a:rPr dirty="0" smtClean="0" sz="1400" spc="-20">
                <a:latin typeface="Arial"/>
                <a:cs typeface="Arial"/>
              </a:rPr>
              <a:t>ع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ث</a:t>
            </a:r>
            <a:r>
              <a:rPr dirty="0" smtClean="0" sz="1400" spc="-320">
                <a:latin typeface="Arial"/>
                <a:cs typeface="Arial"/>
              </a:rPr>
              <a:t>ح</a:t>
            </a:r>
            <a:r>
              <a:rPr dirty="0" smtClean="0" sz="1400" spc="-409">
                <a:latin typeface="Arial"/>
                <a:cs typeface="Arial"/>
              </a:rPr>
              <a:t>ب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-400">
                <a:latin typeface="Arial"/>
                <a:cs typeface="Arial"/>
              </a:rPr>
              <a:t>يف</a:t>
            </a:r>
            <a:r>
              <a:rPr dirty="0" smtClean="0" sz="1400" spc="1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10">
                <a:latin typeface="Arial"/>
                <a:cs typeface="Arial"/>
              </a:rPr>
              <a:t>و</a:t>
            </a:r>
            <a:r>
              <a:rPr dirty="0" smtClean="0" sz="1400" spc="-440">
                <a:latin typeface="Arial"/>
                <a:cs typeface="Arial"/>
              </a:rPr>
              <a:t>ق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35">
                <a:latin typeface="Arial"/>
                <a:cs typeface="Arial"/>
              </a:rPr>
              <a:t>غ</a:t>
            </a:r>
            <a:r>
              <a:rPr dirty="0" smtClean="0" sz="1400" spc="-35">
                <a:latin typeface="Arial"/>
                <a:cs typeface="Arial"/>
              </a:rPr>
              <a:t>ر </a:t>
            </a:r>
            <a:r>
              <a:rPr dirty="0" smtClean="0" sz="1400" spc="120">
                <a:latin typeface="Arial"/>
                <a:cs typeface="Arial"/>
              </a:rPr>
              <a:t>ه</a:t>
            </a:r>
            <a:r>
              <a:rPr dirty="0" smtClean="0" sz="1400" spc="35">
                <a:latin typeface="Arial"/>
                <a:cs typeface="Arial"/>
              </a:rPr>
              <a:t>ه</a:t>
            </a:r>
            <a:r>
              <a:rPr dirty="0" smtClean="0" sz="1400" spc="80">
                <a:latin typeface="Arial"/>
                <a:cs typeface="Arial"/>
              </a:rPr>
              <a:t>ج</a:t>
            </a:r>
            <a:r>
              <a:rPr dirty="0" smtClean="0" sz="1400" spc="-245">
                <a:latin typeface="Arial"/>
                <a:cs typeface="Arial"/>
              </a:rPr>
              <a:t>و</a:t>
            </a:r>
            <a:r>
              <a:rPr dirty="0" smtClean="0" sz="1400" spc="-409">
                <a:latin typeface="Arial"/>
                <a:cs typeface="Arial"/>
              </a:rPr>
              <a:t>ت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ف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110">
                <a:latin typeface="Arial"/>
                <a:cs typeface="Arial"/>
              </a:rPr>
              <a:t>ا</a:t>
            </a:r>
            <a:r>
              <a:rPr dirty="0" smtClean="0" sz="1400" spc="155">
                <a:latin typeface="Arial"/>
                <a:cs typeface="Arial"/>
              </a:rPr>
              <a:t>ه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ب</a:t>
            </a:r>
            <a:r>
              <a:rPr dirty="0" smtClean="0" sz="1400" spc="-75">
                <a:latin typeface="Arial"/>
                <a:cs typeface="Arial"/>
              </a:rPr>
              <a:t>كرم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-280">
                <a:latin typeface="Arial"/>
                <a:cs typeface="Arial"/>
              </a:rPr>
              <a:t>ي</a:t>
            </a:r>
            <a:r>
              <a:rPr dirty="0" smtClean="0" sz="1400" spc="-235">
                <a:latin typeface="Arial"/>
                <a:cs typeface="Arial"/>
              </a:rPr>
              <a:t>ل</a:t>
            </a:r>
            <a:r>
              <a:rPr dirty="0" smtClean="0" sz="1400" spc="-240">
                <a:latin typeface="Arial"/>
                <a:cs typeface="Arial"/>
              </a:rPr>
              <a:t>قع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20">
                <a:latin typeface="Arial"/>
                <a:cs typeface="Arial"/>
              </a:rPr>
              <a:t>ط</a:t>
            </a:r>
            <a:r>
              <a:rPr dirty="0" smtClean="0" sz="1400" spc="-10">
                <a:latin typeface="Arial"/>
                <a:cs typeface="Arial"/>
              </a:rPr>
              <a:t>ا</a:t>
            </a:r>
            <a:r>
              <a:rPr dirty="0" smtClean="0" sz="1400" spc="-409">
                <a:latin typeface="Arial"/>
                <a:cs typeface="Arial"/>
              </a:rPr>
              <a:t>شن</a:t>
            </a:r>
            <a:r>
              <a:rPr dirty="0" smtClean="0" sz="1400" spc="20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ه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20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ف</a:t>
            </a:r>
            <a:r>
              <a:rPr dirty="0" smtClean="0" sz="1400" spc="-260">
                <a:latin typeface="Arial"/>
                <a:cs typeface="Arial"/>
              </a:rPr>
              <a:t>رعي</a:t>
            </a:r>
            <a:r>
              <a:rPr dirty="0" smtClean="0" sz="1400" spc="15">
                <a:latin typeface="Arial"/>
                <a:cs typeface="Arial"/>
              </a:rPr>
              <a:t> 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105">
                <a:latin typeface="Arial"/>
                <a:cs typeface="Arial"/>
              </a:rPr>
              <a:t>مك</a:t>
            </a:r>
            <a:r>
              <a:rPr dirty="0" smtClean="0" sz="1400" spc="15">
                <a:latin typeface="Arial"/>
                <a:cs typeface="Arial"/>
              </a:rPr>
              <a:t> </a:t>
            </a:r>
            <a:r>
              <a:rPr dirty="0" smtClean="0" sz="1400" spc="55">
                <a:latin typeface="Arial"/>
                <a:cs typeface="Arial"/>
              </a:rPr>
              <a:t>,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)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00">
                <a:latin typeface="Arial"/>
                <a:cs typeface="Arial"/>
              </a:rPr>
              <a:t>ةلا</a:t>
            </a:r>
            <a:r>
              <a:rPr dirty="0" smtClean="0" sz="1400" spc="-335">
                <a:latin typeface="Arial"/>
                <a:cs typeface="Arial"/>
              </a:rPr>
              <a:t>ص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</a:t>
            </a:r>
            <a:r>
              <a:rPr dirty="0" smtClean="0" sz="1400" spc="1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ع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-415">
                <a:latin typeface="Arial"/>
                <a:cs typeface="Arial"/>
              </a:rPr>
              <a:t>ش</a:t>
            </a:r>
            <a:r>
              <a:rPr dirty="0" smtClean="0" sz="1400" spc="-415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و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1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ر</a:t>
            </a:r>
            <a:r>
              <a:rPr dirty="0" smtClean="0" sz="1400" spc="-10">
                <a:latin typeface="Arial"/>
                <a:cs typeface="Arial"/>
              </a:rPr>
              <a:t>ا</a:t>
            </a:r>
            <a:r>
              <a:rPr dirty="0" smtClean="0" sz="1400" spc="-275">
                <a:latin typeface="Arial"/>
                <a:cs typeface="Arial"/>
              </a:rPr>
              <a:t>ركتلا</a:t>
            </a:r>
            <a:endParaRPr sz="1400">
              <a:latin typeface="Arial"/>
              <a:cs typeface="Arial"/>
            </a:endParaRPr>
          </a:p>
          <a:p>
            <a:pPr marL="12700" marR="16510" indent="2685415">
              <a:lnSpc>
                <a:spcPct val="143600"/>
              </a:lnSpc>
            </a:pPr>
            <a:r>
              <a:rPr dirty="0" smtClean="0" sz="1400">
                <a:latin typeface="Arial"/>
                <a:cs typeface="Arial"/>
              </a:rPr>
              <a:t>.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10">
                <a:latin typeface="Arial"/>
                <a:cs typeface="Arial"/>
              </a:rPr>
              <a:t>ا</a:t>
            </a:r>
            <a:r>
              <a:rPr dirty="0" smtClean="0" sz="1400" spc="-320">
                <a:latin typeface="Arial"/>
                <a:cs typeface="Arial"/>
              </a:rPr>
              <a:t>ق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415">
                <a:latin typeface="Arial"/>
                <a:cs typeface="Arial"/>
              </a:rPr>
              <a:t>س</a:t>
            </a:r>
            <a:r>
              <a:rPr dirty="0" smtClean="0" sz="1400" spc="-41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735">
                <a:latin typeface="Arial"/>
                <a:cs typeface="Arial"/>
              </a:rPr>
              <a:t>ف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45">
                <a:latin typeface="Arial"/>
                <a:cs typeface="Arial"/>
              </a:rPr>
              <a:t>رعم</a:t>
            </a:r>
            <a:r>
              <a:rPr dirty="0" smtClean="0" sz="1400" spc="-4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-310">
                <a:latin typeface="Arial"/>
                <a:cs typeface="Arial"/>
              </a:rPr>
              <a:t>ك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م</a:t>
            </a:r>
            <a:r>
              <a:rPr dirty="0" smtClean="0" sz="1400" spc="-420">
                <a:latin typeface="Arial"/>
                <a:cs typeface="Arial"/>
              </a:rPr>
              <a:t>ل</a:t>
            </a:r>
            <a:r>
              <a:rPr dirty="0" smtClean="0" sz="1400" spc="-420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335">
                <a:latin typeface="Arial"/>
                <a:cs typeface="Arial"/>
              </a:rPr>
              <a:t>ليصا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65">
                <a:latin typeface="Arial"/>
                <a:cs typeface="Arial"/>
              </a:rPr>
              <a:t>ج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1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65">
                <a:latin typeface="Arial"/>
                <a:cs typeface="Arial"/>
              </a:rPr>
              <a:t>ىلا</a:t>
            </a:r>
            <a:r>
              <a:rPr dirty="0" smtClean="0" sz="1400" spc="-16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ل</a:t>
            </a:r>
            <a:r>
              <a:rPr dirty="0" smtClean="0" sz="1400" spc="-185">
                <a:latin typeface="Arial"/>
                <a:cs typeface="Arial"/>
              </a:rPr>
              <a:t>صو</a:t>
            </a:r>
            <a:r>
              <a:rPr dirty="0" smtClean="0" sz="1400" spc="-670">
                <a:latin typeface="Arial"/>
                <a:cs typeface="Arial"/>
              </a:rPr>
              <a:t>ت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وا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120">
                <a:latin typeface="Arial"/>
                <a:cs typeface="Arial"/>
              </a:rPr>
              <a:t>لولح</a:t>
            </a:r>
            <a:r>
              <a:rPr dirty="0" smtClean="0" sz="1400" spc="-70">
                <a:latin typeface="Arial"/>
                <a:cs typeface="Arial"/>
              </a:rPr>
              <a:t> </a:t>
            </a:r>
            <a:r>
              <a:rPr dirty="0" smtClean="0" sz="1400" spc="-70">
                <a:latin typeface="Arial"/>
                <a:cs typeface="Arial"/>
              </a:rPr>
              <a:t>ي</a:t>
            </a:r>
            <a:r>
              <a:rPr dirty="0" smtClean="0" sz="1400" spc="-10">
                <a:latin typeface="Arial"/>
                <a:cs typeface="Arial"/>
              </a:rPr>
              <a:t>و</a:t>
            </a:r>
            <a:r>
              <a:rPr dirty="0" smtClean="0" sz="1400" spc="-15">
                <a:latin typeface="Arial"/>
                <a:cs typeface="Arial"/>
              </a:rPr>
              <a:t>ط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140">
                <a:latin typeface="Arial"/>
                <a:cs typeface="Arial"/>
              </a:rPr>
              <a:t>ه</a:t>
            </a:r>
            <a:r>
              <a:rPr dirty="0" smtClean="0" sz="1400" spc="-265">
                <a:latin typeface="Arial"/>
                <a:cs typeface="Arial"/>
              </a:rPr>
              <a:t>نل</a:t>
            </a:r>
            <a:r>
              <a:rPr dirty="0" smtClean="0" sz="1400" spc="-110">
                <a:latin typeface="Arial"/>
                <a:cs typeface="Arial"/>
              </a:rPr>
              <a:t>ا</a:t>
            </a:r>
            <a:r>
              <a:rPr dirty="0" smtClean="0" sz="1400" spc="9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–</a:t>
            </a:r>
            <a:r>
              <a:rPr dirty="0" smtClean="0" sz="1400" spc="100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565">
                <a:latin typeface="Arial"/>
                <a:cs typeface="Arial"/>
              </a:rPr>
              <a:t>كف</a:t>
            </a:r>
            <a:r>
              <a:rPr dirty="0" smtClean="0" sz="1400" spc="-590">
                <a:latin typeface="Arial"/>
                <a:cs typeface="Arial"/>
              </a:rPr>
              <a:t>ت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9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75">
                <a:latin typeface="Arial"/>
                <a:cs typeface="Arial"/>
              </a:rPr>
              <a:t> </a:t>
            </a:r>
            <a:r>
              <a:rPr dirty="0" smtClean="0" sz="1400" spc="17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204">
                <a:latin typeface="Arial"/>
                <a:cs typeface="Arial"/>
              </a:rPr>
              <a:t>قعملا</a:t>
            </a:r>
            <a:r>
              <a:rPr dirty="0" smtClean="0" sz="1400" spc="95">
                <a:latin typeface="Arial"/>
                <a:cs typeface="Arial"/>
              </a:rPr>
              <a:t> </a:t>
            </a:r>
            <a:r>
              <a:rPr dirty="0" smtClean="0" sz="1400" spc="-280">
                <a:latin typeface="Arial"/>
                <a:cs typeface="Arial"/>
              </a:rPr>
              <a:t>ى</a:t>
            </a:r>
            <a:r>
              <a:rPr dirty="0" smtClean="0" sz="1400" spc="-235">
                <a:latin typeface="Arial"/>
                <a:cs typeface="Arial"/>
              </a:rPr>
              <a:t>ل</a:t>
            </a:r>
            <a:r>
              <a:rPr dirty="0" smtClean="0" sz="1400" spc="-35">
                <a:latin typeface="Arial"/>
                <a:cs typeface="Arial"/>
              </a:rPr>
              <a:t>ع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</a:t>
            </a:r>
            <a:r>
              <a:rPr dirty="0" smtClean="0" sz="1400" spc="8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ى</a:t>
            </a:r>
            <a:r>
              <a:rPr dirty="0" smtClean="0" sz="1400" spc="-10">
                <a:latin typeface="Arial"/>
                <a:cs typeface="Arial"/>
              </a:rPr>
              <a:t>و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260">
                <a:latin typeface="Arial"/>
                <a:cs typeface="Arial"/>
              </a:rPr>
              <a:t>سم</a:t>
            </a:r>
            <a:r>
              <a:rPr dirty="0" smtClean="0" sz="1400" spc="-240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9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8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295">
                <a:latin typeface="Arial"/>
                <a:cs typeface="Arial"/>
              </a:rPr>
              <a:t>هف</a:t>
            </a:r>
            <a:r>
              <a:rPr dirty="0" smtClean="0" sz="1400" spc="11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–</a:t>
            </a:r>
            <a:r>
              <a:rPr dirty="0" smtClean="0" sz="1400" spc="100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ي</a:t>
            </a:r>
            <a:r>
              <a:rPr dirty="0" smtClean="0" sz="1400" spc="-405">
                <a:latin typeface="Arial"/>
                <a:cs typeface="Arial"/>
              </a:rPr>
              <a:t>قع</a:t>
            </a:r>
            <a:r>
              <a:rPr dirty="0" smtClean="0" sz="1400" spc="-505">
                <a:latin typeface="Arial"/>
                <a:cs typeface="Arial"/>
              </a:rPr>
              <a:t>ت</a:t>
            </a:r>
            <a:r>
              <a:rPr dirty="0" smtClean="0" sz="1400" spc="-434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او</a:t>
            </a:r>
            <a:r>
              <a:rPr dirty="0" smtClean="0" sz="1400" spc="100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265">
                <a:latin typeface="Arial"/>
                <a:cs typeface="Arial"/>
              </a:rPr>
              <a:t>لومشلاب</a:t>
            </a:r>
            <a:r>
              <a:rPr dirty="0" smtClean="0" sz="1400" spc="90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ي</a:t>
            </a:r>
            <a:r>
              <a:rPr dirty="0" smtClean="0" sz="1400" spc="-35">
                <a:latin typeface="Arial"/>
                <a:cs typeface="Arial"/>
              </a:rPr>
              <a:t>ع</a:t>
            </a:r>
            <a:r>
              <a:rPr dirty="0" smtClean="0" sz="1400" spc="-35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170">
                <a:latin typeface="Arial"/>
                <a:cs typeface="Arial"/>
              </a:rPr>
              <a:t>ل</a:t>
            </a:r>
            <a:r>
              <a:rPr dirty="0" smtClean="0" sz="1400" spc="-8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95">
                <a:latin typeface="Arial"/>
                <a:cs typeface="Arial"/>
              </a:rPr>
              <a:t> </a:t>
            </a:r>
            <a:r>
              <a:rPr dirty="0" smtClean="0" sz="1400" spc="-280">
                <a:latin typeface="Arial"/>
                <a:cs typeface="Arial"/>
              </a:rPr>
              <a:t>ري</a:t>
            </a:r>
            <a:r>
              <a:rPr dirty="0" smtClean="0" sz="1400" spc="-305">
                <a:latin typeface="Arial"/>
                <a:cs typeface="Arial"/>
              </a:rPr>
              <a:t>ك</a:t>
            </a:r>
            <a:r>
              <a:rPr dirty="0" smtClean="0" sz="1400" spc="-740">
                <a:latin typeface="Arial"/>
                <a:cs typeface="Arial"/>
              </a:rPr>
              <a:t>ف</a:t>
            </a:r>
            <a:r>
              <a:rPr dirty="0" smtClean="0" sz="1400" spc="-665">
                <a:latin typeface="Arial"/>
                <a:cs typeface="Arial"/>
              </a:rPr>
              <a:t>ت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9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ز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295">
                <a:latin typeface="Arial"/>
                <a:cs typeface="Arial"/>
              </a:rPr>
              <a:t>مت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0">
                <a:latin typeface="Arial"/>
                <a:cs typeface="Arial"/>
              </a:rPr>
              <a:t>و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31"/>
              </a:spcBef>
            </a:pPr>
            <a:endParaRPr sz="700"/>
          </a:p>
          <a:p>
            <a:pPr algn="r" marR="31115">
              <a:lnSpc>
                <a:spcPct val="100000"/>
              </a:lnSpc>
            </a:pPr>
            <a:r>
              <a:rPr dirty="0" smtClean="0" sz="1400" spc="-10">
                <a:latin typeface="Arial"/>
                <a:cs typeface="Arial"/>
              </a:rPr>
              <a:t>.</a:t>
            </a:r>
            <a:r>
              <a:rPr dirty="0" smtClean="0" sz="1400" spc="-15">
                <a:latin typeface="Arial"/>
                <a:cs typeface="Arial"/>
              </a:rPr>
              <a:t>ة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370">
                <a:latin typeface="Arial"/>
                <a:cs typeface="Arial"/>
              </a:rPr>
              <a:t>رف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225">
                <a:latin typeface="Arial"/>
                <a:cs typeface="Arial"/>
              </a:rPr>
              <a:t>ه</a:t>
            </a:r>
            <a:r>
              <a:rPr dirty="0" smtClean="0" sz="1400" spc="0">
                <a:latin typeface="Arial"/>
                <a:cs typeface="Arial"/>
              </a:rPr>
              <a:t>ذ </a:t>
            </a:r>
            <a:r>
              <a:rPr dirty="0" smtClean="0" sz="1400" spc="-80">
                <a:latin typeface="Arial"/>
                <a:cs typeface="Arial"/>
              </a:rPr>
              <a:t>ةلاح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ل</a:t>
            </a:r>
            <a:r>
              <a:rPr dirty="0" smtClean="0" sz="1400" spc="-459">
                <a:latin typeface="Arial"/>
                <a:cs typeface="Arial"/>
              </a:rPr>
              <a:t>كشت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75">
                <a:latin typeface="Arial"/>
                <a:cs typeface="Arial"/>
              </a:rPr>
              <a:t>ةلخا</a:t>
            </a:r>
            <a:r>
              <a:rPr dirty="0" smtClean="0" sz="1400" spc="-75">
                <a:latin typeface="Arial"/>
                <a:cs typeface="Arial"/>
              </a:rPr>
              <a:t>د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445">
                <a:latin typeface="Arial"/>
                <a:cs typeface="Arial"/>
              </a:rPr>
              <a:t>ق</a:t>
            </a:r>
            <a:r>
              <a:rPr dirty="0" smtClean="0" sz="1400" spc="-60">
                <a:latin typeface="Arial"/>
                <a:cs typeface="Arial"/>
              </a:rPr>
              <a:t>لاخ</a:t>
            </a:r>
            <a:r>
              <a:rPr dirty="0" smtClean="0" sz="1400" spc="-4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35">
                <a:latin typeface="Arial"/>
                <a:cs typeface="Arial"/>
              </a:rPr>
              <a:t>ة</a:t>
            </a:r>
            <a:r>
              <a:rPr dirty="0" smtClean="0" sz="1400" spc="-290">
                <a:latin typeface="Arial"/>
                <a:cs typeface="Arial"/>
              </a:rPr>
              <a:t>ي</a:t>
            </a:r>
            <a:r>
              <a:rPr dirty="0" smtClean="0" sz="1400" spc="-434">
                <a:latin typeface="Arial"/>
                <a:cs typeface="Arial"/>
              </a:rPr>
              <a:t>ل</a:t>
            </a:r>
            <a:r>
              <a:rPr dirty="0" smtClean="0" sz="1400" spc="-270">
                <a:latin typeface="Arial"/>
                <a:cs typeface="Arial"/>
              </a:rPr>
              <a:t>اعف</a:t>
            </a:r>
            <a:r>
              <a:rPr dirty="0" smtClean="0" sz="1400" spc="-12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 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735">
                <a:latin typeface="Arial"/>
                <a:cs typeface="Arial"/>
              </a:rPr>
              <a:t>ف</a:t>
            </a:r>
            <a:r>
              <a:rPr dirty="0" smtClean="0" sz="1400" spc="-45">
                <a:latin typeface="Arial"/>
                <a:cs typeface="Arial"/>
              </a:rPr>
              <a:t>رعم</a:t>
            </a:r>
            <a:r>
              <a:rPr dirty="0" smtClean="0" sz="1400" spc="-4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-260">
                <a:latin typeface="Arial"/>
                <a:cs typeface="Arial"/>
              </a:rPr>
              <a:t>صا</a:t>
            </a:r>
            <a:r>
              <a:rPr dirty="0" smtClean="0" sz="1400" spc="-204">
                <a:latin typeface="Arial"/>
                <a:cs typeface="Arial"/>
              </a:rPr>
              <a:t>ن</a:t>
            </a:r>
            <a:r>
              <a:rPr dirty="0" smtClean="0" sz="1400" spc="-35">
                <a:latin typeface="Arial"/>
                <a:cs typeface="Arial"/>
              </a:rPr>
              <a:t>ع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-175">
                <a:latin typeface="Arial"/>
                <a:cs typeface="Arial"/>
              </a:rPr>
              <a:t>ىلع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55"/>
              </a:spcBef>
            </a:pPr>
            <a:endParaRPr sz="1100"/>
          </a:p>
          <a:p>
            <a:pPr algn="r" marR="13970">
              <a:lnSpc>
                <a:spcPct val="100000"/>
              </a:lnSpc>
            </a:pPr>
            <a:r>
              <a:rPr dirty="0" smtClean="0" sz="1400" spc="20" b="1">
                <a:latin typeface="Arial"/>
                <a:cs typeface="Arial"/>
              </a:rPr>
              <a:t>تام</a:t>
            </a:r>
            <a:r>
              <a:rPr dirty="0" smtClean="0" sz="1400" spc="10" b="1">
                <a:latin typeface="Arial"/>
                <a:cs typeface="Arial"/>
              </a:rPr>
              <a:t>ز</a:t>
            </a:r>
            <a:r>
              <a:rPr dirty="0" smtClean="0" sz="1400" spc="-90" b="1">
                <a:latin typeface="Arial"/>
                <a:cs typeface="Arial"/>
              </a:rPr>
              <a:t>لاا</a:t>
            </a:r>
            <a:r>
              <a:rPr dirty="0" smtClean="0" sz="1400" spc="-90" b="1">
                <a:latin typeface="Arial"/>
                <a:cs typeface="Arial"/>
              </a:rPr>
              <a:t> ةر</a:t>
            </a:r>
            <a:r>
              <a:rPr dirty="0" smtClean="0" sz="1400" spc="-5" b="1">
                <a:latin typeface="Arial"/>
                <a:cs typeface="Arial"/>
              </a:rPr>
              <a:t>ا</a:t>
            </a:r>
            <a:r>
              <a:rPr dirty="0" smtClean="0" sz="1400" spc="0" b="1">
                <a:latin typeface="Arial"/>
                <a:cs typeface="Arial"/>
              </a:rPr>
              <a:t>دا</a:t>
            </a:r>
            <a:r>
              <a:rPr dirty="0" smtClean="0" sz="1400" spc="-15" b="1">
                <a:latin typeface="Arial"/>
                <a:cs typeface="Arial"/>
              </a:rPr>
              <a:t> </a:t>
            </a:r>
            <a:r>
              <a:rPr dirty="0" smtClean="0" sz="1400" spc="-100" b="1">
                <a:latin typeface="Arial"/>
                <a:cs typeface="Arial"/>
              </a:rPr>
              <a:t>ي</a:t>
            </a:r>
            <a:r>
              <a:rPr dirty="0" smtClean="0" sz="1400" spc="-640" b="1">
                <a:latin typeface="Arial"/>
                <a:cs typeface="Arial"/>
              </a:rPr>
              <a:t>ف</a:t>
            </a:r>
            <a:r>
              <a:rPr dirty="0" smtClean="0" sz="1400" spc="-15" b="1">
                <a:latin typeface="Arial"/>
                <a:cs typeface="Arial"/>
              </a:rPr>
              <a:t> </a:t>
            </a:r>
            <a:r>
              <a:rPr dirty="0" smtClean="0" sz="1400" spc="-100" b="1">
                <a:latin typeface="Arial"/>
                <a:cs typeface="Arial"/>
              </a:rPr>
              <a:t>ي</a:t>
            </a:r>
            <a:r>
              <a:rPr dirty="0" smtClean="0" sz="1400" spc="-100" b="1">
                <a:latin typeface="Arial"/>
                <a:cs typeface="Arial"/>
              </a:rPr>
              <a:t>ع</a:t>
            </a:r>
            <a:r>
              <a:rPr dirty="0" smtClean="0" sz="1400" spc="-10" b="1">
                <a:latin typeface="Arial"/>
                <a:cs typeface="Arial"/>
              </a:rPr>
              <a:t>ا</a:t>
            </a:r>
            <a:r>
              <a:rPr dirty="0" smtClean="0" sz="1400" spc="-229" b="1">
                <a:latin typeface="Arial"/>
                <a:cs typeface="Arial"/>
              </a:rPr>
              <a:t>دبل</a:t>
            </a:r>
            <a:r>
              <a:rPr dirty="0" smtClean="0" sz="1400" spc="-114" b="1">
                <a:latin typeface="Arial"/>
                <a:cs typeface="Arial"/>
              </a:rPr>
              <a:t>ا</a:t>
            </a:r>
            <a:r>
              <a:rPr dirty="0" smtClean="0" sz="1400" spc="0" b="1">
                <a:latin typeface="Arial"/>
                <a:cs typeface="Arial"/>
              </a:rPr>
              <a:t>ا </a:t>
            </a:r>
            <a:r>
              <a:rPr dirty="0" smtClean="0" sz="1400" spc="-215" b="1">
                <a:latin typeface="Arial"/>
                <a:cs typeface="Arial"/>
              </a:rPr>
              <a:t>ر</a:t>
            </a:r>
            <a:r>
              <a:rPr dirty="0" smtClean="0" sz="1400" spc="-325" b="1">
                <a:latin typeface="Arial"/>
                <a:cs typeface="Arial"/>
              </a:rPr>
              <a:t>ي</a:t>
            </a:r>
            <a:r>
              <a:rPr dirty="0" smtClean="0" sz="1400" spc="-345" b="1">
                <a:latin typeface="Arial"/>
                <a:cs typeface="Arial"/>
              </a:rPr>
              <a:t>كفتلا</a:t>
            </a:r>
            <a:r>
              <a:rPr dirty="0" smtClean="0" sz="1400" spc="-5" b="1">
                <a:latin typeface="Arial"/>
                <a:cs typeface="Arial"/>
              </a:rPr>
              <a:t> </a:t>
            </a:r>
            <a:r>
              <a:rPr dirty="0" smtClean="0" sz="1400" spc="90" b="1">
                <a:latin typeface="Arial"/>
                <a:cs typeface="Arial"/>
              </a:rPr>
              <a:t>ة</a:t>
            </a:r>
            <a:r>
              <a:rPr dirty="0" smtClean="0" sz="1400" spc="-290" b="1">
                <a:latin typeface="Arial"/>
                <a:cs typeface="Arial"/>
              </a:rPr>
              <a:t>ي</a:t>
            </a:r>
            <a:r>
              <a:rPr dirty="0" smtClean="0" sz="1400" spc="-160" b="1">
                <a:latin typeface="Arial"/>
                <a:cs typeface="Arial"/>
              </a:rPr>
              <a:t>م</a:t>
            </a:r>
            <a:r>
              <a:rPr dirty="0" smtClean="0" sz="1400" spc="85" b="1">
                <a:latin typeface="Arial"/>
                <a:cs typeface="Arial"/>
              </a:rPr>
              <a:t>ها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43"/>
              </a:spcBef>
            </a:pPr>
            <a:endParaRPr sz="700"/>
          </a:p>
          <a:p>
            <a:pPr algn="just" marL="12700" marR="12700">
              <a:lnSpc>
                <a:spcPct val="100000"/>
              </a:lnSpc>
            </a:pPr>
            <a:r>
              <a:rPr dirty="0" smtClean="0" sz="1400">
                <a:latin typeface="Arial"/>
                <a:cs typeface="Arial"/>
              </a:rPr>
              <a:t>.</a:t>
            </a:r>
            <a:r>
              <a:rPr dirty="0" smtClean="0" sz="1400" spc="30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320">
                <a:latin typeface="Arial"/>
                <a:cs typeface="Arial"/>
              </a:rPr>
              <a:t>قيو</a:t>
            </a:r>
            <a:r>
              <a:rPr dirty="0" smtClean="0" sz="1400" spc="-490">
                <a:latin typeface="Arial"/>
                <a:cs typeface="Arial"/>
              </a:rPr>
              <a:t>س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35">
                <a:latin typeface="Arial"/>
                <a:cs typeface="Arial"/>
              </a:rPr>
              <a:t> </a:t>
            </a:r>
            <a:r>
              <a:rPr dirty="0" smtClean="0" sz="1400" spc="55">
                <a:latin typeface="Arial"/>
                <a:cs typeface="Arial"/>
              </a:rPr>
              <a:t>ةم</a:t>
            </a:r>
            <a:r>
              <a:rPr dirty="0" smtClean="0" sz="1400" spc="70">
                <a:latin typeface="Arial"/>
                <a:cs typeface="Arial"/>
              </a:rPr>
              <a:t>ز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</a:t>
            </a:r>
            <a:r>
              <a:rPr dirty="0" smtClean="0" sz="1400" spc="2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ةر</a:t>
            </a:r>
            <a:r>
              <a:rPr dirty="0" smtClean="0" sz="1400" spc="-1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35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ي</a:t>
            </a:r>
            <a:r>
              <a:rPr dirty="0" smtClean="0" sz="1400" spc="-730">
                <a:latin typeface="Arial"/>
                <a:cs typeface="Arial"/>
              </a:rPr>
              <a:t>ف</a:t>
            </a:r>
            <a:r>
              <a:rPr dirty="0" smtClean="0" sz="1400" spc="35">
                <a:latin typeface="Arial"/>
                <a:cs typeface="Arial"/>
              </a:rPr>
              <a:t> </a:t>
            </a:r>
            <a:r>
              <a:rPr dirty="0" smtClean="0" sz="1400" spc="-265">
                <a:latin typeface="Arial"/>
                <a:cs typeface="Arial"/>
              </a:rPr>
              <a:t>ري</a:t>
            </a:r>
            <a:r>
              <a:rPr dirty="0" smtClean="0" sz="1400" spc="-265">
                <a:latin typeface="Arial"/>
                <a:cs typeface="Arial"/>
              </a:rPr>
              <a:t>غ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35">
                <a:latin typeface="Arial"/>
                <a:cs typeface="Arial"/>
              </a:rPr>
              <a:t> </a:t>
            </a:r>
            <a:r>
              <a:rPr dirty="0" smtClean="0" sz="1400" spc="-175">
                <a:latin typeface="Arial"/>
                <a:cs typeface="Arial"/>
              </a:rPr>
              <a:t>ىلع</a:t>
            </a:r>
            <a:r>
              <a:rPr dirty="0" smtClean="0" sz="1400" spc="3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م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459">
                <a:latin typeface="Arial"/>
                <a:cs typeface="Arial"/>
              </a:rPr>
              <a:t>ق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434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او</a:t>
            </a:r>
            <a:r>
              <a:rPr dirty="0" smtClean="0" sz="1400" spc="40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ز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295">
                <a:latin typeface="Arial"/>
                <a:cs typeface="Arial"/>
              </a:rPr>
              <a:t>مت</a:t>
            </a:r>
            <a:r>
              <a:rPr dirty="0" smtClean="0" sz="1400" spc="-434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35">
                <a:latin typeface="Arial"/>
                <a:cs typeface="Arial"/>
              </a:rPr>
              <a:t> </a:t>
            </a:r>
            <a:r>
              <a:rPr dirty="0" smtClean="0" sz="1400" spc="-165">
                <a:latin typeface="Arial"/>
                <a:cs typeface="Arial"/>
              </a:rPr>
              <a:t>ىلا</a:t>
            </a:r>
            <a:r>
              <a:rPr dirty="0" smtClean="0" sz="1400" spc="35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د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505">
                <a:latin typeface="Arial"/>
                <a:cs typeface="Arial"/>
              </a:rPr>
              <a:t>قي</a:t>
            </a:r>
            <a:r>
              <a:rPr dirty="0" smtClean="0" sz="1400" spc="3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360">
                <a:latin typeface="Arial"/>
                <a:cs typeface="Arial"/>
              </a:rPr>
              <a:t>جت</a:t>
            </a:r>
            <a:r>
              <a:rPr dirty="0" smtClean="0" sz="1400" spc="-300">
                <a:latin typeface="Arial"/>
                <a:cs typeface="Arial"/>
              </a:rPr>
              <a:t>ل</a:t>
            </a:r>
            <a:r>
              <a:rPr dirty="0" smtClean="0" sz="1400" spc="-13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20">
                <a:latin typeface="Arial"/>
                <a:cs typeface="Arial"/>
              </a:rPr>
              <a:t> </a:t>
            </a:r>
            <a:r>
              <a:rPr dirty="0" smtClean="0" sz="1400" spc="55">
                <a:latin typeface="Arial"/>
                <a:cs typeface="Arial"/>
              </a:rPr>
              <a:t>,</a:t>
            </a:r>
            <a:r>
              <a:rPr dirty="0" smtClean="0" sz="1400" spc="3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20">
                <a:latin typeface="Arial"/>
                <a:cs typeface="Arial"/>
              </a:rPr>
              <a:t>د</a:t>
            </a:r>
            <a:r>
              <a:rPr dirty="0" smtClean="0" sz="1400" spc="-360">
                <a:latin typeface="Arial"/>
                <a:cs typeface="Arial"/>
              </a:rPr>
              <a:t>جت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35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ى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3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459">
                <a:latin typeface="Arial"/>
                <a:cs typeface="Arial"/>
              </a:rPr>
              <a:t>ق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4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ع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610">
                <a:latin typeface="Arial"/>
                <a:cs typeface="Arial"/>
              </a:rPr>
              <a:t>ب</a:t>
            </a:r>
            <a:r>
              <a:rPr dirty="0" smtClean="0" sz="1400" spc="-85">
                <a:latin typeface="Arial"/>
                <a:cs typeface="Arial"/>
              </a:rPr>
              <a:t>لاا</a:t>
            </a:r>
            <a:r>
              <a:rPr dirty="0" smtClean="0" sz="1400" spc="-85">
                <a:latin typeface="Arial"/>
                <a:cs typeface="Arial"/>
              </a:rPr>
              <a:t>     </a:t>
            </a:r>
            <a:r>
              <a:rPr dirty="0" smtClean="0" sz="1400" spc="8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)</a:t>
            </a:r>
            <a:r>
              <a:rPr dirty="0" smtClean="0" sz="1400" spc="0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  <a:p>
            <a:pPr algn="just" marL="12700" marR="33020">
              <a:lnSpc>
                <a:spcPts val="2530"/>
              </a:lnSpc>
              <a:spcBef>
                <a:spcPts val="155"/>
              </a:spcBef>
            </a:pPr>
            <a:r>
              <a:rPr dirty="0" smtClean="0" sz="1400" spc="55">
                <a:latin typeface="Arial"/>
                <a:cs typeface="Arial"/>
              </a:rPr>
              <a:t>,</a:t>
            </a:r>
            <a:r>
              <a:rPr dirty="0" smtClean="0" sz="1400" spc="15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340">
                <a:latin typeface="Arial"/>
                <a:cs typeface="Arial"/>
              </a:rPr>
              <a:t>طت</a:t>
            </a:r>
            <a:r>
              <a:rPr dirty="0" smtClean="0" sz="1400" spc="-434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17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ب</a:t>
            </a:r>
            <a:r>
              <a:rPr dirty="0" smtClean="0" sz="1400" spc="-145">
                <a:latin typeface="Arial"/>
                <a:cs typeface="Arial"/>
              </a:rPr>
              <a:t>كر</a:t>
            </a:r>
            <a:r>
              <a:rPr dirty="0" smtClean="0" sz="1400" spc="165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ي</a:t>
            </a:r>
            <a:r>
              <a:rPr dirty="0" smtClean="0" sz="1400" spc="-730">
                <a:latin typeface="Arial"/>
                <a:cs typeface="Arial"/>
              </a:rPr>
              <a:t>ف</a:t>
            </a:r>
            <a:r>
              <a:rPr dirty="0" smtClean="0" sz="1400" spc="165">
                <a:latin typeface="Arial"/>
                <a:cs typeface="Arial"/>
              </a:rPr>
              <a:t> </a:t>
            </a:r>
            <a:r>
              <a:rPr dirty="0" smtClean="0" sz="1400" spc="-225">
                <a:latin typeface="Arial"/>
                <a:cs typeface="Arial"/>
              </a:rPr>
              <a:t>رئ</a:t>
            </a:r>
            <a:r>
              <a:rPr dirty="0" smtClean="0" sz="1400" spc="-95">
                <a:latin typeface="Arial"/>
                <a:cs typeface="Arial"/>
              </a:rPr>
              <a:t>ا</a:t>
            </a:r>
            <a:r>
              <a:rPr dirty="0" smtClean="0" sz="1400" spc="-204">
                <a:latin typeface="Arial"/>
                <a:cs typeface="Arial"/>
              </a:rPr>
              <a:t>سو</a:t>
            </a:r>
            <a:r>
              <a:rPr dirty="0" smtClean="0" sz="1400" spc="16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م</a:t>
            </a:r>
            <a:r>
              <a:rPr dirty="0" smtClean="0" sz="1400" spc="-20">
                <a:latin typeface="Arial"/>
                <a:cs typeface="Arial"/>
              </a:rPr>
              <a:t>د</a:t>
            </a:r>
            <a:r>
              <a:rPr dirty="0" smtClean="0" sz="1400" spc="-500">
                <a:latin typeface="Arial"/>
                <a:cs typeface="Arial"/>
              </a:rPr>
              <a:t>ق</a:t>
            </a:r>
            <a:r>
              <a:rPr dirty="0" smtClean="0" sz="1400" spc="-605">
                <a:latin typeface="Arial"/>
                <a:cs typeface="Arial"/>
              </a:rPr>
              <a:t>ت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17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م</a:t>
            </a:r>
            <a:r>
              <a:rPr dirty="0" smtClean="0" sz="1400" spc="-425">
                <a:latin typeface="Arial"/>
                <a:cs typeface="Arial"/>
              </a:rPr>
              <a:t>سق</a:t>
            </a:r>
            <a:r>
              <a:rPr dirty="0" smtClean="0" sz="1400" spc="180">
                <a:latin typeface="Arial"/>
                <a:cs typeface="Arial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: </a:t>
            </a:r>
            <a:r>
              <a:rPr dirty="0" smtClean="0" sz="1400" spc="-9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60">
                <a:latin typeface="Arial"/>
                <a:cs typeface="Arial"/>
              </a:rPr>
              <a:t>م</a:t>
            </a:r>
            <a:r>
              <a:rPr dirty="0" smtClean="0" sz="1400" spc="-425">
                <a:latin typeface="Arial"/>
                <a:cs typeface="Arial"/>
              </a:rPr>
              <a:t>سق</a:t>
            </a:r>
            <a:r>
              <a:rPr dirty="0" smtClean="0" sz="1400" spc="16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60">
                <a:latin typeface="Arial"/>
                <a:cs typeface="Arial"/>
              </a:rPr>
              <a:t>م</a:t>
            </a:r>
            <a:r>
              <a:rPr dirty="0" smtClean="0" sz="1400" spc="-355">
                <a:latin typeface="Arial"/>
                <a:cs typeface="Arial"/>
              </a:rPr>
              <a:t>ض</a:t>
            </a:r>
            <a:r>
              <a:rPr dirty="0" smtClean="0" sz="1400" spc="17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م</a:t>
            </a:r>
            <a:r>
              <a:rPr dirty="0" smtClean="0" sz="1400" spc="-330">
                <a:latin typeface="Arial"/>
                <a:cs typeface="Arial"/>
              </a:rPr>
              <a:t>هف</a:t>
            </a:r>
            <a:r>
              <a:rPr dirty="0" smtClean="0" sz="1400" spc="-320">
                <a:latin typeface="Arial"/>
                <a:cs typeface="Arial"/>
              </a:rPr>
              <a:t>ن</a:t>
            </a:r>
            <a:r>
              <a:rPr dirty="0" smtClean="0" sz="1400" spc="-370">
                <a:latin typeface="Arial"/>
                <a:cs typeface="Arial"/>
              </a:rPr>
              <a:t>ص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16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نا</a:t>
            </a:r>
            <a:r>
              <a:rPr dirty="0" smtClean="0" sz="1400" spc="15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-260">
                <a:latin typeface="Arial"/>
                <a:cs typeface="Arial"/>
              </a:rPr>
              <a:t>كمي</a:t>
            </a:r>
            <a:r>
              <a:rPr dirty="0" smtClean="0" sz="1400" spc="16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لو</a:t>
            </a:r>
            <a:r>
              <a:rPr dirty="0" smtClean="0" sz="1400" spc="-15">
                <a:latin typeface="Arial"/>
                <a:cs typeface="Arial"/>
              </a:rPr>
              <a:t>د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165">
                <a:latin typeface="Arial"/>
                <a:cs typeface="Arial"/>
              </a:rPr>
              <a:t> </a:t>
            </a:r>
            <a:r>
              <a:rPr dirty="0" smtClean="0" sz="1400" spc="-275">
                <a:latin typeface="Arial"/>
                <a:cs typeface="Arial"/>
              </a:rPr>
              <a:t>ىت</a:t>
            </a:r>
            <a:r>
              <a:rPr dirty="0" smtClean="0" sz="1400" spc="-235">
                <a:latin typeface="Arial"/>
                <a:cs typeface="Arial"/>
              </a:rPr>
              <a:t>ح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165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ت</a:t>
            </a:r>
            <a:r>
              <a:rPr dirty="0" smtClean="0" sz="1400" spc="-200">
                <a:latin typeface="Arial"/>
                <a:cs typeface="Arial"/>
              </a:rPr>
              <a:t>اسسؤ</a:t>
            </a:r>
            <a:r>
              <a:rPr dirty="0" smtClean="0" sz="1400" spc="-300">
                <a:latin typeface="Arial"/>
                <a:cs typeface="Arial"/>
              </a:rPr>
              <a:t>ل</a:t>
            </a:r>
            <a:r>
              <a:rPr dirty="0" smtClean="0" sz="1400" spc="-13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165">
                <a:latin typeface="Arial"/>
                <a:cs typeface="Arial"/>
              </a:rPr>
              <a:t> </a:t>
            </a:r>
            <a:r>
              <a:rPr dirty="0" smtClean="0" sz="1400" spc="-125">
                <a:latin typeface="Arial"/>
                <a:cs typeface="Arial"/>
              </a:rPr>
              <a:t>سا</a:t>
            </a:r>
            <a:r>
              <a:rPr dirty="0" smtClean="0" sz="1400" spc="-125">
                <a:latin typeface="Arial"/>
                <a:cs typeface="Arial"/>
              </a:rPr>
              <a:t>ن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165">
                <a:latin typeface="Arial"/>
                <a:cs typeface="Arial"/>
              </a:rPr>
              <a:t> </a:t>
            </a:r>
            <a:r>
              <a:rPr dirty="0" smtClean="0" sz="1400" spc="-100">
                <a:latin typeface="Arial"/>
                <a:cs typeface="Arial"/>
              </a:rPr>
              <a:t>ي</a:t>
            </a:r>
            <a:r>
              <a:rPr dirty="0" smtClean="0" sz="1400" spc="-730">
                <a:latin typeface="Arial"/>
                <a:cs typeface="Arial"/>
              </a:rPr>
              <a:t>ف</a:t>
            </a:r>
            <a:r>
              <a:rPr dirty="0" smtClean="0" sz="1400" spc="35">
                <a:latin typeface="Arial"/>
                <a:cs typeface="Arial"/>
              </a:rPr>
              <a:t> </a:t>
            </a:r>
            <a:r>
              <a:rPr dirty="0" smtClean="0" sz="1400" spc="-300">
                <a:latin typeface="Arial"/>
                <a:cs typeface="Arial"/>
              </a:rPr>
              <a:t>يغ</a:t>
            </a:r>
            <a:r>
              <a:rPr dirty="0" smtClean="0" sz="1400" spc="-355">
                <a:latin typeface="Arial"/>
                <a:cs typeface="Arial"/>
              </a:rPr>
              <a:t>ب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20">
                <a:latin typeface="Arial"/>
                <a:cs typeface="Arial"/>
              </a:rPr>
              <a:t> </a:t>
            </a:r>
            <a:r>
              <a:rPr dirty="0" smtClean="0" sz="1400" spc="-45">
                <a:latin typeface="Arial"/>
                <a:cs typeface="Arial"/>
              </a:rPr>
              <a:t>ةمظ</a:t>
            </a:r>
            <a:r>
              <a:rPr dirty="0" smtClean="0" sz="1400" spc="-55">
                <a:latin typeface="Arial"/>
                <a:cs typeface="Arial"/>
              </a:rPr>
              <a:t>ن</a:t>
            </a:r>
            <a:r>
              <a:rPr dirty="0" smtClean="0" sz="1400" spc="60">
                <a:latin typeface="Arial"/>
                <a:cs typeface="Arial"/>
              </a:rPr>
              <a:t>م</a:t>
            </a:r>
            <a:r>
              <a:rPr dirty="0" smtClean="0" sz="1400" spc="-375">
                <a:latin typeface="Arial"/>
                <a:cs typeface="Arial"/>
              </a:rPr>
              <a:t>لاف</a:t>
            </a:r>
            <a:r>
              <a:rPr dirty="0" smtClean="0" sz="1400" spc="35">
                <a:latin typeface="Arial"/>
                <a:cs typeface="Arial"/>
              </a:rPr>
              <a:t> </a:t>
            </a:r>
            <a:r>
              <a:rPr dirty="0" smtClean="0" sz="1400" spc="55">
                <a:latin typeface="Arial"/>
                <a:cs typeface="Arial"/>
              </a:rPr>
              <a:t>,</a:t>
            </a:r>
            <a:r>
              <a:rPr dirty="0" smtClean="0" sz="1400" spc="3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-10">
                <a:latin typeface="Arial"/>
                <a:cs typeface="Arial"/>
              </a:rPr>
              <a:t>و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250">
                <a:latin typeface="Arial"/>
                <a:cs typeface="Arial"/>
              </a:rPr>
              <a:t>لقملا</a:t>
            </a:r>
            <a:r>
              <a:rPr dirty="0" smtClean="0" sz="1400" spc="3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ع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660">
                <a:latin typeface="Arial"/>
                <a:cs typeface="Arial"/>
              </a:rPr>
              <a:t>بت</a:t>
            </a:r>
            <a:r>
              <a:rPr dirty="0" smtClean="0" sz="1400" spc="-170">
                <a:latin typeface="Arial"/>
                <a:cs typeface="Arial"/>
              </a:rPr>
              <a:t>ل</a:t>
            </a:r>
            <a:r>
              <a:rPr dirty="0" smtClean="0" sz="1400" spc="-8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35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ء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ؤ</a:t>
            </a:r>
            <a:r>
              <a:rPr dirty="0" smtClean="0" sz="1400" spc="225">
                <a:latin typeface="Arial"/>
                <a:cs typeface="Arial"/>
              </a:rPr>
              <a:t>ه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45">
                <a:latin typeface="Arial"/>
                <a:cs typeface="Arial"/>
              </a:rPr>
              <a:t> </a:t>
            </a:r>
            <a:r>
              <a:rPr dirty="0" smtClean="0" sz="1400" spc="55">
                <a:latin typeface="Arial"/>
                <a:cs typeface="Arial"/>
              </a:rPr>
              <a:t>,</a:t>
            </a:r>
            <a:r>
              <a:rPr dirty="0" smtClean="0" sz="1400" spc="3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ه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409">
                <a:latin typeface="Arial"/>
                <a:cs typeface="Arial"/>
              </a:rPr>
              <a:t>ن</a:t>
            </a:r>
            <a:r>
              <a:rPr dirty="0" smtClean="0" sz="1400" spc="-35">
                <a:latin typeface="Arial"/>
                <a:cs typeface="Arial"/>
              </a:rPr>
              <a:t>ع</a:t>
            </a:r>
            <a:r>
              <a:rPr dirty="0" smtClean="0" sz="1400" spc="30">
                <a:latin typeface="Arial"/>
                <a:cs typeface="Arial"/>
              </a:rPr>
              <a:t> </a:t>
            </a:r>
            <a:r>
              <a:rPr dirty="0" smtClean="0" sz="1400" spc="-185">
                <a:latin typeface="Arial"/>
                <a:cs typeface="Arial"/>
              </a:rPr>
              <a:t>امب</a:t>
            </a:r>
            <a:r>
              <a:rPr dirty="0" smtClean="0" sz="1400" spc="30">
                <a:latin typeface="Arial"/>
                <a:cs typeface="Arial"/>
              </a:rPr>
              <a:t> </a:t>
            </a:r>
            <a:r>
              <a:rPr dirty="0" smtClean="0" sz="1400" spc="-165">
                <a:latin typeface="Arial"/>
                <a:cs typeface="Arial"/>
              </a:rPr>
              <a:t>ى</a:t>
            </a:r>
            <a:r>
              <a:rPr dirty="0" smtClean="0" sz="1400" spc="-290">
                <a:latin typeface="Arial"/>
                <a:cs typeface="Arial"/>
              </a:rPr>
              <a:t>ض</a:t>
            </a:r>
            <a:r>
              <a:rPr dirty="0" smtClean="0" sz="1400" spc="0">
                <a:latin typeface="Arial"/>
                <a:cs typeface="Arial"/>
              </a:rPr>
              <a:t>رو</a:t>
            </a:r>
            <a:r>
              <a:rPr dirty="0" smtClean="0" sz="1400" spc="40">
                <a:latin typeface="Arial"/>
                <a:cs typeface="Arial"/>
              </a:rPr>
              <a:t> </a:t>
            </a:r>
            <a:r>
              <a:rPr dirty="0" smtClean="0" sz="1400" spc="-150">
                <a:latin typeface="Arial"/>
                <a:cs typeface="Arial"/>
              </a:rPr>
              <a:t>ع</a:t>
            </a:r>
            <a:r>
              <a:rPr dirty="0" smtClean="0" sz="1400" spc="-365">
                <a:latin typeface="Arial"/>
                <a:cs typeface="Arial"/>
              </a:rPr>
              <a:t>ن</a:t>
            </a:r>
            <a:r>
              <a:rPr dirty="0" smtClean="0" sz="1400" spc="-459">
                <a:latin typeface="Arial"/>
                <a:cs typeface="Arial"/>
              </a:rPr>
              <a:t>ق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45">
                <a:latin typeface="Arial"/>
                <a:cs typeface="Arial"/>
              </a:rPr>
              <a:t> </a:t>
            </a:r>
            <a:r>
              <a:rPr dirty="0" smtClean="0" sz="1400" spc="-254">
                <a:latin typeface="Arial"/>
                <a:cs typeface="Arial"/>
              </a:rPr>
              <a:t>ف</a:t>
            </a:r>
            <a:r>
              <a:rPr dirty="0" smtClean="0" sz="1400" spc="-200">
                <a:latin typeface="Arial"/>
                <a:cs typeface="Arial"/>
              </a:rPr>
              <a:t>ق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3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م</a:t>
            </a:r>
            <a:r>
              <a:rPr dirty="0" smtClean="0" sz="1400" spc="-430">
                <a:latin typeface="Arial"/>
                <a:cs typeface="Arial"/>
              </a:rPr>
              <a:t>س</a:t>
            </a:r>
            <a:r>
              <a:rPr dirty="0" smtClean="0" sz="1400" spc="-445">
                <a:latin typeface="Arial"/>
                <a:cs typeface="Arial"/>
              </a:rPr>
              <a:t>ق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30">
                <a:latin typeface="Arial"/>
                <a:cs typeface="Arial"/>
              </a:rPr>
              <a:t> </a:t>
            </a:r>
            <a:r>
              <a:rPr dirty="0" smtClean="0" sz="1400" spc="55">
                <a:latin typeface="Arial"/>
                <a:cs typeface="Arial"/>
              </a:rPr>
              <a:t>,</a:t>
            </a:r>
            <a:r>
              <a:rPr dirty="0" smtClean="0" sz="1400" spc="3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-10">
                <a:latin typeface="Arial"/>
                <a:cs typeface="Arial"/>
              </a:rPr>
              <a:t>و</a:t>
            </a:r>
            <a:r>
              <a:rPr dirty="0" smtClean="0" sz="1400" spc="-45">
                <a:latin typeface="Arial"/>
                <a:cs typeface="Arial"/>
              </a:rPr>
              <a:t>ع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114">
                <a:latin typeface="Arial"/>
                <a:cs typeface="Arial"/>
              </a:rPr>
              <a:t>ملا</a:t>
            </a:r>
            <a:r>
              <a:rPr dirty="0" smtClean="0" sz="1400" spc="3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م</a:t>
            </a:r>
            <a:r>
              <a:rPr dirty="0" smtClean="0" sz="1400" spc="235">
                <a:latin typeface="Arial"/>
                <a:cs typeface="Arial"/>
              </a:rPr>
              <a:t>ه</a:t>
            </a:r>
            <a:r>
              <a:rPr dirty="0" smtClean="0" sz="1400" spc="30">
                <a:latin typeface="Arial"/>
                <a:cs typeface="Arial"/>
              </a:rPr>
              <a:t> </a:t>
            </a:r>
            <a:r>
              <a:rPr dirty="0" smtClean="0" sz="1400" spc="-60">
                <a:latin typeface="Arial"/>
                <a:cs typeface="Arial"/>
              </a:rPr>
              <a:t>ءلاؤ</a:t>
            </a:r>
            <a:r>
              <a:rPr dirty="0" smtClean="0" sz="1400" spc="225">
                <a:latin typeface="Arial"/>
                <a:cs typeface="Arial"/>
              </a:rPr>
              <a:t>ه</a:t>
            </a:r>
            <a:r>
              <a:rPr dirty="0" smtClean="0" sz="1400" spc="0">
                <a:latin typeface="Arial"/>
                <a:cs typeface="Arial"/>
              </a:rPr>
              <a:t>و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5"/>
              </a:spcBef>
            </a:pPr>
            <a:endParaRPr sz="500"/>
          </a:p>
          <a:p>
            <a:pPr algn="r" marR="31750">
              <a:lnSpc>
                <a:spcPct val="100000"/>
              </a:lnSpc>
            </a:pPr>
            <a:r>
              <a:rPr dirty="0" smtClean="0" sz="1400">
                <a:latin typeface="Arial"/>
                <a:cs typeface="Arial"/>
              </a:rPr>
              <a:t>.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-135">
                <a:latin typeface="Arial"/>
                <a:cs typeface="Arial"/>
              </a:rPr>
              <a:t>ة</a:t>
            </a:r>
            <a:r>
              <a:rPr dirty="0" smtClean="0" sz="1400" spc="-290">
                <a:latin typeface="Arial"/>
                <a:cs typeface="Arial"/>
              </a:rPr>
              <a:t>ي</a:t>
            </a:r>
            <a:r>
              <a:rPr dirty="0" smtClean="0" sz="1400" spc="-459">
                <a:latin typeface="Arial"/>
                <a:cs typeface="Arial"/>
              </a:rPr>
              <a:t>ق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10">
                <a:latin typeface="Arial"/>
                <a:cs typeface="Arial"/>
              </a:rPr>
              <a:t>و</a:t>
            </a:r>
            <a:r>
              <a:rPr dirty="0" smtClean="0" sz="1400" spc="-575">
                <a:latin typeface="Arial"/>
                <a:cs typeface="Arial"/>
              </a:rPr>
              <a:t>س</a:t>
            </a:r>
            <a:r>
              <a:rPr dirty="0" smtClean="0" sz="1400" spc="-509">
                <a:latin typeface="Arial"/>
                <a:cs typeface="Arial"/>
              </a:rPr>
              <a:t>ت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-25">
                <a:latin typeface="Arial"/>
                <a:cs typeface="Arial"/>
              </a:rPr>
              <a:t>امزلاا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ةهجاومل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ى</a:t>
            </a:r>
            <a:r>
              <a:rPr dirty="0" smtClean="0" sz="1400" spc="-200">
                <a:latin typeface="Arial"/>
                <a:cs typeface="Arial"/>
              </a:rPr>
              <a:t>لول</a:t>
            </a:r>
            <a:r>
              <a:rPr dirty="0" smtClean="0" sz="1400" spc="-8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135">
                <a:latin typeface="Arial"/>
                <a:cs typeface="Arial"/>
              </a:rPr>
              <a:t>ة</a:t>
            </a:r>
            <a:r>
              <a:rPr dirty="0" smtClean="0" sz="1400" spc="-305">
                <a:latin typeface="Arial"/>
                <a:cs typeface="Arial"/>
              </a:rPr>
              <a:t>ئ</a:t>
            </a:r>
            <a:r>
              <a:rPr dirty="0" smtClean="0" sz="1400" spc="-390">
                <a:latin typeface="Arial"/>
                <a:cs typeface="Arial"/>
              </a:rPr>
              <a:t>فلا</a:t>
            </a:r>
            <a:r>
              <a:rPr dirty="0" smtClean="0" sz="1400" spc="-390">
                <a:latin typeface="Arial"/>
                <a:cs typeface="Arial"/>
              </a:rPr>
              <a:t> </a:t>
            </a:r>
            <a:r>
              <a:rPr dirty="0" smtClean="0" sz="1400" spc="40">
                <a:latin typeface="Arial"/>
                <a:cs typeface="Arial"/>
              </a:rPr>
              <a:t>ن</a:t>
            </a:r>
            <a:r>
              <a:rPr dirty="0" smtClean="0" sz="1400" spc="20">
                <a:latin typeface="Arial"/>
                <a:cs typeface="Arial"/>
              </a:rPr>
              <a:t>م</a:t>
            </a:r>
            <a:r>
              <a:rPr dirty="0" smtClean="0" sz="1400" spc="-355">
                <a:latin typeface="Arial"/>
                <a:cs typeface="Arial"/>
              </a:rPr>
              <a:t>ض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-10">
                <a:latin typeface="Arial"/>
                <a:cs typeface="Arial"/>
              </a:rPr>
              <a:t>و</a:t>
            </a:r>
            <a:r>
              <a:rPr dirty="0" smtClean="0" sz="1400" spc="-480">
                <a:latin typeface="Arial"/>
                <a:cs typeface="Arial"/>
              </a:rPr>
              <a:t>كت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نا</a:t>
            </a:r>
            <a:endParaRPr sz="1400">
              <a:latin typeface="Arial"/>
              <a:cs typeface="Arial"/>
            </a:endParaRPr>
          </a:p>
          <a:p>
            <a:pPr algn="just" marL="12700" marR="12700">
              <a:lnSpc>
                <a:spcPct val="144300"/>
              </a:lnSpc>
            </a:pP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90">
                <a:latin typeface="Arial"/>
                <a:cs typeface="Arial"/>
              </a:rPr>
              <a:t>س</a:t>
            </a:r>
            <a:r>
              <a:rPr dirty="0" smtClean="0" sz="1400" spc="-575">
                <a:latin typeface="Arial"/>
                <a:cs typeface="Arial"/>
              </a:rPr>
              <a:t>ف</a:t>
            </a:r>
            <a:r>
              <a:rPr dirty="0" smtClean="0" sz="1400" spc="-105">
                <a:latin typeface="Arial"/>
                <a:cs typeface="Arial"/>
              </a:rPr>
              <a:t>ا</a:t>
            </a:r>
            <a:r>
              <a:rPr dirty="0" smtClean="0" sz="1400" spc="-260">
                <a:latin typeface="Arial"/>
                <a:cs typeface="Arial"/>
              </a:rPr>
              <a:t>ن</a:t>
            </a:r>
            <a:r>
              <a:rPr dirty="0" smtClean="0" sz="1400" spc="-114">
                <a:latin typeface="Arial"/>
                <a:cs typeface="Arial"/>
              </a:rPr>
              <a:t>ملا</a:t>
            </a:r>
            <a:r>
              <a:rPr dirty="0" smtClean="0" sz="1400" spc="55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ى</a:t>
            </a:r>
            <a:r>
              <a:rPr dirty="0" smtClean="0" sz="1400" spc="-225">
                <a:latin typeface="Arial"/>
                <a:cs typeface="Arial"/>
              </a:rPr>
              <a:t>لع</a:t>
            </a:r>
            <a:r>
              <a:rPr dirty="0" smtClean="0" sz="1400" spc="6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ة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290">
                <a:latin typeface="Arial"/>
                <a:cs typeface="Arial"/>
              </a:rPr>
              <a:t>قلا</a:t>
            </a:r>
            <a:r>
              <a:rPr dirty="0" smtClean="0" sz="1400" spc="60">
                <a:latin typeface="Arial"/>
                <a:cs typeface="Arial"/>
              </a:rPr>
              <a:t> 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200">
                <a:latin typeface="Arial"/>
                <a:cs typeface="Arial"/>
              </a:rPr>
              <a:t>هي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420">
                <a:latin typeface="Arial"/>
                <a:cs typeface="Arial"/>
              </a:rPr>
              <a:t>ل</a:t>
            </a:r>
            <a:r>
              <a:rPr dirty="0" smtClean="0" sz="1400" spc="6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-10">
                <a:latin typeface="Arial"/>
                <a:cs typeface="Arial"/>
              </a:rPr>
              <a:t>و</a:t>
            </a:r>
            <a:r>
              <a:rPr dirty="0" smtClean="0" sz="1400" spc="-425">
                <a:latin typeface="Arial"/>
                <a:cs typeface="Arial"/>
              </a:rPr>
              <a:t>كي</a:t>
            </a:r>
            <a:r>
              <a:rPr dirty="0" smtClean="0" sz="1400" spc="-420">
                <a:latin typeface="Arial"/>
                <a:cs typeface="Arial"/>
              </a:rPr>
              <a:t>ل</a:t>
            </a:r>
            <a:r>
              <a:rPr dirty="0" smtClean="0" sz="1400" spc="50">
                <a:latin typeface="Arial"/>
                <a:cs typeface="Arial"/>
              </a:rPr>
              <a:t> </a:t>
            </a:r>
            <a:r>
              <a:rPr dirty="0" smtClean="0" sz="1400" spc="-204">
                <a:latin typeface="Arial"/>
                <a:cs typeface="Arial"/>
              </a:rPr>
              <a:t>ةءافكلا</a:t>
            </a:r>
            <a:r>
              <a:rPr dirty="0" smtClean="0" sz="1400" spc="60">
                <a:latin typeface="Arial"/>
                <a:cs typeface="Arial"/>
              </a:rPr>
              <a:t> </a:t>
            </a:r>
            <a:r>
              <a:rPr dirty="0" smtClean="0" sz="1400" spc="-320">
                <a:latin typeface="Arial"/>
                <a:cs typeface="Arial"/>
              </a:rPr>
              <a:t>عف</a:t>
            </a:r>
            <a:r>
              <a:rPr dirty="0" smtClean="0" sz="1400" spc="-250">
                <a:latin typeface="Arial"/>
                <a:cs typeface="Arial"/>
              </a:rPr>
              <a:t>ر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7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ء</a:t>
            </a:r>
            <a:r>
              <a:rPr dirty="0" smtClean="0" sz="1400" spc="-1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</a:t>
            </a:r>
            <a:r>
              <a:rPr dirty="0" smtClean="0" sz="1400" spc="6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430">
                <a:latin typeface="Arial"/>
                <a:cs typeface="Arial"/>
              </a:rPr>
              <a:t>س</a:t>
            </a:r>
            <a:r>
              <a:rPr dirty="0" smtClean="0" sz="1400" spc="-360">
                <a:latin typeface="Arial"/>
                <a:cs typeface="Arial"/>
              </a:rPr>
              <a:t>حت</a:t>
            </a:r>
            <a:r>
              <a:rPr dirty="0" smtClean="0" sz="1400" spc="-360">
                <a:latin typeface="Arial"/>
                <a:cs typeface="Arial"/>
              </a:rPr>
              <a:t>و</a:t>
            </a:r>
            <a:r>
              <a:rPr dirty="0" smtClean="0" sz="1400" spc="5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555">
                <a:latin typeface="Arial"/>
                <a:cs typeface="Arial"/>
              </a:rPr>
              <a:t>و</a:t>
            </a:r>
            <a:r>
              <a:rPr dirty="0" smtClean="0" sz="1400" spc="-340">
                <a:latin typeface="Arial"/>
                <a:cs typeface="Arial"/>
              </a:rPr>
              <a:t>طت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45">
                <a:latin typeface="Arial"/>
                <a:cs typeface="Arial"/>
              </a:rPr>
              <a:t> </a:t>
            </a:r>
            <a:r>
              <a:rPr dirty="0" smtClean="0" sz="1400" spc="-165">
                <a:latin typeface="Arial"/>
                <a:cs typeface="Arial"/>
              </a:rPr>
              <a:t>ىلا</a:t>
            </a:r>
            <a:r>
              <a:rPr dirty="0" smtClean="0" sz="1400" spc="60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240">
                <a:latin typeface="Arial"/>
                <a:cs typeface="Arial"/>
              </a:rPr>
              <a:t>مئ</a:t>
            </a:r>
            <a:r>
              <a:rPr dirty="0" smtClean="0" sz="1400" spc="-24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60">
                <a:latin typeface="Arial"/>
                <a:cs typeface="Arial"/>
              </a:rPr>
              <a:t> </a:t>
            </a:r>
            <a:r>
              <a:rPr dirty="0" smtClean="0" sz="1400" spc="-190">
                <a:latin typeface="Arial"/>
                <a:cs typeface="Arial"/>
              </a:rPr>
              <a:t>ةسس</a:t>
            </a:r>
            <a:r>
              <a:rPr dirty="0" smtClean="0" sz="1400" spc="-90">
                <a:latin typeface="Arial"/>
                <a:cs typeface="Arial"/>
              </a:rPr>
              <a:t>ؤ</a:t>
            </a:r>
            <a:r>
              <a:rPr dirty="0" smtClean="0" sz="1400" spc="60">
                <a:latin typeface="Arial"/>
                <a:cs typeface="Arial"/>
              </a:rPr>
              <a:t>م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60">
                <a:latin typeface="Arial"/>
                <a:cs typeface="Arial"/>
              </a:rPr>
              <a:t> </a:t>
            </a:r>
            <a:r>
              <a:rPr dirty="0" smtClean="0" sz="1400" spc="15">
                <a:latin typeface="Arial"/>
                <a:cs typeface="Arial"/>
              </a:rPr>
              <a:t>ةجاح</a:t>
            </a:r>
            <a:r>
              <a:rPr dirty="0" smtClean="0" sz="1400" spc="15">
                <a:latin typeface="Arial"/>
                <a:cs typeface="Arial"/>
              </a:rPr>
              <a:t>     </a:t>
            </a:r>
            <a:r>
              <a:rPr dirty="0" smtClean="0" sz="1400" spc="9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)</a:t>
            </a:r>
            <a:r>
              <a:rPr dirty="0" smtClean="0" sz="1400" spc="0">
                <a:latin typeface="Calibri"/>
                <a:cs typeface="Calibri"/>
              </a:rPr>
              <a:t>2</a:t>
            </a:r>
            <a:r>
              <a:rPr dirty="0" smtClean="0" sz="1400" spc="0">
                <a:latin typeface="Calibri"/>
                <a:cs typeface="Calibri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459">
                <a:latin typeface="Arial"/>
                <a:cs typeface="Arial"/>
              </a:rPr>
              <a:t>ق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555">
                <a:latin typeface="Arial"/>
                <a:cs typeface="Arial"/>
              </a:rPr>
              <a:t>و</a:t>
            </a:r>
            <a:r>
              <a:rPr dirty="0" smtClean="0" sz="1400" spc="-430">
                <a:latin typeface="Arial"/>
                <a:cs typeface="Arial"/>
              </a:rPr>
              <a:t>س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40">
                <a:latin typeface="Arial"/>
                <a:cs typeface="Arial"/>
              </a:rPr>
              <a:t>ا</a:t>
            </a:r>
            <a:r>
              <a:rPr dirty="0" smtClean="0" sz="1400" spc="50">
                <a:latin typeface="Arial"/>
                <a:cs typeface="Arial"/>
              </a:rPr>
              <a:t>م</a:t>
            </a:r>
            <a:r>
              <a:rPr dirty="0" smtClean="0" sz="1400" spc="-60">
                <a:latin typeface="Arial"/>
                <a:cs typeface="Arial"/>
              </a:rPr>
              <a:t>زلاا</a:t>
            </a:r>
            <a:r>
              <a:rPr dirty="0" smtClean="0" sz="1400" spc="15">
                <a:latin typeface="Arial"/>
                <a:cs typeface="Arial"/>
              </a:rPr>
              <a:t> </a:t>
            </a:r>
            <a:r>
              <a:rPr dirty="0" smtClean="0" sz="1400" spc="65">
                <a:latin typeface="Arial"/>
                <a:cs typeface="Arial"/>
              </a:rPr>
              <a:t>ةهج</a:t>
            </a:r>
            <a:r>
              <a:rPr dirty="0" smtClean="0" sz="1400" spc="2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1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و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1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ل</a:t>
            </a:r>
            <a:r>
              <a:rPr dirty="0" smtClean="0" sz="1400" spc="-50">
                <a:latin typeface="Arial"/>
                <a:cs typeface="Arial"/>
              </a:rPr>
              <a:t>ح</a:t>
            </a:r>
            <a:r>
              <a:rPr dirty="0" smtClean="0" sz="1400" spc="15">
                <a:latin typeface="Arial"/>
                <a:cs typeface="Arial"/>
              </a:rPr>
              <a:t> </a:t>
            </a:r>
            <a:r>
              <a:rPr dirty="0" smtClean="0" sz="1400" spc="-400">
                <a:latin typeface="Arial"/>
                <a:cs typeface="Arial"/>
              </a:rPr>
              <a:t>يف</a:t>
            </a:r>
            <a:r>
              <a:rPr dirty="0" smtClean="0" sz="1400" spc="15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ب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375">
                <a:latin typeface="Arial"/>
                <a:cs typeface="Arial"/>
              </a:rPr>
              <a:t>صن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325">
                <a:latin typeface="Arial"/>
                <a:cs typeface="Arial"/>
              </a:rPr>
              <a:t>ربكاب</a:t>
            </a:r>
            <a:r>
              <a:rPr dirty="0" smtClean="0" sz="1400" spc="-325">
                <a:latin typeface="Arial"/>
                <a:cs typeface="Arial"/>
              </a:rPr>
              <a:t> </a:t>
            </a:r>
            <a:r>
              <a:rPr dirty="0" smtClean="0" sz="1400" spc="15">
                <a:latin typeface="Arial"/>
                <a:cs typeface="Arial"/>
              </a:rPr>
              <a:t>ك</a:t>
            </a:r>
            <a:r>
              <a:rPr dirty="0" smtClean="0" sz="1400" spc="-215">
                <a:latin typeface="Arial"/>
                <a:cs typeface="Arial"/>
              </a:rPr>
              <a:t>لذ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400">
                <a:latin typeface="Arial"/>
                <a:cs typeface="Arial"/>
              </a:rPr>
              <a:t>يف</a:t>
            </a:r>
            <a:r>
              <a:rPr dirty="0" smtClean="0" sz="1400" spc="1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م</a:t>
            </a:r>
            <a:r>
              <a:rPr dirty="0" smtClean="0" sz="1400" spc="150">
                <a:latin typeface="Arial"/>
                <a:cs typeface="Arial"/>
              </a:rPr>
              <a:t>ه</a:t>
            </a:r>
            <a:r>
              <a:rPr dirty="0" smtClean="0" sz="1400" spc="100">
                <a:latin typeface="Arial"/>
                <a:cs typeface="Arial"/>
              </a:rPr>
              <a:t>ا</a:t>
            </a:r>
            <a:r>
              <a:rPr dirty="0" smtClean="0" sz="1400" spc="-540">
                <a:latin typeface="Arial"/>
                <a:cs typeface="Arial"/>
              </a:rPr>
              <a:t>ست</a:t>
            </a:r>
            <a:r>
              <a:rPr dirty="0" smtClean="0" sz="1400" spc="20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45">
                <a:latin typeface="Arial"/>
                <a:cs typeface="Arial"/>
              </a:rPr>
              <a:t>ع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</a:t>
            </a:r>
            <a:r>
              <a:rPr dirty="0" smtClean="0" sz="1400" spc="1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ل</a:t>
            </a:r>
            <a:r>
              <a:rPr dirty="0" smtClean="0" sz="1400" spc="-10">
                <a:latin typeface="Arial"/>
                <a:cs typeface="Arial"/>
              </a:rPr>
              <a:t>و</a:t>
            </a:r>
            <a:r>
              <a:rPr dirty="0" smtClean="0" sz="1400" spc="-300">
                <a:latin typeface="Arial"/>
                <a:cs typeface="Arial"/>
              </a:rPr>
              <a:t>لح</a:t>
            </a:r>
            <a:r>
              <a:rPr dirty="0" smtClean="0" sz="1400" spc="-29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210">
                <a:latin typeface="Arial"/>
                <a:cs typeface="Arial"/>
              </a:rPr>
              <a:t>راك</a:t>
            </a:r>
            <a:r>
              <a:rPr dirty="0" smtClean="0" sz="1400" spc="-390">
                <a:latin typeface="Arial"/>
                <a:cs typeface="Arial"/>
              </a:rPr>
              <a:t>ف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 نا </a:t>
            </a:r>
            <a:r>
              <a:rPr dirty="0" smtClean="0" sz="1400" spc="-210">
                <a:latin typeface="Arial"/>
                <a:cs typeface="Arial"/>
              </a:rPr>
              <a:t>كش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-170">
                <a:latin typeface="Arial"/>
                <a:cs typeface="Arial"/>
              </a:rPr>
              <a:t>ل</a:t>
            </a:r>
            <a:r>
              <a:rPr dirty="0" smtClean="0" sz="1400" spc="-8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20">
                <a:latin typeface="Arial"/>
                <a:cs typeface="Arial"/>
              </a:rPr>
              <a:t> </a:t>
            </a:r>
            <a:r>
              <a:rPr dirty="0" smtClean="0" sz="1400" spc="55">
                <a:latin typeface="Arial"/>
                <a:cs typeface="Arial"/>
              </a:rPr>
              <a:t>,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31"/>
              </a:spcBef>
            </a:pPr>
            <a:endParaRPr sz="700"/>
          </a:p>
          <a:p>
            <a:pPr algn="r" marR="28575">
              <a:lnSpc>
                <a:spcPct val="100000"/>
              </a:lnSpc>
            </a:pPr>
            <a:r>
              <a:rPr dirty="0" smtClean="0" sz="1400"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43"/>
              </a:spcBef>
            </a:pPr>
            <a:endParaRPr sz="700"/>
          </a:p>
          <a:p>
            <a:pPr algn="just" marL="12700" marR="12700">
              <a:lnSpc>
                <a:spcPct val="100000"/>
              </a:lnSpc>
            </a:pP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-250">
                <a:latin typeface="Arial"/>
                <a:cs typeface="Arial"/>
              </a:rPr>
              <a:t>اكفا</a:t>
            </a:r>
            <a:r>
              <a:rPr dirty="0" smtClean="0" sz="1400" spc="3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ح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-215">
                <a:latin typeface="Arial"/>
                <a:cs typeface="Arial"/>
              </a:rPr>
              <a:t>طل</a:t>
            </a:r>
            <a:r>
              <a:rPr dirty="0" smtClean="0" sz="1400" spc="35">
                <a:latin typeface="Arial"/>
                <a:cs typeface="Arial"/>
              </a:rPr>
              <a:t> </a:t>
            </a:r>
            <a:r>
              <a:rPr dirty="0" smtClean="0" sz="1400" spc="-45">
                <a:latin typeface="Arial"/>
                <a:cs typeface="Arial"/>
              </a:rPr>
              <a:t>يع</a:t>
            </a:r>
            <a:r>
              <a:rPr dirty="0" smtClean="0" sz="1400" spc="-25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</a:t>
            </a:r>
            <a:r>
              <a:rPr dirty="0" smtClean="0" sz="1400" spc="2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565">
                <a:latin typeface="Arial"/>
                <a:cs typeface="Arial"/>
              </a:rPr>
              <a:t>كف</a:t>
            </a:r>
            <a:r>
              <a:rPr dirty="0" smtClean="0" sz="1400" spc="-590">
                <a:latin typeface="Arial"/>
                <a:cs typeface="Arial"/>
              </a:rPr>
              <a:t>ت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35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ى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3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105">
                <a:latin typeface="Arial"/>
                <a:cs typeface="Arial"/>
              </a:rPr>
              <a:t>سام</a:t>
            </a:r>
            <a:r>
              <a:rPr dirty="0" smtClean="0" sz="1400" spc="25">
                <a:latin typeface="Arial"/>
                <a:cs typeface="Arial"/>
              </a:rPr>
              <a:t> </a:t>
            </a:r>
            <a:r>
              <a:rPr dirty="0" smtClean="0" sz="1400" spc="45">
                <a:latin typeface="Arial"/>
                <a:cs typeface="Arial"/>
              </a:rPr>
              <a:t>ةج</a:t>
            </a:r>
            <a:r>
              <a:rPr dirty="0" smtClean="0" sz="1400" spc="10">
                <a:latin typeface="Arial"/>
                <a:cs typeface="Arial"/>
              </a:rPr>
              <a:t>ا</a:t>
            </a:r>
            <a:r>
              <a:rPr dirty="0" smtClean="0" sz="1400" spc="-155">
                <a:latin typeface="Arial"/>
                <a:cs typeface="Arial"/>
              </a:rPr>
              <a:t>حلا</a:t>
            </a:r>
            <a:r>
              <a:rPr dirty="0" smtClean="0" sz="1400" spc="3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ل</a:t>
            </a:r>
            <a:r>
              <a:rPr dirty="0" smtClean="0" sz="1400" spc="-270">
                <a:latin typeface="Arial"/>
                <a:cs typeface="Arial"/>
              </a:rPr>
              <a:t>عجي</a:t>
            </a:r>
            <a:r>
              <a:rPr dirty="0" smtClean="0" sz="1400" spc="45">
                <a:latin typeface="Arial"/>
                <a:cs typeface="Arial"/>
              </a:rPr>
              <a:t> 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140">
                <a:latin typeface="Arial"/>
                <a:cs typeface="Arial"/>
              </a:rPr>
              <a:t>ه</a:t>
            </a:r>
            <a:r>
              <a:rPr dirty="0" smtClean="0" sz="1400" spc="-35">
                <a:latin typeface="Arial"/>
                <a:cs typeface="Arial"/>
              </a:rPr>
              <a:t>ع</a:t>
            </a:r>
            <a:r>
              <a:rPr dirty="0" smtClean="0" sz="1400" spc="-35">
                <a:latin typeface="Arial"/>
                <a:cs typeface="Arial"/>
              </a:rPr>
              <a:t>و</a:t>
            </a:r>
            <a:r>
              <a:rPr dirty="0" smtClean="0" sz="1400" spc="-409">
                <a:latin typeface="Arial"/>
                <a:cs typeface="Arial"/>
              </a:rPr>
              <a:t>ن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660">
                <a:latin typeface="Arial"/>
                <a:cs typeface="Arial"/>
              </a:rPr>
              <a:t>و</a:t>
            </a:r>
            <a:r>
              <a:rPr dirty="0" smtClean="0" sz="1400" spc="40">
                <a:latin typeface="Arial"/>
                <a:cs typeface="Arial"/>
              </a:rPr>
              <a:t> </a:t>
            </a:r>
            <a:r>
              <a:rPr dirty="0" smtClean="0" sz="1400" spc="-5">
                <a:latin typeface="Arial"/>
                <a:cs typeface="Arial"/>
              </a:rPr>
              <a:t>ر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-295">
                <a:latin typeface="Arial"/>
                <a:cs typeface="Arial"/>
              </a:rPr>
              <a:t>مت</a:t>
            </a:r>
            <a:r>
              <a:rPr dirty="0" smtClean="0" sz="1400" spc="-300">
                <a:latin typeface="Arial"/>
                <a:cs typeface="Arial"/>
              </a:rPr>
              <a:t>س</a:t>
            </a:r>
            <a:r>
              <a:rPr dirty="0" smtClean="0" sz="1400" spc="-95">
                <a:latin typeface="Arial"/>
                <a:cs typeface="Arial"/>
              </a:rPr>
              <a:t>ا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30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555">
                <a:latin typeface="Arial"/>
                <a:cs typeface="Arial"/>
              </a:rPr>
              <a:t>ر</a:t>
            </a:r>
            <a:r>
              <a:rPr dirty="0" smtClean="0" sz="1400" spc="-1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</a:t>
            </a:r>
            <a:r>
              <a:rPr dirty="0" smtClean="0" sz="1400" spc="35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ت</a:t>
            </a:r>
            <a:r>
              <a:rPr dirty="0" smtClean="0" sz="1400" spc="-125">
                <a:latin typeface="Arial"/>
                <a:cs typeface="Arial"/>
              </a:rPr>
              <a:t>لا</a:t>
            </a:r>
            <a:r>
              <a:rPr dirty="0" smtClean="0" sz="1400" spc="-225">
                <a:latin typeface="Arial"/>
                <a:cs typeface="Arial"/>
              </a:rPr>
              <a:t>ك</a:t>
            </a:r>
            <a:r>
              <a:rPr dirty="0" smtClean="0" sz="1400" spc="-260">
                <a:latin typeface="Arial"/>
                <a:cs typeface="Arial"/>
              </a:rPr>
              <a:t>شم</a:t>
            </a:r>
            <a:r>
              <a:rPr dirty="0" smtClean="0" sz="1400" spc="-240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6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360">
                <a:latin typeface="Arial"/>
                <a:cs typeface="Arial"/>
              </a:rPr>
              <a:t>جت</a:t>
            </a:r>
            <a:r>
              <a:rPr dirty="0" smtClean="0" sz="1400" spc="-360">
                <a:latin typeface="Arial"/>
                <a:cs typeface="Arial"/>
              </a:rPr>
              <a:t>     </a:t>
            </a:r>
            <a:r>
              <a:rPr dirty="0" smtClean="0" sz="1400" spc="11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)</a:t>
            </a:r>
            <a:r>
              <a:rPr dirty="0" smtClean="0" sz="1400" spc="0">
                <a:latin typeface="Calibri"/>
                <a:cs typeface="Calibri"/>
              </a:rPr>
              <a:t>3</a:t>
            </a:r>
            <a:endParaRPr sz="1400">
              <a:latin typeface="Calibri"/>
              <a:cs typeface="Calibri"/>
            </a:endParaRPr>
          </a:p>
          <a:p>
            <a:pPr>
              <a:lnSpc>
                <a:spcPts val="700"/>
              </a:lnSpc>
              <a:spcBef>
                <a:spcPts val="47"/>
              </a:spcBef>
            </a:pPr>
            <a:endParaRPr sz="700"/>
          </a:p>
          <a:p>
            <a:pPr algn="r" marR="32384">
              <a:lnSpc>
                <a:spcPct val="100000"/>
              </a:lnSpc>
            </a:pPr>
            <a:r>
              <a:rPr dirty="0" smtClean="0" sz="1400">
                <a:latin typeface="Arial"/>
                <a:cs typeface="Arial"/>
              </a:rPr>
              <a:t>.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320">
                <a:latin typeface="Arial"/>
                <a:cs typeface="Arial"/>
              </a:rPr>
              <a:t>قيو</a:t>
            </a:r>
            <a:r>
              <a:rPr dirty="0" smtClean="0" sz="1400" spc="-490">
                <a:latin typeface="Arial"/>
                <a:cs typeface="Arial"/>
              </a:rPr>
              <a:t>س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ت</a:t>
            </a:r>
            <a:r>
              <a:rPr dirty="0" smtClean="0" sz="1400" spc="-25">
                <a:latin typeface="Arial"/>
                <a:cs typeface="Arial"/>
              </a:rPr>
              <a:t>امزلاا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25">
                <a:latin typeface="Arial"/>
                <a:cs typeface="Arial"/>
              </a:rPr>
              <a:t>ة</a:t>
            </a:r>
            <a:r>
              <a:rPr dirty="0" smtClean="0" sz="1400" spc="40">
                <a:latin typeface="Arial"/>
                <a:cs typeface="Arial"/>
              </a:rPr>
              <a:t>ج</a:t>
            </a:r>
            <a:r>
              <a:rPr dirty="0" smtClean="0" sz="1400" spc="-135">
                <a:latin typeface="Arial"/>
                <a:cs typeface="Arial"/>
              </a:rPr>
              <a:t>لاعم</a:t>
            </a:r>
            <a:r>
              <a:rPr dirty="0" smtClean="0" sz="1400" spc="-135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ي</a:t>
            </a:r>
            <a:r>
              <a:rPr dirty="0" smtClean="0" sz="1400" spc="-730">
                <a:latin typeface="Arial"/>
                <a:cs typeface="Arial"/>
              </a:rPr>
              <a:t>ف</a:t>
            </a:r>
            <a:r>
              <a:rPr dirty="0" smtClean="0" sz="1400" spc="-730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340">
                <a:latin typeface="Arial"/>
                <a:cs typeface="Arial"/>
              </a:rPr>
              <a:t>لاعف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300">
                <a:latin typeface="Arial"/>
                <a:cs typeface="Arial"/>
              </a:rPr>
              <a:t>ةركت</a:t>
            </a:r>
            <a:r>
              <a:rPr dirty="0" smtClean="0" sz="1400" spc="-415">
                <a:latin typeface="Arial"/>
                <a:cs typeface="Arial"/>
              </a:rPr>
              <a:t>ب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7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484">
                <a:latin typeface="Arial"/>
                <a:cs typeface="Arial"/>
              </a:rPr>
              <a:t>ق</a:t>
            </a:r>
            <a:r>
              <a:rPr dirty="0" smtClean="0" sz="1400" spc="-525">
                <a:latin typeface="Arial"/>
                <a:cs typeface="Arial"/>
              </a:rPr>
              <a:t>ي</a:t>
            </a:r>
            <a:r>
              <a:rPr dirty="0" smtClean="0" sz="1400" spc="0">
                <a:latin typeface="Arial"/>
                <a:cs typeface="Arial"/>
              </a:rPr>
              <a:t>ر</a:t>
            </a:r>
            <a:r>
              <a:rPr dirty="0" smtClean="0" sz="1400" spc="-20">
                <a:latin typeface="Arial"/>
                <a:cs typeface="Arial"/>
              </a:rPr>
              <a:t>ط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ل</a:t>
            </a:r>
            <a:r>
              <a:rPr dirty="0" smtClean="0" sz="1400" spc="-480">
                <a:latin typeface="Arial"/>
                <a:cs typeface="Arial"/>
              </a:rPr>
              <a:t>كت</a:t>
            </a:r>
            <a:r>
              <a:rPr dirty="0" smtClean="0" sz="1400" spc="-260">
                <a:latin typeface="Arial"/>
                <a:cs typeface="Arial"/>
              </a:rPr>
              <a:t>شم</a:t>
            </a:r>
            <a:r>
              <a:rPr dirty="0" smtClean="0" sz="1400" spc="-240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370">
                <a:latin typeface="Arial"/>
                <a:cs typeface="Arial"/>
              </a:rPr>
              <a:t>كلت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55">
                <a:latin typeface="Arial"/>
                <a:cs typeface="Arial"/>
              </a:rPr>
              <a:t>لحل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ة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50">
                <a:latin typeface="Arial"/>
                <a:cs typeface="Arial"/>
              </a:rPr>
              <a:t>ج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55"/>
              </a:spcBef>
            </a:pPr>
            <a:endParaRPr sz="1100"/>
          </a:p>
          <a:p>
            <a:pPr algn="r" marR="17145">
              <a:lnSpc>
                <a:spcPct val="100000"/>
              </a:lnSpc>
            </a:pPr>
            <a:r>
              <a:rPr dirty="0" smtClean="0" sz="1400" spc="-100" b="1">
                <a:latin typeface="Arial"/>
                <a:cs typeface="Arial"/>
              </a:rPr>
              <a:t>ي</a:t>
            </a:r>
            <a:r>
              <a:rPr dirty="0" smtClean="0" sz="1400" spc="-100" b="1">
                <a:latin typeface="Arial"/>
                <a:cs typeface="Arial"/>
              </a:rPr>
              <a:t>ع</a:t>
            </a:r>
            <a:r>
              <a:rPr dirty="0" smtClean="0" sz="1400" spc="-10" b="1">
                <a:latin typeface="Arial"/>
                <a:cs typeface="Arial"/>
              </a:rPr>
              <a:t>ا</a:t>
            </a:r>
            <a:r>
              <a:rPr dirty="0" smtClean="0" sz="1400" spc="-229" b="1">
                <a:latin typeface="Arial"/>
                <a:cs typeface="Arial"/>
              </a:rPr>
              <a:t>دبل</a:t>
            </a:r>
            <a:r>
              <a:rPr dirty="0" smtClean="0" sz="1400" spc="-114" b="1">
                <a:latin typeface="Arial"/>
                <a:cs typeface="Arial"/>
              </a:rPr>
              <a:t>ا</a:t>
            </a:r>
            <a:r>
              <a:rPr dirty="0" smtClean="0" sz="1400" spc="0" b="1">
                <a:latin typeface="Arial"/>
                <a:cs typeface="Arial"/>
              </a:rPr>
              <a:t>ا </a:t>
            </a:r>
            <a:r>
              <a:rPr dirty="0" smtClean="0" sz="1400" spc="-10" b="1">
                <a:latin typeface="Arial"/>
                <a:cs typeface="Arial"/>
              </a:rPr>
              <a:t>ر</a:t>
            </a:r>
            <a:r>
              <a:rPr dirty="0" smtClean="0" sz="1400" spc="-484" b="1">
                <a:latin typeface="Arial"/>
                <a:cs typeface="Arial"/>
              </a:rPr>
              <a:t>يكف</a:t>
            </a:r>
            <a:r>
              <a:rPr dirty="0" smtClean="0" sz="1400" spc="-480" b="1">
                <a:latin typeface="Arial"/>
                <a:cs typeface="Arial"/>
              </a:rPr>
              <a:t>ت</a:t>
            </a:r>
            <a:r>
              <a:rPr dirty="0" smtClean="0" sz="1400" spc="-310" b="1">
                <a:latin typeface="Arial"/>
                <a:cs typeface="Arial"/>
              </a:rPr>
              <a:t>ل</a:t>
            </a:r>
            <a:r>
              <a:rPr dirty="0" smtClean="0" sz="1400" spc="0" b="1">
                <a:latin typeface="Arial"/>
                <a:cs typeface="Arial"/>
              </a:rPr>
              <a:t>ا </a:t>
            </a:r>
            <a:r>
              <a:rPr dirty="0" smtClean="0" sz="1400" spc="-15" b="1">
                <a:latin typeface="Arial"/>
                <a:cs typeface="Arial"/>
              </a:rPr>
              <a:t>ت</a:t>
            </a:r>
            <a:r>
              <a:rPr dirty="0" smtClean="0" sz="1400" spc="-5" b="1">
                <a:latin typeface="Arial"/>
                <a:cs typeface="Arial"/>
              </a:rPr>
              <a:t>ا</a:t>
            </a:r>
            <a:r>
              <a:rPr dirty="0" smtClean="0" sz="1400" spc="-215" b="1">
                <a:latin typeface="Arial"/>
                <a:cs typeface="Arial"/>
              </a:rPr>
              <a:t>ز</a:t>
            </a:r>
            <a:r>
              <a:rPr dirty="0" smtClean="0" sz="1400" spc="-315" b="1">
                <a:latin typeface="Arial"/>
                <a:cs typeface="Arial"/>
              </a:rPr>
              <a:t>ي</a:t>
            </a:r>
            <a:r>
              <a:rPr dirty="0" smtClean="0" sz="1400" spc="65" b="1">
                <a:latin typeface="Arial"/>
                <a:cs typeface="Arial"/>
              </a:rPr>
              <a:t>م</a:t>
            </a:r>
            <a:r>
              <a:rPr dirty="0" smtClean="0" sz="1400" spc="75" b="1">
                <a:latin typeface="Arial"/>
                <a:cs typeface="Arial"/>
              </a:rPr>
              <a:t>م</a:t>
            </a:r>
            <a:r>
              <a:rPr dirty="0" smtClean="0" sz="1400" spc="75" b="1">
                <a:latin typeface="Arial"/>
                <a:cs typeface="Arial"/>
              </a:rPr>
              <a:t>و</a:t>
            </a:r>
            <a:r>
              <a:rPr dirty="0" smtClean="0" sz="1400" spc="-5" b="1">
                <a:latin typeface="Arial"/>
                <a:cs typeface="Arial"/>
              </a:rPr>
              <a:t> </a:t>
            </a:r>
            <a:r>
              <a:rPr dirty="0" smtClean="0" sz="1400" spc="-10" b="1">
                <a:latin typeface="Arial"/>
                <a:cs typeface="Arial"/>
              </a:rPr>
              <a:t>ل</a:t>
            </a:r>
            <a:r>
              <a:rPr dirty="0" smtClean="0" sz="1400" spc="-60" b="1">
                <a:latin typeface="Arial"/>
                <a:cs typeface="Arial"/>
              </a:rPr>
              <a:t>ح</a:t>
            </a:r>
            <a:r>
              <a:rPr dirty="0" smtClean="0" sz="1400" spc="-35" b="1">
                <a:latin typeface="Arial"/>
                <a:cs typeface="Arial"/>
              </a:rPr>
              <a:t>ا</a:t>
            </a:r>
            <a:r>
              <a:rPr dirty="0" smtClean="0" sz="1400" spc="35" b="1">
                <a:latin typeface="Arial"/>
                <a:cs typeface="Arial"/>
              </a:rPr>
              <a:t>رم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44"/>
              </a:spcBef>
            </a:pPr>
            <a:endParaRPr sz="1100"/>
          </a:p>
          <a:p>
            <a:pPr algn="r" marR="13970">
              <a:lnSpc>
                <a:spcPct val="100000"/>
              </a:lnSpc>
            </a:pPr>
            <a:r>
              <a:rPr dirty="0" smtClean="0" sz="1400" spc="-10">
                <a:latin typeface="Arial"/>
                <a:cs typeface="Arial"/>
              </a:rPr>
              <a:t>.</a:t>
            </a:r>
            <a:r>
              <a:rPr dirty="0" smtClean="0" sz="1400" spc="0">
                <a:latin typeface="Arial"/>
                <a:cs typeface="Arial"/>
              </a:rPr>
              <a:t>: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80">
                <a:latin typeface="Arial"/>
                <a:cs typeface="Arial"/>
              </a:rPr>
              <a:t>يه</a:t>
            </a:r>
            <a:r>
              <a:rPr dirty="0" smtClean="0" sz="1400" spc="80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434">
                <a:latin typeface="Arial"/>
                <a:cs typeface="Arial"/>
              </a:rPr>
              <a:t>ل</a:t>
            </a:r>
            <a:r>
              <a:rPr dirty="0" smtClean="0" sz="1400" spc="-145">
                <a:latin typeface="Arial"/>
                <a:cs typeface="Arial"/>
              </a:rPr>
              <a:t>ا</a:t>
            </a:r>
            <a:r>
              <a:rPr dirty="0" smtClean="0" sz="1400" spc="-484">
                <a:latin typeface="Arial"/>
                <a:cs typeface="Arial"/>
              </a:rPr>
              <a:t>ت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25">
                <a:latin typeface="Arial"/>
                <a:cs typeface="Arial"/>
              </a:rPr>
              <a:t>لح</a:t>
            </a:r>
            <a:r>
              <a:rPr dirty="0" smtClean="0" sz="1400" spc="-20">
                <a:latin typeface="Arial"/>
                <a:cs typeface="Arial"/>
              </a:rPr>
              <a:t>ا</a:t>
            </a:r>
            <a:r>
              <a:rPr dirty="0" smtClean="0" sz="1400" spc="40">
                <a:latin typeface="Arial"/>
                <a:cs typeface="Arial"/>
              </a:rPr>
              <a:t>رم</a:t>
            </a:r>
            <a:r>
              <a:rPr dirty="0" smtClean="0" sz="1400" spc="40">
                <a:latin typeface="Arial"/>
                <a:cs typeface="Arial"/>
              </a:rPr>
              <a:t> </a:t>
            </a:r>
            <a:r>
              <a:rPr dirty="0" smtClean="0" sz="1400" spc="-150">
                <a:latin typeface="Arial"/>
                <a:cs typeface="Arial"/>
              </a:rPr>
              <a:t>ع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5">
                <a:latin typeface="Arial"/>
                <a:cs typeface="Arial"/>
              </a:rPr>
              <a:t>ن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45">
                <a:latin typeface="Arial"/>
                <a:cs typeface="Arial"/>
              </a:rPr>
              <a:t>يع</a:t>
            </a:r>
            <a:r>
              <a:rPr dirty="0" smtClean="0" sz="1400" spc="-25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280">
                <a:latin typeface="Arial"/>
                <a:cs typeface="Arial"/>
              </a:rPr>
              <a:t>ري</a:t>
            </a:r>
            <a:r>
              <a:rPr dirty="0" smtClean="0" sz="1400" spc="-305">
                <a:latin typeface="Arial"/>
                <a:cs typeface="Arial"/>
              </a:rPr>
              <a:t>ك</a:t>
            </a:r>
            <a:r>
              <a:rPr dirty="0" smtClean="0" sz="1400" spc="-740">
                <a:latin typeface="Arial"/>
                <a:cs typeface="Arial"/>
              </a:rPr>
              <a:t>ف</a:t>
            </a:r>
            <a:r>
              <a:rPr dirty="0" smtClean="0" sz="1400" spc="-665">
                <a:latin typeface="Arial"/>
                <a:cs typeface="Arial"/>
              </a:rPr>
              <a:t>ت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1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125">
                <a:latin typeface="Arial"/>
                <a:cs typeface="Arial"/>
              </a:rPr>
              <a:t>لمع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310">
                <a:latin typeface="Arial"/>
                <a:cs typeface="Arial"/>
              </a:rPr>
              <a:t>ك</a:t>
            </a:r>
            <a:r>
              <a:rPr dirty="0" smtClean="0" sz="1400" spc="-660">
                <a:latin typeface="Arial"/>
                <a:cs typeface="Arial"/>
              </a:rPr>
              <a:t>تت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81341" y="8604757"/>
            <a:ext cx="5836285" cy="86804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r" marR="12700">
              <a:lnSpc>
                <a:spcPct val="100000"/>
              </a:lnSpc>
            </a:pPr>
            <a:r>
              <a:rPr dirty="0" smtClean="0" sz="1400" spc="-10">
                <a:latin typeface="Arial"/>
                <a:cs typeface="Arial"/>
              </a:rPr>
              <a:t>.</a:t>
            </a:r>
            <a:r>
              <a:rPr dirty="0" smtClean="0" sz="1400" spc="0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  <a:p>
            <a:pPr marL="12700" marR="12700" indent="5427345">
              <a:lnSpc>
                <a:spcPct val="145800"/>
              </a:lnSpc>
              <a:spcBef>
                <a:spcPts val="80"/>
              </a:spcBef>
              <a:tabLst>
                <a:tab pos="5683885" algn="l"/>
              </a:tabLst>
            </a:pPr>
            <a:r>
              <a:rPr dirty="0" smtClean="0" sz="1400">
                <a:latin typeface="Arial"/>
                <a:cs typeface="Arial"/>
              </a:rPr>
              <a:t>.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295">
                <a:latin typeface="Arial"/>
                <a:cs typeface="Arial"/>
              </a:rPr>
              <a:t>رفلا</a:t>
            </a:r>
            <a:r>
              <a:rPr dirty="0" smtClean="0" sz="1400" spc="-165">
                <a:latin typeface="Arial"/>
                <a:cs typeface="Arial"/>
              </a:rPr>
              <a:t> </a:t>
            </a:r>
            <a:r>
              <a:rPr dirty="0" smtClean="0" sz="1400" spc="-45">
                <a:latin typeface="Arial"/>
                <a:cs typeface="Arial"/>
              </a:rPr>
              <a:t>لم</a:t>
            </a:r>
            <a:r>
              <a:rPr dirty="0" smtClean="0" sz="1400" spc="-60">
                <a:latin typeface="Arial"/>
                <a:cs typeface="Arial"/>
              </a:rPr>
              <a:t>ع</a:t>
            </a:r>
            <a:r>
              <a:rPr dirty="0" smtClean="0" sz="1400" spc="-355">
                <a:latin typeface="Arial"/>
                <a:cs typeface="Arial"/>
              </a:rPr>
              <a:t>لاب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م</a:t>
            </a:r>
            <a:r>
              <a:rPr dirty="0" smtClean="0" sz="1400" spc="-340">
                <a:latin typeface="Arial"/>
                <a:cs typeface="Arial"/>
              </a:rPr>
              <a:t>ايقلاب</a:t>
            </a:r>
            <a:r>
              <a:rPr dirty="0" smtClean="0" sz="1400" spc="-34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220">
                <a:latin typeface="Arial"/>
                <a:cs typeface="Arial"/>
              </a:rPr>
              <a:t>رتلاو</a:t>
            </a:r>
            <a:r>
              <a:rPr dirty="0" smtClean="0" sz="1400" spc="-220">
                <a:latin typeface="Arial"/>
                <a:cs typeface="Arial"/>
              </a:rPr>
              <a:t> ي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240">
                <a:latin typeface="Arial"/>
                <a:cs typeface="Arial"/>
              </a:rPr>
              <a:t>عشل</a:t>
            </a:r>
            <a:r>
              <a:rPr dirty="0" smtClean="0" sz="1400" spc="-90">
                <a:latin typeface="Arial"/>
                <a:cs typeface="Arial"/>
              </a:rPr>
              <a:t>ا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فوخلاو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-265">
                <a:latin typeface="Arial"/>
                <a:cs typeface="Arial"/>
              </a:rPr>
              <a:t>قلقلا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7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150">
                <a:latin typeface="Arial"/>
                <a:cs typeface="Arial"/>
              </a:rPr>
              <a:t>لاح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ي</a:t>
            </a:r>
            <a:r>
              <a:rPr dirty="0" smtClean="0" sz="1400" spc="235">
                <a:latin typeface="Arial"/>
                <a:cs typeface="Arial"/>
              </a:rPr>
              <a:t>ه</a:t>
            </a:r>
            <a:r>
              <a:rPr dirty="0" smtClean="0" sz="1400" spc="235">
                <a:latin typeface="Arial"/>
                <a:cs typeface="Arial"/>
              </a:rPr>
              <a:t> :</a:t>
            </a:r>
            <a:r>
              <a:rPr dirty="0" smtClean="0" sz="1400" spc="-65">
                <a:latin typeface="Arial"/>
                <a:cs typeface="Arial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I</a:t>
            </a:r>
            <a:r>
              <a:rPr dirty="0" smtClean="0" sz="1400" spc="5">
                <a:latin typeface="Calibri"/>
                <a:cs typeface="Calibri"/>
              </a:rPr>
              <a:t>n</a:t>
            </a:r>
            <a:r>
              <a:rPr dirty="0" smtClean="0" sz="1400" spc="-10">
                <a:latin typeface="Calibri"/>
                <a:cs typeface="Calibri"/>
              </a:rPr>
              <a:t>c</a:t>
            </a:r>
            <a:r>
              <a:rPr dirty="0" smtClean="0" sz="1400" spc="-10">
                <a:latin typeface="Calibri"/>
                <a:cs typeface="Calibri"/>
              </a:rPr>
              <a:t>u</a:t>
            </a:r>
            <a:r>
              <a:rPr dirty="0" smtClean="0" sz="1400" spc="-10">
                <a:latin typeface="Calibri"/>
                <a:cs typeface="Calibri"/>
              </a:rPr>
              <a:t>b</a:t>
            </a:r>
            <a:r>
              <a:rPr dirty="0" smtClean="0" sz="1400" spc="5">
                <a:latin typeface="Calibri"/>
                <a:cs typeface="Calibri"/>
              </a:rPr>
              <a:t>a</a:t>
            </a:r>
            <a:r>
              <a:rPr dirty="0" smtClean="0" sz="1400" spc="0">
                <a:latin typeface="Calibri"/>
                <a:cs typeface="Calibri"/>
              </a:rPr>
              <a:t>tion </a:t>
            </a:r>
            <a:r>
              <a:rPr dirty="0" smtClean="0" sz="1400" spc="6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509">
                <a:latin typeface="Arial"/>
                <a:cs typeface="Arial"/>
              </a:rPr>
              <a:t>ضت</a:t>
            </a:r>
            <a:r>
              <a:rPr dirty="0" smtClean="0" sz="1400" spc="-65">
                <a:latin typeface="Arial"/>
                <a:cs typeface="Arial"/>
              </a:rPr>
              <a:t>ح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130">
                <a:latin typeface="Arial"/>
                <a:cs typeface="Arial"/>
              </a:rPr>
              <a:t>ة</a:t>
            </a:r>
            <a:r>
              <a:rPr dirty="0" smtClean="0" sz="1400" spc="-165">
                <a:latin typeface="Arial"/>
                <a:cs typeface="Arial"/>
              </a:rPr>
              <a:t>لح</a:t>
            </a:r>
            <a:r>
              <a:rPr dirty="0" smtClean="0" sz="1400" spc="-165">
                <a:latin typeface="Arial"/>
                <a:cs typeface="Arial"/>
              </a:rPr>
              <a:t>ر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75">
                <a:latin typeface="Arial"/>
                <a:cs typeface="Arial"/>
              </a:rPr>
              <a:t>	</a:t>
            </a:r>
            <a:r>
              <a:rPr dirty="0" smtClean="0" sz="1400" spc="-10">
                <a:latin typeface="Arial"/>
                <a:cs typeface="Arial"/>
              </a:rPr>
              <a:t>.</a:t>
            </a:r>
            <a:r>
              <a:rPr dirty="0" smtClean="0" sz="1400" spc="0">
                <a:latin typeface="Calibri"/>
                <a:cs typeface="Calibri"/>
              </a:rPr>
              <a:t>2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20025" y="8604757"/>
            <a:ext cx="5188585" cy="2355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120">
                <a:latin typeface="Arial"/>
                <a:cs typeface="Arial"/>
              </a:rPr>
              <a:t>ه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730">
                <a:latin typeface="Arial"/>
                <a:cs typeface="Arial"/>
              </a:rPr>
              <a:t>ف</a:t>
            </a:r>
            <a:r>
              <a:rPr dirty="0" smtClean="0" sz="1400" spc="-73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ع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ي</a:t>
            </a:r>
            <a:r>
              <a:rPr dirty="0" smtClean="0" sz="1400" spc="-10">
                <a:latin typeface="Arial"/>
                <a:cs typeface="Arial"/>
              </a:rPr>
              <a:t>ذ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ع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370">
                <a:latin typeface="Arial"/>
                <a:cs typeface="Arial"/>
              </a:rPr>
              <a:t>ض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114">
                <a:latin typeface="Arial"/>
                <a:cs typeface="Arial"/>
              </a:rPr>
              <a:t>ملا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ي</a:t>
            </a:r>
            <a:r>
              <a:rPr dirty="0" smtClean="0" sz="1400" spc="-730">
                <a:latin typeface="Arial"/>
                <a:cs typeface="Arial"/>
              </a:rPr>
              <a:t>ف</a:t>
            </a:r>
            <a:r>
              <a:rPr dirty="0" smtClean="0" sz="1400" spc="-730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225">
                <a:latin typeface="Arial"/>
                <a:cs typeface="Arial"/>
              </a:rPr>
              <a:t>لماش</a:t>
            </a:r>
            <a:r>
              <a:rPr dirty="0" smtClean="0" sz="1400" spc="-254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13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750">
                <a:latin typeface="Arial"/>
                <a:cs typeface="Arial"/>
              </a:rPr>
              <a:t>ف</a:t>
            </a:r>
            <a:r>
              <a:rPr dirty="0" smtClean="0" sz="1400" spc="-300">
                <a:latin typeface="Arial"/>
                <a:cs typeface="Arial"/>
              </a:rPr>
              <a:t>لخ</a:t>
            </a:r>
            <a:r>
              <a:rPr dirty="0" smtClean="0" sz="1400" spc="-29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75">
                <a:latin typeface="Arial"/>
                <a:cs typeface="Arial"/>
              </a:rPr>
              <a:t>ي</a:t>
            </a:r>
            <a:r>
              <a:rPr dirty="0" smtClean="0" sz="1400" spc="235">
                <a:latin typeface="Arial"/>
                <a:cs typeface="Arial"/>
              </a:rPr>
              <a:t>ه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:</a:t>
            </a:r>
            <a:r>
              <a:rPr dirty="0" smtClean="0" sz="1400" spc="20">
                <a:latin typeface="Arial"/>
                <a:cs typeface="Arial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P</a:t>
            </a:r>
            <a:r>
              <a:rPr dirty="0" smtClean="0" sz="1400" spc="0">
                <a:latin typeface="Calibri"/>
                <a:cs typeface="Calibri"/>
              </a:rPr>
              <a:t>re</a:t>
            </a:r>
            <a:r>
              <a:rPr dirty="0" smtClean="0" sz="1400" spc="-5">
                <a:latin typeface="Calibri"/>
                <a:cs typeface="Calibri"/>
              </a:rPr>
              <a:t>p</a:t>
            </a:r>
            <a:r>
              <a:rPr dirty="0" smtClean="0" sz="1400" spc="0">
                <a:latin typeface="Calibri"/>
                <a:cs typeface="Calibri"/>
              </a:rPr>
              <a:t>aration </a:t>
            </a:r>
            <a:r>
              <a:rPr dirty="0" smtClean="0" sz="1400" spc="7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35">
                <a:latin typeface="Arial"/>
                <a:cs typeface="Arial"/>
              </a:rPr>
              <a:t>ع</a:t>
            </a:r>
            <a:r>
              <a:rPr dirty="0" smtClean="0" sz="1400" spc="-170">
                <a:latin typeface="Arial"/>
                <a:cs typeface="Arial"/>
              </a:rPr>
              <a:t>ل</a:t>
            </a:r>
            <a:r>
              <a:rPr dirty="0" smtClean="0" sz="1400" spc="-8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 وا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-355">
                <a:latin typeface="Arial"/>
                <a:cs typeface="Arial"/>
              </a:rPr>
              <a:t>ضحت</a:t>
            </a:r>
            <a:r>
              <a:rPr dirty="0" smtClean="0" sz="1400" spc="-434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130">
                <a:latin typeface="Arial"/>
                <a:cs typeface="Arial"/>
              </a:rPr>
              <a:t>ة</a:t>
            </a:r>
            <a:r>
              <a:rPr dirty="0" smtClean="0" sz="1400" spc="-165">
                <a:latin typeface="Arial"/>
                <a:cs typeface="Arial"/>
              </a:rPr>
              <a:t>لح</a:t>
            </a:r>
            <a:r>
              <a:rPr dirty="0" smtClean="0" sz="1400" spc="-165">
                <a:latin typeface="Arial"/>
                <a:cs typeface="Arial"/>
              </a:rPr>
              <a:t>ر</a:t>
            </a:r>
            <a:r>
              <a:rPr dirty="0" smtClean="0" sz="1400" spc="75">
                <a:latin typeface="Arial"/>
                <a:cs typeface="Arial"/>
              </a:rPr>
              <a:t>م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77661" y="9559035"/>
            <a:ext cx="112204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Arial"/>
                <a:cs typeface="Arial"/>
              </a:rPr>
              <a:t>.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-140">
                <a:latin typeface="Arial"/>
                <a:cs typeface="Arial"/>
              </a:rPr>
              <a:t>لو</a:t>
            </a:r>
            <a:r>
              <a:rPr dirty="0" smtClean="0" sz="1400" spc="-165">
                <a:latin typeface="Arial"/>
                <a:cs typeface="Arial"/>
              </a:rPr>
              <a:t>ل</a:t>
            </a:r>
            <a:r>
              <a:rPr dirty="0" smtClean="0" sz="1400" spc="-50">
                <a:latin typeface="Arial"/>
                <a:cs typeface="Arial"/>
              </a:rPr>
              <a:t>ح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-35">
                <a:latin typeface="Arial"/>
                <a:cs typeface="Arial"/>
              </a:rPr>
              <a:t>ع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ث</a:t>
            </a:r>
            <a:r>
              <a:rPr dirty="0" smtClean="0" sz="1400" spc="-360">
                <a:latin typeface="Arial"/>
                <a:cs typeface="Arial"/>
              </a:rPr>
              <a:t>حب</a:t>
            </a:r>
            <a:r>
              <a:rPr dirty="0" smtClean="0" sz="1400" spc="-300">
                <a:latin typeface="Arial"/>
                <a:cs typeface="Arial"/>
              </a:rPr>
              <a:t>ل</a:t>
            </a:r>
            <a:r>
              <a:rPr dirty="0" smtClean="0" sz="1400" spc="-13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04800" y="307847"/>
            <a:ext cx="6952487" cy="0"/>
          </a:xfrm>
          <a:custGeom>
            <a:avLst/>
            <a:gdLst/>
            <a:ahLst/>
            <a:cxnLst/>
            <a:rect l="l" t="t" r="r" b="b"/>
            <a:pathLst>
              <a:path w="6952487" h="0">
                <a:moveTo>
                  <a:pt x="0" y="0"/>
                </a:moveTo>
                <a:lnTo>
                  <a:pt x="695248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10895" y="310895"/>
            <a:ext cx="24383" cy="6096"/>
          </a:xfrm>
          <a:custGeom>
            <a:avLst/>
            <a:gdLst/>
            <a:ahLst/>
            <a:cxnLst/>
            <a:rect l="l" t="t" r="r" b="b"/>
            <a:pathLst>
              <a:path w="24383" h="6096">
                <a:moveTo>
                  <a:pt x="0" y="3048"/>
                </a:moveTo>
                <a:lnTo>
                  <a:pt x="24383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16991" y="320039"/>
            <a:ext cx="6928104" cy="0"/>
          </a:xfrm>
          <a:custGeom>
            <a:avLst/>
            <a:gdLst/>
            <a:ahLst/>
            <a:cxnLst/>
            <a:rect l="l" t="t" r="r" b="b"/>
            <a:pathLst>
              <a:path w="6928104" h="0">
                <a:moveTo>
                  <a:pt x="0" y="0"/>
                </a:moveTo>
                <a:lnTo>
                  <a:pt x="692810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23088" y="323087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329184" y="332231"/>
            <a:ext cx="6903720" cy="0"/>
          </a:xfrm>
          <a:custGeom>
            <a:avLst/>
            <a:gdLst/>
            <a:ahLst/>
            <a:cxnLst/>
            <a:rect l="l" t="t" r="r" b="b"/>
            <a:pathLst>
              <a:path w="6903720" h="0">
                <a:moveTo>
                  <a:pt x="0" y="0"/>
                </a:moveTo>
                <a:lnTo>
                  <a:pt x="690372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7245095" y="310895"/>
            <a:ext cx="6096" cy="24383"/>
          </a:xfrm>
          <a:custGeom>
            <a:avLst/>
            <a:gdLst/>
            <a:ahLst/>
            <a:cxnLst/>
            <a:rect l="l" t="t" r="r" b="b"/>
            <a:pathLst>
              <a:path w="6096" h="24383">
                <a:moveTo>
                  <a:pt x="0" y="12191"/>
                </a:moveTo>
                <a:lnTo>
                  <a:pt x="6096" y="12191"/>
                </a:lnTo>
              </a:path>
            </a:pathLst>
          </a:custGeom>
          <a:ln w="25653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7226807" y="310895"/>
            <a:ext cx="24383" cy="6096"/>
          </a:xfrm>
          <a:custGeom>
            <a:avLst/>
            <a:gdLst/>
            <a:ahLst/>
            <a:cxnLst/>
            <a:rect l="l" t="t" r="r" b="b"/>
            <a:pathLst>
              <a:path w="24383" h="6096">
                <a:moveTo>
                  <a:pt x="0" y="3048"/>
                </a:moveTo>
                <a:lnTo>
                  <a:pt x="24383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07847" y="301751"/>
            <a:ext cx="0" cy="10090404"/>
          </a:xfrm>
          <a:custGeom>
            <a:avLst/>
            <a:gdLst/>
            <a:ahLst/>
            <a:cxnLst/>
            <a:rect l="l" t="t" r="r" b="b"/>
            <a:pathLst>
              <a:path w="0" h="10090404">
                <a:moveTo>
                  <a:pt x="0" y="0"/>
                </a:moveTo>
                <a:lnTo>
                  <a:pt x="0" y="10090404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313943" y="307847"/>
            <a:ext cx="0" cy="10078212"/>
          </a:xfrm>
          <a:custGeom>
            <a:avLst/>
            <a:gdLst/>
            <a:ahLst/>
            <a:cxnLst/>
            <a:rect l="l" t="t" r="r" b="b"/>
            <a:pathLst>
              <a:path w="0" h="10078212">
                <a:moveTo>
                  <a:pt x="0" y="0"/>
                </a:moveTo>
                <a:lnTo>
                  <a:pt x="0" y="10078212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320040" y="313943"/>
            <a:ext cx="0" cy="10066020"/>
          </a:xfrm>
          <a:custGeom>
            <a:avLst/>
            <a:gdLst/>
            <a:ahLst/>
            <a:cxnLst/>
            <a:rect l="l" t="t" r="r" b="b"/>
            <a:pathLst>
              <a:path w="0" h="10066020">
                <a:moveTo>
                  <a:pt x="0" y="0"/>
                </a:moveTo>
                <a:lnTo>
                  <a:pt x="0" y="1006602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326136" y="320039"/>
            <a:ext cx="0" cy="10053828"/>
          </a:xfrm>
          <a:custGeom>
            <a:avLst/>
            <a:gdLst/>
            <a:ahLst/>
            <a:cxnLst/>
            <a:rect l="l" t="t" r="r" b="b"/>
            <a:pathLst>
              <a:path w="0" h="10053828">
                <a:moveTo>
                  <a:pt x="0" y="0"/>
                </a:moveTo>
                <a:lnTo>
                  <a:pt x="0" y="10053828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332231" y="335279"/>
            <a:ext cx="0" cy="10023348"/>
          </a:xfrm>
          <a:custGeom>
            <a:avLst/>
            <a:gdLst/>
            <a:ahLst/>
            <a:cxnLst/>
            <a:rect l="l" t="t" r="r" b="b"/>
            <a:pathLst>
              <a:path w="0" h="10023348">
                <a:moveTo>
                  <a:pt x="0" y="0"/>
                </a:moveTo>
                <a:lnTo>
                  <a:pt x="0" y="100233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7248461" y="301751"/>
            <a:ext cx="0" cy="10078211"/>
          </a:xfrm>
          <a:custGeom>
            <a:avLst/>
            <a:gdLst/>
            <a:ahLst/>
            <a:cxnLst/>
            <a:rect l="l" t="t" r="r" b="b"/>
            <a:pathLst>
              <a:path w="0" h="10078211">
                <a:moveTo>
                  <a:pt x="0" y="0"/>
                </a:moveTo>
                <a:lnTo>
                  <a:pt x="0" y="10078211"/>
                </a:lnTo>
              </a:path>
            </a:pathLst>
          </a:custGeom>
          <a:ln w="189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7239317" y="316991"/>
            <a:ext cx="0" cy="10078212"/>
          </a:xfrm>
          <a:custGeom>
            <a:avLst/>
            <a:gdLst/>
            <a:ahLst/>
            <a:cxnLst/>
            <a:rect l="l" t="t" r="r" b="b"/>
            <a:pathLst>
              <a:path w="0" h="10078212">
                <a:moveTo>
                  <a:pt x="0" y="0"/>
                </a:moveTo>
                <a:lnTo>
                  <a:pt x="0" y="10078212"/>
                </a:lnTo>
              </a:path>
            </a:pathLst>
          </a:custGeom>
          <a:ln w="2501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7247826" y="335279"/>
            <a:ext cx="0" cy="10056875"/>
          </a:xfrm>
          <a:custGeom>
            <a:avLst/>
            <a:gdLst/>
            <a:ahLst/>
            <a:cxnLst/>
            <a:rect l="l" t="t" r="r" b="b"/>
            <a:pathLst>
              <a:path w="0" h="10056875">
                <a:moveTo>
                  <a:pt x="0" y="0"/>
                </a:moveTo>
                <a:lnTo>
                  <a:pt x="0" y="10056875"/>
                </a:lnTo>
              </a:path>
            </a:pathLst>
          </a:custGeom>
          <a:ln w="189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7233221" y="320039"/>
            <a:ext cx="0" cy="10056875"/>
          </a:xfrm>
          <a:custGeom>
            <a:avLst/>
            <a:gdLst/>
            <a:ahLst/>
            <a:cxnLst/>
            <a:rect l="l" t="t" r="r" b="b"/>
            <a:pathLst>
              <a:path w="0" h="10056875">
                <a:moveTo>
                  <a:pt x="0" y="0"/>
                </a:moveTo>
                <a:lnTo>
                  <a:pt x="0" y="10056875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7235634" y="313943"/>
            <a:ext cx="0" cy="10044683"/>
          </a:xfrm>
          <a:custGeom>
            <a:avLst/>
            <a:gdLst/>
            <a:ahLst/>
            <a:cxnLst/>
            <a:rect l="l" t="t" r="r" b="b"/>
            <a:pathLst>
              <a:path w="0" h="10044683">
                <a:moveTo>
                  <a:pt x="0" y="0"/>
                </a:moveTo>
                <a:lnTo>
                  <a:pt x="0" y="10044683"/>
                </a:lnTo>
              </a:path>
            </a:pathLst>
          </a:custGeom>
          <a:ln w="189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304800" y="10386059"/>
            <a:ext cx="6952487" cy="0"/>
          </a:xfrm>
          <a:custGeom>
            <a:avLst/>
            <a:gdLst/>
            <a:ahLst/>
            <a:cxnLst/>
            <a:rect l="l" t="t" r="r" b="b"/>
            <a:pathLst>
              <a:path w="6952487" h="0">
                <a:moveTo>
                  <a:pt x="0" y="0"/>
                </a:moveTo>
                <a:lnTo>
                  <a:pt x="695248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310895" y="10376916"/>
            <a:ext cx="24383" cy="6095"/>
          </a:xfrm>
          <a:custGeom>
            <a:avLst/>
            <a:gdLst/>
            <a:ahLst/>
            <a:cxnLst/>
            <a:rect l="l" t="t" r="r" b="b"/>
            <a:pathLst>
              <a:path w="24383" h="6095">
                <a:moveTo>
                  <a:pt x="0" y="3047"/>
                </a:moveTo>
                <a:lnTo>
                  <a:pt x="24383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316991" y="10373867"/>
            <a:ext cx="6928104" cy="0"/>
          </a:xfrm>
          <a:custGeom>
            <a:avLst/>
            <a:gdLst/>
            <a:ahLst/>
            <a:cxnLst/>
            <a:rect l="l" t="t" r="r" b="b"/>
            <a:pathLst>
              <a:path w="6928104" h="0">
                <a:moveTo>
                  <a:pt x="0" y="0"/>
                </a:moveTo>
                <a:lnTo>
                  <a:pt x="692810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323088" y="10364723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329184" y="10361676"/>
            <a:ext cx="6903720" cy="0"/>
          </a:xfrm>
          <a:custGeom>
            <a:avLst/>
            <a:gdLst/>
            <a:ahLst/>
            <a:cxnLst/>
            <a:rect l="l" t="t" r="r" b="b"/>
            <a:pathLst>
              <a:path w="6903720" h="0">
                <a:moveTo>
                  <a:pt x="0" y="0"/>
                </a:moveTo>
                <a:lnTo>
                  <a:pt x="690372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7245095" y="10358627"/>
            <a:ext cx="6096" cy="24384"/>
          </a:xfrm>
          <a:custGeom>
            <a:avLst/>
            <a:gdLst/>
            <a:ahLst/>
            <a:cxnLst/>
            <a:rect l="l" t="t" r="r" b="b"/>
            <a:pathLst>
              <a:path w="6096" h="24383">
                <a:moveTo>
                  <a:pt x="0" y="12191"/>
                </a:moveTo>
                <a:lnTo>
                  <a:pt x="6096" y="12191"/>
                </a:lnTo>
              </a:path>
            </a:pathLst>
          </a:custGeom>
          <a:ln w="2565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7232904" y="10358627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0292" y="906017"/>
            <a:ext cx="5897880" cy="20974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r" marR="12700">
              <a:lnSpc>
                <a:spcPct val="100000"/>
              </a:lnSpc>
              <a:tabLst>
                <a:tab pos="5610225" algn="l"/>
              </a:tabLst>
            </a:pPr>
            <a:r>
              <a:rPr dirty="0" smtClean="0" sz="1400" spc="-85">
                <a:latin typeface="Arial"/>
                <a:cs typeface="Arial"/>
              </a:rPr>
              <a:t>ى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ي</a:t>
            </a:r>
            <a:r>
              <a:rPr dirty="0" smtClean="0" sz="1400" spc="-20">
                <a:latin typeface="Arial"/>
                <a:cs typeface="Arial"/>
              </a:rPr>
              <a:t>د</a:t>
            </a:r>
            <a:r>
              <a:rPr dirty="0" smtClean="0" sz="1400" spc="0">
                <a:latin typeface="Arial"/>
                <a:cs typeface="Arial"/>
              </a:rPr>
              <a:t>ؤ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350">
                <a:latin typeface="Arial"/>
                <a:cs typeface="Arial"/>
              </a:rPr>
              <a:t>ي</a:t>
            </a:r>
            <a:r>
              <a:rPr dirty="0" smtClean="0" sz="1400" spc="-385">
                <a:latin typeface="Arial"/>
                <a:cs typeface="Arial"/>
              </a:rPr>
              <a:t>ت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ةر</a:t>
            </a:r>
            <a:r>
              <a:rPr dirty="0" smtClean="0" sz="1400" spc="-10">
                <a:latin typeface="Arial"/>
                <a:cs typeface="Arial"/>
              </a:rPr>
              <a:t>ا</a:t>
            </a:r>
            <a:r>
              <a:rPr dirty="0" smtClean="0" sz="1400" spc="-305">
                <a:latin typeface="Arial"/>
                <a:cs typeface="Arial"/>
              </a:rPr>
              <a:t>رش</a:t>
            </a:r>
            <a:r>
              <a:rPr dirty="0" smtClean="0" sz="1400" spc="-24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5">
                <a:latin typeface="Arial"/>
                <a:cs typeface="Arial"/>
              </a:rPr>
              <a:t>و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50">
                <a:latin typeface="Arial"/>
                <a:cs typeface="Arial"/>
              </a:rPr>
              <a:t>ة</a:t>
            </a:r>
            <a:r>
              <a:rPr dirty="0" smtClean="0" sz="1400" spc="-195">
                <a:latin typeface="Arial"/>
                <a:cs typeface="Arial"/>
              </a:rPr>
              <a:t>ض</a:t>
            </a:r>
            <a:r>
              <a:rPr dirty="0" smtClean="0" sz="1400" spc="35">
                <a:latin typeface="Arial"/>
                <a:cs typeface="Arial"/>
              </a:rPr>
              <a:t>مو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254">
                <a:latin typeface="Arial"/>
                <a:cs typeface="Arial"/>
              </a:rPr>
              <a:t>هب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ث</a:t>
            </a:r>
            <a:r>
              <a:rPr dirty="0" smtClean="0" sz="1400" spc="-20">
                <a:latin typeface="Arial"/>
                <a:cs typeface="Arial"/>
              </a:rPr>
              <a:t>د</a:t>
            </a:r>
            <a:r>
              <a:rPr dirty="0" smtClean="0" sz="1400" spc="-360">
                <a:latin typeface="Arial"/>
                <a:cs typeface="Arial"/>
              </a:rPr>
              <a:t>حت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350">
                <a:latin typeface="Arial"/>
                <a:cs typeface="Arial"/>
              </a:rPr>
              <a:t>ي</a:t>
            </a:r>
            <a:r>
              <a:rPr dirty="0" smtClean="0" sz="1400" spc="-385">
                <a:latin typeface="Arial"/>
                <a:cs typeface="Arial"/>
              </a:rPr>
              <a:t>ت</a:t>
            </a:r>
            <a:r>
              <a:rPr dirty="0" smtClean="0" sz="1400" spc="-434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130">
                <a:latin typeface="Arial"/>
                <a:cs typeface="Arial"/>
              </a:rPr>
              <a:t>ة</a:t>
            </a:r>
            <a:r>
              <a:rPr dirty="0" smtClean="0" sz="1400" spc="-175">
                <a:latin typeface="Arial"/>
                <a:cs typeface="Arial"/>
              </a:rPr>
              <a:t>لاحلا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ي</a:t>
            </a:r>
            <a:r>
              <a:rPr dirty="0" smtClean="0" sz="1400" spc="235">
                <a:latin typeface="Arial"/>
                <a:cs typeface="Arial"/>
              </a:rPr>
              <a:t>ه</a:t>
            </a:r>
            <a:r>
              <a:rPr dirty="0" smtClean="0" sz="1400" spc="235">
                <a:latin typeface="Arial"/>
                <a:cs typeface="Arial"/>
              </a:rPr>
              <a:t> :</a:t>
            </a:r>
            <a:r>
              <a:rPr dirty="0" smtClean="0" sz="1400" spc="20">
                <a:latin typeface="Arial"/>
                <a:cs typeface="Arial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I</a:t>
            </a:r>
            <a:r>
              <a:rPr dirty="0" smtClean="0" sz="1400" spc="0">
                <a:latin typeface="Calibri"/>
                <a:cs typeface="Calibri"/>
              </a:rPr>
              <a:t>llu</a:t>
            </a:r>
            <a:r>
              <a:rPr dirty="0" smtClean="0" sz="1400" spc="-10">
                <a:latin typeface="Calibri"/>
                <a:cs typeface="Calibri"/>
              </a:rPr>
              <a:t>m</a:t>
            </a:r>
            <a:r>
              <a:rPr dirty="0" smtClean="0" sz="1400" spc="0">
                <a:latin typeface="Calibri"/>
                <a:cs typeface="Calibri"/>
              </a:rPr>
              <a:t>in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5">
                <a:latin typeface="Calibri"/>
                <a:cs typeface="Calibri"/>
              </a:rPr>
              <a:t>t</a:t>
            </a:r>
            <a:r>
              <a:rPr dirty="0" smtClean="0" sz="1400" spc="0">
                <a:latin typeface="Calibri"/>
                <a:cs typeface="Calibri"/>
              </a:rPr>
              <a:t>ion</a:t>
            </a:r>
            <a:r>
              <a:rPr dirty="0" smtClean="0" sz="1400" spc="60">
                <a:latin typeface="Calibri"/>
                <a:cs typeface="Calibri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ق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-165">
                <a:latin typeface="Arial"/>
                <a:cs typeface="Arial"/>
              </a:rPr>
              <a:t>شلاا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55">
                <a:latin typeface="Arial"/>
                <a:cs typeface="Arial"/>
              </a:rPr>
              <a:t>ةلحرم</a:t>
            </a:r>
            <a:r>
              <a:rPr dirty="0" smtClean="0" sz="1400" spc="-55">
                <a:latin typeface="Arial"/>
                <a:cs typeface="Arial"/>
              </a:rPr>
              <a:t>	</a:t>
            </a:r>
            <a:r>
              <a:rPr dirty="0" smtClean="0" sz="1400" spc="-10">
                <a:latin typeface="Arial"/>
                <a:cs typeface="Arial"/>
              </a:rPr>
              <a:t>.</a:t>
            </a:r>
            <a:r>
              <a:rPr dirty="0" smtClean="0" sz="1400" spc="0">
                <a:latin typeface="Calibri"/>
                <a:cs typeface="Calibri"/>
              </a:rPr>
              <a:t>3</a:t>
            </a:r>
            <a:endParaRPr sz="1400">
              <a:latin typeface="Calibri"/>
              <a:cs typeface="Calibri"/>
            </a:endParaRPr>
          </a:p>
          <a:p>
            <a:pPr marL="436245" marR="12700" indent="-424180">
              <a:lnSpc>
                <a:spcPct val="145700"/>
              </a:lnSpc>
              <a:spcBef>
                <a:spcPts val="85"/>
              </a:spcBef>
              <a:tabLst>
                <a:tab pos="5744845" algn="l"/>
              </a:tabLst>
            </a:pPr>
            <a:r>
              <a:rPr dirty="0" smtClean="0" sz="1400" spc="-10">
                <a:latin typeface="Arial"/>
                <a:cs typeface="Arial"/>
              </a:rPr>
              <a:t>.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7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-70">
                <a:latin typeface="Arial"/>
                <a:cs typeface="Arial"/>
              </a:rPr>
              <a:t>ا</a:t>
            </a:r>
            <a:r>
              <a:rPr dirty="0" smtClean="0" sz="1400" spc="-210">
                <a:latin typeface="Arial"/>
                <a:cs typeface="Arial"/>
              </a:rPr>
              <a:t>ك</a:t>
            </a:r>
            <a:r>
              <a:rPr dirty="0" smtClean="0" sz="1400" spc="35">
                <a:latin typeface="Arial"/>
                <a:cs typeface="Arial"/>
              </a:rPr>
              <a:t>مو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55">
                <a:latin typeface="Arial"/>
                <a:cs typeface="Arial"/>
              </a:rPr>
              <a:t>,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50">
                <a:latin typeface="Arial"/>
                <a:cs typeface="Arial"/>
              </a:rPr>
              <a:t>ام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-445">
                <a:latin typeface="Arial"/>
                <a:cs typeface="Arial"/>
              </a:rPr>
              <a:t>ق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400">
                <a:latin typeface="Arial"/>
                <a:cs typeface="Arial"/>
              </a:rPr>
              <a:t>يف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ث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360">
                <a:latin typeface="Arial"/>
                <a:cs typeface="Arial"/>
              </a:rPr>
              <a:t>حت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220">
                <a:latin typeface="Arial"/>
                <a:cs typeface="Arial"/>
              </a:rPr>
              <a:t>يهف</a:t>
            </a:r>
            <a:r>
              <a:rPr dirty="0" smtClean="0" sz="1400" spc="-220">
                <a:latin typeface="Arial"/>
                <a:cs typeface="Arial"/>
              </a:rPr>
              <a:t> 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465">
                <a:latin typeface="Arial"/>
                <a:cs typeface="Arial"/>
              </a:rPr>
              <a:t>قب</a:t>
            </a:r>
            <a:r>
              <a:rPr dirty="0" smtClean="0" sz="1400" spc="-600">
                <a:latin typeface="Arial"/>
                <a:cs typeface="Arial"/>
              </a:rPr>
              <a:t>س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75">
                <a:latin typeface="Arial"/>
                <a:cs typeface="Arial"/>
              </a:rPr>
              <a:t> 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110">
                <a:latin typeface="Arial"/>
                <a:cs typeface="Arial"/>
              </a:rPr>
              <a:t>هدي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360">
                <a:latin typeface="Arial"/>
                <a:cs typeface="Arial"/>
              </a:rPr>
              <a:t>حت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-310">
                <a:latin typeface="Arial"/>
                <a:cs typeface="Arial"/>
              </a:rPr>
              <a:t>ك</a:t>
            </a:r>
            <a:r>
              <a:rPr dirty="0" smtClean="0" sz="1400" spc="-240">
                <a:latin typeface="Arial"/>
                <a:cs typeface="Arial"/>
              </a:rPr>
              <a:t>مي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-125">
                <a:latin typeface="Arial"/>
                <a:cs typeface="Arial"/>
              </a:rPr>
              <a:t>ةلاحلا</a:t>
            </a:r>
            <a:r>
              <a:rPr dirty="0" smtClean="0" sz="1400" spc="-12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ه</a:t>
            </a:r>
            <a:r>
              <a:rPr dirty="0" smtClean="0" sz="1400" spc="-10">
                <a:latin typeface="Arial"/>
                <a:cs typeface="Arial"/>
              </a:rPr>
              <a:t>ذ</a:t>
            </a:r>
            <a:r>
              <a:rPr dirty="0" smtClean="0" sz="1400" spc="114">
                <a:latin typeface="Arial"/>
                <a:cs typeface="Arial"/>
              </a:rPr>
              <a:t>هو</a:t>
            </a:r>
            <a:r>
              <a:rPr dirty="0" smtClean="0" sz="1400" spc="114">
                <a:latin typeface="Arial"/>
                <a:cs typeface="Arial"/>
              </a:rPr>
              <a:t> </a:t>
            </a:r>
            <a:r>
              <a:rPr dirty="0" smtClean="0" sz="1400" spc="55">
                <a:latin typeface="Arial"/>
                <a:cs typeface="Arial"/>
              </a:rPr>
              <a:t>,</a:t>
            </a:r>
            <a:r>
              <a:rPr dirty="0" smtClean="0" sz="1400" spc="55">
                <a:latin typeface="Arial"/>
                <a:cs typeface="Arial"/>
              </a:rPr>
              <a:t> </a:t>
            </a:r>
            <a:r>
              <a:rPr dirty="0" smtClean="0" sz="1400" spc="25">
                <a:latin typeface="Arial"/>
                <a:cs typeface="Arial"/>
              </a:rPr>
              <a:t>قزا</a:t>
            </a:r>
            <a:r>
              <a:rPr dirty="0" smtClean="0" sz="1400" spc="5">
                <a:latin typeface="Arial"/>
                <a:cs typeface="Arial"/>
              </a:rPr>
              <a:t>م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7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ج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-195">
                <a:latin typeface="Arial"/>
                <a:cs typeface="Arial"/>
              </a:rPr>
              <a:t>خل</a:t>
            </a:r>
            <a:r>
              <a:rPr dirty="0" smtClean="0" sz="1400" spc="-9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60">
                <a:latin typeface="Arial"/>
                <a:cs typeface="Arial"/>
              </a:rPr>
              <a:t>لح</a:t>
            </a:r>
            <a:r>
              <a:rPr dirty="0" smtClean="0" sz="1400" spc="-160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260">
                <a:latin typeface="Arial"/>
                <a:cs typeface="Arial"/>
              </a:rPr>
              <a:t>ةركف</a:t>
            </a:r>
            <a:r>
              <a:rPr dirty="0" smtClean="0" sz="1400" spc="-135">
                <a:latin typeface="Arial"/>
                <a:cs typeface="Arial"/>
              </a:rPr>
              <a:t> </a:t>
            </a:r>
            <a:r>
              <a:rPr dirty="0" smtClean="0" sz="1400" spc="-135">
                <a:latin typeface="Arial"/>
                <a:cs typeface="Arial"/>
              </a:rPr>
              <a:t>ة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750">
                <a:latin typeface="Arial"/>
                <a:cs typeface="Arial"/>
              </a:rPr>
              <a:t>ف</a:t>
            </a:r>
            <a:r>
              <a:rPr dirty="0" smtClean="0" sz="1400" spc="-140">
                <a:latin typeface="Arial"/>
                <a:cs typeface="Arial"/>
              </a:rPr>
              <a:t>مل</a:t>
            </a:r>
            <a:r>
              <a:rPr dirty="0" smtClean="0" sz="1400" spc="-8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310">
                <a:latin typeface="Arial"/>
                <a:cs typeface="Arial"/>
              </a:rPr>
              <a:t>لصل</a:t>
            </a:r>
            <a:r>
              <a:rPr dirty="0" smtClean="0" sz="1400" spc="-10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245">
                <a:latin typeface="Arial"/>
                <a:cs typeface="Arial"/>
              </a:rPr>
              <a:t>جئ</a:t>
            </a:r>
            <a:r>
              <a:rPr dirty="0" smtClean="0" sz="1400" spc="-95">
                <a:latin typeface="Arial"/>
                <a:cs typeface="Arial"/>
              </a:rPr>
              <a:t>ا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-434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75">
                <a:latin typeface="Arial"/>
                <a:cs typeface="Arial"/>
              </a:rPr>
              <a:t>ى</a:t>
            </a:r>
            <a:r>
              <a:rPr dirty="0" smtClean="0" sz="1400" spc="-225">
                <a:latin typeface="Arial"/>
                <a:cs typeface="Arial"/>
              </a:rPr>
              <a:t>لع</a:t>
            </a:r>
            <a:r>
              <a:rPr dirty="0" smtClean="0" sz="1400" spc="-225">
                <a:latin typeface="Arial"/>
                <a:cs typeface="Arial"/>
              </a:rPr>
              <a:t> </a:t>
            </a:r>
            <a:r>
              <a:rPr dirty="0" smtClean="0" sz="1400" spc="-90">
                <a:latin typeface="Arial"/>
                <a:cs typeface="Arial"/>
              </a:rPr>
              <a:t>ى</a:t>
            </a:r>
            <a:r>
              <a:rPr dirty="0" smtClean="0" sz="1400" spc="-225">
                <a:latin typeface="Arial"/>
                <a:cs typeface="Arial"/>
              </a:rPr>
              <a:t>لع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ل</a:t>
            </a:r>
            <a:r>
              <a:rPr dirty="0" smtClean="0" sz="1400" spc="-10">
                <a:latin typeface="Arial"/>
                <a:cs typeface="Arial"/>
              </a:rPr>
              <a:t>و</a:t>
            </a:r>
            <a:r>
              <a:rPr dirty="0" smtClean="0" sz="1400" spc="-265">
                <a:latin typeface="Arial"/>
                <a:cs typeface="Arial"/>
              </a:rPr>
              <a:t>ص</a:t>
            </a:r>
            <a:r>
              <a:rPr dirty="0" smtClean="0" sz="1400" spc="-150">
                <a:latin typeface="Arial"/>
                <a:cs typeface="Arial"/>
              </a:rPr>
              <a:t>ح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55">
                <a:latin typeface="Arial"/>
                <a:cs typeface="Arial"/>
              </a:rPr>
              <a:t>ةلحرم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ي</a:t>
            </a:r>
            <a:r>
              <a:rPr dirty="0" smtClean="0" sz="1400" spc="114">
                <a:latin typeface="Arial"/>
                <a:cs typeface="Arial"/>
              </a:rPr>
              <a:t>هو</a:t>
            </a:r>
            <a:r>
              <a:rPr dirty="0" smtClean="0" sz="1400" spc="114">
                <a:latin typeface="Arial"/>
                <a:cs typeface="Arial"/>
              </a:rPr>
              <a:t> :</a:t>
            </a:r>
            <a:r>
              <a:rPr dirty="0" smtClean="0" sz="1400" spc="20">
                <a:latin typeface="Arial"/>
                <a:cs typeface="Arial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V</a:t>
            </a:r>
            <a:r>
              <a:rPr dirty="0" smtClean="0" sz="1400" spc="-10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ri</a:t>
            </a:r>
            <a:r>
              <a:rPr dirty="0" smtClean="0" sz="1400" spc="5">
                <a:latin typeface="Calibri"/>
                <a:cs typeface="Calibri"/>
              </a:rPr>
              <a:t>f</a:t>
            </a:r>
            <a:r>
              <a:rPr dirty="0" smtClean="0" sz="1400" spc="0">
                <a:latin typeface="Calibri"/>
                <a:cs typeface="Calibri"/>
              </a:rPr>
              <a:t>i</a:t>
            </a:r>
            <a:r>
              <a:rPr dirty="0" smtClean="0" sz="1400" spc="-5">
                <a:latin typeface="Calibri"/>
                <a:cs typeface="Calibri"/>
              </a:rPr>
              <a:t>c</a:t>
            </a:r>
            <a:r>
              <a:rPr dirty="0" smtClean="0" sz="1400" spc="0">
                <a:latin typeface="Calibri"/>
                <a:cs typeface="Calibri"/>
              </a:rPr>
              <a:t>at</a:t>
            </a:r>
            <a:r>
              <a:rPr dirty="0" smtClean="0" sz="1400" spc="-15">
                <a:latin typeface="Calibri"/>
                <a:cs typeface="Calibri"/>
              </a:rPr>
              <a:t>i</a:t>
            </a:r>
            <a:r>
              <a:rPr dirty="0" smtClean="0" sz="1400" spc="0">
                <a:latin typeface="Calibri"/>
                <a:cs typeface="Calibri"/>
              </a:rPr>
              <a:t>on </a:t>
            </a:r>
            <a:r>
              <a:rPr dirty="0" smtClean="0" sz="1400" spc="60">
                <a:latin typeface="Calibri"/>
                <a:cs typeface="Calibri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ق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254">
                <a:latin typeface="Arial"/>
                <a:cs typeface="Arial"/>
              </a:rPr>
              <a:t>ق</a:t>
            </a:r>
            <a:r>
              <a:rPr dirty="0" smtClean="0" sz="1400" spc="-254">
                <a:latin typeface="Arial"/>
                <a:cs typeface="Arial"/>
              </a:rPr>
              <a:t>ح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55">
                <a:latin typeface="Arial"/>
                <a:cs typeface="Arial"/>
              </a:rPr>
              <a:t>ةلحرم</a:t>
            </a:r>
            <a:r>
              <a:rPr dirty="0" smtClean="0" sz="1400" spc="-55">
                <a:latin typeface="Arial"/>
                <a:cs typeface="Arial"/>
              </a:rPr>
              <a:t>	</a:t>
            </a:r>
            <a:r>
              <a:rPr dirty="0" smtClean="0" sz="1400" spc="-10">
                <a:latin typeface="Arial"/>
                <a:cs typeface="Arial"/>
              </a:rPr>
              <a:t>.</a:t>
            </a:r>
            <a:r>
              <a:rPr dirty="0" smtClean="0" sz="1400" spc="0">
                <a:latin typeface="Calibri"/>
                <a:cs typeface="Calibri"/>
              </a:rPr>
              <a:t>4</a:t>
            </a:r>
            <a:endParaRPr sz="1400">
              <a:latin typeface="Calibri"/>
              <a:cs typeface="Calibri"/>
            </a:endParaRPr>
          </a:p>
          <a:p>
            <a:pPr>
              <a:lnSpc>
                <a:spcPts val="800"/>
              </a:lnSpc>
              <a:spcBef>
                <a:spcPts val="40"/>
              </a:spcBef>
            </a:pPr>
            <a:endParaRPr sz="800"/>
          </a:p>
          <a:p>
            <a:pPr algn="r" marR="30480">
              <a:lnSpc>
                <a:spcPct val="100000"/>
              </a:lnSpc>
            </a:pPr>
            <a:r>
              <a:rPr dirty="0" smtClean="0" sz="1400">
                <a:latin typeface="Arial"/>
                <a:cs typeface="Arial"/>
              </a:rPr>
              <a:t>.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459">
                <a:latin typeface="Arial"/>
                <a:cs typeface="Arial"/>
              </a:rPr>
              <a:t>ق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10">
                <a:latin typeface="Arial"/>
                <a:cs typeface="Arial"/>
              </a:rPr>
              <a:t>و</a:t>
            </a:r>
            <a:r>
              <a:rPr dirty="0" smtClean="0" sz="1400" spc="-370">
                <a:latin typeface="Arial"/>
                <a:cs typeface="Arial"/>
              </a:rPr>
              <a:t>ستلا</a:t>
            </a:r>
            <a:r>
              <a:rPr dirty="0" smtClean="0" sz="1400" spc="-37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40">
                <a:latin typeface="Arial"/>
                <a:cs typeface="Arial"/>
              </a:rPr>
              <a:t>ا</a:t>
            </a:r>
            <a:r>
              <a:rPr dirty="0" smtClean="0" sz="1400" spc="50">
                <a:latin typeface="Arial"/>
                <a:cs typeface="Arial"/>
              </a:rPr>
              <a:t>م</a:t>
            </a:r>
            <a:r>
              <a:rPr dirty="0" smtClean="0" sz="1400" spc="-60">
                <a:latin typeface="Arial"/>
                <a:cs typeface="Arial"/>
              </a:rPr>
              <a:t>زلاا</a:t>
            </a:r>
            <a:r>
              <a:rPr dirty="0" smtClean="0" sz="1400" spc="-60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114">
                <a:latin typeface="Arial"/>
                <a:cs typeface="Arial"/>
              </a:rPr>
              <a:t>جلاعم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ي</a:t>
            </a:r>
            <a:r>
              <a:rPr dirty="0" smtClean="0" sz="1400" spc="-730">
                <a:latin typeface="Arial"/>
                <a:cs typeface="Arial"/>
              </a:rPr>
              <a:t>ف</a:t>
            </a:r>
            <a:r>
              <a:rPr dirty="0" smtClean="0" sz="1400" spc="-730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190">
                <a:latin typeface="Arial"/>
                <a:cs typeface="Arial"/>
              </a:rPr>
              <a:t>ضرم</a:t>
            </a:r>
            <a:r>
              <a:rPr dirty="0" smtClean="0" sz="1400" spc="-160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او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56"/>
              </a:spcBef>
            </a:pPr>
            <a:endParaRPr sz="1100"/>
          </a:p>
          <a:p>
            <a:pPr algn="r" marR="14604">
              <a:lnSpc>
                <a:spcPct val="100000"/>
              </a:lnSpc>
            </a:pPr>
            <a:r>
              <a:rPr dirty="0" smtClean="0" sz="1400" b="1">
                <a:latin typeface="Arial"/>
                <a:cs typeface="Arial"/>
              </a:rPr>
              <a:t>:</a:t>
            </a:r>
            <a:r>
              <a:rPr dirty="0" smtClean="0" sz="1400" spc="-10" b="1">
                <a:latin typeface="Arial"/>
                <a:cs typeface="Arial"/>
              </a:rPr>
              <a:t> </a:t>
            </a:r>
            <a:r>
              <a:rPr dirty="0" smtClean="0" sz="1400" spc="-110" b="1">
                <a:latin typeface="Arial"/>
                <a:cs typeface="Arial"/>
              </a:rPr>
              <a:t>ي</a:t>
            </a:r>
            <a:r>
              <a:rPr dirty="0" smtClean="0" sz="1400" spc="0" b="1">
                <a:latin typeface="Arial"/>
                <a:cs typeface="Arial"/>
              </a:rPr>
              <a:t>ع</a:t>
            </a:r>
            <a:r>
              <a:rPr dirty="0" smtClean="0" sz="1400" spc="-10" b="1">
                <a:latin typeface="Arial"/>
                <a:cs typeface="Arial"/>
              </a:rPr>
              <a:t>ا</a:t>
            </a:r>
            <a:r>
              <a:rPr dirty="0" smtClean="0" sz="1400" spc="-160" b="1">
                <a:latin typeface="Arial"/>
                <a:cs typeface="Arial"/>
              </a:rPr>
              <a:t>دبلاا</a:t>
            </a:r>
            <a:r>
              <a:rPr dirty="0" smtClean="0" sz="1400" spc="-160" b="1">
                <a:latin typeface="Arial"/>
                <a:cs typeface="Arial"/>
              </a:rPr>
              <a:t> </a:t>
            </a:r>
            <a:r>
              <a:rPr dirty="0" smtClean="0" sz="1400" spc="-10" b="1">
                <a:latin typeface="Arial"/>
                <a:cs typeface="Arial"/>
              </a:rPr>
              <a:t>ر</a:t>
            </a:r>
            <a:r>
              <a:rPr dirty="0" smtClean="0" sz="1400" spc="-484" b="1">
                <a:latin typeface="Arial"/>
                <a:cs typeface="Arial"/>
              </a:rPr>
              <a:t>يكف</a:t>
            </a:r>
            <a:r>
              <a:rPr dirty="0" smtClean="0" sz="1400" spc="-480" b="1">
                <a:latin typeface="Arial"/>
                <a:cs typeface="Arial"/>
              </a:rPr>
              <a:t>ت</a:t>
            </a:r>
            <a:r>
              <a:rPr dirty="0" smtClean="0" sz="1400" spc="-310" b="1">
                <a:latin typeface="Arial"/>
                <a:cs typeface="Arial"/>
              </a:rPr>
              <a:t>ل</a:t>
            </a:r>
            <a:r>
              <a:rPr dirty="0" smtClean="0" sz="1400" spc="0" b="1">
                <a:latin typeface="Arial"/>
                <a:cs typeface="Arial"/>
              </a:rPr>
              <a:t>ا </a:t>
            </a:r>
            <a:r>
              <a:rPr dirty="0" smtClean="0" sz="1400" spc="-15" b="1">
                <a:latin typeface="Arial"/>
                <a:cs typeface="Arial"/>
              </a:rPr>
              <a:t>ت</a:t>
            </a:r>
            <a:r>
              <a:rPr dirty="0" smtClean="0" sz="1400" spc="-5" b="1">
                <a:latin typeface="Arial"/>
                <a:cs typeface="Arial"/>
              </a:rPr>
              <a:t>ا</a:t>
            </a:r>
            <a:r>
              <a:rPr dirty="0" smtClean="0" sz="1400" spc="-215" b="1">
                <a:latin typeface="Arial"/>
                <a:cs typeface="Arial"/>
              </a:rPr>
              <a:t>ز</a:t>
            </a:r>
            <a:r>
              <a:rPr dirty="0" smtClean="0" sz="1400" spc="-325" b="1">
                <a:latin typeface="Arial"/>
                <a:cs typeface="Arial"/>
              </a:rPr>
              <a:t>ي</a:t>
            </a:r>
            <a:r>
              <a:rPr dirty="0" smtClean="0" sz="1400" spc="75" b="1">
                <a:latin typeface="Arial"/>
                <a:cs typeface="Arial"/>
              </a:rPr>
              <a:t>مم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31"/>
              </a:spcBef>
            </a:pPr>
            <a:endParaRPr sz="700"/>
          </a:p>
          <a:p>
            <a:pPr algn="r" marR="14604">
              <a:lnSpc>
                <a:spcPct val="100000"/>
              </a:lnSpc>
            </a:pPr>
            <a:r>
              <a:rPr dirty="0" smtClean="0" sz="1400" spc="-10">
                <a:latin typeface="Arial"/>
                <a:cs typeface="Arial"/>
              </a:rPr>
              <a:t>.</a:t>
            </a:r>
            <a:r>
              <a:rPr dirty="0" smtClean="0" sz="1400" spc="0">
                <a:latin typeface="Arial"/>
                <a:cs typeface="Arial"/>
              </a:rPr>
              <a:t>: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لم</a:t>
            </a:r>
            <a:r>
              <a:rPr dirty="0" smtClean="0" sz="1400" spc="-175">
                <a:latin typeface="Arial"/>
                <a:cs typeface="Arial"/>
              </a:rPr>
              <a:t>ش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660">
                <a:latin typeface="Arial"/>
                <a:cs typeface="Arial"/>
              </a:rPr>
              <a:t>و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305">
                <a:latin typeface="Arial"/>
                <a:cs typeface="Arial"/>
              </a:rPr>
              <a:t>لقعلا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ص</a:t>
            </a:r>
            <a:r>
              <a:rPr dirty="0" smtClean="0" sz="1400" spc="-555">
                <a:latin typeface="Arial"/>
                <a:cs typeface="Arial"/>
              </a:rPr>
              <a:t>ئ</a:t>
            </a:r>
            <a:r>
              <a:rPr dirty="0" smtClean="0" sz="1400" spc="-55">
                <a:latin typeface="Arial"/>
                <a:cs typeface="Arial"/>
              </a:rPr>
              <a:t>ا</a:t>
            </a:r>
            <a:r>
              <a:rPr dirty="0" smtClean="0" sz="1400" spc="-290">
                <a:latin typeface="Arial"/>
                <a:cs typeface="Arial"/>
              </a:rPr>
              <a:t>ص</a:t>
            </a:r>
            <a:r>
              <a:rPr dirty="0" smtClean="0" sz="1400" spc="-155">
                <a:latin typeface="Arial"/>
                <a:cs typeface="Arial"/>
              </a:rPr>
              <a:t>خلا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.: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70">
                <a:latin typeface="Arial"/>
                <a:cs typeface="Arial"/>
              </a:rPr>
              <a:t>ل</a:t>
            </a:r>
            <a:r>
              <a:rPr dirty="0" smtClean="0" sz="1400" spc="-8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وا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697218" y="3087242"/>
            <a:ext cx="213995" cy="5340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58419">
              <a:lnSpc>
                <a:spcPct val="100000"/>
              </a:lnSpc>
            </a:pPr>
            <a:r>
              <a:rPr dirty="0" smtClean="0" sz="1400" spc="10">
                <a:latin typeface="Arial"/>
                <a:cs typeface="Arial"/>
              </a:rPr>
              <a:t>-</a:t>
            </a:r>
            <a:r>
              <a:rPr dirty="0" smtClean="0" sz="1400" spc="0">
                <a:latin typeface="Arial"/>
                <a:cs typeface="Arial"/>
              </a:rPr>
              <a:t>أ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6"/>
              </a:spcBef>
            </a:pPr>
            <a:endParaRPr sz="750"/>
          </a:p>
          <a:p>
            <a:pPr marL="12700">
              <a:lnSpc>
                <a:spcPct val="100000"/>
              </a:lnSpc>
            </a:pPr>
            <a:r>
              <a:rPr dirty="0" smtClean="0" sz="1400" spc="10">
                <a:latin typeface="Arial"/>
                <a:cs typeface="Arial"/>
              </a:rPr>
              <a:t>-</a:t>
            </a:r>
            <a:r>
              <a:rPr dirty="0" smtClean="0" sz="1400" spc="0">
                <a:latin typeface="Arial"/>
                <a:cs typeface="Arial"/>
              </a:rPr>
              <a:t>ب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57185" y="2991230"/>
            <a:ext cx="5103495" cy="6299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 indent="3380740">
              <a:lnSpc>
                <a:spcPct val="145000"/>
              </a:lnSpc>
            </a:pPr>
            <a:r>
              <a:rPr dirty="0" smtClean="0" sz="1400">
                <a:latin typeface="Arial"/>
                <a:cs typeface="Arial"/>
              </a:rPr>
              <a:t>.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-114">
                <a:latin typeface="Arial"/>
                <a:cs typeface="Arial"/>
              </a:rPr>
              <a:t>ل</a:t>
            </a:r>
            <a:r>
              <a:rPr dirty="0" smtClean="0" sz="1400" spc="-70">
                <a:latin typeface="Arial"/>
                <a:cs typeface="Arial"/>
              </a:rPr>
              <a:t>ا</a:t>
            </a:r>
            <a:r>
              <a:rPr dirty="0" smtClean="0" sz="1400" spc="-275">
                <a:latin typeface="Arial"/>
                <a:cs typeface="Arial"/>
              </a:rPr>
              <a:t>كشم</a:t>
            </a:r>
            <a:r>
              <a:rPr dirty="0" smtClean="0" sz="1400" spc="-24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250">
                <a:latin typeface="Arial"/>
                <a:cs typeface="Arial"/>
              </a:rPr>
              <a:t>سملت</a:t>
            </a:r>
            <a:r>
              <a:rPr dirty="0" smtClean="0" sz="1400" spc="-250">
                <a:latin typeface="Arial"/>
                <a:cs typeface="Arial"/>
              </a:rPr>
              <a:t> </a:t>
            </a:r>
            <a:r>
              <a:rPr dirty="0" smtClean="0" sz="1400" spc="-400">
                <a:latin typeface="Arial"/>
                <a:cs typeface="Arial"/>
              </a:rPr>
              <a:t>يف</a:t>
            </a:r>
            <a:r>
              <a:rPr dirty="0" smtClean="0" sz="1400" spc="-400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215">
                <a:latin typeface="Arial"/>
                <a:cs typeface="Arial"/>
              </a:rPr>
              <a:t>ساسحلا</a:t>
            </a:r>
            <a:r>
              <a:rPr dirty="0" smtClean="0" sz="1400" spc="-114">
                <a:latin typeface="Arial"/>
                <a:cs typeface="Arial"/>
              </a:rPr>
              <a:t> </a:t>
            </a:r>
            <a:r>
              <a:rPr dirty="0" smtClean="0" sz="1400" spc="-135">
                <a:latin typeface="Arial"/>
                <a:cs typeface="Arial"/>
              </a:rPr>
              <a:t>ةقل</a:t>
            </a:r>
            <a:r>
              <a:rPr dirty="0" smtClean="0" sz="1400" spc="-75">
                <a:latin typeface="Arial"/>
                <a:cs typeface="Arial"/>
              </a:rPr>
              <a:t>ا</a:t>
            </a:r>
            <a:r>
              <a:rPr dirty="0" smtClean="0" sz="1400" spc="-140">
                <a:latin typeface="Arial"/>
                <a:cs typeface="Arial"/>
              </a:rPr>
              <a:t>طلا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280">
                <a:latin typeface="Arial"/>
                <a:cs typeface="Arial"/>
              </a:rPr>
              <a:t>ى</a:t>
            </a:r>
            <a:r>
              <a:rPr dirty="0" smtClean="0" sz="1400" spc="-23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5">
                <a:latin typeface="Arial"/>
                <a:cs typeface="Arial"/>
              </a:rPr>
              <a:t>م</a:t>
            </a:r>
            <a:r>
              <a:rPr dirty="0" smtClean="0" sz="1400" spc="-430">
                <a:latin typeface="Arial"/>
                <a:cs typeface="Arial"/>
              </a:rPr>
              <a:t>س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660">
                <a:latin typeface="Arial"/>
                <a:cs typeface="Arial"/>
              </a:rPr>
              <a:t>و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55">
                <a:latin typeface="Arial"/>
                <a:cs typeface="Arial"/>
              </a:rPr>
              <a:t>,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75">
                <a:latin typeface="Arial"/>
                <a:cs typeface="Arial"/>
              </a:rPr>
              <a:t>ةري</a:t>
            </a:r>
            <a:r>
              <a:rPr dirty="0" smtClean="0" sz="1400" spc="-409">
                <a:latin typeface="Arial"/>
                <a:cs typeface="Arial"/>
              </a:rPr>
              <a:t>ص</a:t>
            </a:r>
            <a:r>
              <a:rPr dirty="0" smtClean="0" sz="1400" spc="-440">
                <a:latin typeface="Arial"/>
                <a:cs typeface="Arial"/>
              </a:rPr>
              <a:t>ق</a:t>
            </a:r>
            <a:r>
              <a:rPr dirty="0" smtClean="0" sz="1400" spc="-440">
                <a:latin typeface="Arial"/>
                <a:cs typeface="Arial"/>
              </a:rPr>
              <a:t> </a:t>
            </a:r>
            <a:r>
              <a:rPr dirty="0" smtClean="0" sz="1400" spc="-350">
                <a:latin typeface="Arial"/>
                <a:cs typeface="Arial"/>
              </a:rPr>
              <a:t>ةرتف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400">
                <a:latin typeface="Arial"/>
                <a:cs typeface="Arial"/>
              </a:rPr>
              <a:t>يف</a:t>
            </a:r>
            <a:r>
              <a:rPr dirty="0" smtClean="0" sz="1400" spc="-400">
                <a:latin typeface="Arial"/>
                <a:cs typeface="Arial"/>
              </a:rPr>
              <a:t> </a:t>
            </a:r>
            <a:r>
              <a:rPr dirty="0" smtClean="0" sz="1400" spc="20">
                <a:latin typeface="Arial"/>
                <a:cs typeface="Arial"/>
              </a:rPr>
              <a:t>ر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450">
                <a:latin typeface="Arial"/>
                <a:cs typeface="Arial"/>
              </a:rPr>
              <a:t>ك</a:t>
            </a:r>
            <a:r>
              <a:rPr dirty="0" smtClean="0" sz="1400" spc="-600">
                <a:latin typeface="Arial"/>
                <a:cs typeface="Arial"/>
              </a:rPr>
              <a:t>ف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35">
                <a:latin typeface="Arial"/>
                <a:cs typeface="Arial"/>
              </a:rPr>
              <a:t>ع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240">
                <a:latin typeface="Arial"/>
                <a:cs typeface="Arial"/>
              </a:rPr>
              <a:t>ربكا</a:t>
            </a:r>
            <a:r>
              <a:rPr dirty="0" smtClean="0" sz="1400" spc="-240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ء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5">
                <a:latin typeface="Arial"/>
                <a:cs typeface="Arial"/>
              </a:rPr>
              <a:t>ع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210">
                <a:latin typeface="Arial"/>
                <a:cs typeface="Arial"/>
              </a:rPr>
              <a:t>سا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ى</a:t>
            </a:r>
            <a:r>
              <a:rPr dirty="0" smtClean="0" sz="1400" spc="-225">
                <a:latin typeface="Arial"/>
                <a:cs typeface="Arial"/>
              </a:rPr>
              <a:t>لع</a:t>
            </a:r>
            <a:r>
              <a:rPr dirty="0" smtClean="0" sz="1400" spc="-225">
                <a:latin typeface="Arial"/>
                <a:cs typeface="Arial"/>
              </a:rPr>
              <a:t> ة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290">
                <a:latin typeface="Arial"/>
                <a:cs typeface="Arial"/>
              </a:rPr>
              <a:t>قلا</a:t>
            </a:r>
            <a:r>
              <a:rPr dirty="0" smtClean="0" sz="1400" spc="-290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ي</a:t>
            </a:r>
            <a:r>
              <a:rPr dirty="0" smtClean="0" sz="1400" spc="235">
                <a:latin typeface="Arial"/>
                <a:cs typeface="Arial"/>
              </a:rPr>
              <a:t>ه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:</a:t>
            </a:r>
            <a:r>
              <a:rPr dirty="0" smtClean="0" sz="1400" spc="25">
                <a:latin typeface="Arial"/>
                <a:cs typeface="Arial"/>
              </a:rPr>
              <a:t> </a:t>
            </a:r>
            <a:r>
              <a:rPr dirty="0" smtClean="0" sz="1400" spc="-135">
                <a:latin typeface="Arial"/>
                <a:cs typeface="Arial"/>
              </a:rPr>
              <a:t>ةقل</a:t>
            </a:r>
            <a:r>
              <a:rPr dirty="0" smtClean="0" sz="1400" spc="-75">
                <a:latin typeface="Arial"/>
                <a:cs typeface="Arial"/>
              </a:rPr>
              <a:t>ا</a:t>
            </a:r>
            <a:r>
              <a:rPr dirty="0" smtClean="0" sz="1400" spc="-140">
                <a:latin typeface="Arial"/>
                <a:cs typeface="Arial"/>
              </a:rPr>
              <a:t>طلا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69433" y="3704463"/>
            <a:ext cx="143129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Arial"/>
                <a:cs typeface="Arial"/>
              </a:rPr>
              <a:t>.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-200">
                <a:latin typeface="Arial"/>
                <a:cs typeface="Arial"/>
              </a:rPr>
              <a:t>املك</a:t>
            </a:r>
            <a:r>
              <a:rPr dirty="0" smtClean="0" sz="1400" spc="-254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445">
                <a:latin typeface="Arial"/>
                <a:cs typeface="Arial"/>
              </a:rPr>
              <a:t>ق</a:t>
            </a:r>
            <a:r>
              <a:rPr dirty="0" smtClean="0" sz="1400" spc="-45">
                <a:latin typeface="Arial"/>
                <a:cs typeface="Arial"/>
              </a:rPr>
              <a:t>لا</a:t>
            </a:r>
            <a:r>
              <a:rPr dirty="0" smtClean="0" sz="1400" spc="-85">
                <a:latin typeface="Arial"/>
                <a:cs typeface="Arial"/>
              </a:rPr>
              <a:t>ط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35">
                <a:latin typeface="Arial"/>
                <a:cs typeface="Arial"/>
              </a:rPr>
              <a:t>ة</a:t>
            </a:r>
            <a:r>
              <a:rPr dirty="0" smtClean="0" sz="1400" spc="-290">
                <a:latin typeface="Arial"/>
                <a:cs typeface="Arial"/>
              </a:rPr>
              <a:t>ي</a:t>
            </a:r>
            <a:r>
              <a:rPr dirty="0" smtClean="0" sz="1400" spc="-295">
                <a:latin typeface="Arial"/>
                <a:cs typeface="Arial"/>
              </a:rPr>
              <a:t>ركفلا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697218" y="4012310"/>
            <a:ext cx="213995" cy="8432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10">
                <a:latin typeface="Arial"/>
                <a:cs typeface="Arial"/>
              </a:rPr>
              <a:t>-</a:t>
            </a:r>
            <a:r>
              <a:rPr dirty="0" smtClean="0" sz="1400" spc="0">
                <a:latin typeface="Arial"/>
                <a:cs typeface="Arial"/>
              </a:rPr>
              <a:t>ت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5"/>
              </a:spcBef>
            </a:pPr>
            <a:endParaRPr sz="750"/>
          </a:p>
          <a:p>
            <a:pPr marL="12700">
              <a:lnSpc>
                <a:spcPct val="100000"/>
              </a:lnSpc>
            </a:pPr>
            <a:r>
              <a:rPr dirty="0" smtClean="0" sz="1400" spc="10">
                <a:latin typeface="Arial"/>
                <a:cs typeface="Arial"/>
              </a:rPr>
              <a:t>-</a:t>
            </a:r>
            <a:r>
              <a:rPr dirty="0" smtClean="0" sz="1400" spc="0">
                <a:latin typeface="Arial"/>
                <a:cs typeface="Arial"/>
              </a:rPr>
              <a:t>ث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6"/>
              </a:spcBef>
            </a:pPr>
            <a:endParaRPr sz="750"/>
          </a:p>
          <a:p>
            <a:pPr marL="24765">
              <a:lnSpc>
                <a:spcPct val="100000"/>
              </a:lnSpc>
            </a:pPr>
            <a:r>
              <a:rPr dirty="0" smtClean="0" sz="1400" spc="10">
                <a:latin typeface="Arial"/>
                <a:cs typeface="Arial"/>
              </a:rPr>
              <a:t>-</a:t>
            </a:r>
            <a:r>
              <a:rPr dirty="0" smtClean="0" sz="1400" spc="0">
                <a:latin typeface="Arial"/>
                <a:cs typeface="Arial"/>
              </a:rPr>
              <a:t>ج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99184" y="4012310"/>
            <a:ext cx="5160645" cy="8432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156970">
              <a:lnSpc>
                <a:spcPct val="100000"/>
              </a:lnSpc>
            </a:pPr>
            <a:r>
              <a:rPr dirty="0" smtClean="0" sz="1400">
                <a:latin typeface="Arial"/>
                <a:cs typeface="Arial"/>
              </a:rPr>
              <a:t>.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440">
                <a:latin typeface="Arial"/>
                <a:cs typeface="Arial"/>
              </a:rPr>
              <a:t>كق</a:t>
            </a:r>
            <a:r>
              <a:rPr dirty="0" smtClean="0" sz="1400" spc="-540">
                <a:latin typeface="Arial"/>
                <a:cs typeface="Arial"/>
              </a:rPr>
              <a:t>ت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215">
                <a:latin typeface="Arial"/>
                <a:cs typeface="Arial"/>
              </a:rPr>
              <a:t>اي</a:t>
            </a:r>
            <a:r>
              <a:rPr dirty="0" smtClean="0" sz="1400" spc="-114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وز </a:t>
            </a:r>
            <a:r>
              <a:rPr dirty="0" smtClean="0" sz="1400" spc="-240">
                <a:latin typeface="Arial"/>
                <a:cs typeface="Arial"/>
              </a:rPr>
              <a:t>ر</a:t>
            </a:r>
            <a:r>
              <a:rPr dirty="0" smtClean="0" sz="1400" spc="-325">
                <a:latin typeface="Arial"/>
                <a:cs typeface="Arial"/>
              </a:rPr>
              <a:t>ي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-440">
                <a:latin typeface="Arial"/>
                <a:cs typeface="Arial"/>
              </a:rPr>
              <a:t>غت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35">
                <a:latin typeface="Arial"/>
                <a:cs typeface="Arial"/>
              </a:rPr>
              <a:t>عم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610">
                <a:latin typeface="Arial"/>
                <a:cs typeface="Arial"/>
              </a:rPr>
              <a:t>فلت</a:t>
            </a:r>
            <a:r>
              <a:rPr dirty="0" smtClean="0" sz="1400" spc="10">
                <a:latin typeface="Arial"/>
                <a:cs typeface="Arial"/>
              </a:rPr>
              <a:t>خم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قر</a:t>
            </a:r>
            <a:r>
              <a:rPr dirty="0" smtClean="0" sz="1400" spc="-5">
                <a:latin typeface="Arial"/>
                <a:cs typeface="Arial"/>
              </a:rPr>
              <a:t>ط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565">
                <a:latin typeface="Arial"/>
                <a:cs typeface="Arial"/>
              </a:rPr>
              <a:t>كف</a:t>
            </a:r>
            <a:r>
              <a:rPr dirty="0" smtClean="0" sz="1400" spc="-575">
                <a:latin typeface="Arial"/>
                <a:cs typeface="Arial"/>
              </a:rPr>
              <a:t>ت</a:t>
            </a:r>
            <a:r>
              <a:rPr dirty="0" smtClean="0" sz="1400" spc="-434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85">
                <a:latin typeface="Arial"/>
                <a:cs typeface="Arial"/>
              </a:rPr>
              <a:t>ى</a:t>
            </a:r>
            <a:r>
              <a:rPr dirty="0" smtClean="0" sz="1400" spc="-225">
                <a:latin typeface="Arial"/>
                <a:cs typeface="Arial"/>
              </a:rPr>
              <a:t>لع</a:t>
            </a:r>
            <a:r>
              <a:rPr dirty="0" smtClean="0" sz="1400" spc="-225">
                <a:latin typeface="Arial"/>
                <a:cs typeface="Arial"/>
              </a:rPr>
              <a:t> ة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290">
                <a:latin typeface="Arial"/>
                <a:cs typeface="Arial"/>
              </a:rPr>
              <a:t>قلا</a:t>
            </a:r>
            <a:r>
              <a:rPr dirty="0" smtClean="0" sz="1400" spc="-290">
                <a:latin typeface="Arial"/>
                <a:cs typeface="Arial"/>
              </a:rPr>
              <a:t> </a:t>
            </a:r>
            <a:r>
              <a:rPr dirty="0" smtClean="0" sz="1400" spc="-75">
                <a:latin typeface="Arial"/>
                <a:cs typeface="Arial"/>
              </a:rPr>
              <a:t>ي</a:t>
            </a:r>
            <a:r>
              <a:rPr dirty="0" smtClean="0" sz="1400" spc="235">
                <a:latin typeface="Arial"/>
                <a:cs typeface="Arial"/>
              </a:rPr>
              <a:t>ه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: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-400">
                <a:latin typeface="Arial"/>
                <a:cs typeface="Arial"/>
              </a:rPr>
              <a:t>و</a:t>
            </a:r>
            <a:r>
              <a:rPr dirty="0" smtClean="0" sz="1400" spc="-105">
                <a:latin typeface="Arial"/>
                <a:cs typeface="Arial"/>
              </a:rPr>
              <a:t>رم</a:t>
            </a:r>
            <a:r>
              <a:rPr dirty="0" smtClean="0" sz="1400" spc="-140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5"/>
              </a:spcBef>
            </a:pPr>
            <a:endParaRPr sz="750"/>
          </a:p>
          <a:p>
            <a:pPr marL="2512060">
              <a:lnSpc>
                <a:spcPct val="100000"/>
              </a:lnSpc>
            </a:pPr>
            <a:r>
              <a:rPr dirty="0" smtClean="0" sz="1400">
                <a:latin typeface="Arial"/>
                <a:cs typeface="Arial"/>
              </a:rPr>
              <a:t>.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ة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155">
                <a:latin typeface="Arial"/>
                <a:cs typeface="Arial"/>
              </a:rPr>
              <a:t>جلا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75">
                <a:latin typeface="Arial"/>
                <a:cs typeface="Arial"/>
              </a:rPr>
              <a:t>را</a:t>
            </a:r>
            <a:r>
              <a:rPr dirty="0" smtClean="0" sz="1400" spc="-145">
                <a:latin typeface="Arial"/>
                <a:cs typeface="Arial"/>
              </a:rPr>
              <a:t>ك</a:t>
            </a:r>
            <a:r>
              <a:rPr dirty="0" smtClean="0" sz="1400" spc="-735">
                <a:latin typeface="Arial"/>
                <a:cs typeface="Arial"/>
              </a:rPr>
              <a:t>ف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 ج</a:t>
            </a:r>
            <a:r>
              <a:rPr dirty="0" smtClean="0" sz="1400" spc="-254">
                <a:latin typeface="Arial"/>
                <a:cs typeface="Arial"/>
              </a:rPr>
              <a:t>اتنا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280">
                <a:latin typeface="Arial"/>
                <a:cs typeface="Arial"/>
              </a:rPr>
              <a:t>ى</a:t>
            </a:r>
            <a:r>
              <a:rPr dirty="0" smtClean="0" sz="1400" spc="-235">
                <a:latin typeface="Arial"/>
                <a:cs typeface="Arial"/>
              </a:rPr>
              <a:t>ل</a:t>
            </a:r>
            <a:r>
              <a:rPr dirty="0" smtClean="0" sz="1400" spc="-35">
                <a:latin typeface="Arial"/>
                <a:cs typeface="Arial"/>
              </a:rPr>
              <a:t>ع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ةر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290">
                <a:latin typeface="Arial"/>
                <a:cs typeface="Arial"/>
              </a:rPr>
              <a:t>قلا</a:t>
            </a:r>
            <a:r>
              <a:rPr dirty="0" smtClean="0" sz="1400" spc="-290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ي</a:t>
            </a:r>
            <a:r>
              <a:rPr dirty="0" smtClean="0" sz="1400" spc="114">
                <a:latin typeface="Arial"/>
                <a:cs typeface="Arial"/>
              </a:rPr>
              <a:t>ه:</a:t>
            </a:r>
            <a:r>
              <a:rPr dirty="0" smtClean="0" sz="1400" spc="114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200">
                <a:latin typeface="Arial"/>
                <a:cs typeface="Arial"/>
              </a:rPr>
              <a:t>لاصلا</a:t>
            </a:r>
            <a:r>
              <a:rPr dirty="0" smtClean="0" sz="1400" spc="-200"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6"/>
              </a:spcBef>
            </a:pPr>
            <a:endParaRPr sz="75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Arial"/>
                <a:cs typeface="Arial"/>
              </a:rPr>
              <a:t>.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ع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655">
                <a:latin typeface="Arial"/>
                <a:cs typeface="Arial"/>
              </a:rPr>
              <a:t>ب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-20">
                <a:latin typeface="Arial"/>
                <a:cs typeface="Arial"/>
              </a:rPr>
              <a:t>د</a:t>
            </a:r>
            <a:r>
              <a:rPr dirty="0" smtClean="0" sz="1400" spc="-425">
                <a:latin typeface="Arial"/>
                <a:cs typeface="Arial"/>
              </a:rPr>
              <a:t>ل</a:t>
            </a:r>
            <a:r>
              <a:rPr dirty="0" smtClean="0" sz="1400" spc="5">
                <a:latin typeface="Arial"/>
                <a:cs typeface="Arial"/>
              </a:rPr>
              <a:t>و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555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ن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ي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25">
                <a:latin typeface="Arial"/>
                <a:cs typeface="Arial"/>
              </a:rPr>
              <a:t>ا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-655">
                <a:latin typeface="Arial"/>
                <a:cs typeface="Arial"/>
              </a:rPr>
              <a:t>ت</a:t>
            </a:r>
            <a:r>
              <a:rPr dirty="0" smtClean="0" sz="1400" spc="-45">
                <a:latin typeface="Arial"/>
                <a:cs typeface="Arial"/>
              </a:rPr>
              <a:t>ع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5">
                <a:latin typeface="Arial"/>
                <a:cs typeface="Arial"/>
              </a:rPr>
              <a:t>ء</a:t>
            </a:r>
            <a:r>
              <a:rPr dirty="0" smtClean="0" sz="1400" spc="25">
                <a:latin typeface="Arial"/>
                <a:cs typeface="Arial"/>
              </a:rPr>
              <a:t>ا</a:t>
            </a:r>
            <a:r>
              <a:rPr dirty="0" smtClean="0" sz="1400" spc="-300">
                <a:latin typeface="Arial"/>
                <a:cs typeface="Arial"/>
              </a:rPr>
              <a:t>ك</a:t>
            </a:r>
            <a:r>
              <a:rPr dirty="0" smtClean="0" sz="1400" spc="-10">
                <a:latin typeface="Arial"/>
                <a:cs typeface="Arial"/>
              </a:rPr>
              <a:t>ذ</a:t>
            </a:r>
            <a:r>
              <a:rPr dirty="0" smtClean="0" sz="1400" spc="-42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5">
                <a:latin typeface="Arial"/>
                <a:cs typeface="Arial"/>
              </a:rPr>
              <a:t>ن</a:t>
            </a:r>
            <a:r>
              <a:rPr dirty="0" smtClean="0" sz="1400" spc="-300">
                <a:latin typeface="Arial"/>
                <a:cs typeface="Arial"/>
              </a:rPr>
              <a:t>ك</a:t>
            </a:r>
            <a:r>
              <a:rPr dirty="0" smtClean="0" sz="1400" spc="60">
                <a:latin typeface="Arial"/>
                <a:cs typeface="Arial"/>
              </a:rPr>
              <a:t>م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5">
                <a:latin typeface="Arial"/>
                <a:cs typeface="Arial"/>
              </a:rPr>
              <a:t>ل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660">
                <a:latin typeface="Arial"/>
                <a:cs typeface="Arial"/>
              </a:rPr>
              <a:t> </a:t>
            </a:r>
            <a:r>
              <a:rPr dirty="0" smtClean="0" sz="1400" spc="55">
                <a:latin typeface="Arial"/>
                <a:cs typeface="Arial"/>
              </a:rPr>
              <a:t>,</a:t>
            </a:r>
            <a:r>
              <a:rPr dirty="0" smtClean="0" sz="1400" spc="55">
                <a:latin typeface="Arial"/>
                <a:cs typeface="Arial"/>
              </a:rPr>
              <a:t> </a:t>
            </a:r>
            <a:r>
              <a:rPr dirty="0" smtClean="0" sz="1400" spc="-150">
                <a:latin typeface="Arial"/>
                <a:cs typeface="Arial"/>
              </a:rPr>
              <a:t>ع</a:t>
            </a:r>
            <a:r>
              <a:rPr dirty="0" smtClean="0" sz="1400" spc="-740">
                <a:latin typeface="Arial"/>
                <a:cs typeface="Arial"/>
              </a:rPr>
              <a:t>ف</a:t>
            </a:r>
            <a:r>
              <a:rPr dirty="0" smtClean="0" sz="1400" spc="-670">
                <a:latin typeface="Arial"/>
                <a:cs typeface="Arial"/>
              </a:rPr>
              <a:t>ت</a:t>
            </a:r>
            <a:r>
              <a:rPr dirty="0" smtClean="0" sz="1400" spc="-5">
                <a:latin typeface="Arial"/>
                <a:cs typeface="Arial"/>
              </a:rPr>
              <a:t>ر</a:t>
            </a:r>
            <a:r>
              <a:rPr dirty="0" smtClean="0" sz="1400" spc="70">
                <a:latin typeface="Arial"/>
                <a:cs typeface="Arial"/>
              </a:rPr>
              <a:t>م</a:t>
            </a:r>
            <a:r>
              <a:rPr dirty="0" smtClean="0" sz="1400" spc="-42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5">
                <a:latin typeface="Arial"/>
                <a:cs typeface="Arial"/>
              </a:rPr>
              <a:t>ء</a:t>
            </a:r>
            <a:r>
              <a:rPr dirty="0" smtClean="0" sz="1400" spc="25">
                <a:latin typeface="Arial"/>
                <a:cs typeface="Arial"/>
              </a:rPr>
              <a:t>ا</a:t>
            </a:r>
            <a:r>
              <a:rPr dirty="0" smtClean="0" sz="1400" spc="-300">
                <a:latin typeface="Arial"/>
                <a:cs typeface="Arial"/>
              </a:rPr>
              <a:t>ك</a:t>
            </a:r>
            <a:r>
              <a:rPr dirty="0" smtClean="0" sz="1400" spc="-10">
                <a:latin typeface="Arial"/>
                <a:cs typeface="Arial"/>
              </a:rPr>
              <a:t>ذ</a:t>
            </a:r>
            <a:r>
              <a:rPr dirty="0" smtClean="0" sz="1400" spc="-42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 ع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655">
                <a:latin typeface="Arial"/>
                <a:cs typeface="Arial"/>
              </a:rPr>
              <a:t>ب</a:t>
            </a:r>
            <a:r>
              <a:rPr dirty="0" smtClean="0" sz="1400" spc="-170">
                <a:latin typeface="Arial"/>
                <a:cs typeface="Arial"/>
              </a:rPr>
              <a:t>ل</a:t>
            </a:r>
            <a:r>
              <a:rPr dirty="0" smtClean="0" sz="1400" spc="-8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85">
                <a:latin typeface="Arial"/>
                <a:cs typeface="Arial"/>
              </a:rPr>
              <a:t>ي</a:t>
            </a:r>
            <a:r>
              <a:rPr dirty="0" smtClean="0" sz="1400" spc="-730">
                <a:latin typeface="Arial"/>
                <a:cs typeface="Arial"/>
              </a:rPr>
              <a:t>ف</a:t>
            </a:r>
            <a:r>
              <a:rPr dirty="0" smtClean="0" sz="1400" spc="-70">
                <a:latin typeface="Arial"/>
                <a:cs typeface="Arial"/>
              </a:rPr>
              <a:t> </a:t>
            </a:r>
            <a:r>
              <a:rPr dirty="0" smtClean="0" baseline="3968" sz="2100" spc="82">
                <a:latin typeface="Arial"/>
                <a:cs typeface="Arial"/>
              </a:rPr>
              <a:t>َ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ط</a:t>
            </a:r>
            <a:r>
              <a:rPr dirty="0" smtClean="0" sz="1400" spc="-5">
                <a:latin typeface="Arial"/>
                <a:cs typeface="Arial"/>
              </a:rPr>
              <a:t>ر</a:t>
            </a:r>
            <a:r>
              <a:rPr dirty="0" smtClean="0" sz="1400" spc="-415">
                <a:latin typeface="Arial"/>
                <a:cs typeface="Arial"/>
              </a:rPr>
              <a:t>ش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س</a:t>
            </a:r>
            <a:r>
              <a:rPr dirty="0" smtClean="0" sz="1400" spc="-550">
                <a:latin typeface="Arial"/>
                <a:cs typeface="Arial"/>
              </a:rPr>
              <a:t>ي</a:t>
            </a:r>
            <a:r>
              <a:rPr dirty="0" smtClean="0" sz="1400" spc="-42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و :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-5">
                <a:latin typeface="Arial"/>
                <a:cs typeface="Arial"/>
              </a:rPr>
              <a:t>ء</a:t>
            </a:r>
            <a:r>
              <a:rPr dirty="0" smtClean="0" sz="1400" spc="25">
                <a:latin typeface="Arial"/>
                <a:cs typeface="Arial"/>
              </a:rPr>
              <a:t>ا</a:t>
            </a:r>
            <a:r>
              <a:rPr dirty="0" smtClean="0" sz="1400" spc="-300">
                <a:latin typeface="Arial"/>
                <a:cs typeface="Arial"/>
              </a:rPr>
              <a:t>ك</a:t>
            </a:r>
            <a:r>
              <a:rPr dirty="0" smtClean="0" sz="1400" spc="-10">
                <a:latin typeface="Arial"/>
                <a:cs typeface="Arial"/>
              </a:rPr>
              <a:t>ذ</a:t>
            </a:r>
            <a:r>
              <a:rPr dirty="0" smtClean="0" sz="1400" spc="-42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36291" y="4938902"/>
            <a:ext cx="3981450" cy="45612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r" marR="15240">
              <a:lnSpc>
                <a:spcPct val="100000"/>
              </a:lnSpc>
            </a:pPr>
            <a:r>
              <a:rPr dirty="0" smtClean="0" sz="1400" spc="-10">
                <a:latin typeface="Arial"/>
                <a:cs typeface="Arial"/>
              </a:rPr>
              <a:t>.</a:t>
            </a:r>
            <a:r>
              <a:rPr dirty="0" smtClean="0" sz="1400" spc="0">
                <a:latin typeface="Arial"/>
                <a:cs typeface="Arial"/>
              </a:rPr>
              <a:t>: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430">
                <a:latin typeface="Arial"/>
                <a:cs typeface="Arial"/>
              </a:rPr>
              <a:t>س</a:t>
            </a:r>
            <a:r>
              <a:rPr dirty="0" smtClean="0" sz="1400" spc="-685">
                <a:latin typeface="Arial"/>
                <a:cs typeface="Arial"/>
              </a:rPr>
              <a:t>ف</a:t>
            </a:r>
            <a:r>
              <a:rPr dirty="0" smtClean="0" sz="1400" spc="-450">
                <a:latin typeface="Arial"/>
                <a:cs typeface="Arial"/>
              </a:rPr>
              <a:t>ن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ص</a:t>
            </a:r>
            <a:r>
              <a:rPr dirty="0" smtClean="0" sz="1400" spc="-555">
                <a:latin typeface="Arial"/>
                <a:cs typeface="Arial"/>
              </a:rPr>
              <a:t>ئ</a:t>
            </a:r>
            <a:r>
              <a:rPr dirty="0" smtClean="0" sz="1400" spc="-55">
                <a:latin typeface="Arial"/>
                <a:cs typeface="Arial"/>
              </a:rPr>
              <a:t>ا</a:t>
            </a:r>
            <a:r>
              <a:rPr dirty="0" smtClean="0" sz="1400" spc="-290">
                <a:latin typeface="Arial"/>
                <a:cs typeface="Arial"/>
              </a:rPr>
              <a:t>ص</a:t>
            </a:r>
            <a:r>
              <a:rPr dirty="0" smtClean="0" sz="1400" spc="-155">
                <a:latin typeface="Arial"/>
                <a:cs typeface="Arial"/>
              </a:rPr>
              <a:t>خلا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.: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409">
                <a:latin typeface="Arial"/>
                <a:cs typeface="Arial"/>
              </a:rPr>
              <a:t>ن</a:t>
            </a:r>
            <a:r>
              <a:rPr dirty="0" smtClean="0" sz="1400" spc="-320">
                <a:latin typeface="Arial"/>
                <a:cs typeface="Arial"/>
              </a:rPr>
              <a:t>اث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46"/>
              </a:spcBef>
            </a:pPr>
            <a:endParaRPr sz="700"/>
          </a:p>
          <a:p>
            <a:pPr algn="r" marR="12700">
              <a:lnSpc>
                <a:spcPct val="100000"/>
              </a:lnSpc>
              <a:tabLst>
                <a:tab pos="2548255" algn="l"/>
              </a:tabLst>
            </a:pPr>
            <a:r>
              <a:rPr dirty="0" smtClean="0" sz="1400">
                <a:latin typeface="Arial"/>
                <a:cs typeface="Arial"/>
              </a:rPr>
              <a:t>.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رو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-35">
                <a:latin typeface="Arial"/>
                <a:cs typeface="Arial"/>
              </a:rPr>
              <a:t>غ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14">
                <a:latin typeface="Arial"/>
                <a:cs typeface="Arial"/>
              </a:rPr>
              <a:t>ل</a:t>
            </a:r>
            <a:r>
              <a:rPr dirty="0" smtClean="0" sz="1400" spc="-70">
                <a:latin typeface="Arial"/>
                <a:cs typeface="Arial"/>
              </a:rPr>
              <a:t>ا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-310">
                <a:latin typeface="Arial"/>
                <a:cs typeface="Arial"/>
              </a:rPr>
              <a:t>ك</a:t>
            </a:r>
            <a:r>
              <a:rPr dirty="0" smtClean="0" sz="1400" spc="-210">
                <a:latin typeface="Arial"/>
                <a:cs typeface="Arial"/>
              </a:rPr>
              <a:t>لو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85">
                <a:latin typeface="Arial"/>
                <a:cs typeface="Arial"/>
              </a:rPr>
              <a:t>ه</a:t>
            </a:r>
            <a:r>
              <a:rPr dirty="0" smtClean="0" sz="1400" spc="140">
                <a:latin typeface="Arial"/>
                <a:cs typeface="Arial"/>
              </a:rPr>
              <a:t>ر</a:t>
            </a:r>
            <a:r>
              <a:rPr dirty="0" smtClean="0" sz="1400" spc="35">
                <a:latin typeface="Arial"/>
                <a:cs typeface="Arial"/>
              </a:rPr>
              <a:t>اهظاو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س</a:t>
            </a:r>
            <a:r>
              <a:rPr dirty="0" smtClean="0" sz="1400" spc="-565">
                <a:latin typeface="Arial"/>
                <a:cs typeface="Arial"/>
              </a:rPr>
              <a:t>فن</a:t>
            </a:r>
            <a:r>
              <a:rPr dirty="0" smtClean="0" sz="1400" spc="-445">
                <a:latin typeface="Arial"/>
                <a:cs typeface="Arial"/>
              </a:rPr>
              <a:t>ل</a:t>
            </a:r>
            <a:r>
              <a:rPr dirty="0" smtClean="0" sz="1400" spc="-320">
                <a:latin typeface="Arial"/>
                <a:cs typeface="Arial"/>
              </a:rPr>
              <a:t>اب</a:t>
            </a:r>
            <a:r>
              <a:rPr dirty="0" smtClean="0" sz="1400" spc="-320">
                <a:latin typeface="Arial"/>
                <a:cs typeface="Arial"/>
              </a:rPr>
              <a:t> </a:t>
            </a:r>
            <a:r>
              <a:rPr dirty="0" smtClean="0" sz="1400" spc="-160">
                <a:latin typeface="Arial"/>
                <a:cs typeface="Arial"/>
              </a:rPr>
              <a:t>ةق</a:t>
            </a:r>
            <a:r>
              <a:rPr dirty="0" smtClean="0" sz="1400" spc="-660">
                <a:latin typeface="Arial"/>
                <a:cs typeface="Arial"/>
              </a:rPr>
              <a:t>ث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210">
                <a:latin typeface="Arial"/>
                <a:cs typeface="Arial"/>
              </a:rPr>
              <a:t>	</a:t>
            </a:r>
            <a:r>
              <a:rPr dirty="0" smtClean="0" sz="1400" spc="-210">
                <a:latin typeface="Arial"/>
                <a:cs typeface="Arial"/>
              </a:rPr>
              <a:t>)</a:t>
            </a:r>
            <a:r>
              <a:rPr dirty="0" smtClean="0" sz="1400" spc="-210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5"/>
              </a:spcBef>
            </a:pPr>
            <a:endParaRPr sz="750"/>
          </a:p>
          <a:p>
            <a:pPr algn="r" marR="12700">
              <a:lnSpc>
                <a:spcPct val="100000"/>
              </a:lnSpc>
              <a:tabLst>
                <a:tab pos="2393950" algn="l"/>
              </a:tabLst>
            </a:pPr>
            <a:r>
              <a:rPr dirty="0" smtClean="0" sz="1400">
                <a:latin typeface="Arial"/>
                <a:cs typeface="Arial"/>
              </a:rPr>
              <a:t>.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65">
                <a:latin typeface="Arial"/>
                <a:cs typeface="Arial"/>
              </a:rPr>
              <a:t>ةرماغم</a:t>
            </a:r>
            <a:r>
              <a:rPr dirty="0" smtClean="0" sz="1400" spc="-9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ب</a:t>
            </a:r>
            <a:r>
              <a:rPr dirty="0" smtClean="0" sz="1400" spc="-30">
                <a:latin typeface="Arial"/>
                <a:cs typeface="Arial"/>
              </a:rPr>
              <a:t>حو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ة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-170">
                <a:latin typeface="Arial"/>
                <a:cs typeface="Arial"/>
              </a:rPr>
              <a:t>ل</a:t>
            </a:r>
            <a:r>
              <a:rPr dirty="0" smtClean="0" sz="1400" spc="-6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او </a:t>
            </a:r>
            <a:r>
              <a:rPr dirty="0" smtClean="0" sz="1400" spc="114">
                <a:latin typeface="Arial"/>
                <a:cs typeface="Arial"/>
              </a:rPr>
              <a:t>ة</a:t>
            </a:r>
            <a:r>
              <a:rPr dirty="0" smtClean="0" sz="1400" spc="-240">
                <a:latin typeface="Arial"/>
                <a:cs typeface="Arial"/>
              </a:rPr>
              <a:t>مي</a:t>
            </a:r>
            <a:r>
              <a:rPr dirty="0" smtClean="0" sz="1400" spc="-210">
                <a:latin typeface="Arial"/>
                <a:cs typeface="Arial"/>
              </a:rPr>
              <a:t>زع</a:t>
            </a:r>
            <a:r>
              <a:rPr dirty="0" smtClean="0" sz="1400" spc="-220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 ة</a:t>
            </a:r>
            <a:r>
              <a:rPr dirty="0" smtClean="0" sz="1400" spc="5">
                <a:latin typeface="Arial"/>
                <a:cs typeface="Arial"/>
              </a:rPr>
              <a:t>و</a:t>
            </a:r>
            <a:r>
              <a:rPr dirty="0" smtClean="0" sz="1400" spc="-440">
                <a:latin typeface="Arial"/>
                <a:cs typeface="Arial"/>
              </a:rPr>
              <a:t>ق</a:t>
            </a:r>
            <a:r>
              <a:rPr dirty="0" smtClean="0" sz="1400" spc="-440">
                <a:latin typeface="Arial"/>
                <a:cs typeface="Arial"/>
              </a:rPr>
              <a:t>	</a:t>
            </a:r>
            <a:r>
              <a:rPr dirty="0" smtClean="0" sz="1400" spc="-440">
                <a:latin typeface="Arial"/>
                <a:cs typeface="Arial"/>
              </a:rPr>
              <a:t>)</a:t>
            </a:r>
            <a:r>
              <a:rPr dirty="0" smtClean="0" sz="1400" spc="-440">
                <a:latin typeface="Calibri"/>
                <a:cs typeface="Calibri"/>
              </a:rPr>
              <a:t>2</a:t>
            </a:r>
            <a:endParaRPr sz="140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6"/>
              </a:spcBef>
            </a:pPr>
            <a:endParaRPr sz="750"/>
          </a:p>
          <a:p>
            <a:pPr algn="ctr" marL="1380490">
              <a:lnSpc>
                <a:spcPct val="100000"/>
              </a:lnSpc>
              <a:tabLst>
                <a:tab pos="3805554" algn="l"/>
              </a:tabLst>
            </a:pPr>
            <a:r>
              <a:rPr dirty="0" smtClean="0" sz="1400">
                <a:latin typeface="Arial"/>
                <a:cs typeface="Arial"/>
              </a:rPr>
              <a:t>.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-130">
                <a:latin typeface="Arial"/>
                <a:cs typeface="Arial"/>
              </a:rPr>
              <a:t>ا</a:t>
            </a:r>
            <a:r>
              <a:rPr dirty="0" smtClean="0" sz="1400" spc="-390">
                <a:latin typeface="Arial"/>
                <a:cs typeface="Arial"/>
              </a:rPr>
              <a:t>ي</a:t>
            </a:r>
            <a:r>
              <a:rPr dirty="0" smtClean="0" sz="1400" spc="-434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وؤ</a:t>
            </a:r>
            <a:r>
              <a:rPr dirty="0" smtClean="0" sz="1400" spc="-229">
                <a:latin typeface="Arial"/>
                <a:cs typeface="Arial"/>
              </a:rPr>
              <a:t>س</a:t>
            </a:r>
            <a:r>
              <a:rPr dirty="0" smtClean="0" sz="1400" spc="-110">
                <a:latin typeface="Arial"/>
                <a:cs typeface="Arial"/>
              </a:rPr>
              <a:t>م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60">
                <a:latin typeface="Arial"/>
                <a:cs typeface="Arial"/>
              </a:rPr>
              <a:t>لمحت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ى</a:t>
            </a:r>
            <a:r>
              <a:rPr dirty="0" smtClean="0" sz="1400" spc="-225">
                <a:latin typeface="Arial"/>
                <a:cs typeface="Arial"/>
              </a:rPr>
              <a:t>لع</a:t>
            </a:r>
            <a:r>
              <a:rPr dirty="0" smtClean="0" sz="1400" spc="-225">
                <a:latin typeface="Arial"/>
                <a:cs typeface="Arial"/>
              </a:rPr>
              <a:t> </a:t>
            </a:r>
            <a:r>
              <a:rPr dirty="0" smtClean="0" sz="1400" spc="-210">
                <a:latin typeface="Arial"/>
                <a:cs typeface="Arial"/>
              </a:rPr>
              <a:t>ةيلاعلا</a:t>
            </a:r>
            <a:r>
              <a:rPr dirty="0" smtClean="0" sz="1400" spc="-210">
                <a:latin typeface="Arial"/>
                <a:cs typeface="Arial"/>
              </a:rPr>
              <a:t> ةر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290">
                <a:latin typeface="Arial"/>
                <a:cs typeface="Arial"/>
              </a:rPr>
              <a:t>قلا</a:t>
            </a:r>
            <a:r>
              <a:rPr dirty="0" smtClean="0" sz="1400" spc="-290">
                <a:latin typeface="Arial"/>
                <a:cs typeface="Arial"/>
              </a:rPr>
              <a:t>	</a:t>
            </a:r>
            <a:r>
              <a:rPr dirty="0" smtClean="0" sz="1400" spc="-290">
                <a:latin typeface="Arial"/>
                <a:cs typeface="Arial"/>
              </a:rPr>
              <a:t>)</a:t>
            </a:r>
            <a:r>
              <a:rPr dirty="0" smtClean="0" sz="1400" spc="-290">
                <a:latin typeface="Calibri"/>
                <a:cs typeface="Calibri"/>
              </a:rPr>
              <a:t>3</a:t>
            </a:r>
            <a:endParaRPr sz="140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5"/>
              </a:spcBef>
            </a:pPr>
            <a:endParaRPr sz="750"/>
          </a:p>
          <a:p>
            <a:pPr algn="r" marR="12700">
              <a:lnSpc>
                <a:spcPct val="100000"/>
              </a:lnSpc>
              <a:tabLst>
                <a:tab pos="1871345" algn="l"/>
              </a:tabLst>
            </a:pPr>
            <a:r>
              <a:rPr dirty="0" smtClean="0" sz="1400">
                <a:latin typeface="Arial"/>
                <a:cs typeface="Arial"/>
              </a:rPr>
              <a:t>.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40">
                <a:latin typeface="Arial"/>
                <a:cs typeface="Arial"/>
              </a:rPr>
              <a:t>ا</a:t>
            </a:r>
            <a:r>
              <a:rPr dirty="0" smtClean="0" sz="1400" spc="50">
                <a:latin typeface="Arial"/>
                <a:cs typeface="Arial"/>
              </a:rPr>
              <a:t>م</a:t>
            </a:r>
            <a:r>
              <a:rPr dirty="0" smtClean="0" sz="1400" spc="-120">
                <a:latin typeface="Arial"/>
                <a:cs typeface="Arial"/>
              </a:rPr>
              <a:t>ام</a:t>
            </a:r>
            <a:r>
              <a:rPr dirty="0" smtClean="0" sz="1400" spc="-305">
                <a:latin typeface="Arial"/>
                <a:cs typeface="Arial"/>
              </a:rPr>
              <a:t>ت</a:t>
            </a:r>
            <a:r>
              <a:rPr dirty="0" smtClean="0" sz="1400" spc="-45">
                <a:latin typeface="Arial"/>
                <a:cs typeface="Arial"/>
              </a:rPr>
              <a:t>هلالا</a:t>
            </a:r>
            <a:r>
              <a:rPr dirty="0" smtClean="0" sz="1400" spc="-4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114">
                <a:latin typeface="Arial"/>
                <a:cs typeface="Arial"/>
              </a:rPr>
              <a:t>ملا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440">
                <a:latin typeface="Arial"/>
                <a:cs typeface="Arial"/>
              </a:rPr>
              <a:t>عت</a:t>
            </a:r>
            <a:r>
              <a:rPr dirty="0" smtClean="0" sz="1400" spc="-440">
                <a:latin typeface="Arial"/>
                <a:cs typeface="Arial"/>
              </a:rPr>
              <a:t>	</a:t>
            </a:r>
            <a:r>
              <a:rPr dirty="0" smtClean="0" sz="1400" spc="-440">
                <a:latin typeface="Arial"/>
                <a:cs typeface="Arial"/>
              </a:rPr>
              <a:t>)</a:t>
            </a:r>
            <a:r>
              <a:rPr dirty="0" smtClean="0" sz="1400" spc="-440">
                <a:latin typeface="Calibri"/>
                <a:cs typeface="Calibri"/>
              </a:rPr>
              <a:t>4</a:t>
            </a:r>
            <a:endParaRPr sz="140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6"/>
              </a:spcBef>
            </a:pPr>
            <a:endParaRPr sz="750"/>
          </a:p>
          <a:p>
            <a:pPr algn="r" marR="12700">
              <a:lnSpc>
                <a:spcPct val="100000"/>
              </a:lnSpc>
              <a:tabLst>
                <a:tab pos="1085215" algn="l"/>
              </a:tabLst>
            </a:pPr>
            <a:r>
              <a:rPr dirty="0" smtClean="0" sz="1400" spc="-10">
                <a:latin typeface="Arial"/>
                <a:cs typeface="Arial"/>
              </a:rPr>
              <a:t>.</a:t>
            </a:r>
            <a:r>
              <a:rPr dirty="0" smtClean="0" sz="1400" spc="-10">
                <a:latin typeface="Arial"/>
                <a:cs typeface="Arial"/>
              </a:rPr>
              <a:t>ب</a:t>
            </a:r>
            <a:r>
              <a:rPr dirty="0" smtClean="0" sz="1400" spc="-409">
                <a:latin typeface="Arial"/>
                <a:cs typeface="Arial"/>
              </a:rPr>
              <a:t>صعت</a:t>
            </a:r>
            <a:r>
              <a:rPr dirty="0" smtClean="0" sz="1400" spc="-434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5">
                <a:latin typeface="Arial"/>
                <a:cs typeface="Arial"/>
              </a:rPr>
              <a:t>م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35">
                <a:latin typeface="Arial"/>
                <a:cs typeface="Arial"/>
              </a:rPr>
              <a:t>ع</a:t>
            </a:r>
            <a:r>
              <a:rPr dirty="0" smtClean="0" sz="1400" spc="-35">
                <a:latin typeface="Arial"/>
                <a:cs typeface="Arial"/>
              </a:rPr>
              <a:t>	</a:t>
            </a:r>
            <a:r>
              <a:rPr dirty="0" smtClean="0" sz="1400" spc="-35">
                <a:latin typeface="Arial"/>
                <a:cs typeface="Arial"/>
              </a:rPr>
              <a:t>)</a:t>
            </a:r>
            <a:r>
              <a:rPr dirty="0" smtClean="0" sz="1400" spc="-35">
                <a:latin typeface="Calibri"/>
                <a:cs typeface="Calibri"/>
              </a:rPr>
              <a:t>5</a:t>
            </a:r>
            <a:endParaRPr sz="140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5"/>
              </a:spcBef>
            </a:pPr>
            <a:endParaRPr sz="750"/>
          </a:p>
          <a:p>
            <a:pPr algn="r" marR="12700">
              <a:lnSpc>
                <a:spcPct val="100000"/>
              </a:lnSpc>
              <a:tabLst>
                <a:tab pos="2220595" algn="l"/>
              </a:tabLst>
            </a:pPr>
            <a:r>
              <a:rPr dirty="0" smtClean="0" sz="1400">
                <a:latin typeface="Arial"/>
                <a:cs typeface="Arial"/>
              </a:rPr>
              <a:t>.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ه</a:t>
            </a:r>
            <a:r>
              <a:rPr dirty="0" smtClean="0" sz="1400" spc="-75">
                <a:latin typeface="Arial"/>
                <a:cs typeface="Arial"/>
              </a:rPr>
              <a:t>لامعا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ء</a:t>
            </a:r>
            <a:r>
              <a:rPr dirty="0" smtClean="0" sz="1400" spc="-1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75">
                <a:latin typeface="Arial"/>
                <a:cs typeface="Arial"/>
              </a:rPr>
              <a:t>ي</a:t>
            </a:r>
            <a:r>
              <a:rPr dirty="0" smtClean="0" sz="1400" spc="-730">
                <a:latin typeface="Arial"/>
                <a:cs typeface="Arial"/>
              </a:rPr>
              <a:t>ف</a:t>
            </a:r>
            <a:r>
              <a:rPr dirty="0" smtClean="0" sz="1400" spc="-73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-280">
                <a:latin typeface="Arial"/>
                <a:cs typeface="Arial"/>
              </a:rPr>
              <a:t>فنلاا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165">
                <a:latin typeface="Arial"/>
                <a:cs typeface="Arial"/>
              </a:rPr>
              <a:t>ىلا</a:t>
            </a:r>
            <a:r>
              <a:rPr dirty="0" smtClean="0" sz="1400" spc="-165">
                <a:latin typeface="Arial"/>
                <a:cs typeface="Arial"/>
              </a:rPr>
              <a:t> </a:t>
            </a:r>
            <a:r>
              <a:rPr dirty="0" smtClean="0" sz="1400" spc="-285">
                <a:latin typeface="Arial"/>
                <a:cs typeface="Arial"/>
              </a:rPr>
              <a:t>لي</a:t>
            </a:r>
            <a:r>
              <a:rPr dirty="0" smtClean="0" sz="1400" spc="-114">
                <a:latin typeface="Arial"/>
                <a:cs typeface="Arial"/>
              </a:rPr>
              <a:t>ملا</a:t>
            </a:r>
            <a:r>
              <a:rPr dirty="0" smtClean="0" sz="1400" spc="-114">
                <a:latin typeface="Arial"/>
                <a:cs typeface="Arial"/>
              </a:rPr>
              <a:t>	</a:t>
            </a:r>
            <a:r>
              <a:rPr dirty="0" smtClean="0" sz="1400" spc="-114">
                <a:latin typeface="Arial"/>
                <a:cs typeface="Arial"/>
              </a:rPr>
              <a:t>)</a:t>
            </a:r>
            <a:r>
              <a:rPr dirty="0" smtClean="0" sz="1400" spc="-114">
                <a:latin typeface="Calibri"/>
                <a:cs typeface="Calibri"/>
              </a:rPr>
              <a:t>6</a:t>
            </a:r>
            <a:endParaRPr sz="140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9"/>
              </a:spcBef>
            </a:pPr>
            <a:endParaRPr sz="750"/>
          </a:p>
          <a:p>
            <a:pPr algn="r" marR="12700">
              <a:lnSpc>
                <a:spcPct val="100000"/>
              </a:lnSpc>
              <a:tabLst>
                <a:tab pos="3345179" algn="l"/>
              </a:tabLst>
            </a:pPr>
            <a:r>
              <a:rPr dirty="0" smtClean="0" sz="1400">
                <a:latin typeface="Arial"/>
                <a:cs typeface="Arial"/>
              </a:rPr>
              <a:t>.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ء</a:t>
            </a:r>
            <a:r>
              <a:rPr dirty="0" smtClean="0" sz="1400" spc="-145">
                <a:latin typeface="Arial"/>
                <a:cs typeface="Arial"/>
              </a:rPr>
              <a:t>اق</a:t>
            </a:r>
            <a:r>
              <a:rPr dirty="0" smtClean="0" sz="1400" spc="-135">
                <a:latin typeface="Arial"/>
                <a:cs typeface="Arial"/>
              </a:rPr>
              <a:t>د</a:t>
            </a:r>
            <a:r>
              <a:rPr dirty="0" smtClean="0" sz="1400" spc="-204">
                <a:latin typeface="Arial"/>
                <a:cs typeface="Arial"/>
              </a:rPr>
              <a:t>صلا</a:t>
            </a:r>
            <a:r>
              <a:rPr dirty="0" smtClean="0" sz="1400" spc="-204">
                <a:latin typeface="Arial"/>
                <a:cs typeface="Arial"/>
              </a:rPr>
              <a:t>ا </a:t>
            </a:r>
            <a:r>
              <a:rPr dirty="0" smtClean="0" sz="1400" spc="-15">
                <a:latin typeface="Arial"/>
                <a:cs typeface="Arial"/>
              </a:rPr>
              <a:t>ب</a:t>
            </a:r>
            <a:r>
              <a:rPr dirty="0" smtClean="0" sz="1400" spc="-310">
                <a:latin typeface="Arial"/>
                <a:cs typeface="Arial"/>
              </a:rPr>
              <a:t>اس</a:t>
            </a:r>
            <a:r>
              <a:rPr dirty="0" smtClean="0" sz="1400" spc="-425">
                <a:latin typeface="Arial"/>
                <a:cs typeface="Arial"/>
              </a:rPr>
              <a:t>ت</a:t>
            </a:r>
            <a:r>
              <a:rPr dirty="0" smtClean="0" sz="1400" spc="-150">
                <a:latin typeface="Arial"/>
                <a:cs typeface="Arial"/>
              </a:rPr>
              <a:t>كا</a:t>
            </a:r>
            <a:r>
              <a:rPr dirty="0" smtClean="0" sz="1400" spc="-150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ى</a:t>
            </a:r>
            <a:r>
              <a:rPr dirty="0" smtClean="0" sz="1400" spc="-225">
                <a:latin typeface="Arial"/>
                <a:cs typeface="Arial"/>
              </a:rPr>
              <a:t>لع</a:t>
            </a:r>
            <a:r>
              <a:rPr dirty="0" smtClean="0" sz="1400" spc="-225">
                <a:latin typeface="Arial"/>
                <a:cs typeface="Arial"/>
              </a:rPr>
              <a:t> </a:t>
            </a:r>
            <a:r>
              <a:rPr dirty="0" smtClean="0" sz="1400" spc="-275">
                <a:latin typeface="Arial"/>
                <a:cs typeface="Arial"/>
              </a:rPr>
              <a:t>ةي</a:t>
            </a:r>
            <a:r>
              <a:rPr dirty="0" smtClean="0" sz="1400" spc="-31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اع ةر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445">
                <a:latin typeface="Arial"/>
                <a:cs typeface="Arial"/>
              </a:rPr>
              <a:t>ق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حرم</a:t>
            </a:r>
            <a:r>
              <a:rPr dirty="0" smtClean="0" sz="1400" spc="-100">
                <a:latin typeface="Arial"/>
                <a:cs typeface="Arial"/>
              </a:rPr>
              <a:t>ل</a:t>
            </a:r>
            <a:r>
              <a:rPr dirty="0" smtClean="0" sz="1400" spc="-320">
                <a:latin typeface="Arial"/>
                <a:cs typeface="Arial"/>
              </a:rPr>
              <a:t>اب</a:t>
            </a:r>
            <a:r>
              <a:rPr dirty="0" smtClean="0" sz="1400" spc="-320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ف</a:t>
            </a:r>
            <a:r>
              <a:rPr dirty="0" smtClean="0" sz="1400" spc="-260">
                <a:latin typeface="Arial"/>
                <a:cs typeface="Arial"/>
              </a:rPr>
              <a:t>اص</a:t>
            </a:r>
            <a:r>
              <a:rPr dirty="0" smtClean="0" sz="1400" spc="-204">
                <a:latin typeface="Arial"/>
                <a:cs typeface="Arial"/>
              </a:rPr>
              <a:t>ن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	</a:t>
            </a:r>
            <a:r>
              <a:rPr dirty="0" smtClean="0" sz="1400" spc="-120">
                <a:latin typeface="Arial"/>
                <a:cs typeface="Arial"/>
              </a:rPr>
              <a:t>)</a:t>
            </a:r>
            <a:r>
              <a:rPr dirty="0" smtClean="0" sz="1400" spc="-120">
                <a:latin typeface="Calibri"/>
                <a:cs typeface="Calibri"/>
              </a:rPr>
              <a:t>7</a:t>
            </a:r>
            <a:endParaRPr sz="1400">
              <a:latin typeface="Calibri"/>
              <a:cs typeface="Calibri"/>
            </a:endParaRPr>
          </a:p>
          <a:p>
            <a:pPr>
              <a:lnSpc>
                <a:spcPts val="700"/>
              </a:lnSpc>
              <a:spcBef>
                <a:spcPts val="43"/>
              </a:spcBef>
            </a:pPr>
            <a:endParaRPr sz="700"/>
          </a:p>
          <a:p>
            <a:pPr algn="r" marR="12700">
              <a:lnSpc>
                <a:spcPct val="100000"/>
              </a:lnSpc>
              <a:tabLst>
                <a:tab pos="2796540" algn="l"/>
              </a:tabLst>
            </a:pPr>
            <a:r>
              <a:rPr dirty="0" smtClean="0" sz="1400">
                <a:latin typeface="Arial"/>
                <a:cs typeface="Arial"/>
              </a:rPr>
              <a:t>.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254">
                <a:latin typeface="Arial"/>
                <a:cs typeface="Arial"/>
              </a:rPr>
              <a:t>هب</a:t>
            </a:r>
            <a:r>
              <a:rPr dirty="0" smtClean="0" sz="1400" spc="-254">
                <a:latin typeface="Arial"/>
                <a:cs typeface="Arial"/>
              </a:rPr>
              <a:t>و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-35">
                <a:latin typeface="Arial"/>
                <a:cs typeface="Arial"/>
              </a:rPr>
              <a:t>ع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ى</a:t>
            </a:r>
            <a:r>
              <a:rPr dirty="0" smtClean="0" sz="1400" spc="-225">
                <a:latin typeface="Arial"/>
                <a:cs typeface="Arial"/>
              </a:rPr>
              <a:t>لع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ف</a:t>
            </a:r>
            <a:r>
              <a:rPr dirty="0" smtClean="0" sz="1400" spc="-20">
                <a:latin typeface="Arial"/>
                <a:cs typeface="Arial"/>
              </a:rPr>
              <a:t>ر</a:t>
            </a:r>
            <a:r>
              <a:rPr dirty="0" smtClean="0" sz="1400" spc="-440">
                <a:latin typeface="Arial"/>
                <a:cs typeface="Arial"/>
              </a:rPr>
              <a:t>عت</a:t>
            </a:r>
            <a:r>
              <a:rPr dirty="0" smtClean="0" sz="1400" spc="-300">
                <a:latin typeface="Arial"/>
                <a:cs typeface="Arial"/>
              </a:rPr>
              <a:t>ل</a:t>
            </a:r>
            <a:r>
              <a:rPr dirty="0" smtClean="0" sz="1400" spc="-13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ذ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430">
                <a:latin typeface="Arial"/>
                <a:cs typeface="Arial"/>
              </a:rPr>
              <a:t>قن</a:t>
            </a:r>
            <a:r>
              <a:rPr dirty="0" smtClean="0" sz="1400" spc="-430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ى</a:t>
            </a:r>
            <a:r>
              <a:rPr dirty="0" smtClean="0" sz="1400" spc="-225">
                <a:latin typeface="Arial"/>
                <a:cs typeface="Arial"/>
              </a:rPr>
              <a:t>لع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ةر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290">
                <a:latin typeface="Arial"/>
                <a:cs typeface="Arial"/>
              </a:rPr>
              <a:t>قلا</a:t>
            </a:r>
            <a:r>
              <a:rPr dirty="0" smtClean="0" sz="1400" spc="-290">
                <a:latin typeface="Arial"/>
                <a:cs typeface="Arial"/>
              </a:rPr>
              <a:t>	</a:t>
            </a:r>
            <a:r>
              <a:rPr dirty="0" smtClean="0" sz="1400" spc="-290">
                <a:latin typeface="Arial"/>
                <a:cs typeface="Arial"/>
              </a:rPr>
              <a:t>)</a:t>
            </a:r>
            <a:r>
              <a:rPr dirty="0" smtClean="0" sz="1400" spc="-290">
                <a:latin typeface="Calibri"/>
                <a:cs typeface="Calibri"/>
              </a:rPr>
              <a:t>8</a:t>
            </a:r>
            <a:endParaRPr sz="1400">
              <a:latin typeface="Calibri"/>
              <a:cs typeface="Calibri"/>
            </a:endParaRPr>
          </a:p>
          <a:p>
            <a:pPr>
              <a:lnSpc>
                <a:spcPts val="700"/>
              </a:lnSpc>
              <a:spcBef>
                <a:spcPts val="43"/>
              </a:spcBef>
            </a:pPr>
            <a:endParaRPr sz="700"/>
          </a:p>
          <a:p>
            <a:pPr algn="r" marR="14604">
              <a:lnSpc>
                <a:spcPct val="100000"/>
              </a:lnSpc>
            </a:pPr>
            <a:r>
              <a:rPr dirty="0" smtClean="0" sz="1400" spc="-10">
                <a:latin typeface="Arial"/>
                <a:cs typeface="Arial"/>
              </a:rPr>
              <a:t>.</a:t>
            </a:r>
            <a:r>
              <a:rPr dirty="0" smtClean="0" sz="1400" spc="0">
                <a:latin typeface="Arial"/>
                <a:cs typeface="Arial"/>
              </a:rPr>
              <a:t>: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445">
                <a:latin typeface="Arial"/>
                <a:cs typeface="Arial"/>
              </a:rPr>
              <a:t>ق</a:t>
            </a:r>
            <a:r>
              <a:rPr dirty="0" smtClean="0" sz="1400" spc="-465">
                <a:latin typeface="Arial"/>
                <a:cs typeface="Arial"/>
              </a:rPr>
              <a:t>رفت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ص</a:t>
            </a:r>
            <a:r>
              <a:rPr dirty="0" smtClean="0" sz="1400" spc="-555">
                <a:latin typeface="Arial"/>
                <a:cs typeface="Arial"/>
              </a:rPr>
              <a:t>ئ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200">
                <a:latin typeface="Arial"/>
                <a:cs typeface="Arial"/>
              </a:rPr>
              <a:t>صخ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.</a:t>
            </a:r>
            <a:r>
              <a:rPr dirty="0" smtClean="0" sz="1400" spc="0">
                <a:latin typeface="Arial"/>
                <a:cs typeface="Arial"/>
              </a:rPr>
              <a:t>: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660">
                <a:latin typeface="Arial"/>
                <a:cs typeface="Arial"/>
              </a:rPr>
              <a:t>ث</a:t>
            </a:r>
            <a:r>
              <a:rPr dirty="0" smtClean="0" sz="1400" spc="-355">
                <a:latin typeface="Arial"/>
                <a:cs typeface="Arial"/>
              </a:rPr>
              <a:t>لاث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6"/>
              </a:spcBef>
            </a:pPr>
            <a:endParaRPr sz="750"/>
          </a:p>
          <a:p>
            <a:pPr algn="r" marR="12700">
              <a:lnSpc>
                <a:spcPct val="100000"/>
              </a:lnSpc>
              <a:tabLst>
                <a:tab pos="3609340" algn="l"/>
              </a:tabLst>
            </a:pPr>
            <a:r>
              <a:rPr dirty="0" smtClean="0" sz="1400">
                <a:latin typeface="Arial"/>
                <a:cs typeface="Arial"/>
              </a:rPr>
              <a:t>.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40">
                <a:latin typeface="Arial"/>
                <a:cs typeface="Arial"/>
              </a:rPr>
              <a:t>لم</a:t>
            </a:r>
            <a:r>
              <a:rPr dirty="0" smtClean="0" sz="1400" spc="5">
                <a:latin typeface="Arial"/>
                <a:cs typeface="Arial"/>
              </a:rPr>
              <a:t>ا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300">
                <a:latin typeface="Arial"/>
                <a:cs typeface="Arial"/>
              </a:rPr>
              <a:t>ل</a:t>
            </a:r>
            <a:r>
              <a:rPr dirty="0" smtClean="0" sz="1400" spc="-13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ةظحلا</a:t>
            </a:r>
            <a:r>
              <a:rPr dirty="0" smtClean="0" sz="1400" spc="-5">
                <a:latin typeface="Arial"/>
                <a:cs typeface="Arial"/>
              </a:rPr>
              <a:t>م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ةء</a:t>
            </a:r>
            <a:r>
              <a:rPr dirty="0" smtClean="0" sz="1400" spc="-10">
                <a:latin typeface="Arial"/>
                <a:cs typeface="Arial"/>
              </a:rPr>
              <a:t>ا</a:t>
            </a:r>
            <a:r>
              <a:rPr dirty="0" smtClean="0" sz="1400" spc="-305">
                <a:latin typeface="Arial"/>
                <a:cs typeface="Arial"/>
              </a:rPr>
              <a:t>رقلاب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ع</a:t>
            </a:r>
            <a:r>
              <a:rPr dirty="0" smtClean="0" sz="1400" spc="-114">
                <a:latin typeface="Arial"/>
                <a:cs typeface="Arial"/>
              </a:rPr>
              <a:t>ل</a:t>
            </a:r>
            <a:r>
              <a:rPr dirty="0" smtClean="0" sz="1400" spc="-70">
                <a:latin typeface="Arial"/>
                <a:cs typeface="Arial"/>
              </a:rPr>
              <a:t>ا</a:t>
            </a:r>
            <a:r>
              <a:rPr dirty="0" smtClean="0" sz="1400" spc="-340">
                <a:latin typeface="Arial"/>
                <a:cs typeface="Arial"/>
              </a:rPr>
              <a:t>طت</a:t>
            </a:r>
            <a:r>
              <a:rPr dirty="0" smtClean="0" sz="1400" spc="-430">
                <a:latin typeface="Arial"/>
                <a:cs typeface="Arial"/>
              </a:rPr>
              <a:t>س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او </a:t>
            </a:r>
            <a:r>
              <a:rPr dirty="0" smtClean="0" sz="1400" spc="-10">
                <a:latin typeface="Arial"/>
                <a:cs typeface="Arial"/>
              </a:rPr>
              <a:t>ف</a:t>
            </a:r>
            <a:r>
              <a:rPr dirty="0" smtClean="0" sz="1400" spc="-340">
                <a:latin typeface="Arial"/>
                <a:cs typeface="Arial"/>
              </a:rPr>
              <a:t>اشكت</a:t>
            </a:r>
            <a:r>
              <a:rPr dirty="0" smtClean="0" sz="1400" spc="-430">
                <a:latin typeface="Arial"/>
                <a:cs typeface="Arial"/>
              </a:rPr>
              <a:t>س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</a:t>
            </a:r>
            <a:r>
              <a:rPr dirty="0" smtClean="0" sz="1400" spc="1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ب</a:t>
            </a:r>
            <a:r>
              <a:rPr dirty="0" smtClean="0" sz="1400" spc="-50">
                <a:latin typeface="Arial"/>
                <a:cs typeface="Arial"/>
              </a:rPr>
              <a:t>ح</a:t>
            </a:r>
            <a:r>
              <a:rPr dirty="0" smtClean="0" sz="1400" spc="-50">
                <a:latin typeface="Arial"/>
                <a:cs typeface="Arial"/>
              </a:rPr>
              <a:t>	</a:t>
            </a:r>
            <a:r>
              <a:rPr dirty="0" smtClean="0" sz="1400" spc="-10">
                <a:latin typeface="Arial"/>
                <a:cs typeface="Arial"/>
              </a:rPr>
              <a:t>.</a:t>
            </a:r>
            <a:r>
              <a:rPr dirty="0" smtClean="0" sz="1400" spc="0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  <a:p>
            <a:pPr>
              <a:lnSpc>
                <a:spcPts val="700"/>
              </a:lnSpc>
              <a:spcBef>
                <a:spcPts val="44"/>
              </a:spcBef>
            </a:pPr>
            <a:endParaRPr sz="700"/>
          </a:p>
          <a:p>
            <a:pPr algn="r" marR="12700">
              <a:lnSpc>
                <a:spcPct val="100000"/>
              </a:lnSpc>
              <a:tabLst>
                <a:tab pos="1802764" algn="l"/>
              </a:tabLst>
            </a:pPr>
            <a:r>
              <a:rPr dirty="0" smtClean="0" sz="1400">
                <a:latin typeface="Arial"/>
                <a:cs typeface="Arial"/>
              </a:rPr>
              <a:t>.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ءى</a:t>
            </a:r>
            <a:r>
              <a:rPr dirty="0" smtClean="0" sz="1400" spc="-5">
                <a:latin typeface="Arial"/>
                <a:cs typeface="Arial"/>
              </a:rPr>
              <a:t>د</a:t>
            </a:r>
            <a:r>
              <a:rPr dirty="0" smtClean="0" sz="1400" spc="-60">
                <a:latin typeface="Arial"/>
                <a:cs typeface="Arial"/>
              </a:rPr>
              <a:t>اهلا</a:t>
            </a:r>
            <a:r>
              <a:rPr dirty="0" smtClean="0" sz="1400" spc="-60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ش</a:t>
            </a:r>
            <a:r>
              <a:rPr dirty="0" smtClean="0" sz="1400" spc="-210">
                <a:latin typeface="Arial"/>
                <a:cs typeface="Arial"/>
              </a:rPr>
              <a:t>اق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-434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75">
                <a:latin typeface="Arial"/>
                <a:cs typeface="Arial"/>
              </a:rPr>
              <a:t>ى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80">
                <a:latin typeface="Arial"/>
                <a:cs typeface="Arial"/>
              </a:rPr>
              <a:t>ليملا</a:t>
            </a:r>
            <a:r>
              <a:rPr dirty="0" smtClean="0" sz="1400" spc="-180">
                <a:latin typeface="Arial"/>
                <a:cs typeface="Arial"/>
              </a:rPr>
              <a:t>	</a:t>
            </a:r>
            <a:r>
              <a:rPr dirty="0" smtClean="0" sz="1400" spc="-10">
                <a:latin typeface="Arial"/>
                <a:cs typeface="Arial"/>
              </a:rPr>
              <a:t>.</a:t>
            </a:r>
            <a:r>
              <a:rPr dirty="0" smtClean="0" sz="1400" spc="0">
                <a:latin typeface="Calibri"/>
                <a:cs typeface="Calibri"/>
              </a:rPr>
              <a:t>2</a:t>
            </a:r>
            <a:endParaRPr sz="140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6"/>
              </a:spcBef>
            </a:pPr>
            <a:endParaRPr sz="750"/>
          </a:p>
          <a:p>
            <a:pPr algn="r" marR="12700">
              <a:lnSpc>
                <a:spcPct val="100000"/>
              </a:lnSpc>
              <a:tabLst>
                <a:tab pos="3153410" algn="l"/>
              </a:tabLst>
            </a:pPr>
            <a:r>
              <a:rPr dirty="0" smtClean="0" sz="1400">
                <a:latin typeface="Arial"/>
                <a:cs typeface="Arial"/>
              </a:rPr>
              <a:t>.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)</a:t>
            </a:r>
            <a:r>
              <a:rPr dirty="0" smtClean="0" sz="1400" spc="0">
                <a:latin typeface="Arial"/>
                <a:cs typeface="Arial"/>
              </a:rPr>
              <a:t>)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-130">
                <a:latin typeface="Arial"/>
                <a:cs typeface="Arial"/>
              </a:rPr>
              <a:t>اك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60">
                <a:latin typeface="Arial"/>
                <a:cs typeface="Arial"/>
              </a:rPr>
              <a:t>امم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ع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66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-95">
                <a:latin typeface="Arial"/>
                <a:cs typeface="Arial"/>
              </a:rPr>
              <a:t>اكمل</a:t>
            </a:r>
            <a:r>
              <a:rPr dirty="0" smtClean="0" sz="1400" spc="-6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((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400">
                <a:latin typeface="Arial"/>
                <a:cs typeface="Arial"/>
              </a:rPr>
              <a:t>يف</a:t>
            </a:r>
            <a:r>
              <a:rPr dirty="0" smtClean="0" sz="1400" spc="-400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ه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434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اغ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105">
                <a:latin typeface="Arial"/>
                <a:cs typeface="Arial"/>
              </a:rPr>
              <a:t>ما</a:t>
            </a:r>
            <a:r>
              <a:rPr dirty="0" smtClean="0" sz="1400" spc="-240">
                <a:latin typeface="Arial"/>
                <a:cs typeface="Arial"/>
              </a:rPr>
              <a:t>ي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	</a:t>
            </a:r>
            <a:r>
              <a:rPr dirty="0" smtClean="0" sz="1400" spc="-10">
                <a:latin typeface="Arial"/>
                <a:cs typeface="Arial"/>
              </a:rPr>
              <a:t>.</a:t>
            </a:r>
            <a:r>
              <a:rPr dirty="0" smtClean="0" sz="1400" spc="0">
                <a:latin typeface="Calibri"/>
                <a:cs typeface="Calibri"/>
              </a:rPr>
              <a:t>3</a:t>
            </a:r>
            <a:endParaRPr sz="140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6"/>
              </a:spcBef>
            </a:pPr>
            <a:endParaRPr sz="750"/>
          </a:p>
          <a:p>
            <a:pPr algn="r" marR="12700">
              <a:lnSpc>
                <a:spcPct val="100000"/>
              </a:lnSpc>
              <a:tabLst>
                <a:tab pos="3816350" algn="l"/>
              </a:tabLst>
            </a:pPr>
            <a:r>
              <a:rPr dirty="0" smtClean="0" sz="1400">
                <a:latin typeface="Arial"/>
                <a:cs typeface="Arial"/>
              </a:rPr>
              <a:t>.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ج</a:t>
            </a:r>
            <a:r>
              <a:rPr dirty="0" smtClean="0" sz="1400" spc="-254">
                <a:latin typeface="Arial"/>
                <a:cs typeface="Arial"/>
              </a:rPr>
              <a:t>اتنلا</a:t>
            </a:r>
            <a:r>
              <a:rPr dirty="0" smtClean="0" sz="1400" spc="-254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-35">
                <a:latin typeface="Arial"/>
                <a:cs typeface="Arial"/>
              </a:rPr>
              <a:t>ع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ه</a:t>
            </a:r>
            <a:r>
              <a:rPr dirty="0" smtClean="0" sz="1400" spc="-735">
                <a:latin typeface="Arial"/>
                <a:cs typeface="Arial"/>
              </a:rPr>
              <a:t>ف</a:t>
            </a:r>
            <a:r>
              <a:rPr dirty="0" smtClean="0" sz="1400" spc="-345">
                <a:latin typeface="Arial"/>
                <a:cs typeface="Arial"/>
              </a:rPr>
              <a:t>رصت</a:t>
            </a:r>
            <a:r>
              <a:rPr dirty="0" smtClean="0" sz="1400" spc="-345">
                <a:latin typeface="Arial"/>
                <a:cs typeface="Arial"/>
              </a:rPr>
              <a:t> </a:t>
            </a:r>
            <a:r>
              <a:rPr dirty="0" smtClean="0" sz="1400" spc="-350">
                <a:latin typeface="Arial"/>
                <a:cs typeface="Arial"/>
              </a:rPr>
              <a:t>ي</a:t>
            </a:r>
            <a:r>
              <a:rPr dirty="0" smtClean="0" sz="1400" spc="-400">
                <a:latin typeface="Arial"/>
                <a:cs typeface="Arial"/>
              </a:rPr>
              <a:t>ت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عا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170">
                <a:latin typeface="Arial"/>
                <a:cs typeface="Arial"/>
              </a:rPr>
              <a:t>ل</a:t>
            </a:r>
            <a:r>
              <a:rPr dirty="0" smtClean="0" sz="1400" spc="-8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270">
                <a:latin typeface="Arial"/>
                <a:cs typeface="Arial"/>
              </a:rPr>
              <a:t>ق</a:t>
            </a:r>
            <a:r>
              <a:rPr dirty="0" smtClean="0" sz="1400" spc="-300">
                <a:latin typeface="Arial"/>
                <a:cs typeface="Arial"/>
              </a:rPr>
              <a:t>ئ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35">
                <a:latin typeface="Arial"/>
                <a:cs typeface="Arial"/>
              </a:rPr>
              <a:t>ع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ى</a:t>
            </a:r>
            <a:r>
              <a:rPr dirty="0" smtClean="0" sz="1400" spc="-225">
                <a:latin typeface="Arial"/>
                <a:cs typeface="Arial"/>
              </a:rPr>
              <a:t>لع</a:t>
            </a:r>
            <a:r>
              <a:rPr dirty="0" smtClean="0" sz="1400" spc="-22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ب</a:t>
            </a:r>
            <a:r>
              <a:rPr dirty="0" smtClean="0" sz="1400" spc="-350">
                <a:latin typeface="Arial"/>
                <a:cs typeface="Arial"/>
              </a:rPr>
              <a:t>لغتلا</a:t>
            </a:r>
            <a:r>
              <a:rPr dirty="0" smtClean="0" sz="1400" spc="-350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ى</a:t>
            </a:r>
            <a:r>
              <a:rPr dirty="0" smtClean="0" sz="1400" spc="-225">
                <a:latin typeface="Arial"/>
                <a:cs typeface="Arial"/>
              </a:rPr>
              <a:t>لع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ةر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290">
                <a:latin typeface="Arial"/>
                <a:cs typeface="Arial"/>
              </a:rPr>
              <a:t>قلا</a:t>
            </a:r>
            <a:r>
              <a:rPr dirty="0" smtClean="0" sz="1400" spc="-290">
                <a:latin typeface="Arial"/>
                <a:cs typeface="Arial"/>
              </a:rPr>
              <a:t>	</a:t>
            </a:r>
            <a:r>
              <a:rPr dirty="0" smtClean="0" sz="1400" spc="-10">
                <a:latin typeface="Arial"/>
                <a:cs typeface="Arial"/>
              </a:rPr>
              <a:t>.</a:t>
            </a:r>
            <a:r>
              <a:rPr dirty="0" smtClean="0" sz="1400" spc="0">
                <a:latin typeface="Calibri"/>
                <a:cs typeface="Calibri"/>
              </a:rPr>
              <a:t>4</a:t>
            </a:r>
            <a:endParaRPr sz="140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7"/>
              </a:spcBef>
            </a:pPr>
            <a:endParaRPr sz="750"/>
          </a:p>
          <a:p>
            <a:pPr algn="r" marR="12700">
              <a:lnSpc>
                <a:spcPct val="100000"/>
              </a:lnSpc>
              <a:tabLst>
                <a:tab pos="3455035" algn="l"/>
              </a:tabLst>
            </a:pPr>
            <a:r>
              <a:rPr dirty="0" smtClean="0" sz="1400">
                <a:latin typeface="Arial"/>
                <a:cs typeface="Arial"/>
              </a:rPr>
              <a:t>.</a:t>
            </a:r>
            <a:r>
              <a:rPr dirty="0" smtClean="0" sz="1400" spc="-10">
                <a:latin typeface="Arial"/>
                <a:cs typeface="Arial"/>
              </a:rPr>
              <a:t>ذ</a:t>
            </a:r>
            <a:r>
              <a:rPr dirty="0" smtClean="0" sz="1400" spc="-10">
                <a:latin typeface="Arial"/>
                <a:cs typeface="Arial"/>
              </a:rPr>
              <a:t>و</a:t>
            </a:r>
            <a:r>
              <a:rPr dirty="0" smtClean="0" sz="1400" spc="-750">
                <a:latin typeface="Arial"/>
                <a:cs typeface="Arial"/>
              </a:rPr>
              <a:t>ف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-300">
                <a:latin typeface="Arial"/>
                <a:cs typeface="Arial"/>
              </a:rPr>
              <a:t>ل</a:t>
            </a:r>
            <a:r>
              <a:rPr dirty="0" smtClean="0" sz="1400" spc="-13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150">
                <a:latin typeface="Arial"/>
                <a:cs typeface="Arial"/>
              </a:rPr>
              <a:t>ه</a:t>
            </a:r>
            <a:r>
              <a:rPr dirty="0" smtClean="0" sz="1400" spc="114">
                <a:latin typeface="Arial"/>
                <a:cs typeface="Arial"/>
              </a:rPr>
              <a:t>ا</a:t>
            </a:r>
            <a:r>
              <a:rPr dirty="0" smtClean="0" sz="1400" spc="-65">
                <a:latin typeface="Arial"/>
                <a:cs typeface="Arial"/>
              </a:rPr>
              <a:t>ج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ى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285">
                <a:latin typeface="Arial"/>
                <a:cs typeface="Arial"/>
              </a:rPr>
              <a:t>علط</a:t>
            </a:r>
            <a:r>
              <a:rPr dirty="0" smtClean="0" sz="1400" spc="-380">
                <a:latin typeface="Arial"/>
                <a:cs typeface="Arial"/>
              </a:rPr>
              <a:t>ت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م</a:t>
            </a:r>
            <a:r>
              <a:rPr dirty="0" smtClean="0" sz="1400" spc="-20">
                <a:latin typeface="Arial"/>
                <a:cs typeface="Arial"/>
              </a:rPr>
              <a:t>د</a:t>
            </a:r>
            <a:r>
              <a:rPr dirty="0" smtClean="0" sz="1400" spc="-35">
                <a:latin typeface="Arial"/>
                <a:cs typeface="Arial"/>
              </a:rPr>
              <a:t>ع</a:t>
            </a:r>
            <a:r>
              <a:rPr dirty="0" smtClean="0" sz="1400" spc="-35">
                <a:latin typeface="Arial"/>
                <a:cs typeface="Arial"/>
              </a:rPr>
              <a:t>و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740">
                <a:latin typeface="Arial"/>
                <a:cs typeface="Arial"/>
              </a:rPr>
              <a:t>ف</a:t>
            </a:r>
            <a:r>
              <a:rPr dirty="0" smtClean="0" sz="1400" spc="-665">
                <a:latin typeface="Arial"/>
                <a:cs typeface="Arial"/>
              </a:rPr>
              <a:t>ت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ص</a:t>
            </a:r>
            <a:r>
              <a:rPr dirty="0" smtClean="0" sz="1400" spc="-170">
                <a:latin typeface="Arial"/>
                <a:cs typeface="Arial"/>
              </a:rPr>
              <a:t>لاخاب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05">
                <a:latin typeface="Arial"/>
                <a:cs typeface="Arial"/>
              </a:rPr>
              <a:t>لامع</a:t>
            </a:r>
            <a:r>
              <a:rPr dirty="0" smtClean="0" sz="1400" spc="-140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	</a:t>
            </a:r>
            <a:r>
              <a:rPr dirty="0" smtClean="0" sz="1400" spc="-10">
                <a:latin typeface="Arial"/>
                <a:cs typeface="Arial"/>
              </a:rPr>
              <a:t>.</a:t>
            </a:r>
            <a:r>
              <a:rPr dirty="0" smtClean="0" sz="1400" spc="0">
                <a:latin typeface="Calibri"/>
                <a:cs typeface="Calibri"/>
              </a:rPr>
              <a:t>5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04800" y="307847"/>
            <a:ext cx="6952487" cy="0"/>
          </a:xfrm>
          <a:custGeom>
            <a:avLst/>
            <a:gdLst/>
            <a:ahLst/>
            <a:cxnLst/>
            <a:rect l="l" t="t" r="r" b="b"/>
            <a:pathLst>
              <a:path w="6952487" h="0">
                <a:moveTo>
                  <a:pt x="0" y="0"/>
                </a:moveTo>
                <a:lnTo>
                  <a:pt x="695248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310895" y="310895"/>
            <a:ext cx="24383" cy="6096"/>
          </a:xfrm>
          <a:custGeom>
            <a:avLst/>
            <a:gdLst/>
            <a:ahLst/>
            <a:cxnLst/>
            <a:rect l="l" t="t" r="r" b="b"/>
            <a:pathLst>
              <a:path w="24383" h="6096">
                <a:moveTo>
                  <a:pt x="0" y="3048"/>
                </a:moveTo>
                <a:lnTo>
                  <a:pt x="24383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316991" y="320039"/>
            <a:ext cx="6928104" cy="0"/>
          </a:xfrm>
          <a:custGeom>
            <a:avLst/>
            <a:gdLst/>
            <a:ahLst/>
            <a:cxnLst/>
            <a:rect l="l" t="t" r="r" b="b"/>
            <a:pathLst>
              <a:path w="6928104" h="0">
                <a:moveTo>
                  <a:pt x="0" y="0"/>
                </a:moveTo>
                <a:lnTo>
                  <a:pt x="692810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323088" y="323087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29184" y="332231"/>
            <a:ext cx="6903720" cy="0"/>
          </a:xfrm>
          <a:custGeom>
            <a:avLst/>
            <a:gdLst/>
            <a:ahLst/>
            <a:cxnLst/>
            <a:rect l="l" t="t" r="r" b="b"/>
            <a:pathLst>
              <a:path w="6903720" h="0">
                <a:moveTo>
                  <a:pt x="0" y="0"/>
                </a:moveTo>
                <a:lnTo>
                  <a:pt x="690372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7245095" y="310895"/>
            <a:ext cx="6096" cy="24383"/>
          </a:xfrm>
          <a:custGeom>
            <a:avLst/>
            <a:gdLst/>
            <a:ahLst/>
            <a:cxnLst/>
            <a:rect l="l" t="t" r="r" b="b"/>
            <a:pathLst>
              <a:path w="6096" h="24383">
                <a:moveTo>
                  <a:pt x="0" y="12191"/>
                </a:moveTo>
                <a:lnTo>
                  <a:pt x="6096" y="12191"/>
                </a:lnTo>
              </a:path>
            </a:pathLst>
          </a:custGeom>
          <a:ln w="25653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7226807" y="310895"/>
            <a:ext cx="24383" cy="6096"/>
          </a:xfrm>
          <a:custGeom>
            <a:avLst/>
            <a:gdLst/>
            <a:ahLst/>
            <a:cxnLst/>
            <a:rect l="l" t="t" r="r" b="b"/>
            <a:pathLst>
              <a:path w="24383" h="6096">
                <a:moveTo>
                  <a:pt x="0" y="3048"/>
                </a:moveTo>
                <a:lnTo>
                  <a:pt x="24383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307847" y="301751"/>
            <a:ext cx="0" cy="10090404"/>
          </a:xfrm>
          <a:custGeom>
            <a:avLst/>
            <a:gdLst/>
            <a:ahLst/>
            <a:cxnLst/>
            <a:rect l="l" t="t" r="r" b="b"/>
            <a:pathLst>
              <a:path w="0" h="10090404">
                <a:moveTo>
                  <a:pt x="0" y="0"/>
                </a:moveTo>
                <a:lnTo>
                  <a:pt x="0" y="10090404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313943" y="307847"/>
            <a:ext cx="0" cy="10078212"/>
          </a:xfrm>
          <a:custGeom>
            <a:avLst/>
            <a:gdLst/>
            <a:ahLst/>
            <a:cxnLst/>
            <a:rect l="l" t="t" r="r" b="b"/>
            <a:pathLst>
              <a:path w="0" h="10078212">
                <a:moveTo>
                  <a:pt x="0" y="0"/>
                </a:moveTo>
                <a:lnTo>
                  <a:pt x="0" y="10078212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320040" y="313943"/>
            <a:ext cx="0" cy="10066020"/>
          </a:xfrm>
          <a:custGeom>
            <a:avLst/>
            <a:gdLst/>
            <a:ahLst/>
            <a:cxnLst/>
            <a:rect l="l" t="t" r="r" b="b"/>
            <a:pathLst>
              <a:path w="0" h="10066020">
                <a:moveTo>
                  <a:pt x="0" y="0"/>
                </a:moveTo>
                <a:lnTo>
                  <a:pt x="0" y="1006602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326136" y="320039"/>
            <a:ext cx="0" cy="10053828"/>
          </a:xfrm>
          <a:custGeom>
            <a:avLst/>
            <a:gdLst/>
            <a:ahLst/>
            <a:cxnLst/>
            <a:rect l="l" t="t" r="r" b="b"/>
            <a:pathLst>
              <a:path w="0" h="10053828">
                <a:moveTo>
                  <a:pt x="0" y="0"/>
                </a:moveTo>
                <a:lnTo>
                  <a:pt x="0" y="10053828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332231" y="335279"/>
            <a:ext cx="0" cy="10023348"/>
          </a:xfrm>
          <a:custGeom>
            <a:avLst/>
            <a:gdLst/>
            <a:ahLst/>
            <a:cxnLst/>
            <a:rect l="l" t="t" r="r" b="b"/>
            <a:pathLst>
              <a:path w="0" h="10023348">
                <a:moveTo>
                  <a:pt x="0" y="0"/>
                </a:moveTo>
                <a:lnTo>
                  <a:pt x="0" y="100233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7248461" y="301751"/>
            <a:ext cx="0" cy="10078211"/>
          </a:xfrm>
          <a:custGeom>
            <a:avLst/>
            <a:gdLst/>
            <a:ahLst/>
            <a:cxnLst/>
            <a:rect l="l" t="t" r="r" b="b"/>
            <a:pathLst>
              <a:path w="0" h="10078211">
                <a:moveTo>
                  <a:pt x="0" y="0"/>
                </a:moveTo>
                <a:lnTo>
                  <a:pt x="0" y="10078211"/>
                </a:lnTo>
              </a:path>
            </a:pathLst>
          </a:custGeom>
          <a:ln w="189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7239317" y="316991"/>
            <a:ext cx="0" cy="10078212"/>
          </a:xfrm>
          <a:custGeom>
            <a:avLst/>
            <a:gdLst/>
            <a:ahLst/>
            <a:cxnLst/>
            <a:rect l="l" t="t" r="r" b="b"/>
            <a:pathLst>
              <a:path w="0" h="10078212">
                <a:moveTo>
                  <a:pt x="0" y="0"/>
                </a:moveTo>
                <a:lnTo>
                  <a:pt x="0" y="10078212"/>
                </a:lnTo>
              </a:path>
            </a:pathLst>
          </a:custGeom>
          <a:ln w="2501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7247826" y="335279"/>
            <a:ext cx="0" cy="10056875"/>
          </a:xfrm>
          <a:custGeom>
            <a:avLst/>
            <a:gdLst/>
            <a:ahLst/>
            <a:cxnLst/>
            <a:rect l="l" t="t" r="r" b="b"/>
            <a:pathLst>
              <a:path w="0" h="10056875">
                <a:moveTo>
                  <a:pt x="0" y="0"/>
                </a:moveTo>
                <a:lnTo>
                  <a:pt x="0" y="10056875"/>
                </a:lnTo>
              </a:path>
            </a:pathLst>
          </a:custGeom>
          <a:ln w="189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7233221" y="320039"/>
            <a:ext cx="0" cy="10056875"/>
          </a:xfrm>
          <a:custGeom>
            <a:avLst/>
            <a:gdLst/>
            <a:ahLst/>
            <a:cxnLst/>
            <a:rect l="l" t="t" r="r" b="b"/>
            <a:pathLst>
              <a:path w="0" h="10056875">
                <a:moveTo>
                  <a:pt x="0" y="0"/>
                </a:moveTo>
                <a:lnTo>
                  <a:pt x="0" y="10056875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7235634" y="313943"/>
            <a:ext cx="0" cy="10044683"/>
          </a:xfrm>
          <a:custGeom>
            <a:avLst/>
            <a:gdLst/>
            <a:ahLst/>
            <a:cxnLst/>
            <a:rect l="l" t="t" r="r" b="b"/>
            <a:pathLst>
              <a:path w="0" h="10044683">
                <a:moveTo>
                  <a:pt x="0" y="0"/>
                </a:moveTo>
                <a:lnTo>
                  <a:pt x="0" y="10044683"/>
                </a:lnTo>
              </a:path>
            </a:pathLst>
          </a:custGeom>
          <a:ln w="189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304800" y="10386059"/>
            <a:ext cx="6952487" cy="0"/>
          </a:xfrm>
          <a:custGeom>
            <a:avLst/>
            <a:gdLst/>
            <a:ahLst/>
            <a:cxnLst/>
            <a:rect l="l" t="t" r="r" b="b"/>
            <a:pathLst>
              <a:path w="6952487" h="0">
                <a:moveTo>
                  <a:pt x="0" y="0"/>
                </a:moveTo>
                <a:lnTo>
                  <a:pt x="695248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310895" y="10376916"/>
            <a:ext cx="24383" cy="6095"/>
          </a:xfrm>
          <a:custGeom>
            <a:avLst/>
            <a:gdLst/>
            <a:ahLst/>
            <a:cxnLst/>
            <a:rect l="l" t="t" r="r" b="b"/>
            <a:pathLst>
              <a:path w="24383" h="6095">
                <a:moveTo>
                  <a:pt x="0" y="3047"/>
                </a:moveTo>
                <a:lnTo>
                  <a:pt x="24383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316991" y="10373867"/>
            <a:ext cx="6928104" cy="0"/>
          </a:xfrm>
          <a:custGeom>
            <a:avLst/>
            <a:gdLst/>
            <a:ahLst/>
            <a:cxnLst/>
            <a:rect l="l" t="t" r="r" b="b"/>
            <a:pathLst>
              <a:path w="6928104" h="0">
                <a:moveTo>
                  <a:pt x="0" y="0"/>
                </a:moveTo>
                <a:lnTo>
                  <a:pt x="692810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323088" y="10364723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329184" y="10361676"/>
            <a:ext cx="6903720" cy="0"/>
          </a:xfrm>
          <a:custGeom>
            <a:avLst/>
            <a:gdLst/>
            <a:ahLst/>
            <a:cxnLst/>
            <a:rect l="l" t="t" r="r" b="b"/>
            <a:pathLst>
              <a:path w="6903720" h="0">
                <a:moveTo>
                  <a:pt x="0" y="0"/>
                </a:moveTo>
                <a:lnTo>
                  <a:pt x="690372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7245095" y="10358627"/>
            <a:ext cx="6096" cy="24384"/>
          </a:xfrm>
          <a:custGeom>
            <a:avLst/>
            <a:gdLst/>
            <a:ahLst/>
            <a:cxnLst/>
            <a:rect l="l" t="t" r="r" b="b"/>
            <a:pathLst>
              <a:path w="6096" h="24383">
                <a:moveTo>
                  <a:pt x="0" y="12191"/>
                </a:moveTo>
                <a:lnTo>
                  <a:pt x="6096" y="12191"/>
                </a:lnTo>
              </a:path>
            </a:pathLst>
          </a:custGeom>
          <a:ln w="2565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7232904" y="10358627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3617" y="808420"/>
            <a:ext cx="5914390" cy="15779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 indent="5308600">
              <a:lnSpc>
                <a:spcPct val="143600"/>
              </a:lnSpc>
              <a:tabLst>
                <a:tab pos="5610860" algn="l"/>
              </a:tabLst>
            </a:pPr>
            <a:r>
              <a:rPr dirty="0" smtClean="0" sz="1400" b="1">
                <a:latin typeface="Arial"/>
                <a:cs typeface="Arial"/>
              </a:rPr>
              <a:t>:</a:t>
            </a:r>
            <a:r>
              <a:rPr dirty="0" smtClean="0" sz="1400" spc="-10" b="1">
                <a:latin typeface="Arial"/>
                <a:cs typeface="Arial"/>
              </a:rPr>
              <a:t> </a:t>
            </a:r>
            <a:r>
              <a:rPr dirty="0" smtClean="0" sz="1400" spc="-65" b="1">
                <a:latin typeface="Arial"/>
                <a:cs typeface="Arial"/>
              </a:rPr>
              <a:t>ردا</a:t>
            </a:r>
            <a:r>
              <a:rPr dirty="0" smtClean="0" sz="1400" spc="-215" b="1">
                <a:latin typeface="Arial"/>
                <a:cs typeface="Arial"/>
              </a:rPr>
              <a:t>ص</a:t>
            </a:r>
            <a:r>
              <a:rPr dirty="0" smtClean="0" sz="1400" spc="75" b="1">
                <a:latin typeface="Arial"/>
                <a:cs typeface="Arial"/>
              </a:rPr>
              <a:t>م</a:t>
            </a:r>
            <a:r>
              <a:rPr dirty="0" smtClean="0" sz="1400" spc="-310" b="1">
                <a:latin typeface="Arial"/>
                <a:cs typeface="Arial"/>
              </a:rPr>
              <a:t>ل</a:t>
            </a:r>
            <a:r>
              <a:rPr dirty="0" smtClean="0" sz="1400" spc="0" b="1">
                <a:latin typeface="Arial"/>
                <a:cs typeface="Arial"/>
              </a:rPr>
              <a:t>ا</a:t>
            </a:r>
            <a:r>
              <a:rPr dirty="0" smtClean="0" sz="1400" spc="0" b="1">
                <a:latin typeface="Arial"/>
                <a:cs typeface="Arial"/>
              </a:rPr>
              <a:t> </a:t>
            </a:r>
            <a:r>
              <a:rPr dirty="0" smtClean="0" sz="1400" spc="-140" b="1">
                <a:latin typeface="Arial"/>
                <a:cs typeface="Arial"/>
              </a:rPr>
              <a:t>سسلاا</a:t>
            </a:r>
            <a:r>
              <a:rPr dirty="0" smtClean="0" sz="1400" spc="-140" b="1">
                <a:latin typeface="Arial"/>
                <a:cs typeface="Arial"/>
              </a:rPr>
              <a:t> </a:t>
            </a:r>
            <a:r>
              <a:rPr dirty="0" smtClean="0" sz="1400" spc="-60" b="1">
                <a:latin typeface="Arial"/>
                <a:cs typeface="Arial"/>
              </a:rPr>
              <a:t> </a:t>
            </a:r>
            <a:r>
              <a:rPr dirty="0" smtClean="0" sz="1400" spc="-15" b="1">
                <a:latin typeface="Arial"/>
                <a:cs typeface="Arial"/>
              </a:rPr>
              <a:t>ت</a:t>
            </a:r>
            <a:r>
              <a:rPr dirty="0" smtClean="0" sz="1400" spc="15" b="1">
                <a:latin typeface="Arial"/>
                <a:cs typeface="Arial"/>
              </a:rPr>
              <a:t>ا</a:t>
            </a:r>
            <a:r>
              <a:rPr dirty="0" smtClean="0" sz="1400" spc="75" b="1">
                <a:latin typeface="Arial"/>
                <a:cs typeface="Arial"/>
              </a:rPr>
              <a:t>م</a:t>
            </a:r>
            <a:r>
              <a:rPr dirty="0" smtClean="0" sz="1400" spc="-90" b="1">
                <a:latin typeface="Arial"/>
                <a:cs typeface="Arial"/>
              </a:rPr>
              <a:t>زلا</a:t>
            </a:r>
            <a:r>
              <a:rPr dirty="0" smtClean="0" sz="1400" spc="-90" b="1">
                <a:latin typeface="Arial"/>
                <a:cs typeface="Arial"/>
              </a:rPr>
              <a:t>ا </a:t>
            </a:r>
            <a:r>
              <a:rPr dirty="0" smtClean="0" sz="1400" spc="-65" b="1">
                <a:latin typeface="Arial"/>
                <a:cs typeface="Arial"/>
              </a:rPr>
              <a:t> </a:t>
            </a:r>
            <a:r>
              <a:rPr dirty="0" smtClean="0" sz="1400" spc="-15" b="1">
                <a:latin typeface="Arial"/>
                <a:cs typeface="Arial"/>
              </a:rPr>
              <a:t>ة</a:t>
            </a:r>
            <a:r>
              <a:rPr dirty="0" smtClean="0" sz="1400" spc="0" b="1">
                <a:latin typeface="Arial"/>
                <a:cs typeface="Arial"/>
              </a:rPr>
              <a:t>رادا </a:t>
            </a:r>
            <a:r>
              <a:rPr dirty="0" smtClean="0" sz="1400" spc="-55" b="1">
                <a:latin typeface="Arial"/>
                <a:cs typeface="Arial"/>
              </a:rPr>
              <a:t> </a:t>
            </a:r>
            <a:r>
              <a:rPr dirty="0" smtClean="0" sz="1400" spc="0" b="1">
                <a:latin typeface="Arial"/>
                <a:cs typeface="Arial"/>
              </a:rPr>
              <a:t>، </a:t>
            </a:r>
            <a:r>
              <a:rPr dirty="0" smtClean="0" sz="1400" spc="-55" b="1">
                <a:latin typeface="Arial"/>
                <a:cs typeface="Arial"/>
              </a:rPr>
              <a:t> </a:t>
            </a:r>
            <a:r>
              <a:rPr dirty="0" smtClean="0" sz="1400" spc="-15" b="1">
                <a:latin typeface="Arial"/>
                <a:cs typeface="Arial"/>
              </a:rPr>
              <a:t>م</a:t>
            </a:r>
            <a:r>
              <a:rPr dirty="0" smtClean="0" sz="1400" spc="-175" b="1">
                <a:latin typeface="Arial"/>
                <a:cs typeface="Arial"/>
              </a:rPr>
              <a:t>يه</a:t>
            </a:r>
            <a:r>
              <a:rPr dirty="0" smtClean="0" sz="1400" spc="-5" b="1">
                <a:latin typeface="Arial"/>
                <a:cs typeface="Arial"/>
              </a:rPr>
              <a:t>ا</a:t>
            </a:r>
            <a:r>
              <a:rPr dirty="0" smtClean="0" sz="1400" spc="-215" b="1">
                <a:latin typeface="Arial"/>
                <a:cs typeface="Arial"/>
              </a:rPr>
              <a:t>ر</a:t>
            </a:r>
            <a:r>
              <a:rPr dirty="0" smtClean="0" sz="1400" spc="-325" b="1">
                <a:latin typeface="Arial"/>
                <a:cs typeface="Arial"/>
              </a:rPr>
              <a:t>ب</a:t>
            </a:r>
            <a:r>
              <a:rPr dirty="0" smtClean="0" sz="1400" spc="0" b="1">
                <a:latin typeface="Arial"/>
                <a:cs typeface="Arial"/>
              </a:rPr>
              <a:t>ا </a:t>
            </a:r>
            <a:r>
              <a:rPr dirty="0" smtClean="0" sz="1400" spc="-55" b="1">
                <a:latin typeface="Arial"/>
                <a:cs typeface="Arial"/>
              </a:rPr>
              <a:t> </a:t>
            </a:r>
            <a:r>
              <a:rPr dirty="0" smtClean="0" sz="1400" spc="-175" b="1">
                <a:latin typeface="Arial"/>
                <a:cs typeface="Arial"/>
              </a:rPr>
              <a:t>الله</a:t>
            </a:r>
            <a:r>
              <a:rPr dirty="0" smtClean="0" sz="1400" spc="-175" b="1">
                <a:latin typeface="Arial"/>
                <a:cs typeface="Arial"/>
              </a:rPr>
              <a:t>د</a:t>
            </a:r>
            <a:r>
              <a:rPr dirty="0" smtClean="0" sz="1400" spc="-270" b="1">
                <a:latin typeface="Arial"/>
                <a:cs typeface="Arial"/>
              </a:rPr>
              <a:t>بع</a:t>
            </a:r>
            <a:r>
              <a:rPr dirty="0" smtClean="0" sz="1400" spc="-270" b="1">
                <a:latin typeface="Arial"/>
                <a:cs typeface="Arial"/>
              </a:rPr>
              <a:t> </a:t>
            </a:r>
            <a:r>
              <a:rPr dirty="0" smtClean="0" sz="1400" spc="-50" b="1">
                <a:latin typeface="Arial"/>
                <a:cs typeface="Arial"/>
              </a:rPr>
              <a:t> </a:t>
            </a:r>
            <a:r>
              <a:rPr dirty="0" smtClean="0" sz="1400" spc="-15" b="1">
                <a:latin typeface="Arial"/>
                <a:cs typeface="Arial"/>
              </a:rPr>
              <a:t>د</a:t>
            </a:r>
            <a:r>
              <a:rPr dirty="0" smtClean="0" sz="1400" spc="-310" b="1">
                <a:latin typeface="Arial"/>
                <a:cs typeface="Arial"/>
              </a:rPr>
              <a:t>ل</a:t>
            </a:r>
            <a:r>
              <a:rPr dirty="0" smtClean="0" sz="1400" spc="15" b="1">
                <a:latin typeface="Arial"/>
                <a:cs typeface="Arial"/>
              </a:rPr>
              <a:t>ا</a:t>
            </a:r>
            <a:r>
              <a:rPr dirty="0" smtClean="0" sz="1400" spc="-85" b="1">
                <a:latin typeface="Arial"/>
                <a:cs typeface="Arial"/>
              </a:rPr>
              <a:t>خ</a:t>
            </a:r>
            <a:r>
              <a:rPr dirty="0" smtClean="0" sz="1400" spc="-85" b="1">
                <a:latin typeface="Arial"/>
                <a:cs typeface="Arial"/>
              </a:rPr>
              <a:t> </a:t>
            </a:r>
            <a:r>
              <a:rPr dirty="0" smtClean="0" sz="1400" spc="-50" b="1">
                <a:latin typeface="Arial"/>
                <a:cs typeface="Arial"/>
              </a:rPr>
              <a:t> </a:t>
            </a:r>
            <a:r>
              <a:rPr dirty="0" smtClean="0" sz="1400" spc="0" b="1">
                <a:latin typeface="Arial"/>
                <a:cs typeface="Arial"/>
              </a:rPr>
              <a:t>، </a:t>
            </a:r>
            <a:r>
              <a:rPr dirty="0" smtClean="0" sz="1400" spc="-55" b="1">
                <a:latin typeface="Arial"/>
                <a:cs typeface="Arial"/>
              </a:rPr>
              <a:t> </a:t>
            </a:r>
            <a:r>
              <a:rPr dirty="0" smtClean="0" sz="1400" spc="-10" b="1">
                <a:latin typeface="Arial"/>
                <a:cs typeface="Arial"/>
              </a:rPr>
              <a:t>ي</a:t>
            </a:r>
            <a:r>
              <a:rPr dirty="0" smtClean="0" sz="1400" spc="-254" b="1">
                <a:latin typeface="Arial"/>
                <a:cs typeface="Arial"/>
              </a:rPr>
              <a:t>واسيع</a:t>
            </a:r>
            <a:r>
              <a:rPr dirty="0" smtClean="0" sz="1400" spc="-220" b="1">
                <a:latin typeface="Arial"/>
                <a:cs typeface="Arial"/>
              </a:rPr>
              <a:t>ل</a:t>
            </a:r>
            <a:r>
              <a:rPr dirty="0" smtClean="0" sz="1400" spc="0" b="1">
                <a:latin typeface="Arial"/>
                <a:cs typeface="Arial"/>
              </a:rPr>
              <a:t>ا </a:t>
            </a:r>
            <a:r>
              <a:rPr dirty="0" smtClean="0" sz="1400" spc="-55" b="1">
                <a:latin typeface="Arial"/>
                <a:cs typeface="Arial"/>
              </a:rPr>
              <a:t> </a:t>
            </a:r>
            <a:r>
              <a:rPr dirty="0" smtClean="0" sz="1400" spc="0" b="1">
                <a:latin typeface="Arial"/>
                <a:cs typeface="Arial"/>
              </a:rPr>
              <a:t>، </a:t>
            </a:r>
            <a:r>
              <a:rPr dirty="0" smtClean="0" sz="1400" spc="-65" b="1">
                <a:latin typeface="Arial"/>
                <a:cs typeface="Arial"/>
              </a:rPr>
              <a:t> </a:t>
            </a:r>
            <a:r>
              <a:rPr dirty="0" smtClean="0" sz="1400" spc="0" b="1">
                <a:latin typeface="Arial"/>
                <a:cs typeface="Arial"/>
              </a:rPr>
              <a:t>دوو</a:t>
            </a:r>
            <a:r>
              <a:rPr dirty="0" smtClean="0" sz="1400" spc="-15" b="1">
                <a:latin typeface="Arial"/>
                <a:cs typeface="Arial"/>
              </a:rPr>
              <a:t>ا</a:t>
            </a:r>
            <a:r>
              <a:rPr dirty="0" smtClean="0" sz="1400" spc="0" b="1">
                <a:latin typeface="Arial"/>
                <a:cs typeface="Arial"/>
              </a:rPr>
              <a:t>د </a:t>
            </a:r>
            <a:r>
              <a:rPr dirty="0" smtClean="0" sz="1400" spc="-50" b="1">
                <a:latin typeface="Arial"/>
                <a:cs typeface="Arial"/>
              </a:rPr>
              <a:t> </a:t>
            </a:r>
            <a:r>
              <a:rPr dirty="0" smtClean="0" sz="1400" spc="-170" b="1">
                <a:latin typeface="Arial"/>
                <a:cs typeface="Arial"/>
              </a:rPr>
              <a:t>مس</a:t>
            </a:r>
            <a:r>
              <a:rPr dirty="0" smtClean="0" sz="1400" spc="-70" b="1">
                <a:latin typeface="Arial"/>
                <a:cs typeface="Arial"/>
              </a:rPr>
              <a:t>ا</a:t>
            </a:r>
            <a:r>
              <a:rPr dirty="0" smtClean="0" sz="1400" spc="-440" b="1">
                <a:latin typeface="Arial"/>
                <a:cs typeface="Arial"/>
              </a:rPr>
              <a:t>ق</a:t>
            </a:r>
            <a:r>
              <a:rPr dirty="0" smtClean="0" sz="1400" spc="-440" b="1">
                <a:latin typeface="Arial"/>
                <a:cs typeface="Arial"/>
              </a:rPr>
              <a:t> </a:t>
            </a:r>
            <a:r>
              <a:rPr dirty="0" smtClean="0" sz="1400" spc="-45" b="1">
                <a:latin typeface="Arial"/>
                <a:cs typeface="Arial"/>
              </a:rPr>
              <a:t> </a:t>
            </a:r>
            <a:r>
              <a:rPr dirty="0" smtClean="0" sz="1400" spc="15" b="1">
                <a:latin typeface="Arial"/>
                <a:cs typeface="Arial"/>
              </a:rPr>
              <a:t>ن</a:t>
            </a:r>
            <a:r>
              <a:rPr dirty="0" smtClean="0" sz="1400" spc="-5" b="1">
                <a:latin typeface="Arial"/>
                <a:cs typeface="Arial"/>
              </a:rPr>
              <a:t>ا</a:t>
            </a:r>
            <a:r>
              <a:rPr dirty="0" smtClean="0" sz="1400" spc="-204" b="1">
                <a:latin typeface="Arial"/>
                <a:cs typeface="Arial"/>
              </a:rPr>
              <a:t>سغ</a:t>
            </a:r>
            <a:r>
              <a:rPr dirty="0" smtClean="0" sz="1400" spc="-204" b="1">
                <a:latin typeface="Arial"/>
                <a:cs typeface="Arial"/>
              </a:rPr>
              <a:t> </a:t>
            </a:r>
            <a:r>
              <a:rPr dirty="0" smtClean="0" sz="1400" spc="-55" b="1">
                <a:latin typeface="Arial"/>
                <a:cs typeface="Arial"/>
              </a:rPr>
              <a:t> </a:t>
            </a:r>
            <a:r>
              <a:rPr dirty="0" smtClean="0" sz="1400" spc="0" b="1">
                <a:latin typeface="Arial"/>
                <a:cs typeface="Arial"/>
              </a:rPr>
              <a:t>، </a:t>
            </a:r>
            <a:r>
              <a:rPr dirty="0" smtClean="0" sz="1400" spc="-65" b="1">
                <a:latin typeface="Arial"/>
                <a:cs typeface="Arial"/>
              </a:rPr>
              <a:t> </a:t>
            </a:r>
            <a:r>
              <a:rPr dirty="0" smtClean="0" sz="1400" spc="-100" b="1">
                <a:latin typeface="Arial"/>
                <a:cs typeface="Arial"/>
              </a:rPr>
              <a:t>ي</a:t>
            </a:r>
            <a:r>
              <a:rPr dirty="0" smtClean="0" sz="1400" spc="75" b="1">
                <a:latin typeface="Arial"/>
                <a:cs typeface="Arial"/>
              </a:rPr>
              <a:t>م</a:t>
            </a:r>
            <a:r>
              <a:rPr dirty="0" smtClean="0" sz="1400" spc="-145" b="1">
                <a:latin typeface="Arial"/>
                <a:cs typeface="Arial"/>
              </a:rPr>
              <a:t>لا</a:t>
            </a:r>
            <a:r>
              <a:rPr dirty="0" smtClean="0" sz="1400" spc="-210" b="1">
                <a:latin typeface="Arial"/>
                <a:cs typeface="Arial"/>
              </a:rPr>
              <a:t>ل</a:t>
            </a:r>
            <a:r>
              <a:rPr dirty="0" smtClean="0" sz="1400" spc="0" b="1">
                <a:latin typeface="Arial"/>
                <a:cs typeface="Arial"/>
              </a:rPr>
              <a:t>ا	</a:t>
            </a:r>
            <a:r>
              <a:rPr dirty="0" smtClean="0" sz="1400" spc="0" b="1">
                <a:latin typeface="Arial"/>
                <a:cs typeface="Arial"/>
              </a:rPr>
              <a:t>-</a:t>
            </a:r>
            <a:endParaRPr sz="1400">
              <a:latin typeface="Arial"/>
              <a:cs typeface="Arial"/>
            </a:endParaRPr>
          </a:p>
          <a:p>
            <a:pPr marL="12700" marR="243204" indent="1247775">
              <a:lnSpc>
                <a:spcPts val="2530"/>
              </a:lnSpc>
              <a:spcBef>
                <a:spcPts val="140"/>
              </a:spcBef>
              <a:tabLst>
                <a:tab pos="708025" algn="l"/>
                <a:tab pos="1294765" algn="l"/>
                <a:tab pos="1835785" algn="l"/>
                <a:tab pos="2145030" algn="l"/>
                <a:tab pos="2769235" algn="l"/>
                <a:tab pos="3297554" algn="l"/>
                <a:tab pos="3667760" algn="l"/>
                <a:tab pos="3877945" algn="l"/>
                <a:tab pos="4391025" algn="l"/>
                <a:tab pos="4879975" algn="l"/>
                <a:tab pos="5089525" algn="l"/>
                <a:tab pos="5610860" algn="l"/>
              </a:tabLst>
            </a:pPr>
            <a:r>
              <a:rPr dirty="0" smtClean="0" sz="1400" spc="-10" b="1">
                <a:latin typeface="Arial"/>
                <a:cs typeface="Arial"/>
              </a:rPr>
              <a:t>.</a:t>
            </a:r>
            <a:r>
              <a:rPr dirty="0" smtClean="0" sz="1400" spc="-5" b="1">
                <a:latin typeface="Calibri"/>
                <a:cs typeface="Calibri"/>
              </a:rPr>
              <a:t>611</a:t>
            </a:r>
            <a:r>
              <a:rPr dirty="0" smtClean="0" sz="1400" spc="0" b="1">
                <a:latin typeface="Calibri"/>
                <a:cs typeface="Calibri"/>
              </a:rPr>
              <a:t>2</a:t>
            </a:r>
            <a:r>
              <a:rPr dirty="0" smtClean="0" sz="1400" spc="75" b="1">
                <a:latin typeface="Calibri"/>
                <a:cs typeface="Calibri"/>
              </a:rPr>
              <a:t> </a:t>
            </a:r>
            <a:r>
              <a:rPr dirty="0" smtClean="0" sz="1400" spc="0" b="1">
                <a:latin typeface="Arial"/>
                <a:cs typeface="Arial"/>
              </a:rPr>
              <a:t>، </a:t>
            </a:r>
            <a:r>
              <a:rPr dirty="0" smtClean="0" sz="1400" spc="-50" b="1">
                <a:latin typeface="Arial"/>
                <a:cs typeface="Arial"/>
              </a:rPr>
              <a:t>ندرلاا</a:t>
            </a:r>
            <a:r>
              <a:rPr dirty="0" smtClean="0" sz="1400" spc="-50" b="1">
                <a:latin typeface="Arial"/>
                <a:cs typeface="Arial"/>
              </a:rPr>
              <a:t> </a:t>
            </a:r>
            <a:r>
              <a:rPr dirty="0" smtClean="0" sz="1400" spc="15" b="1">
                <a:latin typeface="Arial"/>
                <a:cs typeface="Arial"/>
              </a:rPr>
              <a:t>ن</a:t>
            </a:r>
            <a:r>
              <a:rPr dirty="0" smtClean="0" sz="1400" spc="0" b="1">
                <a:latin typeface="Arial"/>
                <a:cs typeface="Arial"/>
              </a:rPr>
              <a:t>ا</a:t>
            </a:r>
            <a:r>
              <a:rPr dirty="0" smtClean="0" sz="1400" spc="65" b="1">
                <a:latin typeface="Arial"/>
                <a:cs typeface="Arial"/>
              </a:rPr>
              <a:t>م</a:t>
            </a:r>
            <a:r>
              <a:rPr dirty="0" smtClean="0" sz="1400" spc="0" b="1">
                <a:latin typeface="Arial"/>
                <a:cs typeface="Arial"/>
              </a:rPr>
              <a:t>ع</a:t>
            </a:r>
            <a:r>
              <a:rPr dirty="0" smtClean="0" sz="1400" spc="-15" b="1">
                <a:latin typeface="Arial"/>
                <a:cs typeface="Arial"/>
              </a:rPr>
              <a:t> </a:t>
            </a:r>
            <a:r>
              <a:rPr dirty="0" smtClean="0" sz="1400" spc="0" b="1">
                <a:latin typeface="Arial"/>
                <a:cs typeface="Arial"/>
              </a:rPr>
              <a:t>، </a:t>
            </a:r>
            <a:r>
              <a:rPr dirty="0" smtClean="0" sz="1400" spc="-120" b="1">
                <a:latin typeface="Arial"/>
                <a:cs typeface="Arial"/>
              </a:rPr>
              <a:t>ع</a:t>
            </a:r>
            <a:r>
              <a:rPr dirty="0" smtClean="0" sz="1400" spc="-320" b="1">
                <a:latin typeface="Arial"/>
                <a:cs typeface="Arial"/>
              </a:rPr>
              <a:t>ي</a:t>
            </a:r>
            <a:r>
              <a:rPr dirty="0" smtClean="0" sz="1400" spc="-220" b="1">
                <a:latin typeface="Arial"/>
                <a:cs typeface="Arial"/>
              </a:rPr>
              <a:t>ز</a:t>
            </a:r>
            <a:r>
              <a:rPr dirty="0" smtClean="0" sz="1400" spc="-270" b="1">
                <a:latin typeface="Arial"/>
                <a:cs typeface="Arial"/>
              </a:rPr>
              <a:t>وت</a:t>
            </a:r>
            <a:r>
              <a:rPr dirty="0" smtClean="0" sz="1400" spc="-310" b="1">
                <a:latin typeface="Arial"/>
                <a:cs typeface="Arial"/>
              </a:rPr>
              <a:t>ل</a:t>
            </a:r>
            <a:r>
              <a:rPr dirty="0" smtClean="0" sz="1400" spc="-5" b="1">
                <a:latin typeface="Arial"/>
                <a:cs typeface="Arial"/>
              </a:rPr>
              <a:t>ا</a:t>
            </a:r>
            <a:r>
              <a:rPr dirty="0" smtClean="0" sz="1400" spc="0" b="1">
                <a:latin typeface="Arial"/>
                <a:cs typeface="Arial"/>
              </a:rPr>
              <a:t>و</a:t>
            </a:r>
            <a:r>
              <a:rPr dirty="0" smtClean="0" sz="1400" spc="5" b="1">
                <a:latin typeface="Arial"/>
                <a:cs typeface="Arial"/>
              </a:rPr>
              <a:t> </a:t>
            </a:r>
            <a:r>
              <a:rPr dirty="0" smtClean="0" sz="1400" spc="-10" b="1">
                <a:latin typeface="Arial"/>
                <a:cs typeface="Arial"/>
              </a:rPr>
              <a:t>ر</a:t>
            </a:r>
            <a:r>
              <a:rPr dirty="0" smtClean="0" sz="1400" spc="-355" b="1">
                <a:latin typeface="Arial"/>
                <a:cs typeface="Arial"/>
              </a:rPr>
              <a:t>شنلل</a:t>
            </a:r>
            <a:r>
              <a:rPr dirty="0" smtClean="0" sz="1400" spc="-5" b="1">
                <a:latin typeface="Arial"/>
                <a:cs typeface="Arial"/>
              </a:rPr>
              <a:t> </a:t>
            </a:r>
            <a:r>
              <a:rPr dirty="0" smtClean="0" sz="1400" spc="90" b="1">
                <a:latin typeface="Arial"/>
                <a:cs typeface="Arial"/>
              </a:rPr>
              <a:t>ة</a:t>
            </a:r>
            <a:r>
              <a:rPr dirty="0" smtClean="0" sz="1400" spc="-204" b="1">
                <a:latin typeface="Arial"/>
                <a:cs typeface="Arial"/>
              </a:rPr>
              <a:t>يجه</a:t>
            </a:r>
            <a:r>
              <a:rPr dirty="0" smtClean="0" sz="1400" spc="-220" b="1">
                <a:latin typeface="Arial"/>
                <a:cs typeface="Arial"/>
              </a:rPr>
              <a:t>ن</a:t>
            </a:r>
            <a:r>
              <a:rPr dirty="0" smtClean="0" sz="1400" spc="75" b="1">
                <a:latin typeface="Arial"/>
                <a:cs typeface="Arial"/>
              </a:rPr>
              <a:t>م</a:t>
            </a:r>
            <a:r>
              <a:rPr dirty="0" smtClean="0" sz="1400" spc="-310" b="1">
                <a:latin typeface="Arial"/>
                <a:cs typeface="Arial"/>
              </a:rPr>
              <a:t>ل</a:t>
            </a:r>
            <a:r>
              <a:rPr dirty="0" smtClean="0" sz="1400" spc="0" b="1">
                <a:latin typeface="Arial"/>
                <a:cs typeface="Arial"/>
              </a:rPr>
              <a:t>ا راد،</a:t>
            </a:r>
            <a:r>
              <a:rPr dirty="0" smtClean="0" sz="1400" spc="10" b="1">
                <a:latin typeface="Arial"/>
                <a:cs typeface="Arial"/>
              </a:rPr>
              <a:t> </a:t>
            </a:r>
            <a:r>
              <a:rPr dirty="0" smtClean="0" sz="1400" spc="0" b="1">
                <a:latin typeface="Calibri"/>
                <a:cs typeface="Calibri"/>
              </a:rPr>
              <a:t>1</a:t>
            </a:r>
            <a:r>
              <a:rPr dirty="0" smtClean="0" sz="1400" spc="60" b="1">
                <a:latin typeface="Calibri"/>
                <a:cs typeface="Calibri"/>
              </a:rPr>
              <a:t> </a:t>
            </a:r>
            <a:r>
              <a:rPr dirty="0" smtClean="0" sz="1400" spc="0" b="1">
                <a:latin typeface="Arial"/>
                <a:cs typeface="Arial"/>
              </a:rPr>
              <a:t>ط ،</a:t>
            </a:r>
            <a:r>
              <a:rPr dirty="0" smtClean="0" sz="1400" spc="-10" b="1">
                <a:latin typeface="Arial"/>
                <a:cs typeface="Arial"/>
              </a:rPr>
              <a:t> </a:t>
            </a:r>
            <a:r>
              <a:rPr dirty="0" smtClean="0" sz="1400" spc="-290" b="1">
                <a:latin typeface="Arial"/>
                <a:cs typeface="Arial"/>
              </a:rPr>
              <a:t>تاقيب</a:t>
            </a:r>
            <a:r>
              <a:rPr dirty="0" smtClean="0" sz="1400" spc="-250" b="1">
                <a:latin typeface="Arial"/>
                <a:cs typeface="Arial"/>
              </a:rPr>
              <a:t>طتل</a:t>
            </a:r>
            <a:r>
              <a:rPr dirty="0" smtClean="0" sz="1400" spc="-114" b="1">
                <a:latin typeface="Arial"/>
                <a:cs typeface="Arial"/>
              </a:rPr>
              <a:t>ا</a:t>
            </a:r>
            <a:r>
              <a:rPr dirty="0" smtClean="0" sz="1400" spc="0" b="1">
                <a:latin typeface="Arial"/>
                <a:cs typeface="Arial"/>
              </a:rPr>
              <a:t>و</a:t>
            </a:r>
            <a:r>
              <a:rPr dirty="0" smtClean="0" sz="1400" spc="0" b="1">
                <a:latin typeface="Arial"/>
                <a:cs typeface="Arial"/>
              </a:rPr>
              <a:t> </a:t>
            </a:r>
            <a:r>
              <a:rPr dirty="0" smtClean="0" sz="1400" spc="90" b="1">
                <a:latin typeface="Arial"/>
                <a:cs typeface="Arial"/>
              </a:rPr>
              <a:t>ة</a:t>
            </a:r>
            <a:r>
              <a:rPr dirty="0" smtClean="0" sz="1400" spc="-535" b="1">
                <a:latin typeface="Arial"/>
                <a:cs typeface="Arial"/>
              </a:rPr>
              <a:t>ي</a:t>
            </a:r>
            <a:r>
              <a:rPr dirty="0" smtClean="0" sz="1400" spc="-470" b="1">
                <a:latin typeface="Arial"/>
                <a:cs typeface="Arial"/>
              </a:rPr>
              <a:t>قي</a:t>
            </a:r>
            <a:r>
              <a:rPr dirty="0" smtClean="0" sz="1400" spc="-10" b="1">
                <a:latin typeface="Arial"/>
                <a:cs typeface="Arial"/>
              </a:rPr>
              <a:t>و</a:t>
            </a:r>
            <a:r>
              <a:rPr dirty="0" smtClean="0" sz="1400" spc="-315" b="1">
                <a:latin typeface="Arial"/>
                <a:cs typeface="Arial"/>
              </a:rPr>
              <a:t>ستلا</a:t>
            </a:r>
            <a:r>
              <a:rPr dirty="0" smtClean="0" sz="1400" spc="-315" b="1">
                <a:latin typeface="Arial"/>
                <a:cs typeface="Arial"/>
              </a:rPr>
              <a:t>	</a:t>
            </a:r>
            <a:r>
              <a:rPr dirty="0" smtClean="0" sz="1400" spc="20" b="1">
                <a:latin typeface="Arial"/>
                <a:cs typeface="Arial"/>
              </a:rPr>
              <a:t>تام</a:t>
            </a:r>
            <a:r>
              <a:rPr dirty="0" smtClean="0" sz="1400" spc="10" b="1">
                <a:latin typeface="Arial"/>
                <a:cs typeface="Arial"/>
              </a:rPr>
              <a:t>ز</a:t>
            </a:r>
            <a:r>
              <a:rPr dirty="0" smtClean="0" sz="1400" spc="-90" b="1">
                <a:latin typeface="Arial"/>
                <a:cs typeface="Arial"/>
              </a:rPr>
              <a:t>لاا</a:t>
            </a:r>
            <a:r>
              <a:rPr dirty="0" smtClean="0" sz="1400" spc="-90" b="1">
                <a:latin typeface="Arial"/>
                <a:cs typeface="Arial"/>
              </a:rPr>
              <a:t>	</a:t>
            </a:r>
            <a:r>
              <a:rPr dirty="0" smtClean="0" sz="1400" spc="90" b="1">
                <a:latin typeface="Arial"/>
                <a:cs typeface="Arial"/>
              </a:rPr>
              <a:t>ة</a:t>
            </a:r>
            <a:r>
              <a:rPr dirty="0" smtClean="0" sz="1400" spc="-220" b="1">
                <a:latin typeface="Arial"/>
                <a:cs typeface="Arial"/>
              </a:rPr>
              <a:t>ج</a:t>
            </a:r>
            <a:r>
              <a:rPr dirty="0" smtClean="0" sz="1400" spc="-185" b="1">
                <a:latin typeface="Arial"/>
                <a:cs typeface="Arial"/>
              </a:rPr>
              <a:t>ل</a:t>
            </a:r>
            <a:r>
              <a:rPr dirty="0" smtClean="0" sz="1400" spc="15" b="1">
                <a:latin typeface="Arial"/>
                <a:cs typeface="Arial"/>
              </a:rPr>
              <a:t>ا</a:t>
            </a:r>
            <a:r>
              <a:rPr dirty="0" smtClean="0" sz="1400" spc="-90" b="1">
                <a:latin typeface="Arial"/>
                <a:cs typeface="Arial"/>
              </a:rPr>
              <a:t>عم</a:t>
            </a:r>
            <a:r>
              <a:rPr dirty="0" smtClean="0" sz="1400" spc="-90" b="1">
                <a:latin typeface="Arial"/>
                <a:cs typeface="Arial"/>
              </a:rPr>
              <a:t>	</a:t>
            </a:r>
            <a:r>
              <a:rPr dirty="0" smtClean="0" sz="1400" spc="-110" b="1">
                <a:latin typeface="Arial"/>
                <a:cs typeface="Arial"/>
              </a:rPr>
              <a:t>ي</a:t>
            </a:r>
            <a:r>
              <a:rPr dirty="0" smtClean="0" sz="1400" spc="-640" b="1">
                <a:latin typeface="Arial"/>
                <a:cs typeface="Arial"/>
              </a:rPr>
              <a:t>ف</a:t>
            </a:r>
            <a:r>
              <a:rPr dirty="0" smtClean="0" sz="1400" spc="-640" b="1">
                <a:latin typeface="Arial"/>
                <a:cs typeface="Arial"/>
              </a:rPr>
              <a:t>	</a:t>
            </a:r>
            <a:r>
              <a:rPr dirty="0" smtClean="0" sz="1400" spc="-100" b="1">
                <a:latin typeface="Arial"/>
                <a:cs typeface="Arial"/>
              </a:rPr>
              <a:t>ي</a:t>
            </a:r>
            <a:r>
              <a:rPr dirty="0" smtClean="0" sz="1400" spc="-100" b="1">
                <a:latin typeface="Arial"/>
                <a:cs typeface="Arial"/>
              </a:rPr>
              <a:t>ع</a:t>
            </a:r>
            <a:r>
              <a:rPr dirty="0" smtClean="0" sz="1400" spc="-10" b="1">
                <a:latin typeface="Arial"/>
                <a:cs typeface="Arial"/>
              </a:rPr>
              <a:t>ا</a:t>
            </a:r>
            <a:r>
              <a:rPr dirty="0" smtClean="0" sz="1400" spc="-185" b="1">
                <a:latin typeface="Arial"/>
                <a:cs typeface="Arial"/>
              </a:rPr>
              <a:t>د</a:t>
            </a:r>
            <a:r>
              <a:rPr dirty="0" smtClean="0" sz="1400" spc="-360" b="1">
                <a:latin typeface="Arial"/>
                <a:cs typeface="Arial"/>
              </a:rPr>
              <a:t>ب</a:t>
            </a:r>
            <a:r>
              <a:rPr dirty="0" smtClean="0" sz="1400" spc="-90" b="1">
                <a:latin typeface="Arial"/>
                <a:cs typeface="Arial"/>
              </a:rPr>
              <a:t>لاا</a:t>
            </a:r>
            <a:r>
              <a:rPr dirty="0" smtClean="0" sz="1400" spc="-90" b="1">
                <a:latin typeface="Arial"/>
                <a:cs typeface="Arial"/>
              </a:rPr>
              <a:t>	</a:t>
            </a:r>
            <a:r>
              <a:rPr dirty="0" smtClean="0" sz="1400" spc="-10" b="1">
                <a:latin typeface="Arial"/>
                <a:cs typeface="Arial"/>
              </a:rPr>
              <a:t>ر</a:t>
            </a:r>
            <a:r>
              <a:rPr dirty="0" smtClean="0" sz="1400" spc="-484" b="1">
                <a:latin typeface="Arial"/>
                <a:cs typeface="Arial"/>
              </a:rPr>
              <a:t>يكف</a:t>
            </a:r>
            <a:r>
              <a:rPr dirty="0" smtClean="0" sz="1400" spc="-480" b="1">
                <a:latin typeface="Arial"/>
                <a:cs typeface="Arial"/>
              </a:rPr>
              <a:t>ت</a:t>
            </a:r>
            <a:r>
              <a:rPr dirty="0" smtClean="0" sz="1400" spc="-310" b="1">
                <a:latin typeface="Arial"/>
                <a:cs typeface="Arial"/>
              </a:rPr>
              <a:t>ل</a:t>
            </a:r>
            <a:r>
              <a:rPr dirty="0" smtClean="0" sz="1400" spc="0" b="1">
                <a:latin typeface="Arial"/>
                <a:cs typeface="Arial"/>
              </a:rPr>
              <a:t>ا	</a:t>
            </a:r>
            <a:r>
              <a:rPr dirty="0" smtClean="0" sz="1400" spc="-10" b="1">
                <a:latin typeface="Arial"/>
                <a:cs typeface="Arial"/>
              </a:rPr>
              <a:t>ر</a:t>
            </a:r>
            <a:r>
              <a:rPr dirty="0" smtClean="0" sz="1400" spc="-10" b="1">
                <a:latin typeface="Arial"/>
                <a:cs typeface="Arial"/>
              </a:rPr>
              <a:t>و</a:t>
            </a:r>
            <a:r>
              <a:rPr dirty="0" smtClean="0" sz="1400" spc="0" b="1">
                <a:latin typeface="Arial"/>
                <a:cs typeface="Arial"/>
              </a:rPr>
              <a:t>د	</a:t>
            </a:r>
            <a:r>
              <a:rPr dirty="0" smtClean="0" sz="1400" spc="0" b="1">
                <a:latin typeface="Arial"/>
                <a:cs typeface="Arial"/>
              </a:rPr>
              <a:t>،	</a:t>
            </a:r>
            <a:r>
              <a:rPr dirty="0" smtClean="0" sz="1400" spc="15" b="1">
                <a:latin typeface="Arial"/>
                <a:cs typeface="Arial"/>
              </a:rPr>
              <a:t>ن</a:t>
            </a:r>
            <a:r>
              <a:rPr dirty="0" smtClean="0" sz="1400" spc="-15" b="1">
                <a:latin typeface="Arial"/>
                <a:cs typeface="Arial"/>
              </a:rPr>
              <a:t>ا</a:t>
            </a:r>
            <a:r>
              <a:rPr dirty="0" smtClean="0" sz="1400" spc="75" b="1">
                <a:latin typeface="Arial"/>
                <a:cs typeface="Arial"/>
              </a:rPr>
              <a:t>م</a:t>
            </a:r>
            <a:r>
              <a:rPr dirty="0" smtClean="0" sz="1400" spc="-310" b="1">
                <a:latin typeface="Arial"/>
                <a:cs typeface="Arial"/>
              </a:rPr>
              <a:t>ل</a:t>
            </a:r>
            <a:r>
              <a:rPr dirty="0" smtClean="0" sz="1400" spc="-420" b="1">
                <a:latin typeface="Arial"/>
                <a:cs typeface="Arial"/>
              </a:rPr>
              <a:t>س</a:t>
            </a:r>
            <a:r>
              <a:rPr dirty="0" smtClean="0" sz="1400" spc="-420" b="1">
                <a:latin typeface="Arial"/>
                <a:cs typeface="Arial"/>
              </a:rPr>
              <a:t>	</a:t>
            </a:r>
            <a:r>
              <a:rPr dirty="0" smtClean="0" sz="1400" spc="15" b="1">
                <a:latin typeface="Arial"/>
                <a:cs typeface="Arial"/>
              </a:rPr>
              <a:t>ن</a:t>
            </a:r>
            <a:r>
              <a:rPr dirty="0" smtClean="0" sz="1400" spc="-5" b="1">
                <a:latin typeface="Arial"/>
                <a:cs typeface="Arial"/>
              </a:rPr>
              <a:t>ا</a:t>
            </a:r>
            <a:r>
              <a:rPr dirty="0" smtClean="0" sz="1400" spc="75" b="1">
                <a:latin typeface="Arial"/>
                <a:cs typeface="Arial"/>
              </a:rPr>
              <a:t>م</a:t>
            </a:r>
            <a:r>
              <a:rPr dirty="0" smtClean="0" sz="1400" spc="-10" b="1">
                <a:latin typeface="Arial"/>
                <a:cs typeface="Arial"/>
              </a:rPr>
              <a:t>ر</a:t>
            </a:r>
            <a:r>
              <a:rPr dirty="0" smtClean="0" sz="1400" spc="-380" b="1">
                <a:latin typeface="Arial"/>
                <a:cs typeface="Arial"/>
              </a:rPr>
              <a:t>ن</a:t>
            </a:r>
            <a:r>
              <a:rPr dirty="0" smtClean="0" sz="1400" spc="-380" b="1">
                <a:latin typeface="Arial"/>
                <a:cs typeface="Arial"/>
              </a:rPr>
              <a:t>	</a:t>
            </a:r>
            <a:r>
              <a:rPr dirty="0" smtClean="0" sz="1400" spc="-380" b="1">
                <a:latin typeface="Arial"/>
                <a:cs typeface="Arial"/>
              </a:rPr>
              <a:t>،	</a:t>
            </a:r>
            <a:r>
              <a:rPr dirty="0" smtClean="0" sz="1400" spc="-380" b="1">
                <a:latin typeface="Arial"/>
                <a:cs typeface="Arial"/>
              </a:rPr>
              <a:t>ق</a:t>
            </a:r>
            <a:r>
              <a:rPr dirty="0" smtClean="0" sz="1400" spc="10" b="1">
                <a:latin typeface="Arial"/>
                <a:cs typeface="Arial"/>
              </a:rPr>
              <a:t>د</a:t>
            </a:r>
            <a:r>
              <a:rPr dirty="0" smtClean="0" sz="1400" spc="-5" b="1">
                <a:latin typeface="Arial"/>
                <a:cs typeface="Arial"/>
              </a:rPr>
              <a:t>ا</a:t>
            </a:r>
            <a:r>
              <a:rPr dirty="0" smtClean="0" sz="1400" spc="-420" b="1">
                <a:latin typeface="Arial"/>
                <a:cs typeface="Arial"/>
              </a:rPr>
              <a:t>ص</a:t>
            </a:r>
            <a:r>
              <a:rPr dirty="0" smtClean="0" sz="1400" spc="-420" b="1">
                <a:latin typeface="Arial"/>
                <a:cs typeface="Arial"/>
              </a:rPr>
              <a:t>	</a:t>
            </a:r>
            <a:r>
              <a:rPr dirty="0" smtClean="0" sz="1400" spc="-420" b="1">
                <a:latin typeface="Arial"/>
                <a:cs typeface="Arial"/>
              </a:rPr>
              <a:t>-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42"/>
              </a:spcBef>
            </a:pPr>
            <a:endParaRPr sz="500"/>
          </a:p>
          <a:p>
            <a:pPr marL="2443480">
              <a:lnSpc>
                <a:spcPct val="100000"/>
              </a:lnSpc>
            </a:pPr>
            <a:r>
              <a:rPr dirty="0" smtClean="0" sz="1400" b="1">
                <a:latin typeface="Calibri"/>
                <a:cs typeface="Calibri"/>
              </a:rPr>
              <a:t>h</a:t>
            </a:r>
            <a:r>
              <a:rPr dirty="0" smtClean="0" sz="1400" spc="5" b="1">
                <a:latin typeface="Calibri"/>
                <a:cs typeface="Calibri"/>
              </a:rPr>
              <a:t>t</a:t>
            </a:r>
            <a:r>
              <a:rPr dirty="0" smtClean="0" sz="1400" spc="-10" b="1">
                <a:latin typeface="Calibri"/>
                <a:cs typeface="Calibri"/>
              </a:rPr>
              <a:t>t</a:t>
            </a:r>
            <a:r>
              <a:rPr dirty="0" smtClean="0" sz="1400" spc="0" b="1">
                <a:latin typeface="Calibri"/>
                <a:cs typeface="Calibri"/>
              </a:rPr>
              <a:t>ps:</a:t>
            </a:r>
            <a:r>
              <a:rPr dirty="0" smtClean="0" sz="1400" spc="-10" b="1">
                <a:latin typeface="Calibri"/>
                <a:cs typeface="Calibri"/>
              </a:rPr>
              <a:t>/</a:t>
            </a:r>
            <a:r>
              <a:rPr dirty="0" smtClean="0" sz="1400" spc="0" b="1">
                <a:latin typeface="Calibri"/>
                <a:cs typeface="Calibri"/>
              </a:rPr>
              <a:t>/</a:t>
            </a:r>
            <a:r>
              <a:rPr dirty="0" smtClean="0" sz="1400" spc="-15" b="1">
                <a:latin typeface="Calibri"/>
                <a:cs typeface="Calibri"/>
              </a:rPr>
              <a:t>h</a:t>
            </a:r>
            <a:r>
              <a:rPr dirty="0" smtClean="0" sz="1400" spc="0" b="1">
                <a:latin typeface="Calibri"/>
                <a:cs typeface="Calibri"/>
              </a:rPr>
              <a:t>rd</a:t>
            </a:r>
            <a:r>
              <a:rPr dirty="0" smtClean="0" sz="1400" spc="-10" b="1">
                <a:latin typeface="Calibri"/>
                <a:cs typeface="Calibri"/>
              </a:rPr>
              <a:t>i</a:t>
            </a:r>
            <a:r>
              <a:rPr dirty="0" smtClean="0" sz="1400" spc="0" b="1">
                <a:latin typeface="Calibri"/>
                <a:cs typeface="Calibri"/>
              </a:rPr>
              <a:t>sc</a:t>
            </a:r>
            <a:r>
              <a:rPr dirty="0" smtClean="0" sz="1400" spc="-10" b="1">
                <a:latin typeface="Calibri"/>
                <a:cs typeface="Calibri"/>
              </a:rPr>
              <a:t>u</a:t>
            </a:r>
            <a:r>
              <a:rPr dirty="0" smtClean="0" sz="1400" spc="0" b="1">
                <a:latin typeface="Calibri"/>
                <a:cs typeface="Calibri"/>
              </a:rPr>
              <a:t>s</a:t>
            </a:r>
            <a:r>
              <a:rPr dirty="0" smtClean="0" sz="1400" spc="-5" b="1">
                <a:latin typeface="Calibri"/>
                <a:cs typeface="Calibri"/>
              </a:rPr>
              <a:t>s</a:t>
            </a:r>
            <a:r>
              <a:rPr dirty="0" smtClean="0" sz="1400" spc="0" b="1">
                <a:latin typeface="Calibri"/>
                <a:cs typeface="Calibri"/>
              </a:rPr>
              <a:t>io</a:t>
            </a:r>
            <a:r>
              <a:rPr dirty="0" smtClean="0" sz="1400" spc="-10" b="1">
                <a:latin typeface="Calibri"/>
                <a:cs typeface="Calibri"/>
              </a:rPr>
              <a:t>n</a:t>
            </a:r>
            <a:r>
              <a:rPr dirty="0" smtClean="0" sz="1400" spc="0" b="1">
                <a:latin typeface="Calibri"/>
                <a:cs typeface="Calibri"/>
              </a:rPr>
              <a:t>.com</a:t>
            </a:r>
            <a:r>
              <a:rPr dirty="0" smtClean="0" sz="1400" spc="-10" b="1">
                <a:latin typeface="Calibri"/>
                <a:cs typeface="Calibri"/>
              </a:rPr>
              <a:t>/</a:t>
            </a:r>
            <a:r>
              <a:rPr dirty="0" smtClean="0" sz="1400" spc="0" b="1">
                <a:latin typeface="Calibri"/>
                <a:cs typeface="Calibri"/>
              </a:rPr>
              <a:t>h</a:t>
            </a:r>
            <a:r>
              <a:rPr dirty="0" smtClean="0" sz="1400" spc="5" b="1">
                <a:latin typeface="Calibri"/>
                <a:cs typeface="Calibri"/>
              </a:rPr>
              <a:t>r</a:t>
            </a:r>
            <a:r>
              <a:rPr dirty="0" smtClean="0" sz="1400" spc="0" b="1">
                <a:latin typeface="Calibri"/>
                <a:cs typeface="Calibri"/>
              </a:rPr>
              <a:t>2</a:t>
            </a:r>
            <a:r>
              <a:rPr dirty="0" smtClean="0" sz="1400" spc="-10" b="1">
                <a:latin typeface="Calibri"/>
                <a:cs typeface="Calibri"/>
              </a:rPr>
              <a:t>3</a:t>
            </a:r>
            <a:r>
              <a:rPr dirty="0" smtClean="0" sz="1400" spc="0" b="1">
                <a:latin typeface="Calibri"/>
                <a:cs typeface="Calibri"/>
              </a:rPr>
              <a:t>0</a:t>
            </a:r>
            <a:r>
              <a:rPr dirty="0" smtClean="0" sz="1400" spc="-10" b="1">
                <a:latin typeface="Calibri"/>
                <a:cs typeface="Calibri"/>
              </a:rPr>
              <a:t>5</a:t>
            </a:r>
            <a:r>
              <a:rPr dirty="0" smtClean="0" sz="1400" spc="0" b="1">
                <a:latin typeface="Calibri"/>
                <a:cs typeface="Calibri"/>
              </a:rPr>
              <a:t>9</a:t>
            </a:r>
            <a:r>
              <a:rPr dirty="0" smtClean="0" sz="1400" spc="-10" b="1">
                <a:latin typeface="Calibri"/>
                <a:cs typeface="Calibri"/>
              </a:rPr>
              <a:t>.</a:t>
            </a:r>
            <a:r>
              <a:rPr dirty="0" smtClean="0" sz="1400" spc="0" b="1">
                <a:latin typeface="Calibri"/>
                <a:cs typeface="Calibri"/>
              </a:rPr>
              <a:t>h</a:t>
            </a:r>
            <a:r>
              <a:rPr dirty="0" smtClean="0" sz="1400" spc="5" b="1">
                <a:latin typeface="Calibri"/>
                <a:cs typeface="Calibri"/>
              </a:rPr>
              <a:t>t</a:t>
            </a:r>
            <a:r>
              <a:rPr dirty="0" smtClean="0" sz="1400" spc="-5" b="1">
                <a:latin typeface="Calibri"/>
                <a:cs typeface="Calibri"/>
              </a:rPr>
              <a:t>m</a:t>
            </a:r>
            <a:r>
              <a:rPr dirty="0" smtClean="0" sz="1400" spc="-10" b="1">
                <a:latin typeface="Calibri"/>
                <a:cs typeface="Calibri"/>
              </a:rPr>
              <a:t>l</a:t>
            </a:r>
            <a:r>
              <a:rPr dirty="0" smtClean="0" sz="1400" spc="0" b="1">
                <a:latin typeface="Arial"/>
                <a:cs typeface="Arial"/>
              </a:rPr>
              <a:t>،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04800" y="307847"/>
            <a:ext cx="6952487" cy="0"/>
          </a:xfrm>
          <a:custGeom>
            <a:avLst/>
            <a:gdLst/>
            <a:ahLst/>
            <a:cxnLst/>
            <a:rect l="l" t="t" r="r" b="b"/>
            <a:pathLst>
              <a:path w="6952487" h="0">
                <a:moveTo>
                  <a:pt x="0" y="0"/>
                </a:moveTo>
                <a:lnTo>
                  <a:pt x="695248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310895" y="310895"/>
            <a:ext cx="24383" cy="6096"/>
          </a:xfrm>
          <a:custGeom>
            <a:avLst/>
            <a:gdLst/>
            <a:ahLst/>
            <a:cxnLst/>
            <a:rect l="l" t="t" r="r" b="b"/>
            <a:pathLst>
              <a:path w="24383" h="6096">
                <a:moveTo>
                  <a:pt x="0" y="3048"/>
                </a:moveTo>
                <a:lnTo>
                  <a:pt x="24383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316991" y="320039"/>
            <a:ext cx="6928104" cy="0"/>
          </a:xfrm>
          <a:custGeom>
            <a:avLst/>
            <a:gdLst/>
            <a:ahLst/>
            <a:cxnLst/>
            <a:rect l="l" t="t" r="r" b="b"/>
            <a:pathLst>
              <a:path w="6928104" h="0">
                <a:moveTo>
                  <a:pt x="0" y="0"/>
                </a:moveTo>
                <a:lnTo>
                  <a:pt x="692810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23088" y="323087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29184" y="332231"/>
            <a:ext cx="6903720" cy="0"/>
          </a:xfrm>
          <a:custGeom>
            <a:avLst/>
            <a:gdLst/>
            <a:ahLst/>
            <a:cxnLst/>
            <a:rect l="l" t="t" r="r" b="b"/>
            <a:pathLst>
              <a:path w="6903720" h="0">
                <a:moveTo>
                  <a:pt x="0" y="0"/>
                </a:moveTo>
                <a:lnTo>
                  <a:pt x="690372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7245095" y="310895"/>
            <a:ext cx="6096" cy="24383"/>
          </a:xfrm>
          <a:custGeom>
            <a:avLst/>
            <a:gdLst/>
            <a:ahLst/>
            <a:cxnLst/>
            <a:rect l="l" t="t" r="r" b="b"/>
            <a:pathLst>
              <a:path w="6096" h="24383">
                <a:moveTo>
                  <a:pt x="0" y="12191"/>
                </a:moveTo>
                <a:lnTo>
                  <a:pt x="6096" y="12191"/>
                </a:lnTo>
              </a:path>
            </a:pathLst>
          </a:custGeom>
          <a:ln w="25653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7226807" y="310895"/>
            <a:ext cx="24383" cy="6096"/>
          </a:xfrm>
          <a:custGeom>
            <a:avLst/>
            <a:gdLst/>
            <a:ahLst/>
            <a:cxnLst/>
            <a:rect l="l" t="t" r="r" b="b"/>
            <a:pathLst>
              <a:path w="24383" h="6096">
                <a:moveTo>
                  <a:pt x="0" y="3048"/>
                </a:moveTo>
                <a:lnTo>
                  <a:pt x="24383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307847" y="301751"/>
            <a:ext cx="0" cy="10090404"/>
          </a:xfrm>
          <a:custGeom>
            <a:avLst/>
            <a:gdLst/>
            <a:ahLst/>
            <a:cxnLst/>
            <a:rect l="l" t="t" r="r" b="b"/>
            <a:pathLst>
              <a:path w="0" h="10090404">
                <a:moveTo>
                  <a:pt x="0" y="0"/>
                </a:moveTo>
                <a:lnTo>
                  <a:pt x="0" y="10090404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313943" y="307847"/>
            <a:ext cx="0" cy="10078212"/>
          </a:xfrm>
          <a:custGeom>
            <a:avLst/>
            <a:gdLst/>
            <a:ahLst/>
            <a:cxnLst/>
            <a:rect l="l" t="t" r="r" b="b"/>
            <a:pathLst>
              <a:path w="0" h="10078212">
                <a:moveTo>
                  <a:pt x="0" y="0"/>
                </a:moveTo>
                <a:lnTo>
                  <a:pt x="0" y="10078212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320040" y="313943"/>
            <a:ext cx="0" cy="10066020"/>
          </a:xfrm>
          <a:custGeom>
            <a:avLst/>
            <a:gdLst/>
            <a:ahLst/>
            <a:cxnLst/>
            <a:rect l="l" t="t" r="r" b="b"/>
            <a:pathLst>
              <a:path w="0" h="10066020">
                <a:moveTo>
                  <a:pt x="0" y="0"/>
                </a:moveTo>
                <a:lnTo>
                  <a:pt x="0" y="1006602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26136" y="320039"/>
            <a:ext cx="0" cy="10053828"/>
          </a:xfrm>
          <a:custGeom>
            <a:avLst/>
            <a:gdLst/>
            <a:ahLst/>
            <a:cxnLst/>
            <a:rect l="l" t="t" r="r" b="b"/>
            <a:pathLst>
              <a:path w="0" h="10053828">
                <a:moveTo>
                  <a:pt x="0" y="0"/>
                </a:moveTo>
                <a:lnTo>
                  <a:pt x="0" y="10053828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332231" y="335279"/>
            <a:ext cx="0" cy="10023348"/>
          </a:xfrm>
          <a:custGeom>
            <a:avLst/>
            <a:gdLst/>
            <a:ahLst/>
            <a:cxnLst/>
            <a:rect l="l" t="t" r="r" b="b"/>
            <a:pathLst>
              <a:path w="0" h="10023348">
                <a:moveTo>
                  <a:pt x="0" y="0"/>
                </a:moveTo>
                <a:lnTo>
                  <a:pt x="0" y="100233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7248461" y="301751"/>
            <a:ext cx="0" cy="10078211"/>
          </a:xfrm>
          <a:custGeom>
            <a:avLst/>
            <a:gdLst/>
            <a:ahLst/>
            <a:cxnLst/>
            <a:rect l="l" t="t" r="r" b="b"/>
            <a:pathLst>
              <a:path w="0" h="10078211">
                <a:moveTo>
                  <a:pt x="0" y="0"/>
                </a:moveTo>
                <a:lnTo>
                  <a:pt x="0" y="10078211"/>
                </a:lnTo>
              </a:path>
            </a:pathLst>
          </a:custGeom>
          <a:ln w="189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7239317" y="316991"/>
            <a:ext cx="0" cy="10078212"/>
          </a:xfrm>
          <a:custGeom>
            <a:avLst/>
            <a:gdLst/>
            <a:ahLst/>
            <a:cxnLst/>
            <a:rect l="l" t="t" r="r" b="b"/>
            <a:pathLst>
              <a:path w="0" h="10078212">
                <a:moveTo>
                  <a:pt x="0" y="0"/>
                </a:moveTo>
                <a:lnTo>
                  <a:pt x="0" y="10078212"/>
                </a:lnTo>
              </a:path>
            </a:pathLst>
          </a:custGeom>
          <a:ln w="2501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7247826" y="335279"/>
            <a:ext cx="0" cy="10056875"/>
          </a:xfrm>
          <a:custGeom>
            <a:avLst/>
            <a:gdLst/>
            <a:ahLst/>
            <a:cxnLst/>
            <a:rect l="l" t="t" r="r" b="b"/>
            <a:pathLst>
              <a:path w="0" h="10056875">
                <a:moveTo>
                  <a:pt x="0" y="0"/>
                </a:moveTo>
                <a:lnTo>
                  <a:pt x="0" y="10056875"/>
                </a:lnTo>
              </a:path>
            </a:pathLst>
          </a:custGeom>
          <a:ln w="189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7233221" y="320039"/>
            <a:ext cx="0" cy="10056875"/>
          </a:xfrm>
          <a:custGeom>
            <a:avLst/>
            <a:gdLst/>
            <a:ahLst/>
            <a:cxnLst/>
            <a:rect l="l" t="t" r="r" b="b"/>
            <a:pathLst>
              <a:path w="0" h="10056875">
                <a:moveTo>
                  <a:pt x="0" y="0"/>
                </a:moveTo>
                <a:lnTo>
                  <a:pt x="0" y="10056875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7235634" y="313943"/>
            <a:ext cx="0" cy="10044683"/>
          </a:xfrm>
          <a:custGeom>
            <a:avLst/>
            <a:gdLst/>
            <a:ahLst/>
            <a:cxnLst/>
            <a:rect l="l" t="t" r="r" b="b"/>
            <a:pathLst>
              <a:path w="0" h="10044683">
                <a:moveTo>
                  <a:pt x="0" y="0"/>
                </a:moveTo>
                <a:lnTo>
                  <a:pt x="0" y="10044683"/>
                </a:lnTo>
              </a:path>
            </a:pathLst>
          </a:custGeom>
          <a:ln w="189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304800" y="10386059"/>
            <a:ext cx="6952487" cy="0"/>
          </a:xfrm>
          <a:custGeom>
            <a:avLst/>
            <a:gdLst/>
            <a:ahLst/>
            <a:cxnLst/>
            <a:rect l="l" t="t" r="r" b="b"/>
            <a:pathLst>
              <a:path w="6952487" h="0">
                <a:moveTo>
                  <a:pt x="0" y="0"/>
                </a:moveTo>
                <a:lnTo>
                  <a:pt x="695248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310895" y="10376916"/>
            <a:ext cx="24383" cy="6095"/>
          </a:xfrm>
          <a:custGeom>
            <a:avLst/>
            <a:gdLst/>
            <a:ahLst/>
            <a:cxnLst/>
            <a:rect l="l" t="t" r="r" b="b"/>
            <a:pathLst>
              <a:path w="24383" h="6095">
                <a:moveTo>
                  <a:pt x="0" y="3047"/>
                </a:moveTo>
                <a:lnTo>
                  <a:pt x="24383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316991" y="10373867"/>
            <a:ext cx="6928104" cy="0"/>
          </a:xfrm>
          <a:custGeom>
            <a:avLst/>
            <a:gdLst/>
            <a:ahLst/>
            <a:cxnLst/>
            <a:rect l="l" t="t" r="r" b="b"/>
            <a:pathLst>
              <a:path w="6928104" h="0">
                <a:moveTo>
                  <a:pt x="0" y="0"/>
                </a:moveTo>
                <a:lnTo>
                  <a:pt x="692810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323088" y="10364723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329184" y="10361676"/>
            <a:ext cx="6903720" cy="0"/>
          </a:xfrm>
          <a:custGeom>
            <a:avLst/>
            <a:gdLst/>
            <a:ahLst/>
            <a:cxnLst/>
            <a:rect l="l" t="t" r="r" b="b"/>
            <a:pathLst>
              <a:path w="6903720" h="0">
                <a:moveTo>
                  <a:pt x="0" y="0"/>
                </a:moveTo>
                <a:lnTo>
                  <a:pt x="690372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7245095" y="10358627"/>
            <a:ext cx="6096" cy="24384"/>
          </a:xfrm>
          <a:custGeom>
            <a:avLst/>
            <a:gdLst/>
            <a:ahLst/>
            <a:cxnLst/>
            <a:rect l="l" t="t" r="r" b="b"/>
            <a:pathLst>
              <a:path w="6096" h="24383">
                <a:moveTo>
                  <a:pt x="0" y="12191"/>
                </a:moveTo>
                <a:lnTo>
                  <a:pt x="6096" y="12191"/>
                </a:lnTo>
              </a:path>
            </a:pathLst>
          </a:custGeom>
          <a:ln w="2565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7232904" y="10358627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Ayat A.K.H.</dc:creator>
  <dcterms:created xsi:type="dcterms:W3CDTF">2019-01-26T20:55:16Z</dcterms:created>
  <dcterms:modified xsi:type="dcterms:W3CDTF">2019-01-26T20:55:16Z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2019-01-26T00:00:00Z</vt:filetime>
  </property>
  <property fmtid="{D5CDD505-2E9C-101B-9397-08002B2CF9AE}" pid="3" name="LastSaved">
    <vt:filetime>2019-01-26T00:00:00Z</vt:filetime>
  </property>
</Properties>
</file>