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1476" y="4306442"/>
            <a:ext cx="3135630" cy="143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15" b="1">
                <a:latin typeface="Arial"/>
                <a:cs typeface="Arial"/>
              </a:rPr>
              <a:t>تا</a:t>
            </a:r>
            <a:r>
              <a:rPr dirty="0" smtClean="0" sz="2000" spc="50" b="1">
                <a:latin typeface="Arial"/>
                <a:cs typeface="Arial"/>
              </a:rPr>
              <a:t>م</a:t>
            </a:r>
            <a:r>
              <a:rPr dirty="0" smtClean="0" sz="2000" spc="50" b="1">
                <a:latin typeface="Arial"/>
                <a:cs typeface="Arial"/>
              </a:rPr>
              <a:t>ز</a:t>
            </a:r>
            <a:r>
              <a:rPr dirty="0" smtClean="0" sz="2000" spc="-125" b="1">
                <a:latin typeface="Arial"/>
                <a:cs typeface="Arial"/>
              </a:rPr>
              <a:t>لاا</a:t>
            </a:r>
            <a:r>
              <a:rPr dirty="0" smtClean="0" sz="2000" spc="-10" b="1">
                <a:latin typeface="Arial"/>
                <a:cs typeface="Arial"/>
              </a:rPr>
              <a:t> </a:t>
            </a:r>
            <a:r>
              <a:rPr dirty="0" smtClean="0" sz="2000" spc="5" b="1">
                <a:latin typeface="Arial"/>
                <a:cs typeface="Arial"/>
              </a:rPr>
              <a:t>ة</a:t>
            </a:r>
            <a:r>
              <a:rPr dirty="0" smtClean="0" sz="2000" spc="0" b="1">
                <a:latin typeface="Arial"/>
                <a:cs typeface="Arial"/>
              </a:rPr>
              <a:t>ر</a:t>
            </a:r>
            <a:r>
              <a:rPr dirty="0" smtClean="0" sz="2000" spc="-10" b="1">
                <a:latin typeface="Arial"/>
                <a:cs typeface="Arial"/>
              </a:rPr>
              <a:t>ا</a:t>
            </a:r>
            <a:r>
              <a:rPr dirty="0" smtClean="0" sz="2000" spc="0" b="1">
                <a:latin typeface="Arial"/>
                <a:cs typeface="Arial"/>
              </a:rPr>
              <a:t>دا</a:t>
            </a:r>
            <a:r>
              <a:rPr dirty="0" smtClean="0" sz="2000" spc="-5" b="1">
                <a:latin typeface="Arial"/>
                <a:cs typeface="Arial"/>
              </a:rPr>
              <a:t> </a:t>
            </a:r>
            <a:r>
              <a:rPr dirty="0" smtClean="0" sz="2000" spc="-155" b="1">
                <a:latin typeface="Arial"/>
                <a:cs typeface="Arial"/>
              </a:rPr>
              <a:t>ي</a:t>
            </a:r>
            <a:r>
              <a:rPr dirty="0" smtClean="0" sz="2000" spc="-910" b="1">
                <a:latin typeface="Arial"/>
                <a:cs typeface="Arial"/>
              </a:rPr>
              <a:t>ف</a:t>
            </a:r>
            <a:r>
              <a:rPr dirty="0" smtClean="0" sz="2000" spc="-910" b="1">
                <a:latin typeface="Arial"/>
                <a:cs typeface="Arial"/>
              </a:rPr>
              <a:t> </a:t>
            </a:r>
            <a:r>
              <a:rPr dirty="0" smtClean="0" sz="2000" spc="-155" b="1">
                <a:latin typeface="Arial"/>
                <a:cs typeface="Arial"/>
              </a:rPr>
              <a:t>ي</a:t>
            </a:r>
            <a:r>
              <a:rPr dirty="0" smtClean="0" sz="2000" spc="5" b="1">
                <a:latin typeface="Arial"/>
                <a:cs typeface="Arial"/>
              </a:rPr>
              <a:t>ع</a:t>
            </a:r>
            <a:r>
              <a:rPr dirty="0" smtClean="0" sz="2000" spc="0" b="1">
                <a:latin typeface="Arial"/>
                <a:cs typeface="Arial"/>
              </a:rPr>
              <a:t>ا</a:t>
            </a:r>
            <a:r>
              <a:rPr dirty="0" smtClean="0" sz="2000" spc="-10" b="1">
                <a:latin typeface="Arial"/>
                <a:cs typeface="Arial"/>
              </a:rPr>
              <a:t>د</a:t>
            </a:r>
            <a:r>
              <a:rPr dirty="0" smtClean="0" sz="2000" spc="-765" b="1">
                <a:latin typeface="Arial"/>
                <a:cs typeface="Arial"/>
              </a:rPr>
              <a:t>ب</a:t>
            </a:r>
            <a:r>
              <a:rPr dirty="0" smtClean="0" sz="2000" spc="-125" b="1">
                <a:latin typeface="Arial"/>
                <a:cs typeface="Arial"/>
              </a:rPr>
              <a:t>لاا</a:t>
            </a:r>
            <a:r>
              <a:rPr dirty="0" smtClean="0" sz="2000" spc="-10" b="1">
                <a:latin typeface="Arial"/>
                <a:cs typeface="Arial"/>
              </a:rPr>
              <a:t> </a:t>
            </a:r>
            <a:r>
              <a:rPr dirty="0" smtClean="0" sz="2000" spc="-305" b="1">
                <a:latin typeface="Arial"/>
                <a:cs typeface="Arial"/>
              </a:rPr>
              <a:t>ر</a:t>
            </a:r>
            <a:r>
              <a:rPr dirty="0" smtClean="0" sz="2000" spc="-465" b="1">
                <a:latin typeface="Arial"/>
                <a:cs typeface="Arial"/>
              </a:rPr>
              <a:t>ي</a:t>
            </a:r>
            <a:r>
              <a:rPr dirty="0" smtClean="0" sz="2000" spc="-365" b="1">
                <a:latin typeface="Arial"/>
                <a:cs typeface="Arial"/>
              </a:rPr>
              <a:t>ك</a:t>
            </a:r>
            <a:r>
              <a:rPr dirty="0" smtClean="0" sz="2000" spc="-520" b="1">
                <a:latin typeface="Arial"/>
                <a:cs typeface="Arial"/>
              </a:rPr>
              <a:t>فتلا</a:t>
            </a:r>
            <a:r>
              <a:rPr dirty="0" smtClean="0" sz="2000" spc="-10" b="1">
                <a:latin typeface="Arial"/>
                <a:cs typeface="Arial"/>
              </a:rPr>
              <a:t> </a:t>
            </a:r>
            <a:r>
              <a:rPr dirty="0" smtClean="0" sz="2000" spc="-10" b="1">
                <a:latin typeface="Arial"/>
                <a:cs typeface="Arial"/>
              </a:rPr>
              <a:t>ر</a:t>
            </a:r>
            <a:r>
              <a:rPr dirty="0" smtClean="0" sz="2000" spc="0" b="1">
                <a:latin typeface="Arial"/>
                <a:cs typeface="Arial"/>
              </a:rPr>
              <a:t>ود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7"/>
              </a:spcBef>
            </a:pPr>
            <a:endParaRPr sz="1300"/>
          </a:p>
          <a:p>
            <a:pPr marL="872490" marR="792480" indent="-78105">
              <a:lnSpc>
                <a:spcPct val="143800"/>
              </a:lnSpc>
            </a:pPr>
            <a:r>
              <a:rPr dirty="0" smtClean="0" sz="1600" spc="5" b="1">
                <a:latin typeface="Arial"/>
                <a:cs typeface="Arial"/>
              </a:rPr>
              <a:t>ر</a:t>
            </a:r>
            <a:r>
              <a:rPr dirty="0" smtClean="0" sz="1600" spc="-229" b="1">
                <a:latin typeface="Arial"/>
                <a:cs typeface="Arial"/>
              </a:rPr>
              <a:t>وتكد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180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دع</a:t>
            </a:r>
            <a:r>
              <a:rPr dirty="0" smtClean="0" sz="1600" spc="-145" b="1">
                <a:latin typeface="Arial"/>
                <a:cs typeface="Arial"/>
              </a:rPr>
              <a:t>اسملا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29" b="1">
                <a:latin typeface="Arial"/>
                <a:cs typeface="Arial"/>
              </a:rPr>
              <a:t>ذاتسلا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5" b="1">
                <a:latin typeface="Arial"/>
                <a:cs typeface="Arial"/>
              </a:rPr>
              <a:t>ي</a:t>
            </a:r>
            <a:r>
              <a:rPr dirty="0" smtClean="0" sz="1600" spc="-385" b="1">
                <a:latin typeface="Arial"/>
                <a:cs typeface="Arial"/>
              </a:rPr>
              <a:t>عيبر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5" b="1">
                <a:latin typeface="Arial"/>
                <a:cs typeface="Arial"/>
              </a:rPr>
              <a:t>س</a:t>
            </a:r>
            <a:r>
              <a:rPr dirty="0" smtClean="0" sz="1600" spc="-150" b="1">
                <a:latin typeface="Arial"/>
                <a:cs typeface="Arial"/>
              </a:rPr>
              <a:t>ا</a:t>
            </a:r>
            <a:r>
              <a:rPr dirty="0" smtClean="0" sz="1600" spc="-434" b="1">
                <a:latin typeface="Arial"/>
                <a:cs typeface="Arial"/>
              </a:rPr>
              <a:t>ب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50" b="1">
                <a:latin typeface="Arial"/>
                <a:cs typeface="Arial"/>
              </a:rPr>
              <a:t>ةي</a:t>
            </a:r>
            <a:r>
              <a:rPr dirty="0" smtClean="0" sz="1600" spc="-114" b="1">
                <a:latin typeface="Arial"/>
                <a:cs typeface="Arial"/>
              </a:rPr>
              <a:t>م</a:t>
            </a:r>
            <a:r>
              <a:rPr dirty="0" smtClean="0" sz="1600" spc="-475" b="1">
                <a:latin typeface="Arial"/>
                <a:cs typeface="Arial"/>
              </a:rPr>
              <a:t>س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4211" y="1309115"/>
            <a:ext cx="1699260" cy="1699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56555" y="1349512"/>
            <a:ext cx="1615440" cy="1587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12700" marR="12700" indent="83820">
              <a:lnSpc>
                <a:spcPct val="143700"/>
              </a:lnSpc>
            </a:pPr>
            <a:r>
              <a:rPr dirty="0" smtClean="0" sz="1800" spc="105" b="1">
                <a:latin typeface="Arial"/>
                <a:cs typeface="Arial"/>
              </a:rPr>
              <a:t>ة</a:t>
            </a:r>
            <a:r>
              <a:rPr dirty="0" smtClean="0" sz="1800" spc="-315" b="1">
                <a:latin typeface="Arial"/>
                <a:cs typeface="Arial"/>
              </a:rPr>
              <a:t>ير</a:t>
            </a:r>
            <a:r>
              <a:rPr dirty="0" smtClean="0" sz="1800" spc="-610" b="1">
                <a:latin typeface="Arial"/>
                <a:cs typeface="Arial"/>
              </a:rPr>
              <a:t>ص</a:t>
            </a:r>
            <a:r>
              <a:rPr dirty="0" smtClean="0" sz="1800" spc="-540" b="1">
                <a:latin typeface="Arial"/>
                <a:cs typeface="Arial"/>
              </a:rPr>
              <a:t>ن</a:t>
            </a:r>
            <a:r>
              <a:rPr dirty="0" smtClean="0" sz="1800" spc="-640" b="1">
                <a:latin typeface="Arial"/>
                <a:cs typeface="Arial"/>
              </a:rPr>
              <a:t>ت</a:t>
            </a:r>
            <a:r>
              <a:rPr dirty="0" smtClean="0" sz="1800" spc="-310" b="1">
                <a:latin typeface="Arial"/>
                <a:cs typeface="Arial"/>
              </a:rPr>
              <a:t>س</a:t>
            </a:r>
            <a:r>
              <a:rPr dirty="0" smtClean="0" sz="1800" spc="-135" b="1">
                <a:latin typeface="Arial"/>
                <a:cs typeface="Arial"/>
              </a:rPr>
              <a:t>م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40" b="1">
                <a:latin typeface="Arial"/>
                <a:cs typeface="Arial"/>
              </a:rPr>
              <a:t>ةع</a:t>
            </a:r>
            <a:r>
              <a:rPr dirty="0" smtClean="0" sz="1800" spc="-45" b="1">
                <a:latin typeface="Arial"/>
                <a:cs typeface="Arial"/>
              </a:rPr>
              <a:t>م</a:t>
            </a:r>
            <a:r>
              <a:rPr dirty="0" smtClean="0" sz="1800" spc="-40" b="1">
                <a:latin typeface="Arial"/>
                <a:cs typeface="Arial"/>
              </a:rPr>
              <a:t>اج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-165" b="1">
                <a:latin typeface="Arial"/>
                <a:cs typeface="Arial"/>
              </a:rPr>
              <a:t> </a:t>
            </a:r>
            <a:r>
              <a:rPr dirty="0" smtClean="0" sz="1800" spc="15" b="1">
                <a:latin typeface="Arial"/>
                <a:cs typeface="Arial"/>
              </a:rPr>
              <a:t>د</a:t>
            </a:r>
            <a:r>
              <a:rPr dirty="0" smtClean="0" sz="1800" spc="-5" b="1">
                <a:latin typeface="Arial"/>
                <a:cs typeface="Arial"/>
              </a:rPr>
              <a:t>ا</a:t>
            </a:r>
            <a:r>
              <a:rPr dirty="0" smtClean="0" sz="1800" spc="-770" b="1">
                <a:latin typeface="Arial"/>
                <a:cs typeface="Arial"/>
              </a:rPr>
              <a:t>ص</a:t>
            </a:r>
            <a:r>
              <a:rPr dirty="0" smtClean="0" sz="1800" spc="-465" b="1">
                <a:latin typeface="Arial"/>
                <a:cs typeface="Arial"/>
              </a:rPr>
              <a:t>ت</a:t>
            </a:r>
            <a:r>
              <a:rPr dirty="0" smtClean="0" sz="1800" spc="-254" b="1">
                <a:latin typeface="Arial"/>
                <a:cs typeface="Arial"/>
              </a:rPr>
              <a:t>قلا</a:t>
            </a:r>
            <a:r>
              <a:rPr dirty="0" smtClean="0" sz="1800" spc="-125" b="1">
                <a:latin typeface="Arial"/>
                <a:cs typeface="Arial"/>
              </a:rPr>
              <a:t>ا</a:t>
            </a:r>
            <a:r>
              <a:rPr dirty="0" smtClean="0" sz="1800" spc="0" b="1">
                <a:latin typeface="Arial"/>
                <a:cs typeface="Arial"/>
              </a:rPr>
              <a:t>و</a:t>
            </a:r>
            <a:r>
              <a:rPr dirty="0" smtClean="0" sz="1800" spc="-10" b="1">
                <a:latin typeface="Arial"/>
                <a:cs typeface="Arial"/>
              </a:rPr>
              <a:t> </a:t>
            </a:r>
            <a:r>
              <a:rPr dirty="0" smtClean="0" sz="1800" spc="-55" b="1">
                <a:latin typeface="Arial"/>
                <a:cs typeface="Arial"/>
              </a:rPr>
              <a:t>ةرادلاا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325" b="1">
                <a:latin typeface="Arial"/>
                <a:cs typeface="Arial"/>
              </a:rPr>
              <a:t>ةيلك</a:t>
            </a:r>
            <a:r>
              <a:rPr dirty="0" smtClean="0" sz="1800" spc="-180" b="1">
                <a:latin typeface="Arial"/>
                <a:cs typeface="Arial"/>
              </a:rPr>
              <a:t> </a:t>
            </a:r>
            <a:r>
              <a:rPr dirty="0" smtClean="0" sz="1800" spc="-35" b="1">
                <a:latin typeface="Arial"/>
                <a:cs typeface="Arial"/>
              </a:rPr>
              <a:t>لامعلاا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ةرادا </a:t>
            </a:r>
            <a:r>
              <a:rPr dirty="0" smtClean="0" sz="1800" spc="-360" b="1">
                <a:latin typeface="Arial"/>
                <a:cs typeface="Arial"/>
              </a:rPr>
              <a:t>مسق</a:t>
            </a:r>
            <a:r>
              <a:rPr dirty="0" smtClean="0" sz="1800" spc="-160" b="1">
                <a:latin typeface="Arial"/>
                <a:cs typeface="Arial"/>
              </a:rPr>
              <a:t> </a:t>
            </a:r>
            <a:r>
              <a:rPr dirty="0" smtClean="0" sz="1800" spc="-165" b="1">
                <a:latin typeface="Arial"/>
                <a:cs typeface="Arial"/>
              </a:rPr>
              <a:t>ا</a:t>
            </a:r>
            <a:r>
              <a:rPr dirty="0" smtClean="0" sz="1800" spc="-484" b="1">
                <a:latin typeface="Arial"/>
                <a:cs typeface="Arial"/>
              </a:rPr>
              <a:t>ي</a:t>
            </a:r>
            <a:r>
              <a:rPr dirty="0" smtClean="0" sz="1800" spc="-285" b="1">
                <a:latin typeface="Arial"/>
                <a:cs typeface="Arial"/>
              </a:rPr>
              <a:t>لعلا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10" b="1">
                <a:latin typeface="Arial"/>
                <a:cs typeface="Arial"/>
              </a:rPr>
              <a:t>ت</a:t>
            </a:r>
            <a:r>
              <a:rPr dirty="0" smtClean="0" sz="1800" spc="-10" b="1">
                <a:latin typeface="Arial"/>
                <a:cs typeface="Arial"/>
              </a:rPr>
              <a:t>ا</a:t>
            </a:r>
            <a:r>
              <a:rPr dirty="0" smtClean="0" sz="1800" spc="-155" b="1">
                <a:latin typeface="Arial"/>
                <a:cs typeface="Arial"/>
              </a:rPr>
              <a:t>ساردلا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3943" y="307847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6136" y="320039"/>
            <a:ext cx="0" cy="10053828"/>
          </a:xfrm>
          <a:custGeom>
            <a:avLst/>
            <a:gdLst/>
            <a:ahLst/>
            <a:cxnLst/>
            <a:rect l="l" t="t" r="r" b="b"/>
            <a:pathLst>
              <a:path w="0" h="10053828">
                <a:moveTo>
                  <a:pt x="0" y="0"/>
                </a:moveTo>
                <a:lnTo>
                  <a:pt x="0" y="100538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48461" y="301751"/>
            <a:ext cx="0" cy="10078211"/>
          </a:xfrm>
          <a:custGeom>
            <a:avLst/>
            <a:gdLst/>
            <a:ahLst/>
            <a:cxnLst/>
            <a:rect l="l" t="t" r="r" b="b"/>
            <a:pathLst>
              <a:path w="0" h="10078211">
                <a:moveTo>
                  <a:pt x="0" y="0"/>
                </a:moveTo>
                <a:lnTo>
                  <a:pt x="0" y="10078211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47826" y="33527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235634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10376916"/>
            <a:ext cx="24383" cy="6095"/>
          </a:xfrm>
          <a:custGeom>
            <a:avLst/>
            <a:gdLst/>
            <a:ahLst/>
            <a:cxnLst/>
            <a:rect l="l" t="t" r="r" b="b"/>
            <a:pathLst>
              <a:path w="24383" h="6095">
                <a:moveTo>
                  <a:pt x="0" y="3047"/>
                </a:moveTo>
                <a:lnTo>
                  <a:pt x="24383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10373867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9184" y="10361676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245095" y="10358627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341" y="901445"/>
            <a:ext cx="6007735" cy="83350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94615">
              <a:lnSpc>
                <a:spcPct val="100000"/>
              </a:lnSpc>
            </a:pPr>
            <a:r>
              <a:rPr dirty="0" smtClean="0" sz="1400" spc="-15" b="1">
                <a:latin typeface="Arial"/>
                <a:cs typeface="Arial"/>
              </a:rPr>
              <a:t>ت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10" b="1">
                <a:latin typeface="Arial"/>
                <a:cs typeface="Arial"/>
              </a:rPr>
              <a:t>ز</a:t>
            </a:r>
            <a:r>
              <a:rPr dirty="0" smtClean="0" sz="1400" spc="-90" b="1">
                <a:latin typeface="Arial"/>
                <a:cs typeface="Arial"/>
              </a:rPr>
              <a:t>لاا</a:t>
            </a:r>
            <a:r>
              <a:rPr dirty="0" smtClean="0" sz="1400" spc="-90" b="1">
                <a:latin typeface="Arial"/>
                <a:cs typeface="Arial"/>
              </a:rPr>
              <a:t>  </a:t>
            </a:r>
            <a:r>
              <a:rPr dirty="0" smtClean="0" sz="1400" spc="-10" b="1">
                <a:latin typeface="Arial"/>
                <a:cs typeface="Arial"/>
              </a:rPr>
              <a:t>ة</a:t>
            </a:r>
            <a:r>
              <a:rPr dirty="0" smtClean="0" sz="1400" spc="0" b="1">
                <a:latin typeface="Arial"/>
                <a:cs typeface="Arial"/>
              </a:rPr>
              <a:t>رادا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640" b="1">
                <a:latin typeface="Arial"/>
                <a:cs typeface="Arial"/>
              </a:rPr>
              <a:t>ف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160" b="1">
                <a:latin typeface="Arial"/>
                <a:cs typeface="Arial"/>
              </a:rPr>
              <a:t>دبلاا</a:t>
            </a:r>
            <a:r>
              <a:rPr dirty="0" smtClean="0" sz="1400" spc="-160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25" b="1">
                <a:latin typeface="Arial"/>
                <a:cs typeface="Arial"/>
              </a:rPr>
              <a:t>ي</a:t>
            </a:r>
            <a:r>
              <a:rPr dirty="0" smtClean="0" sz="1400" spc="-370" b="1">
                <a:latin typeface="Arial"/>
                <a:cs typeface="Arial"/>
              </a:rPr>
              <a:t>ك</a:t>
            </a:r>
            <a:r>
              <a:rPr dirty="0" smtClean="0" sz="1400" spc="-575" b="1">
                <a:latin typeface="Arial"/>
                <a:cs typeface="Arial"/>
              </a:rPr>
              <a:t>فت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ر</a:t>
            </a:r>
            <a:r>
              <a:rPr dirty="0" smtClean="0" sz="1400" spc="5" b="1">
                <a:latin typeface="Arial"/>
                <a:cs typeface="Arial"/>
              </a:rPr>
              <a:t>و</a:t>
            </a:r>
            <a:r>
              <a:rPr dirty="0" smtClean="0" sz="1400" spc="0" b="1">
                <a:latin typeface="Arial"/>
                <a:cs typeface="Arial"/>
              </a:rPr>
              <a:t>د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108585">
              <a:lnSpc>
                <a:spcPct val="100000"/>
              </a:lnSpc>
            </a:pPr>
            <a:r>
              <a:rPr dirty="0" smtClean="0" sz="1400" b="1">
                <a:solidFill>
                  <a:srgbClr val="333331"/>
                </a:solidFill>
                <a:latin typeface="Arial"/>
                <a:cs typeface="Arial"/>
              </a:rPr>
              <a:t>:</a:t>
            </a:r>
            <a:r>
              <a:rPr dirty="0" smtClean="0" sz="1400" spc="30" b="1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14" b="1">
                <a:solidFill>
                  <a:srgbClr val="333331"/>
                </a:solidFill>
                <a:latin typeface="Arial"/>
                <a:cs typeface="Arial"/>
              </a:rPr>
              <a:t>ة</a:t>
            </a:r>
            <a:r>
              <a:rPr dirty="0" smtClean="0" sz="1400" spc="90" b="1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5" b="1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395" b="1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90" b="1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300" b="1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33331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marL="12700" marR="139700" indent="0">
              <a:lnSpc>
                <a:spcPts val="2420"/>
              </a:lnSpc>
              <a:spcBef>
                <a:spcPts val="195"/>
              </a:spcBef>
            </a:pPr>
            <a:r>
              <a:rPr dirty="0" smtClean="0" sz="1400" spc="5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6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ظ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355">
                <a:solidFill>
                  <a:srgbClr val="333331"/>
                </a:solidFill>
                <a:latin typeface="Arial"/>
                <a:cs typeface="Arial"/>
              </a:rPr>
              <a:t>ص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21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او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تب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ح</a:t>
            </a:r>
            <a:r>
              <a:rPr dirty="0" smtClean="0" sz="1400" spc="-345">
                <a:solidFill>
                  <a:srgbClr val="333331"/>
                </a:solidFill>
                <a:latin typeface="Arial"/>
                <a:cs typeface="Arial"/>
              </a:rPr>
              <a:t>ص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18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25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ذ</a:t>
            </a:r>
            <a:r>
              <a:rPr dirty="0" smtClean="0" sz="1400" spc="17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28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35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8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21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-290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55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18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 </a:t>
            </a:r>
            <a:r>
              <a:rPr dirty="0" smtClean="0" sz="1400" spc="-10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290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ح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355">
                <a:solidFill>
                  <a:srgbClr val="333331"/>
                </a:solidFill>
                <a:latin typeface="Arial"/>
                <a:cs typeface="Arial"/>
              </a:rPr>
              <a:t>ص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ز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1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1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ج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-345">
                <a:solidFill>
                  <a:srgbClr val="333331"/>
                </a:solidFill>
                <a:latin typeface="Arial"/>
                <a:cs typeface="Arial"/>
              </a:rPr>
              <a:t>ص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95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16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-290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1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434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-114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50">
                <a:solidFill>
                  <a:srgbClr val="333331"/>
                </a:solidFill>
                <a:latin typeface="Arial"/>
                <a:cs typeface="Arial"/>
              </a:rPr>
              <a:t>خ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105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200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ط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1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21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1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409">
                <a:solidFill>
                  <a:srgbClr val="333331"/>
                </a:solidFill>
                <a:latin typeface="Arial"/>
                <a:cs typeface="Arial"/>
              </a:rPr>
              <a:t>س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-50">
                <a:solidFill>
                  <a:srgbClr val="333331"/>
                </a:solidFill>
                <a:latin typeface="Arial"/>
                <a:cs typeface="Arial"/>
              </a:rPr>
              <a:t>خ</a:t>
            </a:r>
            <a:r>
              <a:rPr dirty="0" smtClean="0" sz="1400" spc="12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440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algn="r" marR="138430">
              <a:lnSpc>
                <a:spcPct val="100000"/>
              </a:lnSpc>
            </a:pP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س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409">
                <a:solidFill>
                  <a:srgbClr val="333331"/>
                </a:solidFill>
                <a:latin typeface="Arial"/>
                <a:cs typeface="Arial"/>
              </a:rPr>
              <a:t>س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ح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و </a:t>
            </a:r>
            <a:r>
              <a:rPr dirty="0" smtClean="0" sz="1400" spc="6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س</a:t>
            </a:r>
            <a:r>
              <a:rPr dirty="0" smtClean="0" sz="1400" spc="9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333331"/>
                </a:solidFill>
                <a:latin typeface="Arial"/>
                <a:cs typeface="Arial"/>
              </a:rPr>
              <a:t>ح</a:t>
            </a:r>
            <a:r>
              <a:rPr dirty="0" smtClean="0" sz="1400" spc="-5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ث</a:t>
            </a:r>
            <a:r>
              <a:rPr dirty="0" smtClean="0" sz="1400" spc="-295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-29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409">
                <a:solidFill>
                  <a:srgbClr val="333331"/>
                </a:solidFill>
                <a:latin typeface="Arial"/>
                <a:cs typeface="Arial"/>
              </a:rPr>
              <a:t>س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385">
                <a:solidFill>
                  <a:srgbClr val="333331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و </a:t>
            </a:r>
            <a:r>
              <a:rPr dirty="0" smtClean="0" sz="1400" spc="6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ه</a:t>
            </a:r>
            <a:r>
              <a:rPr dirty="0" smtClean="0" sz="1400" spc="-53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440">
                <a:solidFill>
                  <a:srgbClr val="333331"/>
                </a:solidFill>
                <a:latin typeface="Arial"/>
                <a:cs typeface="Arial"/>
              </a:rPr>
              <a:t>ق</a:t>
            </a:r>
            <a:r>
              <a:rPr dirty="0" smtClean="0" sz="1400" spc="-35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-3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6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ز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6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ز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40">
                <a:solidFill>
                  <a:srgbClr val="333331"/>
                </a:solidFill>
                <a:latin typeface="Arial"/>
                <a:cs typeface="Arial"/>
              </a:rPr>
              <a:t>ة</a:t>
            </a:r>
            <a:r>
              <a:rPr dirty="0" smtClean="0" sz="1400" spc="-45">
                <a:solidFill>
                  <a:srgbClr val="333331"/>
                </a:solidFill>
                <a:latin typeface="Arial"/>
                <a:cs typeface="Arial"/>
              </a:rPr>
              <a:t>ج</a:t>
            </a:r>
            <a:r>
              <a:rPr dirty="0" smtClean="0" sz="1400" spc="-40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5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21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333331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د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ب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 </a:t>
            </a:r>
            <a:r>
              <a:rPr dirty="0" smtClean="0" sz="1400" spc="5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ر</a:t>
            </a:r>
            <a:r>
              <a:rPr dirty="0" smtClean="0" sz="1400" spc="-540">
                <a:solidFill>
                  <a:srgbClr val="333331"/>
                </a:solidFill>
                <a:latin typeface="Arial"/>
                <a:cs typeface="Arial"/>
              </a:rPr>
              <a:t>ي</a:t>
            </a:r>
            <a:r>
              <a:rPr dirty="0" smtClean="0" sz="1400" spc="-290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-730">
                <a:solidFill>
                  <a:srgbClr val="333331"/>
                </a:solidFill>
                <a:latin typeface="Arial"/>
                <a:cs typeface="Arial"/>
              </a:rPr>
              <a:t>ف</a:t>
            </a:r>
            <a:r>
              <a:rPr dirty="0" smtClean="0" sz="1400" spc="-64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algn="r" marR="125730">
              <a:lnSpc>
                <a:spcPct val="100000"/>
              </a:lnSpc>
            </a:pPr>
            <a:r>
              <a:rPr dirty="0" smtClean="0" sz="1750" spc="10">
                <a:solidFill>
                  <a:srgbClr val="333331"/>
                </a:solidFill>
                <a:latin typeface="Calibri"/>
                <a:cs typeface="Calibri"/>
              </a:rPr>
              <a:t>.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ز</a:t>
            </a:r>
            <a:r>
              <a:rPr dirty="0" smtClean="0" sz="1400" spc="-170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33331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25">
                <a:solidFill>
                  <a:srgbClr val="333331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33331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290">
                <a:solidFill>
                  <a:srgbClr val="333331"/>
                </a:solidFill>
                <a:latin typeface="Arial"/>
                <a:cs typeface="Arial"/>
              </a:rPr>
              <a:t>ك</a:t>
            </a:r>
            <a:r>
              <a:rPr dirty="0" smtClean="0" sz="1400" spc="-409">
                <a:solidFill>
                  <a:srgbClr val="333331"/>
                </a:solidFill>
                <a:latin typeface="Arial"/>
                <a:cs typeface="Arial"/>
              </a:rPr>
              <a:t>ش</a:t>
            </a:r>
            <a:r>
              <a:rPr dirty="0" smtClean="0" sz="1400" spc="80">
                <a:solidFill>
                  <a:srgbClr val="333331"/>
                </a:solidFill>
                <a:latin typeface="Arial"/>
                <a:cs typeface="Arial"/>
              </a:rPr>
              <a:t>م</a:t>
            </a:r>
            <a:r>
              <a:rPr dirty="0" smtClean="0" sz="1400" spc="-415">
                <a:solidFill>
                  <a:srgbClr val="333331"/>
                </a:solidFill>
                <a:latin typeface="Arial"/>
                <a:cs typeface="Arial"/>
              </a:rPr>
              <a:t>ل</a:t>
            </a:r>
            <a:r>
              <a:rPr dirty="0" smtClean="0" sz="1400" spc="35">
                <a:solidFill>
                  <a:srgbClr val="333331"/>
                </a:solidFill>
                <a:latin typeface="Arial"/>
                <a:cs typeface="Arial"/>
              </a:rPr>
              <a:t>ا</a:t>
            </a:r>
            <a:r>
              <a:rPr dirty="0" smtClean="0" sz="1400" spc="-660">
                <a:solidFill>
                  <a:srgbClr val="333331"/>
                </a:solidFill>
                <a:latin typeface="Arial"/>
                <a:cs typeface="Arial"/>
              </a:rPr>
              <a:t>ب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2"/>
              </a:spcBef>
            </a:pPr>
            <a:endParaRPr sz="1000"/>
          </a:p>
          <a:p>
            <a:pPr algn="r" marR="111125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25">
                <a:latin typeface="Arial"/>
                <a:cs typeface="Arial"/>
              </a:rPr>
              <a:t>لب</a:t>
            </a:r>
            <a:r>
              <a:rPr dirty="0" smtClean="0" sz="1400" spc="-50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360">
                <a:latin typeface="Arial"/>
                <a:cs typeface="Arial"/>
              </a:rPr>
              <a:t>رعتي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75">
                <a:latin typeface="Arial"/>
                <a:cs typeface="Arial"/>
              </a:rPr>
              <a:t>قعلا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275">
                <a:latin typeface="Arial"/>
                <a:cs typeface="Arial"/>
              </a:rPr>
              <a:t>قعلا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ط</a:t>
            </a:r>
            <a:r>
              <a:rPr dirty="0" smtClean="0" sz="1400" spc="-175">
                <a:latin typeface="Arial"/>
                <a:cs typeface="Arial"/>
              </a:rPr>
              <a:t>اشا</a:t>
            </a:r>
            <a:r>
              <a:rPr dirty="0" smtClean="0" sz="1400" spc="-22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290">
                <a:latin typeface="Arial"/>
                <a:cs typeface="Arial"/>
              </a:rPr>
              <a:t>ةلس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215">
                <a:latin typeface="Arial"/>
                <a:cs typeface="Arial"/>
              </a:rPr>
              <a:t>راب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7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 marL="574675" marR="105410" indent="1836420">
              <a:lnSpc>
                <a:spcPts val="2440"/>
              </a:lnSpc>
              <a:spcBef>
                <a:spcPts val="180"/>
              </a:spcBef>
              <a:tabLst>
                <a:tab pos="5761990" algn="l"/>
              </a:tabLst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130">
                <a:latin typeface="Arial"/>
                <a:cs typeface="Arial"/>
              </a:rPr>
              <a:t>اص</a:t>
            </a:r>
            <a:r>
              <a:rPr dirty="0" smtClean="0" sz="1400" spc="-125">
                <a:latin typeface="Arial"/>
                <a:cs typeface="Arial"/>
              </a:rPr>
              <a:t>خ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زي</a:t>
            </a:r>
            <a:r>
              <a:rPr dirty="0" smtClean="0" sz="1400" spc="-12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 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ة</a:t>
            </a:r>
            <a:r>
              <a:rPr dirty="0" smtClean="0" sz="1400" spc="-225">
                <a:latin typeface="Arial"/>
                <a:cs typeface="Arial"/>
              </a:rPr>
              <a:t>س</a:t>
            </a:r>
            <a:r>
              <a:rPr dirty="0" smtClean="0" sz="1400" spc="-100">
                <a:latin typeface="Arial"/>
                <a:cs typeface="Arial"/>
              </a:rPr>
              <a:t>مخلا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ساوح</a:t>
            </a:r>
            <a:r>
              <a:rPr dirty="0" smtClean="0" sz="1400" spc="-1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رث</a:t>
            </a:r>
            <a:r>
              <a:rPr dirty="0" smtClean="0" sz="1400" spc="-33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0">
                <a:latin typeface="Arial"/>
                <a:cs typeface="Arial"/>
              </a:rPr>
              <a:t>حاو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رط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ئ</a:t>
            </a:r>
            <a:r>
              <a:rPr dirty="0" smtClean="0" sz="1400" spc="40">
                <a:latin typeface="Arial"/>
                <a:cs typeface="Arial"/>
              </a:rPr>
              <a:t>رم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0">
                <a:latin typeface="Arial"/>
                <a:cs typeface="Arial"/>
              </a:rPr>
              <a:t>خا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270">
                <a:latin typeface="Arial"/>
                <a:cs typeface="Arial"/>
              </a:rPr>
              <a:t>عمب</a:t>
            </a:r>
            <a:r>
              <a:rPr dirty="0" smtClean="0" sz="1400" spc="-270">
                <a:latin typeface="Arial"/>
                <a:cs typeface="Arial"/>
              </a:rPr>
              <a:t> وا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">
                <a:latin typeface="Arial"/>
                <a:cs typeface="Arial"/>
              </a:rPr>
              <a:t>ر</a:t>
            </a:r>
            <a:r>
              <a:rPr dirty="0" smtClean="0" sz="1400" spc="-40">
                <a:latin typeface="Arial"/>
                <a:cs typeface="Arial"/>
              </a:rPr>
              <a:t>ج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ركني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45">
                <a:latin typeface="Arial"/>
                <a:cs typeface="Arial"/>
              </a:rPr>
              <a:t>ع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0">
                <a:latin typeface="Arial"/>
                <a:cs typeface="Arial"/>
              </a:rPr>
              <a:t>حا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لاف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5">
                <a:latin typeface="Arial"/>
                <a:cs typeface="Arial"/>
              </a:rPr>
              <a:t>رجم</a:t>
            </a:r>
            <a:r>
              <a:rPr dirty="0" smtClean="0" sz="1400" spc="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500"/>
              </a:lnSpc>
              <a:spcBef>
                <a:spcPts val="47"/>
              </a:spcBef>
            </a:pPr>
            <a:endParaRPr sz="500"/>
          </a:p>
          <a:p>
            <a:pPr algn="r" marR="105410">
              <a:lnSpc>
                <a:spcPct val="100000"/>
              </a:lnSpc>
              <a:tabLst>
                <a:tab pos="5749290" algn="l"/>
              </a:tabLst>
            </a:pP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90">
                <a:latin typeface="Arial"/>
                <a:cs typeface="Arial"/>
              </a:rPr>
              <a:t>ملم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اضيا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ءيرم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امك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305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90">
                <a:latin typeface="Arial"/>
                <a:cs typeface="Arial"/>
              </a:rPr>
              <a:t>ملم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123189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اهعم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220">
                <a:latin typeface="Arial"/>
                <a:cs typeface="Arial"/>
              </a:rPr>
              <a:t>اع</a:t>
            </a:r>
            <a:r>
              <a:rPr dirty="0" smtClean="0" sz="1400" spc="-405">
                <a:latin typeface="Arial"/>
                <a:cs typeface="Arial"/>
              </a:rPr>
              <a:t>ت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ك</a:t>
            </a:r>
            <a:r>
              <a:rPr dirty="0" smtClean="0" sz="1400" spc="-254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ار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ة</a:t>
            </a:r>
            <a:r>
              <a:rPr dirty="0" smtClean="0" sz="1400" spc="-295">
                <a:latin typeface="Arial"/>
                <a:cs typeface="Arial"/>
              </a:rPr>
              <a:t>ركفلا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ج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85">
                <a:latin typeface="Arial"/>
                <a:cs typeface="Arial"/>
              </a:rPr>
              <a:t>ع</a:t>
            </a:r>
            <a:r>
              <a:rPr dirty="0" smtClean="0" sz="1400" spc="-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40">
                <a:latin typeface="Arial"/>
                <a:cs typeface="Arial"/>
              </a:rPr>
              <a:t>ست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algn="r" marR="106680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.: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م</a:t>
            </a:r>
            <a:r>
              <a:rPr dirty="0" smtClean="0" sz="1400" spc="-114" b="1">
                <a:latin typeface="Arial"/>
                <a:cs typeface="Arial"/>
              </a:rPr>
              <a:t>ظن</a:t>
            </a:r>
            <a:r>
              <a:rPr dirty="0" smtClean="0" sz="1400" spc="-75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270" b="1">
                <a:latin typeface="Arial"/>
                <a:cs typeface="Arial"/>
              </a:rPr>
              <a:t>يغ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84" b="1">
                <a:latin typeface="Arial"/>
                <a:cs typeface="Arial"/>
              </a:rPr>
              <a:t>يكف</a:t>
            </a:r>
            <a:r>
              <a:rPr dirty="0" smtClean="0" sz="1400" spc="-48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5" b="1">
                <a:latin typeface="Arial"/>
                <a:cs typeface="Arial"/>
              </a:rPr>
              <a:t>ض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رعا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5"/>
              </a:spcBef>
            </a:pPr>
            <a:endParaRPr sz="700"/>
          </a:p>
          <a:p>
            <a:pPr algn="r" marR="105410">
              <a:lnSpc>
                <a:spcPct val="100000"/>
              </a:lnSpc>
              <a:tabLst>
                <a:tab pos="1212850" algn="l"/>
              </a:tabLst>
            </a:pP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20">
                <a:latin typeface="Arial"/>
                <a:cs typeface="Arial"/>
              </a:rPr>
              <a:t>رتلاو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ك</a:t>
            </a:r>
            <a:r>
              <a:rPr dirty="0" smtClean="0" sz="1400" spc="-220">
                <a:latin typeface="Arial"/>
                <a:cs typeface="Arial"/>
              </a:rPr>
              <a:t>ابترلاا</a:t>
            </a:r>
            <a:r>
              <a:rPr dirty="0" smtClean="0" sz="1400" spc="-220">
                <a:latin typeface="Arial"/>
                <a:cs typeface="Arial"/>
              </a:rPr>
              <a:t>	</a:t>
            </a:r>
            <a:r>
              <a:rPr dirty="0" smtClean="0" sz="1400" spc="-220">
                <a:latin typeface="Arial"/>
                <a:cs typeface="Arial"/>
              </a:rPr>
              <a:t>)</a:t>
            </a:r>
            <a:r>
              <a:rPr dirty="0" smtClean="0" sz="1400" spc="-22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r" marL="4116070" marR="105410" indent="310515">
              <a:lnSpc>
                <a:spcPct val="145000"/>
              </a:lnSpc>
              <a:tabLst>
                <a:tab pos="5687695" algn="l"/>
                <a:tab pos="5751195" algn="l"/>
              </a:tabLst>
            </a:pP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80">
                <a:latin typeface="Arial"/>
                <a:cs typeface="Arial"/>
              </a:rPr>
              <a:t>مع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ءا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عص</a:t>
            </a:r>
            <a:r>
              <a:rPr dirty="0" smtClean="0" sz="1400" spc="-290">
                <a:latin typeface="Arial"/>
                <a:cs typeface="Arial"/>
              </a:rPr>
              <a:t>		</a:t>
            </a:r>
            <a:r>
              <a:rPr dirty="0" smtClean="0" sz="1400" spc="-290">
                <a:latin typeface="Arial"/>
                <a:cs typeface="Arial"/>
              </a:rPr>
              <a:t>)</a:t>
            </a:r>
            <a:r>
              <a:rPr dirty="0" smtClean="0" sz="1400" spc="-290">
                <a:latin typeface="Calibri"/>
                <a:cs typeface="Calibri"/>
              </a:rPr>
              <a:t>2</a:t>
            </a:r>
            <a:r>
              <a:rPr dirty="0" smtClean="0" sz="1400" spc="-29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85">
                <a:latin typeface="Arial"/>
                <a:cs typeface="Arial"/>
              </a:rPr>
              <a:t>طقن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		</a:t>
            </a:r>
            <a:r>
              <a:rPr dirty="0" smtClean="0" sz="1400" spc="-35">
                <a:latin typeface="Arial"/>
                <a:cs typeface="Arial"/>
              </a:rPr>
              <a:t>)</a:t>
            </a:r>
            <a:r>
              <a:rPr dirty="0" smtClean="0" sz="1400" spc="-35">
                <a:latin typeface="Calibri"/>
                <a:cs typeface="Calibri"/>
              </a:rPr>
              <a:t>3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50">
                <a:latin typeface="Arial"/>
                <a:cs typeface="Arial"/>
              </a:rPr>
              <a:t>قلغم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10">
                <a:latin typeface="Arial"/>
                <a:cs typeface="Arial"/>
              </a:rPr>
              <a:t>قلح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نا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Arial"/>
                <a:cs typeface="Arial"/>
              </a:rPr>
              <a:t>)</a:t>
            </a:r>
            <a:r>
              <a:rPr dirty="0" smtClean="0" sz="1400" spc="-21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05410">
              <a:lnSpc>
                <a:spcPct val="100000"/>
              </a:lnSpc>
              <a:tabLst>
                <a:tab pos="2106295" algn="l"/>
              </a:tabLst>
            </a:pP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65">
                <a:latin typeface="Arial"/>
                <a:cs typeface="Arial"/>
              </a:rPr>
              <a:t>ص</a:t>
            </a:r>
            <a:r>
              <a:rPr dirty="0" smtClean="0" sz="1400" spc="-114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45">
                <a:latin typeface="Arial"/>
                <a:cs typeface="Arial"/>
              </a:rPr>
              <a:t>رعم</a:t>
            </a:r>
            <a:r>
              <a:rPr dirty="0" smtClean="0" sz="1400" spc="-45">
                <a:latin typeface="Arial"/>
                <a:cs typeface="Arial"/>
              </a:rPr>
              <a:t> 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	</a:t>
            </a:r>
            <a:r>
              <a:rPr dirty="0" smtClean="0" sz="1400" spc="-35">
                <a:latin typeface="Arial"/>
                <a:cs typeface="Arial"/>
              </a:rPr>
              <a:t>)</a:t>
            </a:r>
            <a:r>
              <a:rPr dirty="0" smtClean="0" sz="1400" spc="-35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0"/>
              </a:spcBef>
            </a:pPr>
            <a:endParaRPr sz="1400"/>
          </a:p>
          <a:p>
            <a:pPr algn="just" marL="12700" marR="57150" indent="4612005">
              <a:lnSpc>
                <a:spcPct val="144400"/>
              </a:lnSpc>
            </a:pPr>
            <a:r>
              <a:rPr dirty="0" smtClean="0" sz="1400" spc="-10" b="1">
                <a:latin typeface="Arial"/>
                <a:cs typeface="Arial"/>
              </a:rPr>
              <a:t>.</a:t>
            </a:r>
            <a:r>
              <a:rPr dirty="0" smtClean="0" sz="1400" spc="-15" b="1">
                <a:latin typeface="Arial"/>
                <a:cs typeface="Arial"/>
              </a:rPr>
              <a:t>:</a:t>
            </a:r>
            <a:r>
              <a:rPr dirty="0" smtClean="0" sz="1400" spc="-75" b="1">
                <a:latin typeface="Arial"/>
                <a:cs typeface="Arial"/>
              </a:rPr>
              <a:t>مظنم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84" b="1">
                <a:latin typeface="Arial"/>
                <a:cs typeface="Arial"/>
              </a:rPr>
              <a:t>يكف</a:t>
            </a:r>
            <a:r>
              <a:rPr dirty="0" smtClean="0" sz="1400" spc="-48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تاودا</a:t>
            </a:r>
            <a:r>
              <a:rPr dirty="0" smtClean="0" sz="1400" spc="0" b="1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تب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ام</a:t>
            </a:r>
            <a:r>
              <a:rPr dirty="0" smtClean="0" sz="1400" spc="-305">
                <a:latin typeface="Arial"/>
                <a:cs typeface="Arial"/>
              </a:rPr>
              <a:t>ت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تب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55">
                <a:latin typeface="Arial"/>
                <a:cs typeface="Arial"/>
              </a:rPr>
              <a:t>صقي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ف</a:t>
            </a:r>
            <a:r>
              <a:rPr dirty="0" smtClean="0" sz="1400" spc="-15" b="1">
                <a:latin typeface="Arial"/>
                <a:cs typeface="Arial"/>
              </a:rPr>
              <a:t>د</a:t>
            </a:r>
            <a:r>
              <a:rPr dirty="0" smtClean="0" sz="1400" spc="-50" b="1">
                <a:latin typeface="Arial"/>
                <a:cs typeface="Arial"/>
              </a:rPr>
              <a:t>هل</a:t>
            </a:r>
            <a:r>
              <a:rPr dirty="0" smtClean="0" sz="1400" spc="-40" b="1">
                <a:latin typeface="Arial"/>
                <a:cs typeface="Arial"/>
              </a:rPr>
              <a:t>ا</a:t>
            </a:r>
            <a:r>
              <a:rPr dirty="0" smtClean="0" sz="1400" spc="-540" b="1">
                <a:latin typeface="Arial"/>
                <a:cs typeface="Arial"/>
              </a:rPr>
              <a:t>ب</a:t>
            </a:r>
            <a:r>
              <a:rPr dirty="0" smtClean="0" sz="1400" spc="4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60" b="1">
                <a:latin typeface="Arial"/>
                <a:cs typeface="Arial"/>
              </a:rPr>
              <a:t>طبت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3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ق</a:t>
            </a:r>
            <a:r>
              <a:rPr dirty="0" smtClean="0" sz="1400" spc="-270" b="1">
                <a:latin typeface="Arial"/>
                <a:cs typeface="Arial"/>
              </a:rPr>
              <a:t>ئاقح</a:t>
            </a:r>
            <a:r>
              <a:rPr dirty="0" smtClean="0" sz="1400" spc="-245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      </a:t>
            </a:r>
            <a:r>
              <a:rPr dirty="0" smtClean="0" sz="1400" spc="105" b="1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260">
                <a:latin typeface="Arial"/>
                <a:cs typeface="Arial"/>
              </a:rPr>
              <a:t>سا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114">
                <a:latin typeface="Arial"/>
                <a:cs typeface="Arial"/>
              </a:rPr>
              <a:t>هو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45">
                <a:latin typeface="Arial"/>
                <a:cs typeface="Arial"/>
              </a:rPr>
              <a:t>لا</a:t>
            </a:r>
            <a:r>
              <a:rPr dirty="0" smtClean="0" sz="1400" spc="-85">
                <a:latin typeface="Arial"/>
                <a:cs typeface="Arial"/>
              </a:rPr>
              <a:t>ط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85">
                <a:latin typeface="Arial"/>
                <a:cs typeface="Arial"/>
              </a:rPr>
              <a:t>طقن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هلل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260">
                <a:latin typeface="Arial"/>
                <a:cs typeface="Arial"/>
              </a:rPr>
              <a:t>كمي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ت</a:t>
            </a:r>
            <a:r>
              <a:rPr dirty="0" smtClean="0" sz="1400" spc="-265">
                <a:latin typeface="Arial"/>
                <a:cs typeface="Arial"/>
              </a:rPr>
              <a:t>لا</a:t>
            </a:r>
            <a:r>
              <a:rPr dirty="0" smtClean="0" sz="1400" spc="-54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25">
                <a:latin typeface="Arial"/>
                <a:cs typeface="Arial"/>
              </a:rPr>
              <a:t>اني</a:t>
            </a:r>
            <a:r>
              <a:rPr dirty="0" smtClean="0" sz="1400" spc="-185">
                <a:latin typeface="Arial"/>
                <a:cs typeface="Arial"/>
              </a:rPr>
              <a:t>م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345">
                <a:latin typeface="Arial"/>
                <a:cs typeface="Arial"/>
              </a:rPr>
              <a:t>سيلو</a:t>
            </a:r>
            <a:endParaRPr sz="1400">
              <a:latin typeface="Arial"/>
              <a:cs typeface="Arial"/>
            </a:endParaRPr>
          </a:p>
          <a:p>
            <a:pPr marL="12700" marR="12700" indent="4406265">
              <a:lnSpc>
                <a:spcPts val="2420"/>
              </a:lnSpc>
              <a:spcBef>
                <a:spcPts val="195"/>
              </a:spcBef>
              <a:tabLst>
                <a:tab pos="580644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كم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20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مز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ث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30">
                <a:latin typeface="Arial"/>
                <a:cs typeface="Arial"/>
              </a:rPr>
              <a:t>ام</a:t>
            </a:r>
            <a:r>
              <a:rPr dirty="0" smtClean="0" sz="1400" spc="5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لع</a:t>
            </a:r>
            <a:r>
              <a:rPr dirty="0" smtClean="0" sz="1400" spc="-15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ةلاح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لئ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05">
                <a:latin typeface="Arial"/>
                <a:cs typeface="Arial"/>
              </a:rPr>
              <a:t>اولا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يه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ت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135" b="1">
                <a:latin typeface="Arial"/>
                <a:cs typeface="Arial"/>
              </a:rPr>
              <a:t>ولعملا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-210" b="1">
                <a:latin typeface="Arial"/>
                <a:cs typeface="Arial"/>
              </a:rPr>
              <a:t>ءاق</a:t>
            </a:r>
            <a:r>
              <a:rPr dirty="0" smtClean="0" sz="1400" spc="-320" b="1">
                <a:latin typeface="Arial"/>
                <a:cs typeface="Arial"/>
              </a:rPr>
              <a:t>ت</a:t>
            </a:r>
            <a:r>
              <a:rPr dirty="0" smtClean="0" sz="1400" spc="-195" b="1">
                <a:latin typeface="Arial"/>
                <a:cs typeface="Arial"/>
              </a:rPr>
              <a:t>نا</a:t>
            </a:r>
            <a:r>
              <a:rPr dirty="0" smtClean="0" sz="1400" spc="15" b="1">
                <a:latin typeface="Arial"/>
                <a:cs typeface="Arial"/>
              </a:rPr>
              <a:t> </a:t>
            </a:r>
            <a:r>
              <a:rPr dirty="0" smtClean="0" sz="1400" spc="-265" b="1">
                <a:latin typeface="Arial"/>
                <a:cs typeface="Arial"/>
              </a:rPr>
              <a:t>لئ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10" b="1">
                <a:latin typeface="Arial"/>
                <a:cs typeface="Arial"/>
              </a:rPr>
              <a:t>سو</a:t>
            </a:r>
            <a:r>
              <a:rPr dirty="0" smtClean="0" sz="1400" spc="-210" b="1">
                <a:latin typeface="Arial"/>
                <a:cs typeface="Arial"/>
              </a:rPr>
              <a:t>	</a:t>
            </a: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 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114">
                <a:latin typeface="Arial"/>
                <a:cs typeface="Arial"/>
              </a:rPr>
              <a:t>ها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ضق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ز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45">
                <a:latin typeface="Arial"/>
                <a:cs typeface="Arial"/>
              </a:rPr>
              <a:t>ب</a:t>
            </a:r>
            <a:r>
              <a:rPr dirty="0" smtClean="0" sz="1400" spc="-420">
                <a:latin typeface="Arial"/>
                <a:cs typeface="Arial"/>
              </a:rPr>
              <a:t>س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100">
                <a:latin typeface="Arial"/>
                <a:cs typeface="Arial"/>
              </a:rPr>
              <a:t>مها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اذ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كمم</a:t>
            </a:r>
            <a:r>
              <a:rPr dirty="0" smtClean="0" sz="1400" spc="-18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لع</a:t>
            </a:r>
            <a:r>
              <a:rPr dirty="0" smtClean="0" sz="1400" spc="-15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algn="r" marR="12255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لئا</a:t>
            </a:r>
            <a:r>
              <a:rPr dirty="0" smtClean="0" sz="1400" spc="-165">
                <a:latin typeface="Arial"/>
                <a:cs typeface="Arial"/>
              </a:rPr>
              <a:t>ساولا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05410">
              <a:lnSpc>
                <a:spcPct val="100000"/>
              </a:lnSpc>
              <a:tabLst>
                <a:tab pos="746125" algn="l"/>
              </a:tabLst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25">
                <a:latin typeface="Arial"/>
                <a:cs typeface="Arial"/>
              </a:rPr>
              <a:t>راقملا</a:t>
            </a:r>
            <a:r>
              <a:rPr dirty="0" smtClean="0" sz="1400" spc="-12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39"/>
            <a:ext cx="0" cy="10053828"/>
          </a:xfrm>
          <a:custGeom>
            <a:avLst/>
            <a:gdLst/>
            <a:ahLst/>
            <a:cxnLst/>
            <a:rect l="l" t="t" r="r" b="b"/>
            <a:pathLst>
              <a:path w="0" h="10053828">
                <a:moveTo>
                  <a:pt x="0" y="0"/>
                </a:moveTo>
                <a:lnTo>
                  <a:pt x="0" y="100538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48461" y="301751"/>
            <a:ext cx="0" cy="10078211"/>
          </a:xfrm>
          <a:custGeom>
            <a:avLst/>
            <a:gdLst/>
            <a:ahLst/>
            <a:cxnLst/>
            <a:rect l="l" t="t" r="r" b="b"/>
            <a:pathLst>
              <a:path w="0" h="10078211">
                <a:moveTo>
                  <a:pt x="0" y="0"/>
                </a:moveTo>
                <a:lnTo>
                  <a:pt x="0" y="10078211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47826" y="33527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35634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10376916"/>
            <a:ext cx="24383" cy="6095"/>
          </a:xfrm>
          <a:custGeom>
            <a:avLst/>
            <a:gdLst/>
            <a:ahLst/>
            <a:cxnLst/>
            <a:rect l="l" t="t" r="r" b="b"/>
            <a:pathLst>
              <a:path w="24383" h="6095">
                <a:moveTo>
                  <a:pt x="0" y="3047"/>
                </a:moveTo>
                <a:lnTo>
                  <a:pt x="24383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10373867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10361676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245095" y="10358627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996178" y="9310623"/>
            <a:ext cx="3638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310">
                <a:latin typeface="Arial"/>
                <a:cs typeface="Arial"/>
              </a:rPr>
              <a:t>سنلا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53021" y="9310623"/>
            <a:ext cx="16510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617" y="902969"/>
            <a:ext cx="5914390" cy="1454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923290" algn="l"/>
              </a:tabLst>
            </a:pP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75">
                <a:latin typeface="Arial"/>
                <a:cs typeface="Arial"/>
              </a:rPr>
              <a:t>حلاا</a:t>
            </a:r>
            <a:r>
              <a:rPr dirty="0" smtClean="0" sz="1400" spc="-7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1042035" algn="l"/>
              </a:tabLst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هل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55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كش</a:t>
            </a:r>
            <a:r>
              <a:rPr dirty="0" smtClean="0" sz="1400" spc="-310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مك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كي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زا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9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حي</a:t>
            </a:r>
            <a:r>
              <a:rPr dirty="0" smtClean="0" sz="1400" spc="-265">
                <a:latin typeface="Arial"/>
                <a:cs typeface="Arial"/>
              </a:rPr>
              <a:t>ض</a:t>
            </a:r>
            <a:r>
              <a:rPr dirty="0" smtClean="0" sz="1400" spc="-114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ةطي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ه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ش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عض</a:t>
            </a:r>
            <a:r>
              <a:rPr dirty="0" smtClean="0" sz="1400" spc="-245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ي</a:t>
            </a:r>
            <a:r>
              <a:rPr dirty="0" smtClean="0" sz="1400" spc="-345" b="1">
                <a:latin typeface="Arial"/>
                <a:cs typeface="Arial"/>
              </a:rPr>
              <a:t>كفتلا</a:t>
            </a:r>
            <a:r>
              <a:rPr dirty="0" smtClean="0" sz="1400" spc="20" b="1">
                <a:latin typeface="Arial"/>
                <a:cs typeface="Arial"/>
              </a:rPr>
              <a:t>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-15" b="1">
                <a:latin typeface="Arial"/>
                <a:cs typeface="Arial"/>
              </a:rPr>
              <a:t>ط</a:t>
            </a:r>
            <a:r>
              <a:rPr dirty="0" smtClean="0" sz="1400" spc="-320" b="1">
                <a:latin typeface="Arial"/>
                <a:cs typeface="Arial"/>
              </a:rPr>
              <a:t>ي</a:t>
            </a:r>
            <a:r>
              <a:rPr dirty="0" smtClean="0" sz="1400" spc="-210" b="1">
                <a:latin typeface="Arial"/>
                <a:cs typeface="Arial"/>
              </a:rPr>
              <a:t>ر</a:t>
            </a:r>
            <a:r>
              <a:rPr dirty="0" smtClean="0" sz="1400" spc="-85" b="1">
                <a:latin typeface="Arial"/>
                <a:cs typeface="Arial"/>
              </a:rPr>
              <a:t>خ</a:t>
            </a:r>
            <a:r>
              <a:rPr dirty="0" smtClean="0" sz="1400" spc="-85" b="1">
                <a:latin typeface="Arial"/>
                <a:cs typeface="Arial"/>
              </a:rPr>
              <a:t> </a:t>
            </a:r>
            <a:r>
              <a:rPr dirty="0" smtClean="0" sz="1400" spc="50" b="1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ج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3365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65">
                <a:latin typeface="Arial"/>
                <a:cs typeface="Arial"/>
              </a:rPr>
              <a:t>قت</a:t>
            </a:r>
            <a:r>
              <a:rPr dirty="0" smtClean="0" sz="1400" spc="-60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ةي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امو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قرفن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لات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ح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617" y="3900997"/>
            <a:ext cx="5914390" cy="5242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12700" marR="12700" indent="4113529">
              <a:lnSpc>
                <a:spcPct val="1436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 </a:t>
            </a:r>
            <a:r>
              <a:rPr dirty="0" smtClean="0" sz="1400" spc="0" b="1">
                <a:latin typeface="Arial"/>
                <a:cs typeface="Arial"/>
              </a:rPr>
              <a:t>ح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365" b="1">
                <a:latin typeface="Arial"/>
                <a:cs typeface="Arial"/>
              </a:rPr>
              <a:t>ضيل</a:t>
            </a:r>
            <a:r>
              <a:rPr dirty="0" smtClean="0" sz="1400" spc="-120" b="1">
                <a:latin typeface="Arial"/>
                <a:cs typeface="Arial"/>
              </a:rPr>
              <a:t>ا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95" b="1">
                <a:latin typeface="Arial"/>
                <a:cs typeface="Arial"/>
              </a:rPr>
              <a:t>ني</a:t>
            </a:r>
            <a:r>
              <a:rPr dirty="0" smtClean="0" sz="1400" spc="-160" b="1">
                <a:latin typeface="Arial"/>
                <a:cs typeface="Arial"/>
              </a:rPr>
              <a:t>و</a:t>
            </a:r>
            <a:r>
              <a:rPr dirty="0" smtClean="0" sz="1400" spc="-210" b="1">
                <a:latin typeface="Arial"/>
                <a:cs typeface="Arial"/>
              </a:rPr>
              <a:t>دتلا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215" b="1">
                <a:latin typeface="Arial"/>
                <a:cs typeface="Arial"/>
              </a:rPr>
              <a:t>ل</a:t>
            </a:r>
            <a:r>
              <a:rPr dirty="0" smtClean="0" sz="1400" spc="-320" b="1">
                <a:latin typeface="Arial"/>
                <a:cs typeface="Arial"/>
              </a:rPr>
              <a:t>ئ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10" b="1">
                <a:latin typeface="Arial"/>
                <a:cs typeface="Arial"/>
              </a:rPr>
              <a:t>سو</a:t>
            </a:r>
            <a:r>
              <a:rPr dirty="0" smtClean="0" sz="1400" spc="-210" b="1">
                <a:latin typeface="Arial"/>
                <a:cs typeface="Arial"/>
              </a:rPr>
              <a:t> 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0">
                <a:latin typeface="Arial"/>
                <a:cs typeface="Arial"/>
              </a:rPr>
              <a:t>اسملا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سولا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كو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10">
                <a:latin typeface="Arial"/>
                <a:cs typeface="Arial"/>
              </a:rPr>
              <a:t>احلا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للاا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30">
                <a:latin typeface="Arial"/>
                <a:cs typeface="Arial"/>
              </a:rPr>
              <a:t>ام</a:t>
            </a:r>
            <a:r>
              <a:rPr dirty="0" smtClean="0" sz="1400" spc="50">
                <a:latin typeface="Arial"/>
                <a:cs typeface="Arial"/>
              </a:rPr>
              <a:t>و</a:t>
            </a:r>
            <a:r>
              <a:rPr dirty="0" smtClean="0" sz="1400" spc="-305">
                <a:latin typeface="Arial"/>
                <a:cs typeface="Arial"/>
              </a:rPr>
              <a:t>سر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5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10">
                <a:latin typeface="Arial"/>
                <a:cs typeface="Arial"/>
              </a:rPr>
              <a:t>رولا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380">
                <a:latin typeface="Arial"/>
                <a:cs typeface="Arial"/>
              </a:rPr>
              <a:t>لقل</a:t>
            </a:r>
            <a:r>
              <a:rPr dirty="0" smtClean="0" sz="1400" spc="-1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(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3175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7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-15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0">
                <a:latin typeface="Arial"/>
                <a:cs typeface="Arial"/>
              </a:rPr>
              <a:t>دحاك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ام</a:t>
            </a:r>
            <a:r>
              <a:rPr dirty="0" smtClean="0" sz="1400" spc="-305">
                <a:latin typeface="Arial"/>
                <a:cs typeface="Arial"/>
              </a:rPr>
              <a:t>ت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1333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90">
                <a:latin typeface="Arial"/>
                <a:cs typeface="Arial"/>
              </a:rPr>
              <a:t>رخل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</a:t>
            </a:r>
            <a:r>
              <a:rPr dirty="0" smtClean="0" sz="1400" spc="-46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5">
                <a:latin typeface="Arial"/>
                <a:cs typeface="Arial"/>
              </a:rPr>
              <a:t>لأم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60">
                <a:latin typeface="Arial"/>
                <a:cs typeface="Arial"/>
              </a:rPr>
              <a:t>ةق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رطب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فولأملا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و</a:t>
            </a:r>
            <a:r>
              <a:rPr dirty="0" smtClean="0" sz="1400" spc="-250" b="1">
                <a:latin typeface="Arial"/>
                <a:cs typeface="Arial"/>
              </a:rPr>
              <a:t>هف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160" b="1">
                <a:latin typeface="Arial"/>
                <a:cs typeface="Arial"/>
              </a:rPr>
              <a:t>دبلاا</a:t>
            </a:r>
            <a:r>
              <a:rPr dirty="0" smtClean="0" sz="1400" spc="-160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6"/>
              </a:spcBef>
            </a:pPr>
            <a:endParaRPr sz="700"/>
          </a:p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.:</a:t>
            </a:r>
            <a:r>
              <a:rPr dirty="0" smtClean="0" sz="1400" spc="-20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د</a:t>
            </a:r>
            <a:r>
              <a:rPr dirty="0" smtClean="0" sz="1400" spc="-310" b="1">
                <a:latin typeface="Arial"/>
                <a:cs typeface="Arial"/>
              </a:rPr>
              <a:t>رف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640" b="1">
                <a:latin typeface="Arial"/>
                <a:cs typeface="Arial"/>
              </a:rPr>
              <a:t>ف</a:t>
            </a:r>
            <a:r>
              <a:rPr dirty="0" smtClean="0" sz="1400" spc="-640" b="1">
                <a:latin typeface="Arial"/>
                <a:cs typeface="Arial"/>
              </a:rPr>
              <a:t> </a:t>
            </a:r>
            <a:r>
              <a:rPr dirty="0" smtClean="0" sz="1400" spc="-150" b="1">
                <a:latin typeface="Arial"/>
                <a:cs typeface="Arial"/>
              </a:rPr>
              <a:t>ة</a:t>
            </a:r>
            <a:r>
              <a:rPr dirty="0" smtClean="0" sz="1400" spc="-275" b="1">
                <a:latin typeface="Arial"/>
                <a:cs typeface="Arial"/>
              </a:rPr>
              <a:t>ي</a:t>
            </a:r>
            <a:r>
              <a:rPr dirty="0" smtClean="0" sz="1400" spc="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160" b="1">
                <a:latin typeface="Arial"/>
                <a:cs typeface="Arial"/>
              </a:rPr>
              <a:t>دبلاا</a:t>
            </a:r>
            <a:r>
              <a:rPr dirty="0" smtClean="0" sz="1400" spc="-160" b="1">
                <a:latin typeface="Arial"/>
                <a:cs typeface="Arial"/>
              </a:rPr>
              <a:t> </a:t>
            </a:r>
            <a:r>
              <a:rPr dirty="0" smtClean="0" sz="1400" spc="-204" b="1">
                <a:latin typeface="Arial"/>
                <a:cs typeface="Arial"/>
              </a:rPr>
              <a:t>تاف</a:t>
            </a:r>
            <a:r>
              <a:rPr dirty="0" smtClean="0" sz="1400" spc="-415" b="1">
                <a:latin typeface="Arial"/>
                <a:cs typeface="Arial"/>
              </a:rPr>
              <a:t>ص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just" marL="12700" marR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يبا</a:t>
            </a:r>
            <a:r>
              <a:rPr dirty="0" smtClean="0" sz="1400" spc="-21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95">
                <a:latin typeface="Arial"/>
                <a:cs typeface="Arial"/>
              </a:rPr>
              <a:t>ضف</a:t>
            </a:r>
            <a:r>
              <a:rPr dirty="0" smtClean="0" sz="1400" spc="-3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ا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45">
                <a:latin typeface="Arial"/>
                <a:cs typeface="Arial"/>
              </a:rPr>
              <a:t>لاغ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لي</a:t>
            </a:r>
            <a:r>
              <a:rPr dirty="0" smtClean="0" sz="1400" spc="-12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5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مجتلا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يفو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يص</a:t>
            </a:r>
            <a:r>
              <a:rPr dirty="0" smtClean="0" sz="1400" spc="-130">
                <a:latin typeface="Arial"/>
                <a:cs typeface="Arial"/>
              </a:rPr>
              <a:t>خ</a:t>
            </a:r>
            <a:r>
              <a:rPr dirty="0" smtClean="0" sz="1400" spc="-280">
                <a:latin typeface="Arial"/>
                <a:cs typeface="Arial"/>
              </a:rPr>
              <a:t>شلا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45">
                <a:latin typeface="Arial"/>
                <a:cs typeface="Arial"/>
              </a:rPr>
              <a:t>لا</a:t>
            </a:r>
            <a:r>
              <a:rPr dirty="0" smtClean="0" sz="1400" spc="-8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او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ةف</a:t>
            </a:r>
            <a:r>
              <a:rPr dirty="0" smtClean="0" sz="1400" spc="-204">
                <a:latin typeface="Arial"/>
                <a:cs typeface="Arial"/>
              </a:rPr>
              <a:t>ر</a:t>
            </a:r>
            <a:r>
              <a:rPr dirty="0" smtClean="0" sz="1400" spc="-180">
                <a:latin typeface="Arial"/>
                <a:cs typeface="Arial"/>
              </a:rPr>
              <a:t>عم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    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algn="r" marR="2984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ريو</a:t>
            </a:r>
            <a:r>
              <a:rPr dirty="0" smtClean="0" sz="1400" spc="-160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ج</a:t>
            </a:r>
            <a:r>
              <a:rPr dirty="0" smtClean="0" sz="1400" spc="-409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45">
                <a:latin typeface="Arial"/>
                <a:cs typeface="Arial"/>
              </a:rPr>
              <a:t>اب</a:t>
            </a:r>
            <a:r>
              <a:rPr dirty="0" smtClean="0" sz="1400" spc="-39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ط 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90">
                <a:latin typeface="Arial"/>
                <a:cs typeface="Arial"/>
              </a:rPr>
              <a:t>ن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نع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ضر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r" marR="12700">
              <a:lnSpc>
                <a:spcPct val="100000"/>
              </a:lnSpc>
              <a:tabLst>
                <a:tab pos="368998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ه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لو</a:t>
            </a:r>
            <a:r>
              <a:rPr dirty="0" smtClean="0" sz="1400" spc="-210">
                <a:latin typeface="Arial"/>
                <a:cs typeface="Arial"/>
              </a:rPr>
              <a:t>ص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30">
                <a:latin typeface="Arial"/>
                <a:cs typeface="Arial"/>
              </a:rPr>
              <a:t>جا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لم</a:t>
            </a:r>
            <a:r>
              <a:rPr dirty="0" smtClean="0" sz="1400" spc="-60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90">
                <a:latin typeface="Arial"/>
                <a:cs typeface="Arial"/>
              </a:rPr>
              <a:t>اس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ز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للاا</a:t>
            </a:r>
            <a:r>
              <a:rPr dirty="0" smtClean="0" sz="1400" spc="-16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r" marL="263525" marR="12700" indent="1657985">
              <a:lnSpc>
                <a:spcPct val="145000"/>
              </a:lnSpc>
              <a:tabLst>
                <a:tab pos="5761990" algn="l"/>
              </a:tabLst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85">
                <a:latin typeface="Arial"/>
                <a:cs typeface="Arial"/>
              </a:rPr>
              <a:t>عي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140">
                <a:latin typeface="Arial"/>
                <a:cs typeface="Arial"/>
              </a:rPr>
              <a:t>طخل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10">
                <a:latin typeface="Arial"/>
                <a:cs typeface="Arial"/>
              </a:rPr>
              <a:t>عن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60">
                <a:latin typeface="Arial"/>
                <a:cs typeface="Arial"/>
              </a:rPr>
              <a:t>احارتقلا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75">
                <a:latin typeface="Arial"/>
                <a:cs typeface="Arial"/>
              </a:rPr>
              <a:t>اكفلااا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3</a:t>
            </a:r>
            <a:r>
              <a:rPr dirty="0" smtClean="0" sz="1400" spc="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ط</a:t>
            </a:r>
            <a:r>
              <a:rPr dirty="0" smtClean="0" sz="1400" spc="-220">
                <a:latin typeface="Arial"/>
                <a:cs typeface="Arial"/>
              </a:rPr>
              <a:t>اع</a:t>
            </a:r>
            <a:r>
              <a:rPr dirty="0" smtClean="0" sz="1400" spc="-405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45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ة</a:t>
            </a:r>
            <a:r>
              <a:rPr dirty="0" smtClean="0" sz="1400" spc="-235">
                <a:latin typeface="Arial"/>
                <a:cs typeface="Arial"/>
              </a:rPr>
              <a:t>ق</a:t>
            </a:r>
            <a:r>
              <a:rPr dirty="0" smtClean="0" sz="1400" spc="-105">
                <a:latin typeface="Arial"/>
                <a:cs typeface="Arial"/>
              </a:rPr>
              <a:t>لا</a:t>
            </a:r>
            <a:r>
              <a:rPr dirty="0" smtClean="0" sz="1400" spc="-170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30">
                <a:latin typeface="Arial"/>
                <a:cs typeface="Arial"/>
              </a:rPr>
              <a:t>سف</a:t>
            </a:r>
            <a:r>
              <a:rPr dirty="0" smtClean="0" sz="1400" spc="-285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ةق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220">
                <a:latin typeface="Arial"/>
                <a:cs typeface="Arial"/>
              </a:rPr>
              <a:t>اع</a:t>
            </a:r>
            <a:r>
              <a:rPr dirty="0" smtClean="0" sz="1400" spc="-40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05">
                <a:latin typeface="Arial"/>
                <a:cs typeface="Arial"/>
              </a:rPr>
              <a:t>رم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360">
                <a:latin typeface="Arial"/>
                <a:cs typeface="Arial"/>
              </a:rPr>
              <a:t>ةيئاقلت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8"/>
              </a:spcBef>
            </a:pPr>
            <a:endParaRPr sz="750"/>
          </a:p>
          <a:p>
            <a:pPr algn="just" marL="12700" marR="12700">
              <a:lnSpc>
                <a:spcPct val="100000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55">
                <a:latin typeface="Arial"/>
                <a:cs typeface="Arial"/>
              </a:rPr>
              <a:t>لس</a:t>
            </a:r>
            <a:r>
              <a:rPr dirty="0" smtClean="0" sz="1400" spc="-3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50">
                <a:latin typeface="Arial"/>
                <a:cs typeface="Arial"/>
              </a:rPr>
              <a:t>اغلا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8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هزنتيو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ه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ةكر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شم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75">
                <a:latin typeface="Arial"/>
                <a:cs typeface="Arial"/>
              </a:rPr>
              <a:t>جشت</a:t>
            </a:r>
            <a:r>
              <a:rPr dirty="0" smtClean="0" sz="1400" spc="-375">
                <a:latin typeface="Arial"/>
                <a:cs typeface="Arial"/>
              </a:rPr>
              <a:t>      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marL="12700" marR="12700" indent="1048385">
              <a:lnSpc>
                <a:spcPts val="2440"/>
              </a:lnSpc>
              <a:spcBef>
                <a:spcPts val="180"/>
              </a:spcBef>
              <a:tabLst>
                <a:tab pos="576199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84">
                <a:latin typeface="Arial"/>
                <a:cs typeface="Arial"/>
              </a:rPr>
              <a:t>ق</a:t>
            </a:r>
            <a:r>
              <a:rPr dirty="0" smtClean="0" sz="1400" spc="-52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155">
                <a:latin typeface="Arial"/>
                <a:cs typeface="Arial"/>
              </a:rPr>
              <a:t>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ث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5">
                <a:latin typeface="Arial"/>
                <a:cs typeface="Arial"/>
              </a:rPr>
              <a:t>صلاب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90">
                <a:latin typeface="Arial"/>
                <a:cs typeface="Arial"/>
              </a:rPr>
              <a:t>مستي</a:t>
            </a:r>
            <a:r>
              <a:rPr dirty="0" smtClean="0" sz="1400" spc="-390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ب</a:t>
            </a:r>
            <a:r>
              <a:rPr dirty="0" smtClean="0" sz="1400" spc="-190">
                <a:latin typeface="Arial"/>
                <a:cs typeface="Arial"/>
              </a:rPr>
              <a:t>ل</a:t>
            </a:r>
            <a:r>
              <a:rPr dirty="0" smtClean="0" sz="1400" spc="-150">
                <a:latin typeface="Arial"/>
                <a:cs typeface="Arial"/>
              </a:rPr>
              <a:t>اغلا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كل</a:t>
            </a:r>
            <a:r>
              <a:rPr dirty="0" smtClean="0" sz="1400" spc="-110">
                <a:latin typeface="Arial"/>
                <a:cs typeface="Arial"/>
              </a:rPr>
              <a:t>ذ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قا</a:t>
            </a:r>
            <a:r>
              <a:rPr dirty="0" smtClean="0" sz="1400" spc="-365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ف</a:t>
            </a:r>
            <a:r>
              <a:rPr dirty="0" smtClean="0" sz="1400" spc="-175">
                <a:latin typeface="Arial"/>
                <a:cs typeface="Arial"/>
              </a:rPr>
              <a:t>ل</a:t>
            </a:r>
            <a:r>
              <a:rPr dirty="0" smtClean="0" sz="1400" spc="-220">
                <a:latin typeface="Arial"/>
                <a:cs typeface="Arial"/>
              </a:rPr>
              <a:t>زتلاو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20">
                <a:latin typeface="Arial"/>
                <a:cs typeface="Arial"/>
              </a:rPr>
              <a:t>لس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لمع</a:t>
            </a:r>
            <a:r>
              <a:rPr dirty="0" smtClean="0" sz="1400" spc="16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345">
                <a:latin typeface="Arial"/>
                <a:cs typeface="Arial"/>
              </a:rPr>
              <a:t>ركف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رق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45">
                <a:latin typeface="Arial"/>
                <a:cs typeface="Arial"/>
              </a:rPr>
              <a:t>ب</a:t>
            </a:r>
            <a:r>
              <a:rPr dirty="0" smtClean="0" sz="1400" spc="-25">
                <a:latin typeface="Arial"/>
                <a:cs typeface="Arial"/>
              </a:rPr>
              <a:t>طخ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10">
                <a:latin typeface="Arial"/>
                <a:cs typeface="Arial"/>
              </a:rPr>
              <a:t>رظاحم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20">
                <a:latin typeface="Arial"/>
                <a:cs typeface="Arial"/>
              </a:rPr>
              <a:t>ام</a:t>
            </a:r>
            <a:r>
              <a:rPr dirty="0" smtClean="0" sz="1400" spc="-305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80">
                <a:latin typeface="Arial"/>
                <a:cs typeface="Arial"/>
              </a:rPr>
              <a:t>املا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رق</a:t>
            </a:r>
            <a:r>
              <a:rPr dirty="0" smtClean="0" sz="1400" spc="-22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 algn="r" marR="3302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200">
                <a:latin typeface="Arial"/>
                <a:cs typeface="Arial"/>
              </a:rPr>
              <a:t>معتو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5">
                <a:latin typeface="Arial"/>
                <a:cs typeface="Arial"/>
              </a:rPr>
              <a:t>لحت</a:t>
            </a:r>
            <a:r>
              <a:rPr dirty="0" smtClean="0" sz="1400" spc="-375">
                <a:latin typeface="Arial"/>
                <a:cs typeface="Arial"/>
              </a:rPr>
              <a:t> ن</a:t>
            </a:r>
            <a:r>
              <a:rPr dirty="0" smtClean="0" sz="1400" spc="-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50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ه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ظلا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فو</a:t>
            </a:r>
            <a:r>
              <a:rPr dirty="0" smtClean="0" sz="1400" spc="-16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ct val="143900"/>
              </a:lnSpc>
              <a:spcBef>
                <a:spcPts val="5"/>
              </a:spcBef>
            </a:pP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65">
                <a:latin typeface="Arial"/>
                <a:cs typeface="Arial"/>
              </a:rPr>
              <a:t>لق</a:t>
            </a:r>
            <a:r>
              <a:rPr dirty="0" smtClean="0" sz="1400" spc="-62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ة</a:t>
            </a:r>
            <a:r>
              <a:rPr dirty="0" smtClean="0" sz="1400" spc="55">
                <a:latin typeface="Arial"/>
                <a:cs typeface="Arial"/>
              </a:rPr>
              <a:t>ع</a:t>
            </a:r>
            <a:r>
              <a:rPr dirty="0" smtClean="0" sz="1400" spc="-280">
                <a:latin typeface="Arial"/>
                <a:cs typeface="Arial"/>
              </a:rPr>
              <a:t>زن</a:t>
            </a:r>
            <a:r>
              <a:rPr dirty="0" smtClean="0" sz="1400" spc="-2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04">
                <a:latin typeface="Arial"/>
                <a:cs typeface="Arial"/>
              </a:rPr>
              <a:t>لاغلا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-  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85">
                <a:latin typeface="Arial"/>
                <a:cs typeface="Arial"/>
              </a:rPr>
              <a:t>زي</a:t>
            </a:r>
            <a:r>
              <a:rPr dirty="0" smtClean="0" sz="1400" spc="-12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لاقت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65">
                <a:latin typeface="Arial"/>
                <a:cs typeface="Arial"/>
              </a:rPr>
              <a:t>     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7</a:t>
            </a:r>
            <a:r>
              <a:rPr dirty="0" smtClean="0" sz="1400" spc="0">
                <a:latin typeface="Calibri"/>
                <a:cs typeface="Calibri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305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150">
                <a:latin typeface="Arial"/>
                <a:cs typeface="Arial"/>
              </a:rPr>
              <a:t>اعلا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30">
                <a:latin typeface="Arial"/>
                <a:cs typeface="Arial"/>
              </a:rPr>
              <a:t>حو</a:t>
            </a:r>
            <a:r>
              <a:rPr dirty="0" smtClean="0" sz="1400" spc="25">
                <a:latin typeface="Arial"/>
                <a:cs typeface="Arial"/>
              </a:rPr>
              <a:t>مطو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5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ه</a:t>
            </a:r>
            <a:r>
              <a:rPr dirty="0" smtClean="0" sz="1400" spc="-55">
                <a:latin typeface="Arial"/>
                <a:cs typeface="Arial"/>
              </a:rPr>
              <a:t>ع</a:t>
            </a:r>
            <a:r>
              <a:rPr dirty="0" smtClean="0" sz="1400" spc="-380">
                <a:latin typeface="Arial"/>
                <a:cs typeface="Arial"/>
              </a:rPr>
              <a:t>لطتل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لب</a:t>
            </a:r>
            <a:r>
              <a:rPr dirty="0" smtClean="0" sz="1400" spc="-33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امئاد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0">
                <a:latin typeface="Arial"/>
                <a:cs typeface="Arial"/>
              </a:rPr>
              <a:t>لاملا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75">
                <a:latin typeface="Arial"/>
                <a:cs typeface="Arial"/>
              </a:rPr>
              <a:t>خلاب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سي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ةعئ</a:t>
            </a:r>
            <a:r>
              <a:rPr dirty="0" smtClean="0" sz="1400" spc="-204">
                <a:latin typeface="Arial"/>
                <a:cs typeface="Arial"/>
              </a:rPr>
              <a:t>اشلا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هم</a:t>
            </a:r>
            <a:r>
              <a:rPr dirty="0" smtClean="0" sz="1400" spc="45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رتحا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14">
                <a:latin typeface="Arial"/>
                <a:cs typeface="Arial"/>
              </a:rPr>
              <a:t>كحو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114">
                <a:latin typeface="Arial"/>
                <a:cs typeface="Arial"/>
              </a:rPr>
              <a:t>ها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160">
                <a:latin typeface="Arial"/>
                <a:cs typeface="Arial"/>
              </a:rPr>
              <a:t>من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25">
                <a:latin typeface="Arial"/>
                <a:cs typeface="Arial"/>
              </a:rPr>
              <a:t>لاق</a:t>
            </a:r>
            <a:r>
              <a:rPr dirty="0" smtClean="0" sz="1400" spc="-52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-105">
                <a:latin typeface="Arial"/>
                <a:cs typeface="Arial"/>
              </a:rPr>
              <a:t>اولا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هل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2770" y="307847"/>
            <a:ext cx="0" cy="10087356"/>
          </a:xfrm>
          <a:custGeom>
            <a:avLst/>
            <a:gdLst/>
            <a:ahLst/>
            <a:cxnLst/>
            <a:rect l="l" t="t" r="r" b="b"/>
            <a:pathLst>
              <a:path w="0" h="10087356">
                <a:moveTo>
                  <a:pt x="0" y="0"/>
                </a:moveTo>
                <a:lnTo>
                  <a:pt x="0" y="10087356"/>
                </a:lnTo>
              </a:path>
            </a:pathLst>
          </a:custGeom>
          <a:ln w="2501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0357" y="320039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1892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48461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47826" y="301751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235634" y="335279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10372661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9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35279" y="10361676"/>
            <a:ext cx="6897624" cy="0"/>
          </a:xfrm>
          <a:custGeom>
            <a:avLst/>
            <a:gdLst/>
            <a:ahLst/>
            <a:cxnLst/>
            <a:rect l="l" t="t" r="r" b="b"/>
            <a:pathLst>
              <a:path w="6897624" h="0">
                <a:moveTo>
                  <a:pt x="0" y="0"/>
                </a:moveTo>
                <a:lnTo>
                  <a:pt x="68976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251192" y="10357992"/>
            <a:ext cx="6095" cy="31750"/>
          </a:xfrm>
          <a:custGeom>
            <a:avLst/>
            <a:gdLst/>
            <a:ahLst/>
            <a:cxnLst/>
            <a:rect l="l" t="t" r="r" b="b"/>
            <a:pathLst>
              <a:path w="6095" h="31750">
                <a:moveTo>
                  <a:pt x="0" y="31750"/>
                </a:moveTo>
                <a:lnTo>
                  <a:pt x="6095" y="31750"/>
                </a:lnTo>
                <a:lnTo>
                  <a:pt x="6095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245095" y="10357992"/>
            <a:ext cx="6096" cy="25654"/>
          </a:xfrm>
          <a:custGeom>
            <a:avLst/>
            <a:gdLst/>
            <a:ahLst/>
            <a:cxnLst/>
            <a:rect l="l" t="t" r="r" b="b"/>
            <a:pathLst>
              <a:path w="6096" h="25653">
                <a:moveTo>
                  <a:pt x="0" y="25654"/>
                </a:moveTo>
                <a:lnTo>
                  <a:pt x="6096" y="25654"/>
                </a:lnTo>
                <a:lnTo>
                  <a:pt x="6096" y="0"/>
                </a:lnTo>
                <a:lnTo>
                  <a:pt x="0" y="0"/>
                </a:lnTo>
                <a:lnTo>
                  <a:pt x="0" y="256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726173" y="9225279"/>
            <a:ext cx="755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441" y="2451734"/>
          <a:ext cx="6019621" cy="12482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2822"/>
                <a:gridCol w="2343022"/>
                <a:gridCol w="1252727"/>
              </a:tblGrid>
              <a:tr h="440435"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mtClean="0" sz="1400" spc="-15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ب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ق</a:t>
                      </a:r>
                      <a:r>
                        <a:rPr dirty="0" smtClean="0" sz="1400" spc="5">
                          <a:latin typeface="Arial"/>
                          <a:cs typeface="Arial"/>
                        </a:rPr>
                        <a:t>ت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سم</a:t>
                      </a:r>
                      <a:r>
                        <a:rPr dirty="0" smtClean="0" sz="1400" spc="-10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ا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ضاملا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1193"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mtClean="0" sz="1400" spc="-15">
                          <a:latin typeface="Arial"/>
                          <a:cs typeface="Arial"/>
                        </a:rPr>
                        <a:t>ه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اجتلاا</a:t>
                      </a:r>
                      <a:r>
                        <a:rPr dirty="0" smtClean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00" spc="10"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781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rial"/>
                          <a:cs typeface="Arial"/>
                        </a:rPr>
                        <a:t>ص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400" spc="-15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شتلا</a:t>
                      </a:r>
                      <a:r>
                        <a:rPr dirty="0" smtClean="0" sz="14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00" spc="10"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390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رظنلا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9288">
                <a:tc>
                  <a:txBody>
                    <a:bodyPr/>
                    <a:lstStyle/>
                    <a:p>
                      <a:pPr marL="1344930">
                        <a:lnSpc>
                          <a:spcPct val="100000"/>
                        </a:lnSpc>
                      </a:pPr>
                      <a:r>
                        <a:rPr dirty="0" smtClean="0" sz="1400" spc="-20">
                          <a:latin typeface="Arial"/>
                          <a:cs typeface="Arial"/>
                        </a:rPr>
                        <a:t>ذ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فنتلا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 ت</a:t>
                      </a:r>
                      <a:r>
                        <a:rPr dirty="0" smtClean="0" sz="1400" spc="-10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و</a:t>
                      </a:r>
                      <a:r>
                        <a:rPr dirty="0" smtClean="0" sz="1400" spc="-15">
                          <a:latin typeface="Arial"/>
                          <a:cs typeface="Arial"/>
                        </a:rPr>
                        <a:t>ط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4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00" spc="10"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rial"/>
                          <a:cs typeface="Arial"/>
                        </a:rPr>
                        <a:t>ت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ام</a:t>
                      </a:r>
                      <a:r>
                        <a:rPr dirty="0" smtClean="0" sz="1400" spc="5">
                          <a:latin typeface="Arial"/>
                          <a:cs typeface="Arial"/>
                        </a:rPr>
                        <a:t>و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لع</a:t>
                      </a:r>
                      <a:r>
                        <a:rPr dirty="0" smtClean="0" sz="1400" spc="-10">
                          <a:latin typeface="Arial"/>
                          <a:cs typeface="Arial"/>
                        </a:rPr>
                        <a:t>م</a:t>
                      </a:r>
                      <a:r>
                        <a:rPr dirty="0" smtClean="0" sz="1400" spc="0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400" spc="-15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400" spc="10"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rial"/>
                          <a:cs typeface="Arial"/>
                        </a:rPr>
                        <a:t>عقاولا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529" y="902969"/>
            <a:ext cx="5914390" cy="7615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ةمكحو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هعم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ماعت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صلا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30">
                <a:latin typeface="Arial"/>
                <a:cs typeface="Arial"/>
              </a:rPr>
              <a:t>عسب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95">
                <a:latin typeface="Arial"/>
                <a:cs typeface="Arial"/>
              </a:rPr>
              <a:t>ش</a:t>
            </a:r>
            <a:r>
              <a:rPr dirty="0" smtClean="0" sz="1400" spc="-365">
                <a:latin typeface="Arial"/>
                <a:cs typeface="Arial"/>
              </a:rPr>
              <a:t>ق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25">
                <a:latin typeface="Arial"/>
                <a:cs typeface="Arial"/>
              </a:rPr>
              <a:t>لا</a:t>
            </a:r>
            <a:r>
              <a:rPr dirty="0" smtClean="0" sz="1400" spc="-225">
                <a:latin typeface="Arial"/>
                <a:cs typeface="Arial"/>
              </a:rPr>
              <a:t>ك</a:t>
            </a:r>
            <a:r>
              <a:rPr dirty="0" smtClean="0" sz="1400" spc="-430">
                <a:latin typeface="Arial"/>
                <a:cs typeface="Arial"/>
              </a:rPr>
              <a:t>ش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م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705">
                <a:latin typeface="Arial"/>
                <a:cs typeface="Arial"/>
              </a:rPr>
              <a:t>فت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لاعلا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   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r" marR="2984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">
                <a:latin typeface="Arial"/>
                <a:cs typeface="Arial"/>
              </a:rPr>
              <a:t>حلاا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155">
                <a:latin typeface="Arial"/>
                <a:cs typeface="Arial"/>
              </a:rPr>
              <a:t>لغا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ص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25">
                <a:latin typeface="Arial"/>
                <a:cs typeface="Arial"/>
              </a:rPr>
              <a:t>لشف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280">
                <a:latin typeface="Arial"/>
                <a:cs typeface="Arial"/>
              </a:rPr>
              <a:t>شلا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طا</a:t>
            </a:r>
            <a:r>
              <a:rPr dirty="0" smtClean="0" sz="1400" spc="-295">
                <a:latin typeface="Arial"/>
                <a:cs typeface="Arial"/>
              </a:rPr>
              <a:t>ب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40">
                <a:latin typeface="Arial"/>
                <a:cs typeface="Arial"/>
              </a:rPr>
              <a:t>م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ص</a:t>
            </a:r>
            <a:r>
              <a:rPr dirty="0" smtClean="0" sz="1400" spc="-210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29">
                <a:latin typeface="Arial"/>
                <a:cs typeface="Arial"/>
              </a:rPr>
              <a:t>س</a:t>
            </a:r>
            <a:r>
              <a:rPr dirty="0" smtClean="0" sz="1400" spc="-100">
                <a:latin typeface="Arial"/>
                <a:cs typeface="Arial"/>
              </a:rPr>
              <a:t>م</a:t>
            </a:r>
            <a:r>
              <a:rPr dirty="0" smtClean="0" sz="1400" spc="-305">
                <a:latin typeface="Arial"/>
                <a:cs typeface="Arial"/>
              </a:rPr>
              <a:t>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r" marR="12700">
              <a:lnSpc>
                <a:spcPct val="100000"/>
              </a:lnSpc>
              <a:tabLst>
                <a:tab pos="283972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تاب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ف</a:t>
            </a:r>
            <a:r>
              <a:rPr dirty="0" smtClean="0" sz="1400" spc="-200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لاصو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ؤ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-18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8"/>
              </a:spcBef>
            </a:pPr>
            <a:endParaRPr sz="1400"/>
          </a:p>
          <a:p>
            <a:pPr algn="just" marL="12700" marR="15875" indent="0">
              <a:lnSpc>
                <a:spcPct val="143900"/>
              </a:lnSpc>
            </a:pP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اكفلاا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0">
                <a:latin typeface="Arial"/>
                <a:cs typeface="Arial"/>
              </a:rPr>
              <a:t>كمم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0">
                <a:latin typeface="Arial"/>
                <a:cs typeface="Arial"/>
              </a:rPr>
              <a:t>كا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-254">
                <a:latin typeface="Arial"/>
                <a:cs typeface="Arial"/>
              </a:rPr>
              <a:t>اتنا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3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 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لسلاا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90">
                <a:latin typeface="Arial"/>
                <a:cs typeface="Arial"/>
              </a:rPr>
              <a:t>ت</a:t>
            </a:r>
            <a:r>
              <a:rPr dirty="0" smtClean="0" sz="1400" spc="-375">
                <a:latin typeface="Arial"/>
                <a:cs typeface="Arial"/>
              </a:rPr>
              <a:t>لاف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9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5">
                <a:latin typeface="Arial"/>
                <a:cs typeface="Arial"/>
              </a:rPr>
              <a:t>رم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فل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خل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اكفلاا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ف</a:t>
            </a:r>
            <a:r>
              <a:rPr dirty="0" smtClean="0" sz="1400" spc="-235">
                <a:latin typeface="Arial"/>
                <a:cs typeface="Arial"/>
              </a:rPr>
              <a:t>ص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30">
                <a:latin typeface="Arial"/>
                <a:cs typeface="Arial"/>
              </a:rPr>
              <a:t>ر</a:t>
            </a:r>
            <a:r>
              <a:rPr dirty="0" smtClean="0" sz="1400" spc="-165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ةقل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طل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(  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اهل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ض</a:t>
            </a:r>
            <a:r>
              <a:rPr dirty="0" smtClean="0" sz="1400" spc="-360">
                <a:latin typeface="Arial"/>
                <a:cs typeface="Arial"/>
              </a:rPr>
              <a:t>رعتي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ةلكش</a:t>
            </a:r>
            <a:r>
              <a:rPr dirty="0" smtClean="0" sz="1400" spc="-13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ن</a:t>
            </a:r>
            <a:r>
              <a:rPr dirty="0" smtClean="0" sz="1400" spc="-20">
                <a:latin typeface="Arial"/>
                <a:cs typeface="Arial"/>
              </a:rPr>
              <a:t>ع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320">
                <a:latin typeface="Arial"/>
                <a:cs typeface="Arial"/>
              </a:rPr>
              <a:t>ح</a:t>
            </a:r>
            <a:r>
              <a:rPr dirty="0" smtClean="0" sz="1400" spc="-409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ر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35">
                <a:latin typeface="Arial"/>
                <a:cs typeface="Arial"/>
              </a:rPr>
              <a:t>ه</a:t>
            </a:r>
            <a:r>
              <a:rPr dirty="0" smtClean="0" sz="1400" spc="80">
                <a:latin typeface="Arial"/>
                <a:cs typeface="Arial"/>
              </a:rPr>
              <a:t>ج</a:t>
            </a:r>
            <a:r>
              <a:rPr dirty="0" smtClean="0" sz="1400" spc="-245">
                <a:latin typeface="Arial"/>
                <a:cs typeface="Arial"/>
              </a:rPr>
              <a:t>و</a:t>
            </a:r>
            <a:r>
              <a:rPr dirty="0" smtClean="0" sz="1400" spc="-409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75">
                <a:latin typeface="Arial"/>
                <a:cs typeface="Arial"/>
              </a:rPr>
              <a:t>كرم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240">
                <a:latin typeface="Arial"/>
                <a:cs typeface="Arial"/>
              </a:rPr>
              <a:t>قع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ط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409">
                <a:latin typeface="Arial"/>
                <a:cs typeface="Arial"/>
              </a:rPr>
              <a:t>شن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260">
                <a:latin typeface="Arial"/>
                <a:cs typeface="Arial"/>
              </a:rPr>
              <a:t>رعي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مك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ةلا</a:t>
            </a:r>
            <a:r>
              <a:rPr dirty="0" smtClean="0" sz="1400" spc="-335">
                <a:latin typeface="Arial"/>
                <a:cs typeface="Arial"/>
              </a:rPr>
              <a:t>ص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ركتلا</a:t>
            </a:r>
            <a:endParaRPr sz="1400">
              <a:latin typeface="Arial"/>
              <a:cs typeface="Arial"/>
            </a:endParaRPr>
          </a:p>
          <a:p>
            <a:pPr marL="12700" marR="16510" indent="2685415">
              <a:lnSpc>
                <a:spcPct val="1436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32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">
                <a:latin typeface="Arial"/>
                <a:cs typeface="Arial"/>
              </a:rPr>
              <a:t>رعم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35">
                <a:latin typeface="Arial"/>
                <a:cs typeface="Arial"/>
              </a:rPr>
              <a:t>ليصا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85">
                <a:latin typeface="Arial"/>
                <a:cs typeface="Arial"/>
              </a:rPr>
              <a:t>صو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لولح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265">
                <a:latin typeface="Arial"/>
                <a:cs typeface="Arial"/>
              </a:rPr>
              <a:t>نل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9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04">
                <a:latin typeface="Arial"/>
                <a:cs typeface="Arial"/>
              </a:rPr>
              <a:t>قعملا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05">
                <a:latin typeface="Arial"/>
                <a:cs typeface="Arial"/>
              </a:rPr>
              <a:t>قع</a:t>
            </a:r>
            <a:r>
              <a:rPr dirty="0" smtClean="0" sz="1400" spc="-50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65">
                <a:latin typeface="Arial"/>
                <a:cs typeface="Arial"/>
              </a:rPr>
              <a:t>لومشلاب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305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31115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رف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ذ </a:t>
            </a:r>
            <a:r>
              <a:rPr dirty="0" smtClean="0" sz="1400" spc="-80">
                <a:latin typeface="Arial"/>
                <a:cs typeface="Arial"/>
              </a:rPr>
              <a:t>ةلاح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59">
                <a:latin typeface="Arial"/>
                <a:cs typeface="Arial"/>
              </a:rPr>
              <a:t>كشت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ةلخا</a:t>
            </a:r>
            <a:r>
              <a:rPr dirty="0" smtClean="0" sz="1400" spc="-75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60">
                <a:latin typeface="Arial"/>
                <a:cs typeface="Arial"/>
              </a:rPr>
              <a:t>لاخ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270">
                <a:latin typeface="Arial"/>
                <a:cs typeface="Arial"/>
              </a:rPr>
              <a:t>اعف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45">
                <a:latin typeface="Arial"/>
                <a:cs typeface="Arial"/>
              </a:rPr>
              <a:t>رعم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صا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5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20" b="1">
                <a:latin typeface="Arial"/>
                <a:cs typeface="Arial"/>
              </a:rPr>
              <a:t>تام</a:t>
            </a:r>
            <a:r>
              <a:rPr dirty="0" smtClean="0" sz="1400" spc="10" b="1">
                <a:latin typeface="Arial"/>
                <a:cs typeface="Arial"/>
              </a:rPr>
              <a:t>ز</a:t>
            </a:r>
            <a:r>
              <a:rPr dirty="0" smtClean="0" sz="1400" spc="-90" b="1">
                <a:latin typeface="Arial"/>
                <a:cs typeface="Arial"/>
              </a:rPr>
              <a:t>لاا</a:t>
            </a:r>
            <a:r>
              <a:rPr dirty="0" smtClean="0" sz="1400" spc="-90" b="1">
                <a:latin typeface="Arial"/>
                <a:cs typeface="Arial"/>
              </a:rPr>
              <a:t> ةر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دا</a:t>
            </a:r>
            <a:r>
              <a:rPr dirty="0" smtClean="0" sz="1400" spc="-15" b="1">
                <a:latin typeface="Arial"/>
                <a:cs typeface="Arial"/>
              </a:rPr>
              <a:t> </a:t>
            </a: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-640" b="1">
                <a:latin typeface="Arial"/>
                <a:cs typeface="Arial"/>
              </a:rPr>
              <a:t>ف</a:t>
            </a:r>
            <a:r>
              <a:rPr dirty="0" smtClean="0" sz="1400" spc="-15" b="1">
                <a:latin typeface="Arial"/>
                <a:cs typeface="Arial"/>
              </a:rPr>
              <a:t> </a:t>
            </a: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-10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229" b="1">
                <a:latin typeface="Arial"/>
                <a:cs typeface="Arial"/>
              </a:rPr>
              <a:t>دبل</a:t>
            </a:r>
            <a:r>
              <a:rPr dirty="0" smtClean="0" sz="1400" spc="-114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ي</a:t>
            </a:r>
            <a:r>
              <a:rPr dirty="0" smtClean="0" sz="1400" spc="-345" b="1">
                <a:latin typeface="Arial"/>
                <a:cs typeface="Arial"/>
              </a:rPr>
              <a:t>كفتلا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90" b="1">
                <a:latin typeface="Arial"/>
                <a:cs typeface="Arial"/>
              </a:rPr>
              <a:t>ي</a:t>
            </a:r>
            <a:r>
              <a:rPr dirty="0" smtClean="0" sz="1400" spc="-160" b="1">
                <a:latin typeface="Arial"/>
                <a:cs typeface="Arial"/>
              </a:rPr>
              <a:t>م</a:t>
            </a:r>
            <a:r>
              <a:rPr dirty="0" smtClean="0" sz="1400" spc="85" b="1">
                <a:latin typeface="Arial"/>
                <a:cs typeface="Arial"/>
              </a:rPr>
              <a:t>ها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just" marL="12700" marR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20">
                <a:latin typeface="Arial"/>
                <a:cs typeface="Arial"/>
              </a:rPr>
              <a:t>قيو</a:t>
            </a:r>
            <a:r>
              <a:rPr dirty="0" smtClean="0" sz="1400" spc="-49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ةم</a:t>
            </a:r>
            <a:r>
              <a:rPr dirty="0" smtClean="0" sz="1400" spc="70">
                <a:latin typeface="Arial"/>
                <a:cs typeface="Arial"/>
              </a:rPr>
              <a:t>ز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ري</a:t>
            </a:r>
            <a:r>
              <a:rPr dirty="0" smtClean="0" sz="1400" spc="-265">
                <a:latin typeface="Arial"/>
                <a:cs typeface="Arial"/>
              </a:rPr>
              <a:t>غ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5">
                <a:latin typeface="Arial"/>
                <a:cs typeface="Arial"/>
              </a:rPr>
              <a:t>قي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10">
                <a:latin typeface="Arial"/>
                <a:cs typeface="Arial"/>
              </a:rPr>
              <a:t>ب</a:t>
            </a:r>
            <a:r>
              <a:rPr dirty="0" smtClean="0" sz="1400" spc="-85">
                <a:latin typeface="Arial"/>
                <a:cs typeface="Arial"/>
              </a:rPr>
              <a:t>لاا</a:t>
            </a:r>
            <a:r>
              <a:rPr dirty="0" smtClean="0" sz="1400" spc="-85">
                <a:latin typeface="Arial"/>
                <a:cs typeface="Arial"/>
              </a:rPr>
              <a:t>     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just" marL="12700" marR="33020">
              <a:lnSpc>
                <a:spcPts val="2530"/>
              </a:lnSpc>
              <a:spcBef>
                <a:spcPts val="155"/>
              </a:spcBef>
            </a:pP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145">
                <a:latin typeface="Arial"/>
                <a:cs typeface="Arial"/>
              </a:rPr>
              <a:t>كر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225">
                <a:latin typeface="Arial"/>
                <a:cs typeface="Arial"/>
              </a:rPr>
              <a:t>رئ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204">
                <a:latin typeface="Arial"/>
                <a:cs typeface="Arial"/>
              </a:rPr>
              <a:t>سو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سق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: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سق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330">
                <a:latin typeface="Arial"/>
                <a:cs typeface="Arial"/>
              </a:rPr>
              <a:t>هف</a:t>
            </a:r>
            <a:r>
              <a:rPr dirty="0" smtClean="0" sz="1400" spc="-320">
                <a:latin typeface="Arial"/>
                <a:cs typeface="Arial"/>
              </a:rPr>
              <a:t>ن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260">
                <a:latin typeface="Arial"/>
                <a:cs typeface="Arial"/>
              </a:rPr>
              <a:t>كمي</a:t>
            </a:r>
            <a:r>
              <a:rPr dirty="0" smtClean="0" sz="1400" spc="1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لو</a:t>
            </a:r>
            <a:r>
              <a:rPr dirty="0" smtClean="0" sz="1400" spc="-15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275">
                <a:latin typeface="Arial"/>
                <a:cs typeface="Arial"/>
              </a:rPr>
              <a:t>ىت</a:t>
            </a:r>
            <a:r>
              <a:rPr dirty="0" smtClean="0" sz="1400" spc="-235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اسسؤ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سا</a:t>
            </a:r>
            <a:r>
              <a:rPr dirty="0" smtClean="0" sz="1400" spc="-125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يغ</a:t>
            </a:r>
            <a:r>
              <a:rPr dirty="0" smtClean="0" sz="1400" spc="-355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ةمظ</a:t>
            </a:r>
            <a:r>
              <a:rPr dirty="0" smtClean="0" sz="1400" spc="-55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375">
                <a:latin typeface="Arial"/>
                <a:cs typeface="Arial"/>
              </a:rPr>
              <a:t>لاف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0">
                <a:latin typeface="Arial"/>
                <a:cs typeface="Arial"/>
              </a:rPr>
              <a:t>لقملا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بت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ؤ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امب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</a:t>
            </a:r>
            <a:r>
              <a:rPr dirty="0" smtClean="0" sz="1400" spc="-290">
                <a:latin typeface="Arial"/>
                <a:cs typeface="Arial"/>
              </a:rPr>
              <a:t>ض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365">
                <a:latin typeface="Arial"/>
                <a:cs typeface="Arial"/>
              </a:rPr>
              <a:t>ن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54">
                <a:latin typeface="Arial"/>
                <a:cs typeface="Arial"/>
              </a:rPr>
              <a:t>ف</a:t>
            </a:r>
            <a:r>
              <a:rPr dirty="0" smtClean="0" sz="1400" spc="-200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ءلاؤ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algn="r" marR="3175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575">
                <a:latin typeface="Arial"/>
                <a:cs typeface="Arial"/>
              </a:rPr>
              <a:t>س</a:t>
            </a:r>
            <a:r>
              <a:rPr dirty="0" smtClean="0" sz="1400" spc="-509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ةهجاومل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لول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390">
                <a:latin typeface="Arial"/>
                <a:cs typeface="Arial"/>
              </a:rPr>
              <a:t>فلا</a:t>
            </a:r>
            <a:r>
              <a:rPr dirty="0" smtClean="0" sz="1400" spc="-390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ن</a:t>
            </a:r>
            <a:r>
              <a:rPr dirty="0" smtClean="0" sz="1400" spc="20">
                <a:latin typeface="Arial"/>
                <a:cs typeface="Arial"/>
              </a:rPr>
              <a:t>م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ct val="144300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90">
                <a:latin typeface="Arial"/>
                <a:cs typeface="Arial"/>
              </a:rPr>
              <a:t>س</a:t>
            </a:r>
            <a:r>
              <a:rPr dirty="0" smtClean="0" sz="1400" spc="-575">
                <a:latin typeface="Arial"/>
                <a:cs typeface="Arial"/>
              </a:rPr>
              <a:t>ف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كي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ةءافكلا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عف</a:t>
            </a:r>
            <a:r>
              <a:rPr dirty="0" smtClean="0" sz="1400" spc="-25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360">
                <a:latin typeface="Arial"/>
                <a:cs typeface="Arial"/>
              </a:rPr>
              <a:t>و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40">
                <a:latin typeface="Arial"/>
                <a:cs typeface="Arial"/>
              </a:rPr>
              <a:t>مئ</a:t>
            </a:r>
            <a:r>
              <a:rPr dirty="0" smtClean="0" sz="1400" spc="-24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ةسس</a:t>
            </a:r>
            <a:r>
              <a:rPr dirty="0" smtClean="0" sz="1400" spc="-90">
                <a:latin typeface="Arial"/>
                <a:cs typeface="Arial"/>
              </a:rPr>
              <a:t>ؤ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ةجاح</a:t>
            </a:r>
            <a:r>
              <a:rPr dirty="0" smtClean="0" sz="1400" spc="15">
                <a:latin typeface="Arial"/>
                <a:cs typeface="Arial"/>
              </a:rPr>
              <a:t>     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r>
              <a:rPr dirty="0" smtClean="0" sz="1400" spc="0">
                <a:latin typeface="Calibri"/>
                <a:cs typeface="Calibri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65">
                <a:latin typeface="Arial"/>
                <a:cs typeface="Arial"/>
              </a:rPr>
              <a:t>ةهج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5">
                <a:latin typeface="Arial"/>
                <a:cs typeface="Arial"/>
              </a:rPr>
              <a:t>صن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25">
                <a:latin typeface="Arial"/>
                <a:cs typeface="Arial"/>
              </a:rPr>
              <a:t>ربكاب</a:t>
            </a:r>
            <a:r>
              <a:rPr dirty="0" smtClean="0" sz="1400" spc="-32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ك</a:t>
            </a:r>
            <a:r>
              <a:rPr dirty="0" smtClean="0" sz="1400" spc="-215">
                <a:latin typeface="Arial"/>
                <a:cs typeface="Arial"/>
              </a:rPr>
              <a:t>لذ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100">
                <a:latin typeface="Arial"/>
                <a:cs typeface="Arial"/>
              </a:rPr>
              <a:t>ا</a:t>
            </a:r>
            <a:r>
              <a:rPr dirty="0" smtClean="0" sz="1400" spc="-540">
                <a:latin typeface="Arial"/>
                <a:cs typeface="Arial"/>
              </a:rPr>
              <a:t>ست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00">
                <a:latin typeface="Arial"/>
                <a:cs typeface="Arial"/>
              </a:rPr>
              <a:t>لح</a:t>
            </a:r>
            <a:r>
              <a:rPr dirty="0" smtClean="0" sz="1400" spc="-2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راك</a:t>
            </a:r>
            <a:r>
              <a:rPr dirty="0" smtClean="0" sz="1400" spc="-390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نا </a:t>
            </a:r>
            <a:r>
              <a:rPr dirty="0" smtClean="0" sz="1400" spc="-210">
                <a:latin typeface="Arial"/>
                <a:cs typeface="Arial"/>
              </a:rPr>
              <a:t>كش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2857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just" marL="12700" marR="12700">
              <a:lnSpc>
                <a:spcPct val="100000"/>
              </a:lnSpc>
            </a:pP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50">
                <a:latin typeface="Arial"/>
                <a:cs typeface="Arial"/>
              </a:rPr>
              <a:t>اكفا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5">
                <a:latin typeface="Arial"/>
                <a:cs typeface="Arial"/>
              </a:rPr>
              <a:t>طل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يع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9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سام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45">
                <a:latin typeface="Arial"/>
                <a:cs typeface="Arial"/>
              </a:rPr>
              <a:t>ةج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حلا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70">
                <a:latin typeface="Arial"/>
                <a:cs typeface="Arial"/>
              </a:rPr>
              <a:t>عجي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300">
                <a:latin typeface="Arial"/>
                <a:cs typeface="Arial"/>
              </a:rPr>
              <a:t>س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25">
                <a:latin typeface="Arial"/>
                <a:cs typeface="Arial"/>
              </a:rPr>
              <a:t>لا</a:t>
            </a:r>
            <a:r>
              <a:rPr dirty="0" smtClean="0" sz="1400" spc="-225">
                <a:latin typeface="Arial"/>
                <a:cs typeface="Arial"/>
              </a:rPr>
              <a:t>ك</a:t>
            </a:r>
            <a:r>
              <a:rPr dirty="0" smtClean="0" sz="1400" spc="-260">
                <a:latin typeface="Arial"/>
                <a:cs typeface="Arial"/>
              </a:rPr>
              <a:t>شم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360">
                <a:latin typeface="Arial"/>
                <a:cs typeface="Arial"/>
              </a:rPr>
              <a:t>     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7"/>
              </a:spcBef>
            </a:pPr>
            <a:endParaRPr sz="700"/>
          </a:p>
          <a:p>
            <a:pPr algn="r" marR="32384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20">
                <a:latin typeface="Arial"/>
                <a:cs typeface="Arial"/>
              </a:rPr>
              <a:t>قيو</a:t>
            </a:r>
            <a:r>
              <a:rPr dirty="0" smtClean="0" sz="1400" spc="-49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ة</a:t>
            </a:r>
            <a:r>
              <a:rPr dirty="0" smtClean="0" sz="1400" spc="40">
                <a:latin typeface="Arial"/>
                <a:cs typeface="Arial"/>
              </a:rPr>
              <a:t>ج</a:t>
            </a:r>
            <a:r>
              <a:rPr dirty="0" smtClean="0" sz="1400" spc="-135">
                <a:latin typeface="Arial"/>
                <a:cs typeface="Arial"/>
              </a:rPr>
              <a:t>لاعم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40">
                <a:latin typeface="Arial"/>
                <a:cs typeface="Arial"/>
              </a:rPr>
              <a:t>لاعف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ةركت</a:t>
            </a:r>
            <a:r>
              <a:rPr dirty="0" smtClean="0" sz="1400" spc="-415">
                <a:latin typeface="Arial"/>
                <a:cs typeface="Arial"/>
              </a:rPr>
              <a:t>ب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84">
                <a:latin typeface="Arial"/>
                <a:cs typeface="Arial"/>
              </a:rPr>
              <a:t>ق</a:t>
            </a:r>
            <a:r>
              <a:rPr dirty="0" smtClean="0" sz="1400" spc="-52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20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260">
                <a:latin typeface="Arial"/>
                <a:cs typeface="Arial"/>
              </a:rPr>
              <a:t>شم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370">
                <a:latin typeface="Arial"/>
                <a:cs typeface="Arial"/>
              </a:rPr>
              <a:t>كلت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لحل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5"/>
              </a:spcBef>
            </a:pPr>
            <a:endParaRPr sz="1100"/>
          </a:p>
          <a:p>
            <a:pPr algn="r" marR="17145">
              <a:lnSpc>
                <a:spcPct val="100000"/>
              </a:lnSpc>
            </a:pP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-10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229" b="1">
                <a:latin typeface="Arial"/>
                <a:cs typeface="Arial"/>
              </a:rPr>
              <a:t>دبل</a:t>
            </a:r>
            <a:r>
              <a:rPr dirty="0" smtClean="0" sz="1400" spc="-114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84" b="1">
                <a:latin typeface="Arial"/>
                <a:cs typeface="Arial"/>
              </a:rPr>
              <a:t>يكف</a:t>
            </a:r>
            <a:r>
              <a:rPr dirty="0" smtClean="0" sz="1400" spc="-48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5" b="1">
                <a:latin typeface="Arial"/>
                <a:cs typeface="Arial"/>
              </a:rPr>
              <a:t>ت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ز</a:t>
            </a:r>
            <a:r>
              <a:rPr dirty="0" smtClean="0" sz="1400" spc="-315" b="1">
                <a:latin typeface="Arial"/>
                <a:cs typeface="Arial"/>
              </a:rPr>
              <a:t>ي</a:t>
            </a:r>
            <a:r>
              <a:rPr dirty="0" smtClean="0" sz="1400" spc="6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و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ل</a:t>
            </a:r>
            <a:r>
              <a:rPr dirty="0" smtClean="0" sz="1400" spc="-60" b="1">
                <a:latin typeface="Arial"/>
                <a:cs typeface="Arial"/>
              </a:rPr>
              <a:t>ح</a:t>
            </a:r>
            <a:r>
              <a:rPr dirty="0" smtClean="0" sz="1400" spc="-35" b="1">
                <a:latin typeface="Arial"/>
                <a:cs typeface="Arial"/>
              </a:rPr>
              <a:t>ا</a:t>
            </a:r>
            <a:r>
              <a:rPr dirty="0" smtClean="0" sz="1400" spc="35" b="1">
                <a:latin typeface="Arial"/>
                <a:cs typeface="Arial"/>
              </a:rPr>
              <a:t>رم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4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يه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لح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40">
                <a:latin typeface="Arial"/>
                <a:cs typeface="Arial"/>
              </a:rPr>
              <a:t>رم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يع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305">
                <a:latin typeface="Arial"/>
                <a:cs typeface="Arial"/>
              </a:rPr>
              <a:t>ك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1341" y="8604757"/>
            <a:ext cx="5836285" cy="8680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12700" marR="12700" indent="5427345">
              <a:lnSpc>
                <a:spcPct val="145800"/>
              </a:lnSpc>
              <a:spcBef>
                <a:spcPts val="80"/>
              </a:spcBef>
              <a:tabLst>
                <a:tab pos="568388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لم</a:t>
            </a:r>
            <a:r>
              <a:rPr dirty="0" smtClean="0" sz="1400" spc="-60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340">
                <a:latin typeface="Arial"/>
                <a:cs typeface="Arial"/>
              </a:rPr>
              <a:t>ايقلاب</a:t>
            </a:r>
            <a:r>
              <a:rPr dirty="0" smtClean="0" sz="1400" spc="-3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20">
                <a:latin typeface="Arial"/>
                <a:cs typeface="Arial"/>
              </a:rPr>
              <a:t>رتلاو</a:t>
            </a:r>
            <a:r>
              <a:rPr dirty="0" smtClean="0" sz="1400" spc="-220">
                <a:latin typeface="Arial"/>
                <a:cs typeface="Arial"/>
              </a:rPr>
              <a:t> 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40">
                <a:latin typeface="Arial"/>
                <a:cs typeface="Arial"/>
              </a:rPr>
              <a:t>عشل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فوخلاو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65">
                <a:latin typeface="Arial"/>
                <a:cs typeface="Arial"/>
              </a:rPr>
              <a:t>قلقلا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50">
                <a:latin typeface="Arial"/>
                <a:cs typeface="Arial"/>
              </a:rPr>
              <a:t>لاح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: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u</a:t>
            </a:r>
            <a:r>
              <a:rPr dirty="0" smtClean="0" sz="1400" spc="-10">
                <a:latin typeface="Calibri"/>
                <a:cs typeface="Calibri"/>
              </a:rPr>
              <a:t>b</a:t>
            </a:r>
            <a:r>
              <a:rPr dirty="0" smtClean="0" sz="1400" spc="5">
                <a:latin typeface="Calibri"/>
                <a:cs typeface="Calibri"/>
              </a:rPr>
              <a:t>a</a:t>
            </a:r>
            <a:r>
              <a:rPr dirty="0" smtClean="0" sz="1400" spc="0">
                <a:latin typeface="Calibri"/>
                <a:cs typeface="Calibri"/>
              </a:rPr>
              <a:t>tion 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09">
                <a:latin typeface="Arial"/>
                <a:cs typeface="Arial"/>
              </a:rPr>
              <a:t>ضت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لح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0025" y="8604757"/>
            <a:ext cx="518858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25">
                <a:latin typeface="Arial"/>
                <a:cs typeface="Arial"/>
              </a:rPr>
              <a:t>لماش</a:t>
            </a:r>
            <a:r>
              <a:rPr dirty="0" smtClean="0" sz="1400" spc="-25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300">
                <a:latin typeface="Arial"/>
                <a:cs typeface="Arial"/>
              </a:rPr>
              <a:t>لخ</a:t>
            </a:r>
            <a:r>
              <a:rPr dirty="0" smtClean="0" sz="1400" spc="-2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P</a:t>
            </a:r>
            <a:r>
              <a:rPr dirty="0" smtClean="0" sz="1400" spc="0">
                <a:latin typeface="Calibri"/>
                <a:cs typeface="Calibri"/>
              </a:rPr>
              <a:t>re</a:t>
            </a:r>
            <a:r>
              <a:rPr dirty="0" smtClean="0" sz="1400" spc="-5">
                <a:latin typeface="Calibri"/>
                <a:cs typeface="Calibri"/>
              </a:rPr>
              <a:t>p</a:t>
            </a:r>
            <a:r>
              <a:rPr dirty="0" smtClean="0" sz="1400" spc="0">
                <a:latin typeface="Calibri"/>
                <a:cs typeface="Calibri"/>
              </a:rPr>
              <a:t>aration 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وا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ضحت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لح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7661" y="9559035"/>
            <a:ext cx="11220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لو</a:t>
            </a:r>
            <a:r>
              <a:rPr dirty="0" smtClean="0" sz="1400" spc="-165">
                <a:latin typeface="Arial"/>
                <a:cs typeface="Arial"/>
              </a:rPr>
              <a:t>ل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3943" y="307847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6136" y="320039"/>
            <a:ext cx="0" cy="10053828"/>
          </a:xfrm>
          <a:custGeom>
            <a:avLst/>
            <a:gdLst/>
            <a:ahLst/>
            <a:cxnLst/>
            <a:rect l="l" t="t" r="r" b="b"/>
            <a:pathLst>
              <a:path w="0" h="10053828">
                <a:moveTo>
                  <a:pt x="0" y="0"/>
                </a:moveTo>
                <a:lnTo>
                  <a:pt x="0" y="100538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48461" y="301751"/>
            <a:ext cx="0" cy="10078211"/>
          </a:xfrm>
          <a:custGeom>
            <a:avLst/>
            <a:gdLst/>
            <a:ahLst/>
            <a:cxnLst/>
            <a:rect l="l" t="t" r="r" b="b"/>
            <a:pathLst>
              <a:path w="0" h="10078211">
                <a:moveTo>
                  <a:pt x="0" y="0"/>
                </a:moveTo>
                <a:lnTo>
                  <a:pt x="0" y="10078211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247826" y="33527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235634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10376916"/>
            <a:ext cx="24383" cy="6095"/>
          </a:xfrm>
          <a:custGeom>
            <a:avLst/>
            <a:gdLst/>
            <a:ahLst/>
            <a:cxnLst/>
            <a:rect l="l" t="t" r="r" b="b"/>
            <a:pathLst>
              <a:path w="24383" h="6095">
                <a:moveTo>
                  <a:pt x="0" y="3047"/>
                </a:moveTo>
                <a:lnTo>
                  <a:pt x="24383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10373867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9184" y="10361676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245095" y="10358627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292" y="906017"/>
            <a:ext cx="5897880" cy="2097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5610225" algn="l"/>
              </a:tabLst>
            </a:pP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رش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ة</a:t>
            </a:r>
            <a:r>
              <a:rPr dirty="0" smtClean="0" sz="1400" spc="-195">
                <a:latin typeface="Arial"/>
                <a:cs typeface="Arial"/>
              </a:rPr>
              <a:t>ض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: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0">
                <a:latin typeface="Calibri"/>
                <a:cs typeface="Calibri"/>
              </a:rPr>
              <a:t>llu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0">
                <a:latin typeface="Calibri"/>
                <a:cs typeface="Calibri"/>
              </a:rPr>
              <a:t>in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5">
                <a:latin typeface="Calibri"/>
                <a:cs typeface="Calibri"/>
              </a:rPr>
              <a:t>t</a:t>
            </a:r>
            <a:r>
              <a:rPr dirty="0" smtClean="0" sz="1400" spc="0">
                <a:latin typeface="Calibri"/>
                <a:cs typeface="Calibri"/>
              </a:rPr>
              <a:t>ion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65">
                <a:latin typeface="Arial"/>
                <a:cs typeface="Arial"/>
              </a:rPr>
              <a:t>شلاا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ةلحرم</a:t>
            </a:r>
            <a:r>
              <a:rPr dirty="0" smtClean="0" sz="1400" spc="-5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L="436245" marR="12700" indent="-424180">
              <a:lnSpc>
                <a:spcPct val="145700"/>
              </a:lnSpc>
              <a:spcBef>
                <a:spcPts val="85"/>
              </a:spcBef>
              <a:tabLst>
                <a:tab pos="5744845" algn="l"/>
              </a:tabLst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ك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يهف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65">
                <a:latin typeface="Arial"/>
                <a:cs typeface="Arial"/>
              </a:rPr>
              <a:t>قب</a:t>
            </a:r>
            <a:r>
              <a:rPr dirty="0" smtClean="0" sz="1400" spc="-60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هدي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ةلاحلا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114">
                <a:latin typeface="Arial"/>
                <a:cs typeface="Arial"/>
              </a:rPr>
              <a:t>هو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قزا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95">
                <a:latin typeface="Arial"/>
                <a:cs typeface="Arial"/>
              </a:rPr>
              <a:t>خل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لح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60">
                <a:latin typeface="Arial"/>
                <a:cs typeface="Arial"/>
              </a:rPr>
              <a:t>ةركف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لصل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45">
                <a:latin typeface="Arial"/>
                <a:cs typeface="Arial"/>
              </a:rPr>
              <a:t>جئ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65">
                <a:latin typeface="Arial"/>
                <a:cs typeface="Arial"/>
              </a:rPr>
              <a:t>ص</a:t>
            </a:r>
            <a:r>
              <a:rPr dirty="0" smtClean="0" sz="1400" spc="-150">
                <a:latin typeface="Arial"/>
                <a:cs typeface="Arial"/>
              </a:rPr>
              <a:t>ح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ةلحرم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114">
                <a:latin typeface="Arial"/>
                <a:cs typeface="Arial"/>
              </a:rPr>
              <a:t>هو</a:t>
            </a:r>
            <a:r>
              <a:rPr dirty="0" smtClean="0" sz="1400" spc="114">
                <a:latin typeface="Arial"/>
                <a:cs typeface="Arial"/>
              </a:rPr>
              <a:t> :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0">
                <a:latin typeface="Calibri"/>
                <a:cs typeface="Calibri"/>
              </a:rPr>
              <a:t>ri</a:t>
            </a:r>
            <a:r>
              <a:rPr dirty="0" smtClean="0" sz="1400" spc="5">
                <a:latin typeface="Calibri"/>
                <a:cs typeface="Calibri"/>
              </a:rPr>
              <a:t>f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at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0">
                <a:latin typeface="Calibri"/>
                <a:cs typeface="Calibri"/>
              </a:rPr>
              <a:t>on 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54">
                <a:latin typeface="Arial"/>
                <a:cs typeface="Arial"/>
              </a:rPr>
              <a:t>ق</a:t>
            </a:r>
            <a:r>
              <a:rPr dirty="0" smtClean="0" sz="1400" spc="-254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ةلحرم</a:t>
            </a:r>
            <a:r>
              <a:rPr dirty="0" smtClean="0" sz="1400" spc="-55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 algn="r" marR="3048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ستلا</a:t>
            </a:r>
            <a:r>
              <a:rPr dirty="0" smtClean="0" sz="1400" spc="-3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جلاعم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ضرم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160" b="1">
                <a:latin typeface="Arial"/>
                <a:cs typeface="Arial"/>
              </a:rPr>
              <a:t>دبلاا</a:t>
            </a:r>
            <a:r>
              <a:rPr dirty="0" smtClean="0" sz="1400" spc="-160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84" b="1">
                <a:latin typeface="Arial"/>
                <a:cs typeface="Arial"/>
              </a:rPr>
              <a:t>يكف</a:t>
            </a:r>
            <a:r>
              <a:rPr dirty="0" smtClean="0" sz="1400" spc="-48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15" b="1">
                <a:latin typeface="Arial"/>
                <a:cs typeface="Arial"/>
              </a:rPr>
              <a:t>ت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ز</a:t>
            </a:r>
            <a:r>
              <a:rPr dirty="0" smtClean="0" sz="1400" spc="-325" b="1">
                <a:latin typeface="Arial"/>
                <a:cs typeface="Arial"/>
              </a:rPr>
              <a:t>ي</a:t>
            </a:r>
            <a:r>
              <a:rPr dirty="0" smtClean="0" sz="1400" spc="75" b="1">
                <a:latin typeface="Arial"/>
                <a:cs typeface="Arial"/>
              </a:rPr>
              <a:t>مم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algn="r" marR="14604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لم</a:t>
            </a:r>
            <a:r>
              <a:rPr dirty="0" smtClean="0" sz="1400" spc="-175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لقعلا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ص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7218" y="3087242"/>
            <a:ext cx="213995" cy="534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8419">
              <a:lnSpc>
                <a:spcPct val="100000"/>
              </a:lnSpc>
            </a:pP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ب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7185" y="2991230"/>
            <a:ext cx="5103495" cy="629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3380740">
              <a:lnSpc>
                <a:spcPct val="145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275">
                <a:latin typeface="Arial"/>
                <a:cs typeface="Arial"/>
              </a:rPr>
              <a:t>كشم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50">
                <a:latin typeface="Arial"/>
                <a:cs typeface="Arial"/>
              </a:rPr>
              <a:t>سملت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5">
                <a:latin typeface="Arial"/>
                <a:cs typeface="Arial"/>
              </a:rPr>
              <a:t>ساسحلا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ةقل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طلا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ةري</a:t>
            </a:r>
            <a:r>
              <a:rPr dirty="0" smtClean="0" sz="1400" spc="-409">
                <a:latin typeface="Arial"/>
                <a:cs typeface="Arial"/>
              </a:rPr>
              <a:t>ص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ةرتف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ك</a:t>
            </a:r>
            <a:r>
              <a:rPr dirty="0" smtClean="0" sz="1400" spc="-600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ربكا</a:t>
            </a:r>
            <a:r>
              <a:rPr dirty="0" smtClean="0" sz="1400" spc="-2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ة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ةقل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-140">
                <a:latin typeface="Arial"/>
                <a:cs typeface="Arial"/>
              </a:rPr>
              <a:t>طلا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9433" y="3704463"/>
            <a:ext cx="14312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00">
                <a:latin typeface="Arial"/>
                <a:cs typeface="Arial"/>
              </a:rPr>
              <a:t>املك</a:t>
            </a:r>
            <a:r>
              <a:rPr dirty="0" smtClean="0" sz="1400" spc="-25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45">
                <a:latin typeface="Arial"/>
                <a:cs typeface="Arial"/>
              </a:rPr>
              <a:t>لا</a:t>
            </a:r>
            <a:r>
              <a:rPr dirty="0" smtClean="0" sz="1400" spc="-8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ركفلا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97218" y="4012310"/>
            <a:ext cx="213995" cy="843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24765">
              <a:lnSpc>
                <a:spcPct val="100000"/>
              </a:lnSpc>
            </a:pPr>
            <a:r>
              <a:rPr dirty="0" smtClean="0" sz="1400" spc="10">
                <a:latin typeface="Arial"/>
                <a:cs typeface="Arial"/>
              </a:rPr>
              <a:t>-</a:t>
            </a:r>
            <a:r>
              <a:rPr dirty="0" smtClean="0" sz="1400" spc="0">
                <a:latin typeface="Arial"/>
                <a:cs typeface="Arial"/>
              </a:rPr>
              <a:t>ج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9184" y="4012310"/>
            <a:ext cx="5160645" cy="843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5697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كق</a:t>
            </a:r>
            <a:r>
              <a:rPr dirty="0" smtClean="0" sz="1400" spc="-54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اي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وز </a:t>
            </a:r>
            <a:r>
              <a:rPr dirty="0" smtClean="0" sz="1400" spc="-240">
                <a:latin typeface="Arial"/>
                <a:cs typeface="Arial"/>
              </a:rPr>
              <a:t>ر</a:t>
            </a:r>
            <a:r>
              <a:rPr dirty="0" smtClean="0" sz="1400" spc="-32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10">
                <a:latin typeface="Arial"/>
                <a:cs typeface="Arial"/>
              </a:rPr>
              <a:t>فلت</a:t>
            </a:r>
            <a:r>
              <a:rPr dirty="0" smtClean="0" sz="1400" spc="10">
                <a:latin typeface="Arial"/>
                <a:cs typeface="Arial"/>
              </a:rPr>
              <a:t>خم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قر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كف</a:t>
            </a:r>
            <a:r>
              <a:rPr dirty="0" smtClean="0" sz="1400" spc="-57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ة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و</a:t>
            </a:r>
            <a:r>
              <a:rPr dirty="0" smtClean="0" sz="1400" spc="-105">
                <a:latin typeface="Arial"/>
                <a:cs typeface="Arial"/>
              </a:rPr>
              <a:t>رم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251206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55">
                <a:latin typeface="Arial"/>
                <a:cs typeface="Arial"/>
              </a:rPr>
              <a:t>جلا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را</a:t>
            </a:r>
            <a:r>
              <a:rPr dirty="0" smtClean="0" sz="1400" spc="-145">
                <a:latin typeface="Arial"/>
                <a:cs typeface="Arial"/>
              </a:rPr>
              <a:t>ك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ج</a:t>
            </a:r>
            <a:r>
              <a:rPr dirty="0" smtClean="0" sz="1400" spc="-254">
                <a:latin typeface="Arial"/>
                <a:cs typeface="Arial"/>
              </a:rPr>
              <a:t>اتنا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114">
                <a:latin typeface="Arial"/>
                <a:cs typeface="Arial"/>
              </a:rPr>
              <a:t>ه: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لاصلا</a:t>
            </a:r>
            <a:r>
              <a:rPr dirty="0" smtClean="0" sz="1400" spc="-20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,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ع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baseline="3968" sz="2100" spc="82">
                <a:latin typeface="Arial"/>
                <a:cs typeface="Arial"/>
              </a:rPr>
              <a:t>َ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415">
                <a:latin typeface="Arial"/>
                <a:cs typeface="Arial"/>
              </a:rPr>
              <a:t>ش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 :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36291" y="4938902"/>
            <a:ext cx="3981450" cy="4561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524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85">
                <a:latin typeface="Arial"/>
                <a:cs typeface="Arial"/>
              </a:rPr>
              <a:t>ف</a:t>
            </a:r>
            <a:r>
              <a:rPr dirty="0" smtClean="0" sz="1400" spc="-45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-290">
                <a:latin typeface="Arial"/>
                <a:cs typeface="Arial"/>
              </a:rPr>
              <a:t>ص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.: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320">
                <a:latin typeface="Arial"/>
                <a:cs typeface="Arial"/>
              </a:rPr>
              <a:t>اث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6"/>
              </a:spcBef>
            </a:pPr>
            <a:endParaRPr sz="700"/>
          </a:p>
          <a:p>
            <a:pPr algn="r" marR="12700">
              <a:lnSpc>
                <a:spcPct val="100000"/>
              </a:lnSpc>
              <a:tabLst>
                <a:tab pos="254825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10">
                <a:latin typeface="Arial"/>
                <a:cs typeface="Arial"/>
              </a:rPr>
              <a:t>لو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85">
                <a:latin typeface="Arial"/>
                <a:cs typeface="Arial"/>
              </a:rPr>
              <a:t>ه</a:t>
            </a:r>
            <a:r>
              <a:rPr dirty="0" smtClean="0" sz="1400" spc="140">
                <a:latin typeface="Arial"/>
                <a:cs typeface="Arial"/>
              </a:rPr>
              <a:t>ر</a:t>
            </a:r>
            <a:r>
              <a:rPr dirty="0" smtClean="0" sz="1400" spc="35">
                <a:latin typeface="Arial"/>
                <a:cs typeface="Arial"/>
              </a:rPr>
              <a:t>اهظاو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-565">
                <a:latin typeface="Arial"/>
                <a:cs typeface="Arial"/>
              </a:rPr>
              <a:t>فن</a:t>
            </a:r>
            <a:r>
              <a:rPr dirty="0" smtClean="0" sz="1400" spc="-445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Arial"/>
                <a:cs typeface="Arial"/>
              </a:rPr>
              <a:t>)</a:t>
            </a:r>
            <a:r>
              <a:rPr dirty="0" smtClean="0" sz="1400" spc="-21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239395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ةرماغم</a:t>
            </a:r>
            <a:r>
              <a:rPr dirty="0" smtClean="0" sz="1400" spc="-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30">
                <a:latin typeface="Arial"/>
                <a:cs typeface="Arial"/>
              </a:rPr>
              <a:t>حو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210">
                <a:latin typeface="Arial"/>
                <a:cs typeface="Arial"/>
              </a:rPr>
              <a:t>زع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ة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	</a:t>
            </a:r>
            <a:r>
              <a:rPr dirty="0" smtClean="0" sz="1400" spc="-440">
                <a:latin typeface="Arial"/>
                <a:cs typeface="Arial"/>
              </a:rPr>
              <a:t>)</a:t>
            </a:r>
            <a:r>
              <a:rPr dirty="0" smtClean="0" sz="1400" spc="-44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ctr" marL="1380490">
              <a:lnSpc>
                <a:spcPct val="100000"/>
              </a:lnSpc>
              <a:tabLst>
                <a:tab pos="3805554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وؤ</a:t>
            </a:r>
            <a:r>
              <a:rPr dirty="0" smtClean="0" sz="1400" spc="-229">
                <a:latin typeface="Arial"/>
                <a:cs typeface="Arial"/>
              </a:rPr>
              <a:t>س</a:t>
            </a:r>
            <a:r>
              <a:rPr dirty="0" smtClean="0" sz="1400" spc="-11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لمحت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ةيلاعلا</a:t>
            </a:r>
            <a:r>
              <a:rPr dirty="0" smtClean="0" sz="1400" spc="-210">
                <a:latin typeface="Arial"/>
                <a:cs typeface="Arial"/>
              </a:rPr>
              <a:t> 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	</a:t>
            </a:r>
            <a:r>
              <a:rPr dirty="0" smtClean="0" sz="1400" spc="-290">
                <a:latin typeface="Arial"/>
                <a:cs typeface="Arial"/>
              </a:rPr>
              <a:t>)</a:t>
            </a:r>
            <a:r>
              <a:rPr dirty="0" smtClean="0" sz="1400" spc="-29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187134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ام</a:t>
            </a:r>
            <a:r>
              <a:rPr dirty="0" smtClean="0" sz="1400" spc="-305">
                <a:latin typeface="Arial"/>
                <a:cs typeface="Arial"/>
              </a:rPr>
              <a:t>ت</a:t>
            </a:r>
            <a:r>
              <a:rPr dirty="0" smtClean="0" sz="1400" spc="-45">
                <a:latin typeface="Arial"/>
                <a:cs typeface="Arial"/>
              </a:rPr>
              <a:t>هلالا</a:t>
            </a:r>
            <a:r>
              <a:rPr dirty="0" smtClean="0" sz="1400" spc="-4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440">
                <a:latin typeface="Arial"/>
                <a:cs typeface="Arial"/>
              </a:rPr>
              <a:t>	</a:t>
            </a:r>
            <a:r>
              <a:rPr dirty="0" smtClean="0" sz="1400" spc="-440">
                <a:latin typeface="Arial"/>
                <a:cs typeface="Arial"/>
              </a:rPr>
              <a:t>)</a:t>
            </a:r>
            <a:r>
              <a:rPr dirty="0" smtClean="0" sz="1400" spc="-44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1085215" algn="l"/>
              </a:tabLst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صعت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	</a:t>
            </a:r>
            <a:r>
              <a:rPr dirty="0" smtClean="0" sz="1400" spc="-35">
                <a:latin typeface="Arial"/>
                <a:cs typeface="Arial"/>
              </a:rPr>
              <a:t>)</a:t>
            </a:r>
            <a:r>
              <a:rPr dirty="0" smtClean="0" sz="1400" spc="-35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222059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75">
                <a:latin typeface="Arial"/>
                <a:cs typeface="Arial"/>
              </a:rPr>
              <a:t>لامعا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80">
                <a:latin typeface="Arial"/>
                <a:cs typeface="Arial"/>
              </a:rPr>
              <a:t>فنلاا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لي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14">
                <a:latin typeface="Arial"/>
                <a:cs typeface="Arial"/>
              </a:rPr>
              <a:t>	</a:t>
            </a:r>
            <a:r>
              <a:rPr dirty="0" smtClean="0" sz="1400" spc="-114">
                <a:latin typeface="Arial"/>
                <a:cs typeface="Arial"/>
              </a:rPr>
              <a:t>)</a:t>
            </a:r>
            <a:r>
              <a:rPr dirty="0" smtClean="0" sz="1400" spc="-114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9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3345179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-145">
                <a:latin typeface="Arial"/>
                <a:cs typeface="Arial"/>
              </a:rPr>
              <a:t>اق</a:t>
            </a:r>
            <a:r>
              <a:rPr dirty="0" smtClean="0" sz="1400" spc="-135">
                <a:latin typeface="Arial"/>
                <a:cs typeface="Arial"/>
              </a:rPr>
              <a:t>د</a:t>
            </a:r>
            <a:r>
              <a:rPr dirty="0" smtClean="0" sz="1400" spc="-204">
                <a:latin typeface="Arial"/>
                <a:cs typeface="Arial"/>
              </a:rPr>
              <a:t>صلا</a:t>
            </a:r>
            <a:r>
              <a:rPr dirty="0" smtClean="0" sz="1400" spc="-204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ب</a:t>
            </a:r>
            <a:r>
              <a:rPr dirty="0" smtClean="0" sz="1400" spc="-310">
                <a:latin typeface="Arial"/>
                <a:cs typeface="Arial"/>
              </a:rPr>
              <a:t>اس</a:t>
            </a:r>
            <a:r>
              <a:rPr dirty="0" smtClean="0" sz="1400" spc="-425">
                <a:latin typeface="Arial"/>
                <a:cs typeface="Arial"/>
              </a:rPr>
              <a:t>ت</a:t>
            </a:r>
            <a:r>
              <a:rPr dirty="0" smtClean="0" sz="1400" spc="-150">
                <a:latin typeface="Arial"/>
                <a:cs typeface="Arial"/>
              </a:rPr>
              <a:t>كا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275">
                <a:latin typeface="Arial"/>
                <a:cs typeface="Arial"/>
              </a:rPr>
              <a:t>ةي</a:t>
            </a:r>
            <a:r>
              <a:rPr dirty="0" smtClean="0" sz="1400" spc="-3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اع 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حرم</a:t>
            </a:r>
            <a:r>
              <a:rPr dirty="0" smtClean="0" sz="1400" spc="-100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ف</a:t>
            </a:r>
            <a:r>
              <a:rPr dirty="0" smtClean="0" sz="1400" spc="-260">
                <a:latin typeface="Arial"/>
                <a:cs typeface="Arial"/>
              </a:rPr>
              <a:t>اص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	</a:t>
            </a:r>
            <a:r>
              <a:rPr dirty="0" smtClean="0" sz="1400" spc="-120">
                <a:latin typeface="Arial"/>
                <a:cs typeface="Arial"/>
              </a:rPr>
              <a:t>)</a:t>
            </a:r>
            <a:r>
              <a:rPr dirty="0" smtClean="0" sz="1400" spc="-12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r" marR="12700">
              <a:lnSpc>
                <a:spcPct val="100000"/>
              </a:lnSpc>
              <a:tabLst>
                <a:tab pos="279654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-254">
                <a:latin typeface="Arial"/>
                <a:cs typeface="Arial"/>
              </a:rPr>
              <a:t>و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20">
                <a:latin typeface="Arial"/>
                <a:cs typeface="Arial"/>
              </a:rPr>
              <a:t>ر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30">
                <a:latin typeface="Arial"/>
                <a:cs typeface="Arial"/>
              </a:rPr>
              <a:t>قن</a:t>
            </a:r>
            <a:r>
              <a:rPr dirty="0" smtClean="0" sz="1400" spc="-4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	</a:t>
            </a:r>
            <a:r>
              <a:rPr dirty="0" smtClean="0" sz="1400" spc="-290">
                <a:latin typeface="Arial"/>
                <a:cs typeface="Arial"/>
              </a:rPr>
              <a:t>)</a:t>
            </a:r>
            <a:r>
              <a:rPr dirty="0" smtClean="0" sz="1400" spc="-29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r" marR="14604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465">
                <a:latin typeface="Arial"/>
                <a:cs typeface="Arial"/>
              </a:rPr>
              <a:t>رفت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صخ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355">
                <a:latin typeface="Arial"/>
                <a:cs typeface="Arial"/>
              </a:rPr>
              <a:t>لاث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360934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لم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ةظحلا</a:t>
            </a:r>
            <a:r>
              <a:rPr dirty="0" smtClean="0" sz="1400" spc="-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رقلاب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او </a:t>
            </a:r>
            <a:r>
              <a:rPr dirty="0" smtClean="0" sz="1400" spc="-10">
                <a:latin typeface="Arial"/>
                <a:cs typeface="Arial"/>
              </a:rPr>
              <a:t>ف</a:t>
            </a:r>
            <a:r>
              <a:rPr dirty="0" smtClean="0" sz="1400" spc="-340">
                <a:latin typeface="Arial"/>
                <a:cs typeface="Arial"/>
              </a:rPr>
              <a:t>اشكت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5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algn="r" marR="12700">
              <a:lnSpc>
                <a:spcPct val="100000"/>
              </a:lnSpc>
              <a:tabLst>
                <a:tab pos="1802764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ءى</a:t>
            </a:r>
            <a:r>
              <a:rPr dirty="0" smtClean="0" sz="1400" spc="-5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اهلا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ش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ليملا</a:t>
            </a:r>
            <a:r>
              <a:rPr dirty="0" smtClean="0" sz="1400" spc="-18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315341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)</a:t>
            </a:r>
            <a:r>
              <a:rPr dirty="0" smtClean="0" sz="1400" spc="0">
                <a:latin typeface="Arial"/>
                <a:cs typeface="Arial"/>
              </a:rPr>
              <a:t>)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امم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95">
                <a:latin typeface="Arial"/>
                <a:cs typeface="Arial"/>
              </a:rPr>
              <a:t>اكمل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((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اغ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ما</a:t>
            </a:r>
            <a:r>
              <a:rPr dirty="0" smtClean="0" sz="1400" spc="-240">
                <a:latin typeface="Arial"/>
                <a:cs typeface="Arial"/>
              </a:rPr>
              <a:t>ي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381635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-254">
                <a:latin typeface="Arial"/>
                <a:cs typeface="Arial"/>
              </a:rPr>
              <a:t>اتنلا</a:t>
            </a:r>
            <a:r>
              <a:rPr dirty="0" smtClean="0" sz="1400" spc="-25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345">
                <a:latin typeface="Arial"/>
                <a:cs typeface="Arial"/>
              </a:rPr>
              <a:t>رصت</a:t>
            </a:r>
            <a:r>
              <a:rPr dirty="0" smtClean="0" sz="1400" spc="-34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300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350">
                <a:latin typeface="Arial"/>
                <a:cs typeface="Arial"/>
              </a:rPr>
              <a:t>لغتلا</a:t>
            </a:r>
            <a:r>
              <a:rPr dirty="0" smtClean="0" sz="1400" spc="-3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7"/>
              </a:spcBef>
            </a:pPr>
            <a:endParaRPr sz="750"/>
          </a:p>
          <a:p>
            <a:pPr algn="r" marR="12700">
              <a:lnSpc>
                <a:spcPct val="100000"/>
              </a:lnSpc>
              <a:tabLst>
                <a:tab pos="345503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علط</a:t>
            </a:r>
            <a:r>
              <a:rPr dirty="0" smtClean="0" sz="1400" spc="-38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170">
                <a:latin typeface="Arial"/>
                <a:cs typeface="Arial"/>
              </a:rPr>
              <a:t>لاخاب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لامع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	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3943" y="307847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6136" y="320039"/>
            <a:ext cx="0" cy="10053828"/>
          </a:xfrm>
          <a:custGeom>
            <a:avLst/>
            <a:gdLst/>
            <a:ahLst/>
            <a:cxnLst/>
            <a:rect l="l" t="t" r="r" b="b"/>
            <a:pathLst>
              <a:path w="0" h="10053828">
                <a:moveTo>
                  <a:pt x="0" y="0"/>
                </a:moveTo>
                <a:lnTo>
                  <a:pt x="0" y="100538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248461" y="301751"/>
            <a:ext cx="0" cy="10078211"/>
          </a:xfrm>
          <a:custGeom>
            <a:avLst/>
            <a:gdLst/>
            <a:ahLst/>
            <a:cxnLst/>
            <a:rect l="l" t="t" r="r" b="b"/>
            <a:pathLst>
              <a:path w="0" h="10078211">
                <a:moveTo>
                  <a:pt x="0" y="0"/>
                </a:moveTo>
                <a:lnTo>
                  <a:pt x="0" y="10078211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247826" y="33527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235634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10376916"/>
            <a:ext cx="24383" cy="6095"/>
          </a:xfrm>
          <a:custGeom>
            <a:avLst/>
            <a:gdLst/>
            <a:ahLst/>
            <a:cxnLst/>
            <a:rect l="l" t="t" r="r" b="b"/>
            <a:pathLst>
              <a:path w="24383" h="6095">
                <a:moveTo>
                  <a:pt x="0" y="3047"/>
                </a:moveTo>
                <a:lnTo>
                  <a:pt x="24383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10373867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9184" y="10361676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245095" y="10358627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617" y="808420"/>
            <a:ext cx="5914390" cy="15779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5308600">
              <a:lnSpc>
                <a:spcPct val="143600"/>
              </a:lnSpc>
              <a:tabLst>
                <a:tab pos="5610860" algn="l"/>
              </a:tabLst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65" b="1">
                <a:latin typeface="Arial"/>
                <a:cs typeface="Arial"/>
              </a:rPr>
              <a:t>ردا</a:t>
            </a:r>
            <a:r>
              <a:rPr dirty="0" smtClean="0" sz="1400" spc="-215" b="1">
                <a:latin typeface="Arial"/>
                <a:cs typeface="Arial"/>
              </a:rPr>
              <a:t>ص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 </a:t>
            </a:r>
            <a:r>
              <a:rPr dirty="0" smtClean="0" sz="1400" spc="-140" b="1">
                <a:latin typeface="Arial"/>
                <a:cs typeface="Arial"/>
              </a:rPr>
              <a:t>سسلاا</a:t>
            </a:r>
            <a:r>
              <a:rPr dirty="0" smtClean="0" sz="1400" spc="-140" b="1">
                <a:latin typeface="Arial"/>
                <a:cs typeface="Arial"/>
              </a:rPr>
              <a:t> </a:t>
            </a:r>
            <a:r>
              <a:rPr dirty="0" smtClean="0" sz="1400" spc="-60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ت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90" b="1">
                <a:latin typeface="Arial"/>
                <a:cs typeface="Arial"/>
              </a:rPr>
              <a:t>زلا</a:t>
            </a:r>
            <a:r>
              <a:rPr dirty="0" smtClean="0" sz="1400" spc="-90" b="1">
                <a:latin typeface="Arial"/>
                <a:cs typeface="Arial"/>
              </a:rPr>
              <a:t>ا 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ة</a:t>
            </a:r>
            <a:r>
              <a:rPr dirty="0" smtClean="0" sz="1400" spc="0" b="1">
                <a:latin typeface="Arial"/>
                <a:cs typeface="Arial"/>
              </a:rPr>
              <a:t>رادا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م</a:t>
            </a:r>
            <a:r>
              <a:rPr dirty="0" smtClean="0" sz="1400" spc="-175" b="1">
                <a:latin typeface="Arial"/>
                <a:cs typeface="Arial"/>
              </a:rPr>
              <a:t>يه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ب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-175" b="1">
                <a:latin typeface="Arial"/>
                <a:cs typeface="Arial"/>
              </a:rPr>
              <a:t>الله</a:t>
            </a:r>
            <a:r>
              <a:rPr dirty="0" smtClean="0" sz="1400" spc="-175" b="1">
                <a:latin typeface="Arial"/>
                <a:cs typeface="Arial"/>
              </a:rPr>
              <a:t>د</a:t>
            </a:r>
            <a:r>
              <a:rPr dirty="0" smtClean="0" sz="1400" spc="-270" b="1">
                <a:latin typeface="Arial"/>
                <a:cs typeface="Arial"/>
              </a:rPr>
              <a:t>بع</a:t>
            </a:r>
            <a:r>
              <a:rPr dirty="0" smtClean="0" sz="1400" spc="-270" b="1">
                <a:latin typeface="Arial"/>
                <a:cs typeface="Arial"/>
              </a:rPr>
              <a:t> </a:t>
            </a:r>
            <a:r>
              <a:rPr dirty="0" smtClean="0" sz="1400" spc="-50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د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85" b="1">
                <a:latin typeface="Arial"/>
                <a:cs typeface="Arial"/>
              </a:rPr>
              <a:t>خ</a:t>
            </a:r>
            <a:r>
              <a:rPr dirty="0" smtClean="0" sz="1400" spc="-85" b="1">
                <a:latin typeface="Arial"/>
                <a:cs typeface="Arial"/>
              </a:rPr>
              <a:t> </a:t>
            </a:r>
            <a:r>
              <a:rPr dirty="0" smtClean="0" sz="1400" spc="-5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ي</a:t>
            </a:r>
            <a:r>
              <a:rPr dirty="0" smtClean="0" sz="1400" spc="-254" b="1">
                <a:latin typeface="Arial"/>
                <a:cs typeface="Arial"/>
              </a:rPr>
              <a:t>واسيع</a:t>
            </a:r>
            <a:r>
              <a:rPr dirty="0" smtClean="0" sz="1400" spc="-22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دوو</a:t>
            </a:r>
            <a:r>
              <a:rPr dirty="0" smtClean="0" sz="1400" spc="-1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د </a:t>
            </a:r>
            <a:r>
              <a:rPr dirty="0" smtClean="0" sz="1400" spc="-50" b="1">
                <a:latin typeface="Arial"/>
                <a:cs typeface="Arial"/>
              </a:rPr>
              <a:t> </a:t>
            </a:r>
            <a:r>
              <a:rPr dirty="0" smtClean="0" sz="1400" spc="-170" b="1">
                <a:latin typeface="Arial"/>
                <a:cs typeface="Arial"/>
              </a:rPr>
              <a:t>مس</a:t>
            </a:r>
            <a:r>
              <a:rPr dirty="0" smtClean="0" sz="1400" spc="-70" b="1">
                <a:latin typeface="Arial"/>
                <a:cs typeface="Arial"/>
              </a:rPr>
              <a:t>ا</a:t>
            </a:r>
            <a:r>
              <a:rPr dirty="0" smtClean="0" sz="1400" spc="-440" b="1">
                <a:latin typeface="Arial"/>
                <a:cs typeface="Arial"/>
              </a:rPr>
              <a:t>ق</a:t>
            </a:r>
            <a:r>
              <a:rPr dirty="0" smtClean="0" sz="1400" spc="-440" b="1">
                <a:latin typeface="Arial"/>
                <a:cs typeface="Arial"/>
              </a:rPr>
              <a:t> </a:t>
            </a:r>
            <a:r>
              <a:rPr dirty="0" smtClean="0" sz="1400" spc="-45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ن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04" b="1">
                <a:latin typeface="Arial"/>
                <a:cs typeface="Arial"/>
              </a:rPr>
              <a:t>سغ</a:t>
            </a:r>
            <a:r>
              <a:rPr dirty="0" smtClean="0" sz="1400" spc="-204" b="1">
                <a:latin typeface="Arial"/>
                <a:cs typeface="Arial"/>
              </a:rPr>
              <a:t> 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145" b="1">
                <a:latin typeface="Arial"/>
                <a:cs typeface="Arial"/>
              </a:rPr>
              <a:t>لا</a:t>
            </a:r>
            <a:r>
              <a:rPr dirty="0" smtClean="0" sz="1400" spc="-2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	</a:t>
            </a:r>
            <a:r>
              <a:rPr dirty="0" smtClean="0" sz="1400" spc="0" b="1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12700" marR="243204" indent="1247775">
              <a:lnSpc>
                <a:spcPts val="2530"/>
              </a:lnSpc>
              <a:spcBef>
                <a:spcPts val="140"/>
              </a:spcBef>
              <a:tabLst>
                <a:tab pos="708025" algn="l"/>
                <a:tab pos="1294765" algn="l"/>
                <a:tab pos="1835785" algn="l"/>
                <a:tab pos="2145030" algn="l"/>
                <a:tab pos="2769235" algn="l"/>
                <a:tab pos="3297554" algn="l"/>
                <a:tab pos="3667760" algn="l"/>
                <a:tab pos="3877945" algn="l"/>
                <a:tab pos="4391025" algn="l"/>
                <a:tab pos="4879975" algn="l"/>
                <a:tab pos="5089525" algn="l"/>
                <a:tab pos="5610860" algn="l"/>
              </a:tabLst>
            </a:pPr>
            <a:r>
              <a:rPr dirty="0" smtClean="0" sz="1400" spc="-10" b="1">
                <a:latin typeface="Arial"/>
                <a:cs typeface="Arial"/>
              </a:rPr>
              <a:t>.</a:t>
            </a:r>
            <a:r>
              <a:rPr dirty="0" smtClean="0" sz="1400" spc="-5" b="1">
                <a:latin typeface="Calibri"/>
                <a:cs typeface="Calibri"/>
              </a:rPr>
              <a:t>611</a:t>
            </a:r>
            <a:r>
              <a:rPr dirty="0" smtClean="0" sz="1400" spc="0" b="1">
                <a:latin typeface="Calibri"/>
                <a:cs typeface="Calibri"/>
              </a:rPr>
              <a:t>2</a:t>
            </a:r>
            <a:r>
              <a:rPr dirty="0" smtClean="0" sz="1400" spc="75" b="1">
                <a:latin typeface="Calibri"/>
                <a:cs typeface="Calibri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50" b="1">
                <a:latin typeface="Arial"/>
                <a:cs typeface="Arial"/>
              </a:rPr>
              <a:t>ندرلاا</a:t>
            </a:r>
            <a:r>
              <a:rPr dirty="0" smtClean="0" sz="1400" spc="-50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ن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r>
              <a:rPr dirty="0" smtClean="0" sz="1400" spc="65" b="1">
                <a:latin typeface="Arial"/>
                <a:cs typeface="Arial"/>
              </a:rPr>
              <a:t>م</a:t>
            </a:r>
            <a:r>
              <a:rPr dirty="0" smtClean="0" sz="1400" spc="0" b="1">
                <a:latin typeface="Arial"/>
                <a:cs typeface="Arial"/>
              </a:rPr>
              <a:t>ع</a:t>
            </a:r>
            <a:r>
              <a:rPr dirty="0" smtClean="0" sz="1400" spc="-1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، </a:t>
            </a:r>
            <a:r>
              <a:rPr dirty="0" smtClean="0" sz="1400" spc="-120" b="1">
                <a:latin typeface="Arial"/>
                <a:cs typeface="Arial"/>
              </a:rPr>
              <a:t>ع</a:t>
            </a:r>
            <a:r>
              <a:rPr dirty="0" smtClean="0" sz="1400" spc="-320" b="1">
                <a:latin typeface="Arial"/>
                <a:cs typeface="Arial"/>
              </a:rPr>
              <a:t>ي</a:t>
            </a:r>
            <a:r>
              <a:rPr dirty="0" smtClean="0" sz="1400" spc="-220" b="1">
                <a:latin typeface="Arial"/>
                <a:cs typeface="Arial"/>
              </a:rPr>
              <a:t>ز</a:t>
            </a:r>
            <a:r>
              <a:rPr dirty="0" smtClean="0" sz="1400" spc="-270" b="1">
                <a:latin typeface="Arial"/>
                <a:cs typeface="Arial"/>
              </a:rPr>
              <a:t>وت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355" b="1">
                <a:latin typeface="Arial"/>
                <a:cs typeface="Arial"/>
              </a:rPr>
              <a:t>شنلل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04" b="1">
                <a:latin typeface="Arial"/>
                <a:cs typeface="Arial"/>
              </a:rPr>
              <a:t>يجه</a:t>
            </a:r>
            <a:r>
              <a:rPr dirty="0" smtClean="0" sz="1400" spc="-220" b="1">
                <a:latin typeface="Arial"/>
                <a:cs typeface="Arial"/>
              </a:rPr>
              <a:t>ن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راد،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Calibri"/>
                <a:cs typeface="Calibri"/>
              </a:rPr>
              <a:t>1</a:t>
            </a:r>
            <a:r>
              <a:rPr dirty="0" smtClean="0" sz="1400" spc="60" b="1">
                <a:latin typeface="Calibri"/>
                <a:cs typeface="Calibri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ط ،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290" b="1">
                <a:latin typeface="Arial"/>
                <a:cs typeface="Arial"/>
              </a:rPr>
              <a:t>تاقيب</a:t>
            </a:r>
            <a:r>
              <a:rPr dirty="0" smtClean="0" sz="1400" spc="-250" b="1">
                <a:latin typeface="Arial"/>
                <a:cs typeface="Arial"/>
              </a:rPr>
              <a:t>طتل</a:t>
            </a:r>
            <a:r>
              <a:rPr dirty="0" smtClean="0" sz="1400" spc="-114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535" b="1">
                <a:latin typeface="Arial"/>
                <a:cs typeface="Arial"/>
              </a:rPr>
              <a:t>ي</a:t>
            </a:r>
            <a:r>
              <a:rPr dirty="0" smtClean="0" sz="1400" spc="-470" b="1">
                <a:latin typeface="Arial"/>
                <a:cs typeface="Arial"/>
              </a:rPr>
              <a:t>قي</a:t>
            </a:r>
            <a:r>
              <a:rPr dirty="0" smtClean="0" sz="1400" spc="-10" b="1">
                <a:latin typeface="Arial"/>
                <a:cs typeface="Arial"/>
              </a:rPr>
              <a:t>و</a:t>
            </a:r>
            <a:r>
              <a:rPr dirty="0" smtClean="0" sz="1400" spc="-315" b="1">
                <a:latin typeface="Arial"/>
                <a:cs typeface="Arial"/>
              </a:rPr>
              <a:t>ستلا</a:t>
            </a:r>
            <a:r>
              <a:rPr dirty="0" smtClean="0" sz="1400" spc="-315" b="1">
                <a:latin typeface="Arial"/>
                <a:cs typeface="Arial"/>
              </a:rPr>
              <a:t>	</a:t>
            </a:r>
            <a:r>
              <a:rPr dirty="0" smtClean="0" sz="1400" spc="20" b="1">
                <a:latin typeface="Arial"/>
                <a:cs typeface="Arial"/>
              </a:rPr>
              <a:t>تام</a:t>
            </a:r>
            <a:r>
              <a:rPr dirty="0" smtClean="0" sz="1400" spc="10" b="1">
                <a:latin typeface="Arial"/>
                <a:cs typeface="Arial"/>
              </a:rPr>
              <a:t>ز</a:t>
            </a:r>
            <a:r>
              <a:rPr dirty="0" smtClean="0" sz="1400" spc="-90" b="1">
                <a:latin typeface="Arial"/>
                <a:cs typeface="Arial"/>
              </a:rPr>
              <a:t>لاا</a:t>
            </a:r>
            <a:r>
              <a:rPr dirty="0" smtClean="0" sz="1400" spc="-90" b="1">
                <a:latin typeface="Arial"/>
                <a:cs typeface="Arial"/>
              </a:rPr>
              <a:t>	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20" b="1">
                <a:latin typeface="Arial"/>
                <a:cs typeface="Arial"/>
              </a:rPr>
              <a:t>ج</a:t>
            </a:r>
            <a:r>
              <a:rPr dirty="0" smtClean="0" sz="1400" spc="-185" b="1">
                <a:latin typeface="Arial"/>
                <a:cs typeface="Arial"/>
              </a:rPr>
              <a:t>ل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90" b="1">
                <a:latin typeface="Arial"/>
                <a:cs typeface="Arial"/>
              </a:rPr>
              <a:t>عم</a:t>
            </a:r>
            <a:r>
              <a:rPr dirty="0" smtClean="0" sz="1400" spc="-90" b="1">
                <a:latin typeface="Arial"/>
                <a:cs typeface="Arial"/>
              </a:rPr>
              <a:t>	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640" b="1">
                <a:latin typeface="Arial"/>
                <a:cs typeface="Arial"/>
              </a:rPr>
              <a:t>ف</a:t>
            </a:r>
            <a:r>
              <a:rPr dirty="0" smtClean="0" sz="1400" spc="-640" b="1">
                <a:latin typeface="Arial"/>
                <a:cs typeface="Arial"/>
              </a:rPr>
              <a:t>	</a:t>
            </a:r>
            <a:r>
              <a:rPr dirty="0" smtClean="0" sz="1400" spc="-100" b="1">
                <a:latin typeface="Arial"/>
                <a:cs typeface="Arial"/>
              </a:rPr>
              <a:t>ي</a:t>
            </a:r>
            <a:r>
              <a:rPr dirty="0" smtClean="0" sz="1400" spc="-100" b="1">
                <a:latin typeface="Arial"/>
                <a:cs typeface="Arial"/>
              </a:rPr>
              <a:t>ع</a:t>
            </a:r>
            <a:r>
              <a:rPr dirty="0" smtClean="0" sz="1400" spc="-10" b="1">
                <a:latin typeface="Arial"/>
                <a:cs typeface="Arial"/>
              </a:rPr>
              <a:t>ا</a:t>
            </a:r>
            <a:r>
              <a:rPr dirty="0" smtClean="0" sz="1400" spc="-185" b="1">
                <a:latin typeface="Arial"/>
                <a:cs typeface="Arial"/>
              </a:rPr>
              <a:t>د</a:t>
            </a:r>
            <a:r>
              <a:rPr dirty="0" smtClean="0" sz="1400" spc="-360" b="1">
                <a:latin typeface="Arial"/>
                <a:cs typeface="Arial"/>
              </a:rPr>
              <a:t>ب</a:t>
            </a:r>
            <a:r>
              <a:rPr dirty="0" smtClean="0" sz="1400" spc="-90" b="1">
                <a:latin typeface="Arial"/>
                <a:cs typeface="Arial"/>
              </a:rPr>
              <a:t>لاا</a:t>
            </a:r>
            <a:r>
              <a:rPr dirty="0" smtClean="0" sz="1400" spc="-90" b="1">
                <a:latin typeface="Arial"/>
                <a:cs typeface="Arial"/>
              </a:rPr>
              <a:t>	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484" b="1">
                <a:latin typeface="Arial"/>
                <a:cs typeface="Arial"/>
              </a:rPr>
              <a:t>يكف</a:t>
            </a:r>
            <a:r>
              <a:rPr dirty="0" smtClean="0" sz="1400" spc="-48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	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10" b="1">
                <a:latin typeface="Arial"/>
                <a:cs typeface="Arial"/>
              </a:rPr>
              <a:t>و</a:t>
            </a:r>
            <a:r>
              <a:rPr dirty="0" smtClean="0" sz="1400" spc="0" b="1">
                <a:latin typeface="Arial"/>
                <a:cs typeface="Arial"/>
              </a:rPr>
              <a:t>د	</a:t>
            </a:r>
            <a:r>
              <a:rPr dirty="0" smtClean="0" sz="1400" spc="0" b="1">
                <a:latin typeface="Arial"/>
                <a:cs typeface="Arial"/>
              </a:rPr>
              <a:t>،	</a:t>
            </a:r>
            <a:r>
              <a:rPr dirty="0" smtClean="0" sz="1400" spc="15" b="1">
                <a:latin typeface="Arial"/>
                <a:cs typeface="Arial"/>
              </a:rPr>
              <a:t>ن</a:t>
            </a:r>
            <a:r>
              <a:rPr dirty="0" smtClean="0" sz="1400" spc="-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420" b="1">
                <a:latin typeface="Arial"/>
                <a:cs typeface="Arial"/>
              </a:rPr>
              <a:t>س</a:t>
            </a:r>
            <a:r>
              <a:rPr dirty="0" smtClean="0" sz="1400" spc="-420" b="1">
                <a:latin typeface="Arial"/>
                <a:cs typeface="Arial"/>
              </a:rPr>
              <a:t>	</a:t>
            </a:r>
            <a:r>
              <a:rPr dirty="0" smtClean="0" sz="1400" spc="15" b="1">
                <a:latin typeface="Arial"/>
                <a:cs typeface="Arial"/>
              </a:rPr>
              <a:t>ن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-380" b="1">
                <a:latin typeface="Arial"/>
                <a:cs typeface="Arial"/>
              </a:rPr>
              <a:t>ن</a:t>
            </a:r>
            <a:r>
              <a:rPr dirty="0" smtClean="0" sz="1400" spc="-380" b="1">
                <a:latin typeface="Arial"/>
                <a:cs typeface="Arial"/>
              </a:rPr>
              <a:t>	</a:t>
            </a:r>
            <a:r>
              <a:rPr dirty="0" smtClean="0" sz="1400" spc="-380" b="1">
                <a:latin typeface="Arial"/>
                <a:cs typeface="Arial"/>
              </a:rPr>
              <a:t>،	</a:t>
            </a:r>
            <a:r>
              <a:rPr dirty="0" smtClean="0" sz="1400" spc="-380" b="1">
                <a:latin typeface="Arial"/>
                <a:cs typeface="Arial"/>
              </a:rPr>
              <a:t>ق</a:t>
            </a:r>
            <a:r>
              <a:rPr dirty="0" smtClean="0" sz="1400" spc="10" b="1">
                <a:latin typeface="Arial"/>
                <a:cs typeface="Arial"/>
              </a:rPr>
              <a:t>د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420" b="1">
                <a:latin typeface="Arial"/>
                <a:cs typeface="Arial"/>
              </a:rPr>
              <a:t>ص</a:t>
            </a:r>
            <a:r>
              <a:rPr dirty="0" smtClean="0" sz="1400" spc="-420" b="1">
                <a:latin typeface="Arial"/>
                <a:cs typeface="Arial"/>
              </a:rPr>
              <a:t>	</a:t>
            </a:r>
            <a:r>
              <a:rPr dirty="0" smtClean="0" sz="1400" spc="-420" b="1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2"/>
              </a:spcBef>
            </a:pPr>
            <a:endParaRPr sz="500"/>
          </a:p>
          <a:p>
            <a:pPr marL="2443480">
              <a:lnSpc>
                <a:spcPct val="100000"/>
              </a:lnSpc>
            </a:pPr>
            <a:r>
              <a:rPr dirty="0" smtClean="0" sz="1400" b="1">
                <a:latin typeface="Calibri"/>
                <a:cs typeface="Calibri"/>
              </a:rPr>
              <a:t>h</a:t>
            </a:r>
            <a:r>
              <a:rPr dirty="0" smtClean="0" sz="1400" spc="5" b="1">
                <a:latin typeface="Calibri"/>
                <a:cs typeface="Calibri"/>
              </a:rPr>
              <a:t>t</a:t>
            </a:r>
            <a:r>
              <a:rPr dirty="0" smtClean="0" sz="1400" spc="-10" b="1">
                <a:latin typeface="Calibri"/>
                <a:cs typeface="Calibri"/>
              </a:rPr>
              <a:t>t</a:t>
            </a:r>
            <a:r>
              <a:rPr dirty="0" smtClean="0" sz="1400" spc="0" b="1">
                <a:latin typeface="Calibri"/>
                <a:cs typeface="Calibri"/>
              </a:rPr>
              <a:t>ps:</a:t>
            </a:r>
            <a:r>
              <a:rPr dirty="0" smtClean="0" sz="1400" spc="-10" b="1">
                <a:latin typeface="Calibri"/>
                <a:cs typeface="Calibri"/>
              </a:rPr>
              <a:t>/</a:t>
            </a:r>
            <a:r>
              <a:rPr dirty="0" smtClean="0" sz="1400" spc="0" b="1">
                <a:latin typeface="Calibri"/>
                <a:cs typeface="Calibri"/>
              </a:rPr>
              <a:t>/</a:t>
            </a:r>
            <a:r>
              <a:rPr dirty="0" smtClean="0" sz="1400" spc="-15" b="1">
                <a:latin typeface="Calibri"/>
                <a:cs typeface="Calibri"/>
              </a:rPr>
              <a:t>h</a:t>
            </a:r>
            <a:r>
              <a:rPr dirty="0" smtClean="0" sz="1400" spc="0" b="1">
                <a:latin typeface="Calibri"/>
                <a:cs typeface="Calibri"/>
              </a:rPr>
              <a:t>rd</a:t>
            </a:r>
            <a:r>
              <a:rPr dirty="0" smtClean="0" sz="1400" spc="-10" b="1">
                <a:latin typeface="Calibri"/>
                <a:cs typeface="Calibri"/>
              </a:rPr>
              <a:t>i</a:t>
            </a:r>
            <a:r>
              <a:rPr dirty="0" smtClean="0" sz="1400" spc="0" b="1">
                <a:latin typeface="Calibri"/>
                <a:cs typeface="Calibri"/>
              </a:rPr>
              <a:t>sc</a:t>
            </a:r>
            <a:r>
              <a:rPr dirty="0" smtClean="0" sz="1400" spc="-10" b="1">
                <a:latin typeface="Calibri"/>
                <a:cs typeface="Calibri"/>
              </a:rPr>
              <a:t>u</a:t>
            </a:r>
            <a:r>
              <a:rPr dirty="0" smtClean="0" sz="1400" spc="0" b="1">
                <a:latin typeface="Calibri"/>
                <a:cs typeface="Calibri"/>
              </a:rPr>
              <a:t>s</a:t>
            </a:r>
            <a:r>
              <a:rPr dirty="0" smtClean="0" sz="1400" spc="-5" b="1">
                <a:latin typeface="Calibri"/>
                <a:cs typeface="Calibri"/>
              </a:rPr>
              <a:t>s</a:t>
            </a:r>
            <a:r>
              <a:rPr dirty="0" smtClean="0" sz="1400" spc="0" b="1">
                <a:latin typeface="Calibri"/>
                <a:cs typeface="Calibri"/>
              </a:rPr>
              <a:t>io</a:t>
            </a:r>
            <a:r>
              <a:rPr dirty="0" smtClean="0" sz="1400" spc="-10" b="1">
                <a:latin typeface="Calibri"/>
                <a:cs typeface="Calibri"/>
              </a:rPr>
              <a:t>n</a:t>
            </a:r>
            <a:r>
              <a:rPr dirty="0" smtClean="0" sz="1400" spc="0" b="1">
                <a:latin typeface="Calibri"/>
                <a:cs typeface="Calibri"/>
              </a:rPr>
              <a:t>.com</a:t>
            </a:r>
            <a:r>
              <a:rPr dirty="0" smtClean="0" sz="1400" spc="-10" b="1">
                <a:latin typeface="Calibri"/>
                <a:cs typeface="Calibri"/>
              </a:rPr>
              <a:t>/</a:t>
            </a:r>
            <a:r>
              <a:rPr dirty="0" smtClean="0" sz="1400" spc="0" b="1">
                <a:latin typeface="Calibri"/>
                <a:cs typeface="Calibri"/>
              </a:rPr>
              <a:t>h</a:t>
            </a:r>
            <a:r>
              <a:rPr dirty="0" smtClean="0" sz="1400" spc="5" b="1">
                <a:latin typeface="Calibri"/>
                <a:cs typeface="Calibri"/>
              </a:rPr>
              <a:t>r</a:t>
            </a:r>
            <a:r>
              <a:rPr dirty="0" smtClean="0" sz="1400" spc="0" b="1">
                <a:latin typeface="Calibri"/>
                <a:cs typeface="Calibri"/>
              </a:rPr>
              <a:t>2</a:t>
            </a:r>
            <a:r>
              <a:rPr dirty="0" smtClean="0" sz="1400" spc="-10" b="1">
                <a:latin typeface="Calibri"/>
                <a:cs typeface="Calibri"/>
              </a:rPr>
              <a:t>3</a:t>
            </a:r>
            <a:r>
              <a:rPr dirty="0" smtClean="0" sz="1400" spc="0" b="1">
                <a:latin typeface="Calibri"/>
                <a:cs typeface="Calibri"/>
              </a:rPr>
              <a:t>0</a:t>
            </a:r>
            <a:r>
              <a:rPr dirty="0" smtClean="0" sz="1400" spc="-10" b="1">
                <a:latin typeface="Calibri"/>
                <a:cs typeface="Calibri"/>
              </a:rPr>
              <a:t>5</a:t>
            </a:r>
            <a:r>
              <a:rPr dirty="0" smtClean="0" sz="1400" spc="0" b="1">
                <a:latin typeface="Calibri"/>
                <a:cs typeface="Calibri"/>
              </a:rPr>
              <a:t>9</a:t>
            </a:r>
            <a:r>
              <a:rPr dirty="0" smtClean="0" sz="1400" spc="-10" b="1">
                <a:latin typeface="Calibri"/>
                <a:cs typeface="Calibri"/>
              </a:rPr>
              <a:t>.</a:t>
            </a:r>
            <a:r>
              <a:rPr dirty="0" smtClean="0" sz="1400" spc="0" b="1">
                <a:latin typeface="Calibri"/>
                <a:cs typeface="Calibri"/>
              </a:rPr>
              <a:t>h</a:t>
            </a:r>
            <a:r>
              <a:rPr dirty="0" smtClean="0" sz="1400" spc="5" b="1">
                <a:latin typeface="Calibri"/>
                <a:cs typeface="Calibri"/>
              </a:rPr>
              <a:t>t</a:t>
            </a:r>
            <a:r>
              <a:rPr dirty="0" smtClean="0" sz="1400" spc="-5" b="1">
                <a:latin typeface="Calibri"/>
                <a:cs typeface="Calibri"/>
              </a:rPr>
              <a:t>m</a:t>
            </a:r>
            <a:r>
              <a:rPr dirty="0" smtClean="0" sz="1400" spc="-10" b="1">
                <a:latin typeface="Calibri"/>
                <a:cs typeface="Calibri"/>
              </a:rPr>
              <a:t>l</a:t>
            </a:r>
            <a:r>
              <a:rPr dirty="0" smtClean="0" sz="1400" spc="0" b="1">
                <a:latin typeface="Arial"/>
                <a:cs typeface="Arial"/>
              </a:rPr>
              <a:t>،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39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45095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26807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1"/>
            <a:ext cx="0" cy="10090404"/>
          </a:xfrm>
          <a:custGeom>
            <a:avLst/>
            <a:gdLst/>
            <a:ahLst/>
            <a:cxnLst/>
            <a:rect l="l" t="t" r="r" b="b"/>
            <a:pathLst>
              <a:path w="0" h="10090404">
                <a:moveTo>
                  <a:pt x="0" y="0"/>
                </a:moveTo>
                <a:lnTo>
                  <a:pt x="0" y="1009040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10066020"/>
          </a:xfrm>
          <a:custGeom>
            <a:avLst/>
            <a:gdLst/>
            <a:ahLst/>
            <a:cxnLst/>
            <a:rect l="l" t="t" r="r" b="b"/>
            <a:pathLst>
              <a:path w="0" h="10066020">
                <a:moveTo>
                  <a:pt x="0" y="0"/>
                </a:moveTo>
                <a:lnTo>
                  <a:pt x="0" y="100660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39"/>
            <a:ext cx="0" cy="10053828"/>
          </a:xfrm>
          <a:custGeom>
            <a:avLst/>
            <a:gdLst/>
            <a:ahLst/>
            <a:cxnLst/>
            <a:rect l="l" t="t" r="r" b="b"/>
            <a:pathLst>
              <a:path w="0" h="10053828">
                <a:moveTo>
                  <a:pt x="0" y="0"/>
                </a:moveTo>
                <a:lnTo>
                  <a:pt x="0" y="100538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79"/>
            <a:ext cx="0" cy="10023348"/>
          </a:xfrm>
          <a:custGeom>
            <a:avLst/>
            <a:gdLst/>
            <a:ahLst/>
            <a:cxnLst/>
            <a:rect l="l" t="t" r="r" b="b"/>
            <a:pathLst>
              <a:path w="0" h="10023348">
                <a:moveTo>
                  <a:pt x="0" y="0"/>
                </a:moveTo>
                <a:lnTo>
                  <a:pt x="0" y="100233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48461" y="301751"/>
            <a:ext cx="0" cy="10078211"/>
          </a:xfrm>
          <a:custGeom>
            <a:avLst/>
            <a:gdLst/>
            <a:ahLst/>
            <a:cxnLst/>
            <a:rect l="l" t="t" r="r" b="b"/>
            <a:pathLst>
              <a:path w="0" h="10078211">
                <a:moveTo>
                  <a:pt x="0" y="0"/>
                </a:moveTo>
                <a:lnTo>
                  <a:pt x="0" y="10078211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239317" y="316991"/>
            <a:ext cx="0" cy="10078212"/>
          </a:xfrm>
          <a:custGeom>
            <a:avLst/>
            <a:gdLst/>
            <a:ahLst/>
            <a:cxnLst/>
            <a:rect l="l" t="t" r="r" b="b"/>
            <a:pathLst>
              <a:path w="0" h="10078212">
                <a:moveTo>
                  <a:pt x="0" y="0"/>
                </a:moveTo>
                <a:lnTo>
                  <a:pt x="0" y="10078212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47826" y="33527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33221" y="320039"/>
            <a:ext cx="0" cy="10056875"/>
          </a:xfrm>
          <a:custGeom>
            <a:avLst/>
            <a:gdLst/>
            <a:ahLst/>
            <a:cxnLst/>
            <a:rect l="l" t="t" r="r" b="b"/>
            <a:pathLst>
              <a:path w="0" h="10056875">
                <a:moveTo>
                  <a:pt x="0" y="0"/>
                </a:moveTo>
                <a:lnTo>
                  <a:pt x="0" y="10056875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35634" y="313943"/>
            <a:ext cx="0" cy="10044683"/>
          </a:xfrm>
          <a:custGeom>
            <a:avLst/>
            <a:gdLst/>
            <a:ahLst/>
            <a:cxnLst/>
            <a:rect l="l" t="t" r="r" b="b"/>
            <a:pathLst>
              <a:path w="0" h="10044683">
                <a:moveTo>
                  <a:pt x="0" y="0"/>
                </a:moveTo>
                <a:lnTo>
                  <a:pt x="0" y="10044683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10386059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10376916"/>
            <a:ext cx="24383" cy="6095"/>
          </a:xfrm>
          <a:custGeom>
            <a:avLst/>
            <a:gdLst/>
            <a:ahLst/>
            <a:cxnLst/>
            <a:rect l="l" t="t" r="r" b="b"/>
            <a:pathLst>
              <a:path w="24383" h="6095">
                <a:moveTo>
                  <a:pt x="0" y="3047"/>
                </a:moveTo>
                <a:lnTo>
                  <a:pt x="24383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10373867"/>
            <a:ext cx="6928104" cy="0"/>
          </a:xfrm>
          <a:custGeom>
            <a:avLst/>
            <a:gdLst/>
            <a:ahLst/>
            <a:cxnLst/>
            <a:rect l="l" t="t" r="r" b="b"/>
            <a:pathLst>
              <a:path w="6928104" h="0">
                <a:moveTo>
                  <a:pt x="0" y="0"/>
                </a:moveTo>
                <a:lnTo>
                  <a:pt x="692810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10364723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10361676"/>
            <a:ext cx="6903720" cy="0"/>
          </a:xfrm>
          <a:custGeom>
            <a:avLst/>
            <a:gdLst/>
            <a:ahLst/>
            <a:cxnLst/>
            <a:rect l="l" t="t" r="r" b="b"/>
            <a:pathLst>
              <a:path w="6903720" h="0">
                <a:moveTo>
                  <a:pt x="0" y="0"/>
                </a:moveTo>
                <a:lnTo>
                  <a:pt x="69037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245095" y="10358627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232904" y="10358627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Ayat A.K.H.</dc:creator>
  <dcterms:created xsi:type="dcterms:W3CDTF">2019-01-26T20:55:16Z</dcterms:created>
  <dcterms:modified xsi:type="dcterms:W3CDTF">2019-01-26T20:55:16Z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