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070" y="3314954"/>
            <a:ext cx="6426803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141" y="5988304"/>
            <a:ext cx="5292661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047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3886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047" y="427735"/>
            <a:ext cx="6804850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047" y="2459482"/>
            <a:ext cx="6804850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0721" y="9944862"/>
            <a:ext cx="2419502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047" y="9944862"/>
            <a:ext cx="1739017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3880" y="9944862"/>
            <a:ext cx="1739017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2183" y="713993"/>
            <a:ext cx="5301615" cy="30283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576070" marR="1446530" indent="-129539">
              <a:lnSpc>
                <a:spcPct val="160000"/>
              </a:lnSpc>
            </a:pPr>
            <a:r>
              <a:rPr dirty="0" smtClean="0" sz="2000" spc="5" b="1">
                <a:latin typeface="Times New Roman"/>
                <a:cs typeface="Times New Roman"/>
              </a:rPr>
              <a:t>ن</a:t>
            </a:r>
            <a:r>
              <a:rPr dirty="0" smtClean="0" sz="2000" spc="-160" b="1">
                <a:latin typeface="Times New Roman"/>
                <a:cs typeface="Times New Roman"/>
              </a:rPr>
              <a:t>ان</a:t>
            </a:r>
            <a:r>
              <a:rPr dirty="0" smtClean="0" sz="2000" spc="-200" b="1">
                <a:latin typeface="Times New Roman"/>
                <a:cs typeface="Times New Roman"/>
              </a:rPr>
              <a:t>و</a:t>
            </a:r>
            <a:r>
              <a:rPr dirty="0" smtClean="0" sz="2000" spc="-395" b="1">
                <a:latin typeface="Times New Roman"/>
                <a:cs typeface="Times New Roman"/>
              </a:rPr>
              <a:t>يلا</a:t>
            </a:r>
            <a:r>
              <a:rPr dirty="0" smtClean="0" sz="2000" spc="-5" b="1">
                <a:latin typeface="Times New Roman"/>
                <a:cs typeface="Times New Roman"/>
              </a:rPr>
              <a:t> </a:t>
            </a:r>
            <a:r>
              <a:rPr dirty="0" smtClean="0" sz="2000" spc="75" b="1">
                <a:latin typeface="Times New Roman"/>
                <a:cs typeface="Times New Roman"/>
              </a:rPr>
              <a:t>ةم</a:t>
            </a:r>
            <a:r>
              <a:rPr dirty="0" smtClean="0" sz="2000" spc="85" b="1">
                <a:latin typeface="Times New Roman"/>
                <a:cs typeface="Times New Roman"/>
              </a:rPr>
              <a:t>ز</a:t>
            </a:r>
            <a:r>
              <a:rPr dirty="0" smtClean="0" sz="2000" spc="0" b="1">
                <a:latin typeface="Times New Roman"/>
                <a:cs typeface="Times New Roman"/>
              </a:rPr>
              <a:t>ا نع</a:t>
            </a:r>
            <a:r>
              <a:rPr dirty="0" smtClean="0" sz="2000" spc="-10" b="1">
                <a:latin typeface="Times New Roman"/>
                <a:cs typeface="Times New Roman"/>
              </a:rPr>
              <a:t> </a:t>
            </a:r>
            <a:r>
              <a:rPr dirty="0" smtClean="0" sz="2000" spc="-204" b="1">
                <a:latin typeface="Times New Roman"/>
                <a:cs typeface="Times New Roman"/>
              </a:rPr>
              <a:t>ةيسارد</a:t>
            </a:r>
            <a:r>
              <a:rPr dirty="0" smtClean="0" sz="2000" spc="-10" b="1">
                <a:latin typeface="Times New Roman"/>
                <a:cs typeface="Times New Roman"/>
              </a:rPr>
              <a:t> </a:t>
            </a:r>
            <a:r>
              <a:rPr dirty="0" smtClean="0" sz="2000" spc="-100" b="1">
                <a:latin typeface="Times New Roman"/>
                <a:cs typeface="Times New Roman"/>
              </a:rPr>
              <a:t>ةلاح</a:t>
            </a:r>
            <a:r>
              <a:rPr dirty="0" smtClean="0" sz="2000" spc="-60" b="1">
                <a:latin typeface="Times New Roman"/>
                <a:cs typeface="Times New Roman"/>
              </a:rPr>
              <a:t> </a:t>
            </a:r>
            <a:r>
              <a:rPr dirty="0" smtClean="0" sz="2000" spc="-140" b="1">
                <a:latin typeface="Times New Roman"/>
                <a:cs typeface="Times New Roman"/>
              </a:rPr>
              <a:t>ي</a:t>
            </a:r>
            <a:r>
              <a:rPr dirty="0" smtClean="0" sz="2000" spc="-605" b="1">
                <a:latin typeface="Times New Roman"/>
                <a:cs typeface="Times New Roman"/>
              </a:rPr>
              <a:t>عي</a:t>
            </a:r>
            <a:r>
              <a:rPr dirty="0" smtClean="0" sz="2000" spc="-675" b="1">
                <a:latin typeface="Times New Roman"/>
                <a:cs typeface="Times New Roman"/>
              </a:rPr>
              <a:t>ب</a:t>
            </a:r>
            <a:r>
              <a:rPr dirty="0" smtClean="0" sz="2000" spc="-150" b="1">
                <a:latin typeface="Times New Roman"/>
                <a:cs typeface="Times New Roman"/>
              </a:rPr>
              <a:t>رلا</a:t>
            </a:r>
            <a:r>
              <a:rPr dirty="0" smtClean="0" sz="2000" spc="-10" b="1">
                <a:latin typeface="Times New Roman"/>
                <a:cs typeface="Times New Roman"/>
              </a:rPr>
              <a:t> </a:t>
            </a:r>
            <a:r>
              <a:rPr dirty="0" smtClean="0" sz="2000" spc="-185" b="1">
                <a:latin typeface="Times New Roman"/>
                <a:cs typeface="Times New Roman"/>
              </a:rPr>
              <a:t>سابع</a:t>
            </a:r>
            <a:r>
              <a:rPr dirty="0" smtClean="0" sz="2000" spc="-5" b="1">
                <a:latin typeface="Times New Roman"/>
                <a:cs typeface="Times New Roman"/>
              </a:rPr>
              <a:t> </a:t>
            </a:r>
            <a:r>
              <a:rPr dirty="0" smtClean="0" sz="2000" spc="-190" b="1">
                <a:latin typeface="Times New Roman"/>
                <a:cs typeface="Times New Roman"/>
              </a:rPr>
              <a:t>ةي</a:t>
            </a:r>
            <a:r>
              <a:rPr dirty="0" smtClean="0" sz="2000" spc="-150" b="1">
                <a:latin typeface="Times New Roman"/>
                <a:cs typeface="Times New Roman"/>
              </a:rPr>
              <a:t>م</a:t>
            </a:r>
            <a:r>
              <a:rPr dirty="0" smtClean="0" sz="2000" spc="-595" b="1">
                <a:latin typeface="Times New Roman"/>
                <a:cs typeface="Times New Roman"/>
              </a:rPr>
              <a:t>س</a:t>
            </a:r>
            <a:r>
              <a:rPr dirty="0" smtClean="0" sz="2000" spc="-595" b="1">
                <a:latin typeface="Times New Roman"/>
                <a:cs typeface="Times New Roman"/>
              </a:rPr>
              <a:t> .د.م.أ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18"/>
              </a:spcBef>
            </a:pPr>
            <a:endParaRPr sz="8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algn="r" marR="13335">
              <a:lnSpc>
                <a:spcPct val="100000"/>
              </a:lnSpc>
            </a:pPr>
            <a:r>
              <a:rPr dirty="0" smtClean="0" sz="1400" spc="90" b="1">
                <a:latin typeface="Simplified Arabic"/>
                <a:cs typeface="Simplified Arabic"/>
              </a:rPr>
              <a:t>ة</a:t>
            </a:r>
            <a:r>
              <a:rPr dirty="0" smtClean="0" sz="1400" spc="65" b="1">
                <a:latin typeface="Simplified Arabic"/>
                <a:cs typeface="Simplified Arabic"/>
              </a:rPr>
              <a:t>م</a:t>
            </a:r>
            <a:r>
              <a:rPr dirty="0" smtClean="0" sz="1400" spc="-114" b="1">
                <a:latin typeface="Simplified Arabic"/>
                <a:cs typeface="Simplified Arabic"/>
              </a:rPr>
              <a:t>دقم</a:t>
            </a:r>
            <a:endParaRPr sz="1400">
              <a:latin typeface="Simplified Arabic"/>
              <a:cs typeface="Simplified Arabic"/>
            </a:endParaRPr>
          </a:p>
          <a:p>
            <a:pPr>
              <a:lnSpc>
                <a:spcPts val="1300"/>
              </a:lnSpc>
              <a:spcBef>
                <a:spcPts val="71"/>
              </a:spcBef>
            </a:pPr>
            <a:endParaRPr sz="1300"/>
          </a:p>
          <a:p>
            <a:pPr algn="r" marL="12700" marR="12700" indent="0">
              <a:lnSpc>
                <a:spcPct val="149100"/>
              </a:lnSpc>
            </a:pPr>
            <a:r>
              <a:rPr dirty="0" smtClean="0" sz="1400" spc="114">
                <a:latin typeface="Simplified Arabic"/>
                <a:cs typeface="Simplified Arabic"/>
              </a:rPr>
              <a:t>ة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409">
                <a:latin typeface="Simplified Arabic"/>
                <a:cs typeface="Simplified Arabic"/>
              </a:rPr>
              <a:t>ن</a:t>
            </a:r>
            <a:r>
              <a:rPr dirty="0" smtClean="0" sz="1400" spc="-105">
                <a:latin typeface="Simplified Arabic"/>
                <a:cs typeface="Simplified Arabic"/>
              </a:rPr>
              <a:t>ا</a:t>
            </a:r>
            <a:r>
              <a:rPr dirty="0" smtClean="0" sz="1400" spc="-355">
                <a:latin typeface="Simplified Arabic"/>
                <a:cs typeface="Simplified Arabic"/>
              </a:rPr>
              <a:t>ن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145">
                <a:latin typeface="Simplified Arabic"/>
                <a:cs typeface="Simplified Arabic"/>
              </a:rPr>
              <a:t> </a:t>
            </a:r>
            <a:r>
              <a:rPr dirty="0" smtClean="0" sz="1400" spc="90">
                <a:latin typeface="Simplified Arabic"/>
                <a:cs typeface="Simplified Arabic"/>
              </a:rPr>
              <a:t>ة</a:t>
            </a:r>
            <a:r>
              <a:rPr dirty="0" smtClean="0" sz="1400" spc="10">
                <a:latin typeface="Simplified Arabic"/>
                <a:cs typeface="Simplified Arabic"/>
              </a:rPr>
              <a:t>م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195">
                <a:latin typeface="Simplified Arabic"/>
                <a:cs typeface="Simplified Arabic"/>
              </a:rPr>
              <a:t>كحلا</a:t>
            </a:r>
            <a:r>
              <a:rPr dirty="0" smtClean="0" sz="1400" spc="14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ت</a:t>
            </a:r>
            <a:r>
              <a:rPr dirty="0" smtClean="0" sz="1400" spc="-975">
                <a:latin typeface="Simplified Arabic"/>
                <a:cs typeface="Simplified Arabic"/>
              </a:rPr>
              <a:t>ف</a:t>
            </a:r>
            <a:r>
              <a:rPr dirty="0" smtClean="0" sz="1400" spc="-240">
                <a:latin typeface="Simplified Arabic"/>
                <a:cs typeface="Simplified Arabic"/>
              </a:rPr>
              <a:t>رت</a:t>
            </a:r>
            <a:r>
              <a:rPr dirty="0" smtClean="0" sz="1400" spc="-210">
                <a:latin typeface="Simplified Arabic"/>
                <a:cs typeface="Simplified Arabic"/>
              </a:rPr>
              <a:t>ع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150">
                <a:latin typeface="Simplified Arabic"/>
                <a:cs typeface="Simplified Arabic"/>
              </a:rPr>
              <a:t> </a:t>
            </a:r>
            <a:r>
              <a:rPr dirty="0" smtClean="0" sz="1400" spc="-70">
                <a:latin typeface="Simplified Arabic"/>
                <a:cs typeface="Simplified Arabic"/>
              </a:rPr>
              <a:t>امدنع</a:t>
            </a:r>
            <a:r>
              <a:rPr dirty="0" smtClean="0" sz="1400" spc="14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،</a:t>
            </a:r>
            <a:r>
              <a:rPr dirty="0" smtClean="0" sz="1400" spc="15">
                <a:latin typeface="Simplified Arabic"/>
                <a:cs typeface="Simplified Arabic"/>
              </a:rPr>
              <a:t>م</a:t>
            </a:r>
            <a:r>
              <a:rPr dirty="0" smtClean="0" sz="1400" spc="-10">
                <a:latin typeface="Simplified Arabic"/>
                <a:cs typeface="Simplified Arabic"/>
              </a:rPr>
              <a:t>9</a:t>
            </a:r>
            <a:r>
              <a:rPr dirty="0" smtClean="0" sz="1400" spc="-10">
                <a:latin typeface="Simplified Arabic"/>
                <a:cs typeface="Simplified Arabic"/>
              </a:rPr>
              <a:t>0</a:t>
            </a:r>
            <a:r>
              <a:rPr dirty="0" smtClean="0" sz="1400" spc="0">
                <a:latin typeface="Simplified Arabic"/>
                <a:cs typeface="Simplified Arabic"/>
              </a:rPr>
              <a:t>02</a:t>
            </a:r>
            <a:r>
              <a:rPr dirty="0" smtClean="0" sz="1400" spc="15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م</a:t>
            </a:r>
            <a:r>
              <a:rPr dirty="0" smtClean="0" sz="1400" spc="-200">
                <a:latin typeface="Simplified Arabic"/>
                <a:cs typeface="Simplified Arabic"/>
              </a:rPr>
              <a:t>اعل</a:t>
            </a:r>
            <a:r>
              <a:rPr dirty="0" smtClean="0" sz="1400" spc="15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)</a:t>
            </a:r>
            <a:r>
              <a:rPr dirty="0" smtClean="0" sz="1400" spc="-10">
                <a:latin typeface="Simplified Arabic"/>
                <a:cs typeface="Simplified Arabic"/>
              </a:rPr>
              <a:t>ر</a:t>
            </a:r>
            <a:r>
              <a:rPr dirty="0" smtClean="0" sz="1400" spc="-755">
                <a:latin typeface="Simplified Arabic"/>
                <a:cs typeface="Simplified Arabic"/>
              </a:rPr>
              <a:t>ب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-100">
                <a:latin typeface="Simplified Arabic"/>
                <a:cs typeface="Simplified Arabic"/>
              </a:rPr>
              <a:t>كأ(</a:t>
            </a:r>
            <a:r>
              <a:rPr dirty="0" smtClean="0" sz="1400" spc="145">
                <a:latin typeface="Simplified Arabic"/>
                <a:cs typeface="Simplified Arabic"/>
              </a:rPr>
              <a:t> </a:t>
            </a:r>
            <a:r>
              <a:rPr dirty="0" smtClean="0" sz="1400" spc="-100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70">
                <a:latin typeface="Simplified Arabic"/>
                <a:cs typeface="Simplified Arabic"/>
              </a:rPr>
              <a:t>ل</a:t>
            </a:r>
            <a:r>
              <a:rPr dirty="0" smtClean="0" sz="1400" spc="-80">
                <a:latin typeface="Simplified Arabic"/>
                <a:cs typeface="Simplified Arabic"/>
              </a:rPr>
              <a:t>أ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15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-805">
                <a:latin typeface="Simplified Arabic"/>
                <a:cs typeface="Simplified Arabic"/>
              </a:rPr>
              <a:t>ي</a:t>
            </a:r>
            <a:r>
              <a:rPr dirty="0" smtClean="0" sz="1400" spc="-360">
                <a:latin typeface="Simplified Arabic"/>
                <a:cs typeface="Simplified Arabic"/>
              </a:rPr>
              <a:t>رشت</a:t>
            </a:r>
            <a:r>
              <a:rPr dirty="0" smtClean="0" sz="1400" spc="140">
                <a:latin typeface="Simplified Arabic"/>
                <a:cs typeface="Simplified Arabic"/>
              </a:rPr>
              <a:t> </a:t>
            </a:r>
            <a:r>
              <a:rPr dirty="0" smtClean="0" sz="1400" spc="-400">
                <a:latin typeface="Simplified Arabic"/>
                <a:cs typeface="Simplified Arabic"/>
              </a:rPr>
              <a:t>يف</a:t>
            </a:r>
            <a:r>
              <a:rPr dirty="0" smtClean="0" sz="1400" spc="15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-105">
                <a:latin typeface="Simplified Arabic"/>
                <a:cs typeface="Simplified Arabic"/>
              </a:rPr>
              <a:t>ا</a:t>
            </a:r>
            <a:r>
              <a:rPr dirty="0" smtClean="0" sz="1400" spc="-355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145">
                <a:latin typeface="Simplified Arabic"/>
                <a:cs typeface="Simplified Arabic"/>
              </a:rPr>
              <a:t> </a:t>
            </a:r>
            <a:r>
              <a:rPr dirty="0" smtClean="0" sz="1400" spc="130">
                <a:latin typeface="Simplified Arabic"/>
                <a:cs typeface="Simplified Arabic"/>
              </a:rPr>
              <a:t>ة</a:t>
            </a:r>
            <a:r>
              <a:rPr dirty="0" smtClean="0" sz="1400" spc="-165">
                <a:latin typeface="Simplified Arabic"/>
                <a:cs typeface="Simplified Arabic"/>
              </a:rPr>
              <a:t>م</a:t>
            </a:r>
            <a:r>
              <a:rPr dirty="0" smtClean="0" sz="1400" spc="0">
                <a:latin typeface="Simplified Arabic"/>
                <a:cs typeface="Simplified Arabic"/>
              </a:rPr>
              <a:t>زأ</a:t>
            </a:r>
            <a:r>
              <a:rPr dirty="0" smtClean="0" sz="1400" spc="14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ت</a:t>
            </a:r>
            <a:r>
              <a:rPr dirty="0" smtClean="0" sz="1400" spc="0">
                <a:latin typeface="Simplified Arabic"/>
                <a:cs typeface="Simplified Arabic"/>
              </a:rPr>
              <a:t>أ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-295">
                <a:latin typeface="Simplified Arabic"/>
                <a:cs typeface="Simplified Arabic"/>
              </a:rPr>
              <a:t> </a:t>
            </a:r>
            <a:r>
              <a:rPr dirty="0" smtClean="0" sz="1400" spc="-85">
                <a:latin typeface="Simplified Arabic"/>
                <a:cs typeface="Simplified Arabic"/>
              </a:rPr>
              <a:t>ي</a:t>
            </a:r>
            <a:r>
              <a:rPr dirty="0" smtClean="0" sz="1400" spc="-730">
                <a:latin typeface="Simplified Arabic"/>
                <a:cs typeface="Simplified Arabic"/>
              </a:rPr>
              <a:t>ف</a:t>
            </a:r>
            <a:r>
              <a:rPr dirty="0" smtClean="0" sz="1400" spc="-55">
                <a:latin typeface="Simplified Arabic"/>
                <a:cs typeface="Simplified Arabic"/>
              </a:rPr>
              <a:t> </a:t>
            </a:r>
            <a:r>
              <a:rPr dirty="0" smtClean="0" sz="1400" spc="-25">
                <a:latin typeface="Simplified Arabic"/>
                <a:cs typeface="Simplified Arabic"/>
              </a:rPr>
              <a:t>زجع</a:t>
            </a:r>
            <a:r>
              <a:rPr dirty="0" smtClean="0" sz="1400" spc="-3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-50">
                <a:latin typeface="Simplified Arabic"/>
                <a:cs typeface="Simplified Arabic"/>
              </a:rPr>
              <a:t> </a:t>
            </a:r>
            <a:r>
              <a:rPr dirty="0" smtClean="0" sz="1400" spc="-260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ن</a:t>
            </a:r>
            <a:r>
              <a:rPr dirty="0" smtClean="0" sz="1400" spc="-50">
                <a:latin typeface="Simplified Arabic"/>
                <a:cs typeface="Simplified Arabic"/>
              </a:rPr>
              <a:t>ا</a:t>
            </a:r>
            <a:r>
              <a:rPr dirty="0" smtClean="0" sz="1400" spc="-145">
                <a:latin typeface="Simplified Arabic"/>
                <a:cs typeface="Simplified Arabic"/>
              </a:rPr>
              <a:t>ع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-35">
                <a:latin typeface="Simplified Arabic"/>
                <a:cs typeface="Simplified Arabic"/>
              </a:rPr>
              <a:t> 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290">
                <a:latin typeface="Simplified Arabic"/>
                <a:cs typeface="Simplified Arabic"/>
              </a:rPr>
              <a:t>ي</a:t>
            </a:r>
            <a:r>
              <a:rPr dirty="0" smtClean="0" sz="1400" spc="-434">
                <a:latin typeface="Simplified Arabic"/>
                <a:cs typeface="Simplified Arabic"/>
              </a:rPr>
              <a:t>ل</a:t>
            </a:r>
            <a:r>
              <a:rPr dirty="0" smtClean="0" sz="1400" spc="-110">
                <a:latin typeface="Simplified Arabic"/>
                <a:cs typeface="Simplified Arabic"/>
              </a:rPr>
              <a:t>احلا</a:t>
            </a:r>
            <a:r>
              <a:rPr dirty="0" smtClean="0" sz="1400" spc="-40">
                <a:latin typeface="Simplified Arabic"/>
                <a:cs typeface="Simplified Arabic"/>
              </a:rPr>
              <a:t> </a:t>
            </a:r>
            <a:r>
              <a:rPr dirty="0" smtClean="0" sz="1400" spc="90">
                <a:latin typeface="Simplified Arabic"/>
                <a:cs typeface="Simplified Arabic"/>
              </a:rPr>
              <a:t>ة</a:t>
            </a:r>
            <a:r>
              <a:rPr dirty="0" smtClean="0" sz="1400" spc="10">
                <a:latin typeface="Simplified Arabic"/>
                <a:cs typeface="Simplified Arabic"/>
              </a:rPr>
              <a:t>م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310">
                <a:latin typeface="Simplified Arabic"/>
                <a:cs typeface="Simplified Arabic"/>
              </a:rPr>
              <a:t>ك</a:t>
            </a:r>
            <a:r>
              <a:rPr dirty="0" smtClean="0" sz="1400" spc="-155">
                <a:latin typeface="Simplified Arabic"/>
                <a:cs typeface="Simplified Arabic"/>
              </a:rPr>
              <a:t>حلا</a:t>
            </a:r>
            <a:r>
              <a:rPr dirty="0" smtClean="0" sz="1400" spc="-4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-210">
                <a:latin typeface="Simplified Arabic"/>
                <a:cs typeface="Simplified Arabic"/>
              </a:rPr>
              <a:t>أ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35">
                <a:latin typeface="Simplified Arabic"/>
                <a:cs typeface="Simplified Arabic"/>
              </a:rPr>
              <a:t> </a:t>
            </a:r>
            <a:r>
              <a:rPr dirty="0" smtClean="0" sz="1400" spc="-20">
                <a:latin typeface="Simplified Arabic"/>
                <a:cs typeface="Simplified Arabic"/>
              </a:rPr>
              <a:t>،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290">
                <a:latin typeface="Simplified Arabic"/>
                <a:cs typeface="Simplified Arabic"/>
              </a:rPr>
              <a:t>ي</a:t>
            </a:r>
            <a:r>
              <a:rPr dirty="0" smtClean="0" sz="1400" spc="-35">
                <a:latin typeface="Simplified Arabic"/>
                <a:cs typeface="Simplified Arabic"/>
              </a:rPr>
              <a:t>م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290">
                <a:latin typeface="Simplified Arabic"/>
                <a:cs typeface="Simplified Arabic"/>
              </a:rPr>
              <a:t>قلا</a:t>
            </a:r>
            <a:r>
              <a:rPr dirty="0" smtClean="0" sz="1400" spc="-4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ت</a:t>
            </a:r>
            <a:r>
              <a:rPr dirty="0" smtClean="0" sz="1400" spc="-145">
                <a:latin typeface="Simplified Arabic"/>
                <a:cs typeface="Simplified Arabic"/>
              </a:rPr>
              <a:t>ا</a:t>
            </a:r>
            <a:r>
              <a:rPr dirty="0" smtClean="0" sz="1400" spc="-484">
                <a:latin typeface="Simplified Arabic"/>
                <a:cs typeface="Simplified Arabic"/>
              </a:rPr>
              <a:t>ب</a:t>
            </a:r>
            <a:r>
              <a:rPr dirty="0" smtClean="0" sz="1400" spc="-170">
                <a:latin typeface="Simplified Arabic"/>
                <a:cs typeface="Simplified Arabic"/>
              </a:rPr>
              <a:t>اسحلا</a:t>
            </a:r>
            <a:r>
              <a:rPr dirty="0" smtClean="0" sz="1400" spc="-4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ت</a:t>
            </a:r>
            <a:r>
              <a:rPr dirty="0" smtClean="0" sz="1400" spc="-740">
                <a:latin typeface="Simplified Arabic"/>
                <a:cs typeface="Simplified Arabic"/>
              </a:rPr>
              <a:t>ف</a:t>
            </a:r>
            <a:r>
              <a:rPr dirty="0" smtClean="0" sz="1400" spc="-790">
                <a:latin typeface="Simplified Arabic"/>
                <a:cs typeface="Simplified Arabic"/>
              </a:rPr>
              <a:t>ي</a:t>
            </a:r>
            <a:r>
              <a:rPr dirty="0" smtClean="0" sz="1400" spc="0">
                <a:latin typeface="Simplified Arabic"/>
                <a:cs typeface="Simplified Arabic"/>
              </a:rPr>
              <a:t>ز</a:t>
            </a:r>
            <a:r>
              <a:rPr dirty="0" smtClean="0" sz="1400" spc="-4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440">
                <a:latin typeface="Simplified Arabic"/>
                <a:cs typeface="Simplified Arabic"/>
              </a:rPr>
              <a:t>ق</a:t>
            </a:r>
            <a:r>
              <a:rPr dirty="0" smtClean="0" sz="1400" spc="-40">
                <a:latin typeface="Simplified Arabic"/>
                <a:cs typeface="Simplified Arabic"/>
              </a:rPr>
              <a:t> </a:t>
            </a:r>
            <a:r>
              <a:rPr dirty="0" smtClean="0" sz="1400" spc="120">
                <a:latin typeface="Simplified Arabic"/>
                <a:cs typeface="Simplified Arabic"/>
              </a:rPr>
              <a:t>ة</a:t>
            </a:r>
            <a:r>
              <a:rPr dirty="0" smtClean="0" sz="1400" spc="-500">
                <a:latin typeface="Simplified Arabic"/>
                <a:cs typeface="Simplified Arabic"/>
              </a:rPr>
              <a:t>ق</a:t>
            </a:r>
            <a:r>
              <a:rPr dirty="0" smtClean="0" sz="1400" spc="-605">
                <a:latin typeface="Simplified Arabic"/>
                <a:cs typeface="Simplified Arabic"/>
              </a:rPr>
              <a:t>ب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280">
                <a:latin typeface="Simplified Arabic"/>
                <a:cs typeface="Simplified Arabic"/>
              </a:rPr>
              <a:t>سلا</a:t>
            </a:r>
            <a:r>
              <a:rPr dirty="0" smtClean="0" sz="1400" spc="-45">
                <a:latin typeface="Simplified Arabic"/>
                <a:cs typeface="Simplified Arabic"/>
              </a:rPr>
              <a:t> </a:t>
            </a:r>
            <a:r>
              <a:rPr dirty="0" smtClean="0" sz="1400" spc="90">
                <a:latin typeface="Simplified Arabic"/>
                <a:cs typeface="Simplified Arabic"/>
              </a:rPr>
              <a:t>ة</a:t>
            </a:r>
            <a:r>
              <a:rPr dirty="0" smtClean="0" sz="1400" spc="10">
                <a:latin typeface="Simplified Arabic"/>
                <a:cs typeface="Simplified Arabic"/>
              </a:rPr>
              <a:t>م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310">
                <a:latin typeface="Simplified Arabic"/>
                <a:cs typeface="Simplified Arabic"/>
              </a:rPr>
              <a:t>ك</a:t>
            </a:r>
            <a:r>
              <a:rPr dirty="0" smtClean="0" sz="1400" spc="-155">
                <a:latin typeface="Simplified Arabic"/>
                <a:cs typeface="Simplified Arabic"/>
              </a:rPr>
              <a:t>حلا</a:t>
            </a:r>
            <a:r>
              <a:rPr dirty="0" smtClean="0" sz="1400" spc="-4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-320">
                <a:latin typeface="Simplified Arabic"/>
                <a:cs typeface="Simplified Arabic"/>
              </a:rPr>
              <a:t>أب</a:t>
            </a:r>
            <a:r>
              <a:rPr dirty="0" smtClean="0" sz="1400" spc="-3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ة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155">
                <a:latin typeface="Simplified Arabic"/>
                <a:cs typeface="Simplified Arabic"/>
              </a:rPr>
              <a:t>جلا</a:t>
            </a:r>
            <a:r>
              <a:rPr dirty="0" smtClean="0" sz="1400" spc="-120">
                <a:latin typeface="Simplified Arabic"/>
                <a:cs typeface="Simplified Arabic"/>
              </a:rPr>
              <a:t> </a:t>
            </a:r>
            <a:r>
              <a:rPr dirty="0" smtClean="0" sz="1400" spc="-120">
                <a:latin typeface="Simplified Arabic"/>
                <a:cs typeface="Simplified Arabic"/>
              </a:rPr>
              <a:t>3يلام</a:t>
            </a:r>
            <a:r>
              <a:rPr dirty="0" smtClean="0" sz="1400" spc="-170">
                <a:latin typeface="Simplified Arabic"/>
                <a:cs typeface="Simplified Arabic"/>
              </a:rPr>
              <a:t>ج</a:t>
            </a:r>
            <a:r>
              <a:rPr dirty="0" smtClean="0" sz="1400" spc="-170">
                <a:latin typeface="Simplified Arabic"/>
                <a:cs typeface="Simplified Arabic"/>
              </a:rPr>
              <a:t>ل</a:t>
            </a:r>
            <a:r>
              <a:rPr dirty="0" smtClean="0" sz="1400" spc="-80">
                <a:latin typeface="Simplified Arabic"/>
                <a:cs typeface="Simplified Arabic"/>
              </a:rPr>
              <a:t>إ</a:t>
            </a:r>
            <a:r>
              <a:rPr dirty="0" smtClean="0" sz="1400" spc="0">
                <a:latin typeface="Simplified Arabic"/>
                <a:cs typeface="Simplified Arabic"/>
              </a:rPr>
              <a:t>ا </a:t>
            </a:r>
            <a:r>
              <a:rPr dirty="0" smtClean="0" sz="1400" spc="-130">
                <a:latin typeface="Simplified Arabic"/>
                <a:cs typeface="Simplified Arabic"/>
              </a:rPr>
              <a:t>يلح</a:t>
            </a:r>
            <a:r>
              <a:rPr dirty="0" smtClean="0" sz="1400" spc="-90">
                <a:latin typeface="Simplified Arabic"/>
                <a:cs typeface="Simplified Arabic"/>
              </a:rPr>
              <a:t>م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55">
                <a:latin typeface="Simplified Arabic"/>
                <a:cs typeface="Simplified Arabic"/>
              </a:rPr>
              <a:t>ج</a:t>
            </a:r>
            <a:r>
              <a:rPr dirty="0" smtClean="0" sz="1400" spc="-670">
                <a:latin typeface="Simplified Arabic"/>
                <a:cs typeface="Simplified Arabic"/>
              </a:rPr>
              <a:t>ت</a:t>
            </a:r>
            <a:r>
              <a:rPr dirty="0" smtClean="0" sz="1400" spc="-105">
                <a:latin typeface="Simplified Arabic"/>
                <a:cs typeface="Simplified Arabic"/>
              </a:rPr>
              <a:t>ا</a:t>
            </a:r>
            <a:r>
              <a:rPr dirty="0" smtClean="0" sz="1400" spc="-260">
                <a:latin typeface="Simplified Arabic"/>
                <a:cs typeface="Simplified Arabic"/>
              </a:rPr>
              <a:t>ن</a:t>
            </a:r>
            <a:r>
              <a:rPr dirty="0" smtClean="0" sz="1400" spc="-434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 </a:t>
            </a:r>
            <a:r>
              <a:rPr dirty="0" smtClean="0" sz="1400" spc="35">
                <a:latin typeface="Simplified Arabic"/>
                <a:cs typeface="Simplified Arabic"/>
              </a:rPr>
              <a:t>نم</a:t>
            </a:r>
            <a:r>
              <a:rPr dirty="0" smtClean="0" sz="1400" spc="35">
                <a:latin typeface="Simplified Arabic"/>
                <a:cs typeface="Simplified Arabic"/>
              </a:rPr>
              <a:t> 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290">
                <a:latin typeface="Simplified Arabic"/>
                <a:cs typeface="Simplified Arabic"/>
              </a:rPr>
              <a:t>ئ</a:t>
            </a:r>
            <a:r>
              <a:rPr dirty="0" smtClean="0" sz="1400" spc="-80">
                <a:latin typeface="Simplified Arabic"/>
                <a:cs typeface="Simplified Arabic"/>
              </a:rPr>
              <a:t>املا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400">
                <a:latin typeface="Simplified Arabic"/>
                <a:cs typeface="Simplified Arabic"/>
              </a:rPr>
              <a:t>يف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6</a:t>
            </a:r>
            <a:r>
              <a:rPr dirty="0" smtClean="0" sz="1400" spc="0">
                <a:latin typeface="Simplified Arabic"/>
                <a:cs typeface="Simplified Arabic"/>
              </a:rPr>
              <a:t>61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-290">
                <a:latin typeface="Simplified Arabic"/>
                <a:cs typeface="Simplified Arabic"/>
              </a:rPr>
              <a:t>غ</a:t>
            </a:r>
            <a:r>
              <a:rPr dirty="0" smtClean="0" sz="1400" spc="-285">
                <a:latin typeface="Simplified Arabic"/>
                <a:cs typeface="Simplified Arabic"/>
              </a:rPr>
              <a:t>ل</a:t>
            </a:r>
            <a:r>
              <a:rPr dirty="0" smtClean="0" sz="1400" spc="-660">
                <a:latin typeface="Simplified Arabic"/>
                <a:cs typeface="Simplified Arabic"/>
              </a:rPr>
              <a:t>بت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-90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105">
                <a:latin typeface="Simplified Arabic"/>
                <a:cs typeface="Simplified Arabic"/>
              </a:rPr>
              <a:t>د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-105">
                <a:latin typeface="Simplified Arabic"/>
                <a:cs typeface="Simplified Arabic"/>
              </a:rPr>
              <a:t>،ةئا</a:t>
            </a:r>
            <a:r>
              <a:rPr dirty="0" smtClean="0" sz="1400" spc="-140">
                <a:latin typeface="Simplified Arabic"/>
                <a:cs typeface="Simplified Arabic"/>
              </a:rPr>
              <a:t>م</a:t>
            </a:r>
            <a:r>
              <a:rPr dirty="0" smtClean="0" sz="1400" spc="-229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 </a:t>
            </a:r>
            <a:r>
              <a:rPr dirty="0" smtClean="0" sz="1400" spc="-400">
                <a:latin typeface="Simplified Arabic"/>
                <a:cs typeface="Simplified Arabic"/>
              </a:rPr>
              <a:t>يف</a:t>
            </a:r>
            <a:r>
              <a:rPr dirty="0" smtClean="0" sz="1400" spc="-40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6</a:t>
            </a:r>
            <a:r>
              <a:rPr dirty="0" smtClean="0" sz="1400" spc="290">
                <a:latin typeface="Simplified Arabic"/>
                <a:cs typeface="Simplified Arabic"/>
              </a:rPr>
              <a:t>.</a:t>
            </a:r>
            <a:r>
              <a:rPr dirty="0" smtClean="0" sz="1400" spc="-150">
                <a:latin typeface="Simplified Arabic"/>
                <a:cs typeface="Simplified Arabic"/>
              </a:rPr>
              <a:t>31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-150">
                <a:latin typeface="Simplified Arabic"/>
                <a:cs typeface="Simplified Arabic"/>
              </a:rPr>
              <a:t>ة</a:t>
            </a:r>
            <a:r>
              <a:rPr dirty="0" smtClean="0" sz="1400" spc="-390">
                <a:latin typeface="Simplified Arabic"/>
                <a:cs typeface="Simplified Arabic"/>
              </a:rPr>
              <a:t>ب</a:t>
            </a:r>
            <a:r>
              <a:rPr dirty="0" smtClean="0" sz="1400" spc="-495">
                <a:latin typeface="Simplified Arabic"/>
                <a:cs typeface="Simplified Arabic"/>
              </a:rPr>
              <a:t>سنب</a:t>
            </a:r>
            <a:r>
              <a:rPr dirty="0" smtClean="0" sz="1400" spc="-495">
                <a:latin typeface="Simplified Arabic"/>
                <a:cs typeface="Simplified Arabic"/>
              </a:rPr>
              <a:t> </a:t>
            </a:r>
            <a:r>
              <a:rPr dirty="0" smtClean="0" sz="1400" spc="-265">
                <a:latin typeface="Simplified Arabic"/>
                <a:cs typeface="Simplified Arabic"/>
              </a:rPr>
              <a:t>ةي</a:t>
            </a:r>
            <a:r>
              <a:rPr dirty="0" smtClean="0" sz="1400" spc="-360">
                <a:latin typeface="Simplified Arabic"/>
                <a:cs typeface="Simplified Arabic"/>
              </a:rPr>
              <a:t>ن</a:t>
            </a:r>
            <a:r>
              <a:rPr dirty="0" smtClean="0" sz="1400" spc="-630">
                <a:latin typeface="Simplified Arabic"/>
                <a:cs typeface="Simplified Arabic"/>
              </a:rPr>
              <a:t>ز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10">
                <a:latin typeface="Simplified Arabic"/>
                <a:cs typeface="Simplified Arabic"/>
              </a:rPr>
              <a:t> </a:t>
            </a:r>
            <a:r>
              <a:rPr dirty="0" smtClean="0" sz="1400" spc="-225">
                <a:latin typeface="Simplified Arabic"/>
                <a:cs typeface="Simplified Arabic"/>
              </a:rPr>
              <a:t>يملا</a:t>
            </a:r>
            <a:r>
              <a:rPr dirty="0" smtClean="0" sz="1400" spc="-170">
                <a:latin typeface="Simplified Arabic"/>
                <a:cs typeface="Simplified Arabic"/>
              </a:rPr>
              <a:t> 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35">
                <a:latin typeface="Simplified Arabic"/>
                <a:cs typeface="Simplified Arabic"/>
              </a:rPr>
              <a:t>هما</a:t>
            </a:r>
            <a:r>
              <a:rPr dirty="0" smtClean="0" sz="1400" spc="-45">
                <a:latin typeface="Simplified Arabic"/>
                <a:cs typeface="Simplified Arabic"/>
              </a:rPr>
              <a:t>م</a:t>
            </a:r>
            <a:r>
              <a:rPr dirty="0" smtClean="0" sz="1400" spc="-375">
                <a:latin typeface="Simplified Arabic"/>
                <a:cs typeface="Simplified Arabic"/>
              </a:rPr>
              <a:t>ضن</a:t>
            </a:r>
            <a:r>
              <a:rPr dirty="0" smtClean="0" sz="1400" spc="-375">
                <a:latin typeface="Simplified Arabic"/>
                <a:cs typeface="Simplified Arabic"/>
              </a:rPr>
              <a:t>ا</a:t>
            </a:r>
            <a:r>
              <a:rPr dirty="0" smtClean="0" sz="1400" spc="-65">
                <a:latin typeface="Simplified Arabic"/>
                <a:cs typeface="Simplified Arabic"/>
              </a:rPr>
              <a:t> </a:t>
            </a:r>
            <a:r>
              <a:rPr dirty="0" smtClean="0" sz="1400" spc="-370">
                <a:latin typeface="Simplified Arabic"/>
                <a:cs typeface="Simplified Arabic"/>
              </a:rPr>
              <a:t>لبق</a:t>
            </a:r>
            <a:r>
              <a:rPr dirty="0" smtClean="0" sz="1400" spc="-75">
                <a:latin typeface="Simplified Arabic"/>
                <a:cs typeface="Simplified Arabic"/>
              </a:rPr>
              <a:t> </a:t>
            </a:r>
            <a:r>
              <a:rPr dirty="0" smtClean="0" sz="1400" spc="-160">
                <a:latin typeface="Simplified Arabic"/>
                <a:cs typeface="Simplified Arabic"/>
              </a:rPr>
              <a:t>ءيس</a:t>
            </a:r>
            <a:r>
              <a:rPr dirty="0" smtClean="0" sz="1400" spc="-6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ن</a:t>
            </a:r>
            <a:r>
              <a:rPr dirty="0" smtClean="0" sz="1400" spc="-105">
                <a:latin typeface="Simplified Arabic"/>
                <a:cs typeface="Simplified Arabic"/>
              </a:rPr>
              <a:t>ا</a:t>
            </a:r>
            <a:r>
              <a:rPr dirty="0" smtClean="0" sz="1400" spc="-355">
                <a:latin typeface="Simplified Arabic"/>
                <a:cs typeface="Simplified Arabic"/>
              </a:rPr>
              <a:t>ن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420">
                <a:latin typeface="Simplified Arabic"/>
                <a:cs typeface="Simplified Arabic"/>
              </a:rPr>
              <a:t>لل</a:t>
            </a:r>
            <a:r>
              <a:rPr dirty="0" smtClean="0" sz="1400" spc="-6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ي</a:t>
            </a:r>
            <a:r>
              <a:rPr dirty="0" smtClean="0" sz="1400" spc="-20">
                <a:latin typeface="Simplified Arabic"/>
                <a:cs typeface="Simplified Arabic"/>
              </a:rPr>
              <a:t>د</a:t>
            </a:r>
            <a:r>
              <a:rPr dirty="0" smtClean="0" sz="1400" spc="-320">
                <a:latin typeface="Simplified Arabic"/>
                <a:cs typeface="Simplified Arabic"/>
              </a:rPr>
              <a:t>اص</a:t>
            </a:r>
            <a:r>
              <a:rPr dirty="0" smtClean="0" sz="1400" spc="-345">
                <a:latin typeface="Simplified Arabic"/>
                <a:cs typeface="Simplified Arabic"/>
              </a:rPr>
              <a:t>ت</a:t>
            </a:r>
            <a:r>
              <a:rPr dirty="0" smtClean="0" sz="1400" spc="-445">
                <a:latin typeface="Simplified Arabic"/>
                <a:cs typeface="Simplified Arabic"/>
              </a:rPr>
              <a:t>ق</a:t>
            </a:r>
            <a:r>
              <a:rPr dirty="0" smtClean="0" sz="1400" spc="-120">
                <a:latin typeface="Simplified Arabic"/>
                <a:cs typeface="Simplified Arabic"/>
              </a:rPr>
              <a:t>لا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-6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ء</a:t>
            </a:r>
            <a:r>
              <a:rPr dirty="0" smtClean="0" sz="1400" spc="-10">
                <a:latin typeface="Simplified Arabic"/>
                <a:cs typeface="Simplified Arabic"/>
              </a:rPr>
              <a:t>ا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120">
                <a:latin typeface="Simplified Arabic"/>
                <a:cs typeface="Simplified Arabic"/>
              </a:rPr>
              <a:t>لأ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-7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295">
                <a:latin typeface="Simplified Arabic"/>
                <a:cs typeface="Simplified Arabic"/>
              </a:rPr>
              <a:t>ك</a:t>
            </a:r>
            <a:r>
              <a:rPr dirty="0" smtClean="0" sz="1400" spc="-6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ث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50">
                <a:latin typeface="Simplified Arabic"/>
                <a:cs typeface="Simplified Arabic"/>
              </a:rPr>
              <a:t>ح</a:t>
            </a:r>
            <a:r>
              <a:rPr dirty="0" smtClean="0" sz="1400" spc="-75">
                <a:latin typeface="Simplified Arabic"/>
                <a:cs typeface="Simplified Arabic"/>
              </a:rPr>
              <a:t> </a:t>
            </a:r>
            <a:r>
              <a:rPr dirty="0" smtClean="0" sz="1400" spc="-105">
                <a:latin typeface="Simplified Arabic"/>
                <a:cs typeface="Simplified Arabic"/>
              </a:rPr>
              <a:t>ة</a:t>
            </a:r>
            <a:r>
              <a:rPr dirty="0" smtClean="0" sz="1400" spc="-225">
                <a:latin typeface="Simplified Arabic"/>
                <a:cs typeface="Simplified Arabic"/>
              </a:rPr>
              <a:t>ق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-190">
                <a:latin typeface="Simplified Arabic"/>
                <a:cs typeface="Simplified Arabic"/>
              </a:rPr>
              <a:t>اس</a:t>
            </a:r>
            <a:r>
              <a:rPr dirty="0" smtClean="0" sz="1400" spc="-7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ت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400">
                <a:latin typeface="Simplified Arabic"/>
                <a:cs typeface="Simplified Arabic"/>
              </a:rPr>
              <a:t>ن</a:t>
            </a:r>
            <a:r>
              <a:rPr dirty="0" smtClean="0" sz="1400" spc="-415">
                <a:latin typeface="Simplified Arabic"/>
                <a:cs typeface="Simplified Arabic"/>
              </a:rPr>
              <a:t>س</a:t>
            </a:r>
            <a:r>
              <a:rPr dirty="0" smtClean="0" sz="1400" spc="-75">
                <a:latin typeface="Simplified Arabic"/>
                <a:cs typeface="Simplified Arabic"/>
              </a:rPr>
              <a:t> </a:t>
            </a:r>
            <a:r>
              <a:rPr dirty="0" smtClean="0" sz="1400" spc="-85">
                <a:latin typeface="Simplified Arabic"/>
                <a:cs typeface="Simplified Arabic"/>
              </a:rPr>
              <a:t>ى</a:t>
            </a:r>
            <a:r>
              <a:rPr dirty="0" smtClean="0" sz="1400" spc="-210">
                <a:latin typeface="Simplified Arabic"/>
                <a:cs typeface="Simplified Arabic"/>
              </a:rPr>
              <a:t>لإ</a:t>
            </a:r>
            <a:r>
              <a:rPr dirty="0" smtClean="0" sz="1400" spc="-65">
                <a:latin typeface="Simplified Arabic"/>
                <a:cs typeface="Simplified Arabic"/>
              </a:rPr>
              <a:t> </a:t>
            </a:r>
            <a:r>
              <a:rPr dirty="0" smtClean="0" sz="1400" spc="-105">
                <a:latin typeface="Simplified Arabic"/>
                <a:cs typeface="Simplified Arabic"/>
              </a:rPr>
              <a:t>د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229">
                <a:latin typeface="Simplified Arabic"/>
                <a:cs typeface="Simplified Arabic"/>
              </a:rPr>
              <a:t>ع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-55">
                <a:latin typeface="Simplified Arabic"/>
                <a:cs typeface="Simplified Arabic"/>
              </a:rPr>
              <a:t> </a:t>
            </a:r>
            <a:r>
              <a:rPr dirty="0" smtClean="0" sz="1400" spc="120">
                <a:latin typeface="Simplified Arabic"/>
                <a:cs typeface="Simplified Arabic"/>
              </a:rPr>
              <a:t>ة</a:t>
            </a:r>
            <a:r>
              <a:rPr dirty="0" smtClean="0" sz="1400" spc="-330">
                <a:latin typeface="Simplified Arabic"/>
                <a:cs typeface="Simplified Arabic"/>
              </a:rPr>
              <a:t>لك</a:t>
            </a:r>
            <a:r>
              <a:rPr dirty="0" smtClean="0" sz="1400" spc="-495">
                <a:latin typeface="Simplified Arabic"/>
                <a:cs typeface="Simplified Arabic"/>
              </a:rPr>
              <a:t>ش</a:t>
            </a:r>
            <a:r>
              <a:rPr dirty="0" smtClean="0" sz="1400" spc="-114">
                <a:latin typeface="Simplified Arabic"/>
                <a:cs typeface="Simplified Arabic"/>
              </a:rPr>
              <a:t>ملا</a:t>
            </a:r>
            <a:r>
              <a:rPr dirty="0" smtClean="0" sz="1400" spc="-70">
                <a:latin typeface="Simplified Arabic"/>
                <a:cs typeface="Simplified Arabic"/>
              </a:rPr>
              <a:t> </a:t>
            </a:r>
            <a:r>
              <a:rPr dirty="0" smtClean="0" sz="1400" spc="-135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0">
                <a:latin typeface="Simplified Arabic"/>
                <a:cs typeface="Simplified Arabic"/>
              </a:rPr>
              <a:t>ذ</a:t>
            </a:r>
            <a:r>
              <a:rPr dirty="0" smtClean="0" sz="1400" spc="-50">
                <a:latin typeface="Simplified Arabic"/>
                <a:cs typeface="Simplified Arabic"/>
              </a:rPr>
              <a:t>ج</a:t>
            </a:r>
            <a:r>
              <a:rPr dirty="0" smtClean="0" sz="1400" spc="-6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نإ</a:t>
            </a:r>
            <a:endParaRPr sz="1400">
              <a:latin typeface="Simplified Arabic"/>
              <a:cs typeface="Simplified Arab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2128" y="3818763"/>
            <a:ext cx="2354580" cy="2419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Simplified Arabic"/>
                <a:cs typeface="Simplified Arabic"/>
              </a:rPr>
              <a:t>ي</a:t>
            </a:r>
            <a:r>
              <a:rPr dirty="0" smtClean="0" sz="1400" spc="-20">
                <a:latin typeface="Simplified Arabic"/>
                <a:cs typeface="Simplified Arabic"/>
              </a:rPr>
              <a:t>د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355">
                <a:latin typeface="Simplified Arabic"/>
                <a:cs typeface="Simplified Arabic"/>
              </a:rPr>
              <a:t>ص</a:t>
            </a:r>
            <a:r>
              <a:rPr dirty="0" smtClean="0" sz="1400" spc="-655">
                <a:latin typeface="Simplified Arabic"/>
                <a:cs typeface="Simplified Arabic"/>
              </a:rPr>
              <a:t>ت</a:t>
            </a:r>
            <a:r>
              <a:rPr dirty="0" smtClean="0" sz="1400" spc="-445">
                <a:latin typeface="Simplified Arabic"/>
                <a:cs typeface="Simplified Arabic"/>
              </a:rPr>
              <a:t>ق</a:t>
            </a:r>
            <a:r>
              <a:rPr dirty="0" smtClean="0" sz="1400" spc="-120">
                <a:latin typeface="Simplified Arabic"/>
                <a:cs typeface="Simplified Arabic"/>
              </a:rPr>
              <a:t>لا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18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70">
                <a:latin typeface="Simplified Arabic"/>
                <a:cs typeface="Simplified Arabic"/>
              </a:rPr>
              <a:t>م</a:t>
            </a:r>
            <a:r>
              <a:rPr dirty="0" smtClean="0" sz="1400" spc="-395">
                <a:latin typeface="Simplified Arabic"/>
                <a:cs typeface="Simplified Arabic"/>
              </a:rPr>
              <a:t>ن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185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ت</a:t>
            </a:r>
            <a:r>
              <a:rPr dirty="0" smtClean="0" sz="1400" spc="-120">
                <a:latin typeface="Simplified Arabic"/>
                <a:cs typeface="Simplified Arabic"/>
              </a:rPr>
              <a:t>لا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220">
                <a:latin typeface="Simplified Arabic"/>
                <a:cs typeface="Simplified Arabic"/>
              </a:rPr>
              <a:t>ع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175">
                <a:latin typeface="Simplified Arabic"/>
                <a:cs typeface="Simplified Arabic"/>
              </a:rPr>
              <a:t> </a:t>
            </a:r>
            <a:r>
              <a:rPr dirty="0" smtClean="0" sz="1400" spc="-75">
                <a:latin typeface="Simplified Arabic"/>
                <a:cs typeface="Simplified Arabic"/>
              </a:rPr>
              <a:t>ى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-35">
                <a:latin typeface="Simplified Arabic"/>
                <a:cs typeface="Simplified Arabic"/>
              </a:rPr>
              <a:t>ع</a:t>
            </a:r>
            <a:r>
              <a:rPr dirty="0" smtClean="0" sz="1400" spc="195">
                <a:latin typeface="Simplified Arabic"/>
                <a:cs typeface="Simplified Arabic"/>
              </a:rPr>
              <a:t> </a:t>
            </a:r>
            <a:r>
              <a:rPr dirty="0" smtClean="0" sz="1400" spc="130">
                <a:latin typeface="Simplified Arabic"/>
                <a:cs typeface="Simplified Arabic"/>
              </a:rPr>
              <a:t>ة</a:t>
            </a:r>
            <a:r>
              <a:rPr dirty="0" smtClean="0" sz="1400" spc="-5">
                <a:latin typeface="Simplified Arabic"/>
                <a:cs typeface="Simplified Arabic"/>
              </a:rPr>
              <a:t>ظ</a:t>
            </a:r>
            <a:r>
              <a:rPr dirty="0" smtClean="0" sz="1400" spc="-735">
                <a:latin typeface="Simplified Arabic"/>
                <a:cs typeface="Simplified Arabic"/>
              </a:rPr>
              <a:t>ف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55">
                <a:latin typeface="Simplified Arabic"/>
                <a:cs typeface="Simplified Arabic"/>
              </a:rPr>
              <a:t>ح</a:t>
            </a:r>
            <a:r>
              <a:rPr dirty="0" smtClean="0" sz="1400" spc="60">
                <a:latin typeface="Simplified Arabic"/>
                <a:cs typeface="Simplified Arabic"/>
              </a:rPr>
              <a:t>م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endParaRPr sz="1400">
              <a:latin typeface="Simplified Arabic"/>
              <a:cs typeface="Simplified Arab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22344" y="3818763"/>
            <a:ext cx="2810510" cy="2622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130">
                <a:latin typeface="Simplified Arabic"/>
                <a:cs typeface="Simplified Arabic"/>
              </a:rPr>
              <a:t>ة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-300">
                <a:latin typeface="Simplified Arabic"/>
                <a:cs typeface="Simplified Arabic"/>
              </a:rPr>
              <a:t>ك</a:t>
            </a:r>
            <a:r>
              <a:rPr dirty="0" smtClean="0" sz="1400" spc="-420">
                <a:latin typeface="Simplified Arabic"/>
                <a:cs typeface="Simplified Arabic"/>
              </a:rPr>
              <a:t>ش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190">
                <a:latin typeface="Simplified Arabic"/>
                <a:cs typeface="Simplified Arabic"/>
              </a:rPr>
              <a:t> </a:t>
            </a:r>
            <a:r>
              <a:rPr dirty="0" smtClean="0" sz="1400" spc="5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175">
                <a:latin typeface="Simplified Arabic"/>
                <a:cs typeface="Simplified Arabic"/>
              </a:rPr>
              <a:t> </a:t>
            </a:r>
            <a:r>
              <a:rPr dirty="0" smtClean="0" sz="1400" spc="-75">
                <a:latin typeface="Simplified Arabic"/>
                <a:cs typeface="Simplified Arabic"/>
              </a:rPr>
              <a:t>ي</a:t>
            </a:r>
            <a:r>
              <a:rPr dirty="0" smtClean="0" sz="1400" spc="-395">
                <a:latin typeface="Simplified Arabic"/>
                <a:cs typeface="Simplified Arabic"/>
              </a:rPr>
              <a:t>ن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220">
                <a:latin typeface="Simplified Arabic"/>
                <a:cs typeface="Simplified Arabic"/>
              </a:rPr>
              <a:t>ع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185">
                <a:latin typeface="Simplified Arabic"/>
                <a:cs typeface="Simplified Arabic"/>
              </a:rPr>
              <a:t> </a:t>
            </a:r>
            <a:r>
              <a:rPr dirty="0" smtClean="0" baseline="-5952" sz="2100" spc="-412">
                <a:latin typeface="Simplified Arabic"/>
                <a:cs typeface="Simplified Arabic"/>
              </a:rPr>
              <a:t>ً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70">
                <a:latin typeface="Simplified Arabic"/>
                <a:cs typeface="Simplified Arabic"/>
              </a:rPr>
              <a:t>م</a:t>
            </a:r>
            <a:r>
              <a:rPr dirty="0" smtClean="0" sz="1400" spc="-550">
                <a:latin typeface="Simplified Arabic"/>
                <a:cs typeface="Simplified Arabic"/>
              </a:rPr>
              <a:t>ئ</a:t>
            </a:r>
            <a:r>
              <a:rPr dirty="0" smtClean="0" sz="1400" spc="-5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د</a:t>
            </a:r>
            <a:r>
              <a:rPr dirty="0" smtClean="0" sz="1400" spc="185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ت</a:t>
            </a:r>
            <a:r>
              <a:rPr dirty="0" smtClean="0" sz="1400" spc="-395">
                <a:latin typeface="Simplified Arabic"/>
                <a:cs typeface="Simplified Arabic"/>
              </a:rPr>
              <a:t>ن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300">
                <a:latin typeface="Simplified Arabic"/>
                <a:cs typeface="Simplified Arabic"/>
              </a:rPr>
              <a:t>ك</a:t>
            </a:r>
            <a:r>
              <a:rPr dirty="0" smtClean="0" sz="1400" spc="-730">
                <a:latin typeface="Simplified Arabic"/>
                <a:cs typeface="Simplified Arabic"/>
              </a:rPr>
              <a:t>ف</a:t>
            </a:r>
            <a:r>
              <a:rPr dirty="0" smtClean="0" sz="1400" spc="185">
                <a:latin typeface="Simplified Arabic"/>
                <a:cs typeface="Simplified Arabic"/>
              </a:rPr>
              <a:t> </a:t>
            </a:r>
            <a:r>
              <a:rPr dirty="0" smtClean="0" sz="1400" spc="-130">
                <a:latin typeface="Simplified Arabic"/>
                <a:cs typeface="Simplified Arabic"/>
              </a:rPr>
              <a:t>و</a:t>
            </a:r>
            <a:r>
              <a:rPr dirty="0" smtClean="0" sz="1400" spc="-135">
                <a:latin typeface="Simplified Arabic"/>
                <a:cs typeface="Simplified Arabic"/>
              </a:rPr>
              <a:t>ر</a:t>
            </a:r>
            <a:r>
              <a:rPr dirty="0" smtClean="0" sz="1400" spc="5">
                <a:latin typeface="Simplified Arabic"/>
                <a:cs typeface="Simplified Arabic"/>
              </a:rPr>
              <a:t>و</a:t>
            </a:r>
            <a:r>
              <a:rPr dirty="0" smtClean="0" sz="1400" spc="-550">
                <a:latin typeface="Simplified Arabic"/>
                <a:cs typeface="Simplified Arabic"/>
              </a:rPr>
              <a:t>ي</a:t>
            </a:r>
            <a:r>
              <a:rPr dirty="0" smtClean="0" sz="1400" spc="-434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185">
                <a:latin typeface="Simplified Arabic"/>
                <a:cs typeface="Simplified Arabic"/>
              </a:rPr>
              <a:t> </a:t>
            </a:r>
            <a:r>
              <a:rPr dirty="0" smtClean="0" sz="1400" spc="130">
                <a:latin typeface="Simplified Arabic"/>
                <a:cs typeface="Simplified Arabic"/>
              </a:rPr>
              <a:t>ة</a:t>
            </a:r>
            <a:r>
              <a:rPr dirty="0" smtClean="0" sz="1400" spc="-450">
                <a:latin typeface="Simplified Arabic"/>
                <a:cs typeface="Simplified Arabic"/>
              </a:rPr>
              <a:t>ق</a:t>
            </a:r>
            <a:r>
              <a:rPr dirty="0" smtClean="0" sz="1400" spc="-5">
                <a:latin typeface="Simplified Arabic"/>
                <a:cs typeface="Simplified Arabic"/>
              </a:rPr>
              <a:t>ط</a:t>
            </a:r>
            <a:r>
              <a:rPr dirty="0" smtClean="0" sz="1400" spc="-395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190">
                <a:latin typeface="Simplified Arabic"/>
                <a:cs typeface="Simplified Arabic"/>
              </a:rPr>
              <a:t> </a:t>
            </a:r>
            <a:r>
              <a:rPr dirty="0" smtClean="0" sz="1400" spc="-75">
                <a:latin typeface="Simplified Arabic"/>
                <a:cs typeface="Simplified Arabic"/>
              </a:rPr>
              <a:t>ى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إ</a:t>
            </a:r>
            <a:endParaRPr sz="1400">
              <a:latin typeface="Simplified Arabic"/>
              <a:cs typeface="Simplified Arab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2128" y="4032945"/>
            <a:ext cx="5300345" cy="46202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3970">
              <a:lnSpc>
                <a:spcPct val="148900"/>
              </a:lnSpc>
            </a:pP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325">
                <a:latin typeface="Simplified Arabic"/>
                <a:cs typeface="Simplified Arabic"/>
              </a:rPr>
              <a:t>ه</a:t>
            </a:r>
            <a:r>
              <a:rPr dirty="0" smtClean="0" sz="1400" spc="-655">
                <a:latin typeface="Simplified Arabic"/>
                <a:cs typeface="Simplified Arabic"/>
              </a:rPr>
              <a:t>ت</a:t>
            </a:r>
            <a:r>
              <a:rPr dirty="0" smtClean="0" sz="1400" spc="-650">
                <a:latin typeface="Simplified Arabic"/>
                <a:cs typeface="Simplified Arabic"/>
              </a:rPr>
              <a:t>ي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370">
                <a:latin typeface="Simplified Arabic"/>
                <a:cs typeface="Simplified Arabic"/>
              </a:rPr>
              <a:t>ض</a:t>
            </a:r>
            <a:r>
              <a:rPr dirty="0" smtClean="0" sz="1400" spc="-220">
                <a:latin typeface="Simplified Arabic"/>
                <a:cs typeface="Simplified Arabic"/>
              </a:rPr>
              <a:t>ع</a:t>
            </a:r>
            <a:r>
              <a:rPr dirty="0" smtClean="0" sz="1400" spc="-755">
                <a:latin typeface="Simplified Arabic"/>
                <a:cs typeface="Simplified Arabic"/>
              </a:rPr>
              <a:t>ب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75">
                <a:latin typeface="Simplified Arabic"/>
                <a:cs typeface="Simplified Arabic"/>
              </a:rPr>
              <a:t> </a:t>
            </a:r>
            <a:r>
              <a:rPr dirty="0" smtClean="0" sz="1400" spc="-105">
                <a:latin typeface="Simplified Arabic"/>
                <a:cs typeface="Simplified Arabic"/>
              </a:rPr>
              <a:t>ن</a:t>
            </a:r>
            <a:r>
              <a:rPr dirty="0" smtClean="0" sz="1400" spc="5">
                <a:latin typeface="Simplified Arabic"/>
                <a:cs typeface="Simplified Arabic"/>
              </a:rPr>
              <a:t>و</a:t>
            </a:r>
            <a:r>
              <a:rPr dirty="0" smtClean="0" sz="1400" spc="-550">
                <a:latin typeface="Simplified Arabic"/>
                <a:cs typeface="Simplified Arabic"/>
              </a:rPr>
              <a:t>ي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6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ة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790">
                <a:latin typeface="Simplified Arabic"/>
                <a:cs typeface="Simplified Arabic"/>
              </a:rPr>
              <a:t>ي</a:t>
            </a:r>
            <a:r>
              <a:rPr dirty="0" smtClean="0" sz="1400" spc="0">
                <a:latin typeface="Simplified Arabic"/>
                <a:cs typeface="Simplified Arabic"/>
              </a:rPr>
              <a:t>ز</a:t>
            </a:r>
            <a:r>
              <a:rPr dirty="0" smtClean="0" sz="1400" spc="65">
                <a:latin typeface="Simplified Arabic"/>
                <a:cs typeface="Simplified Arabic"/>
              </a:rPr>
              <a:t> </a:t>
            </a:r>
            <a:r>
              <a:rPr dirty="0" smtClean="0" sz="1400" spc="-75">
                <a:latin typeface="Simplified Arabic"/>
                <a:cs typeface="Simplified Arabic"/>
              </a:rPr>
              <a:t>ى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-35">
                <a:latin typeface="Simplified Arabic"/>
                <a:cs typeface="Simplified Arabic"/>
              </a:rPr>
              <a:t>ع</a:t>
            </a:r>
            <a:r>
              <a:rPr dirty="0" smtClean="0" sz="1400" spc="75">
                <a:latin typeface="Simplified Arabic"/>
                <a:cs typeface="Simplified Arabic"/>
              </a:rPr>
              <a:t> </a:t>
            </a:r>
            <a:r>
              <a:rPr dirty="0" smtClean="0" sz="1400" spc="-350">
                <a:latin typeface="Simplified Arabic"/>
                <a:cs typeface="Simplified Arabic"/>
              </a:rPr>
              <a:t>ة</a:t>
            </a:r>
            <a:r>
              <a:rPr dirty="0" smtClean="0" sz="1400" spc="-5">
                <a:latin typeface="Simplified Arabic"/>
                <a:cs typeface="Simplified Arabic"/>
              </a:rPr>
              <a:t>ر</a:t>
            </a:r>
            <a:r>
              <a:rPr dirty="0" smtClean="0" sz="1400" spc="-5">
                <a:latin typeface="Simplified Arabic"/>
                <a:cs typeface="Simplified Arabic"/>
              </a:rPr>
              <a:t>ط</a:t>
            </a:r>
            <a:r>
              <a:rPr dirty="0" smtClean="0" sz="1400" spc="-550">
                <a:latin typeface="Simplified Arabic"/>
                <a:cs typeface="Simplified Arabic"/>
              </a:rPr>
              <a:t>ي</a:t>
            </a:r>
            <a:r>
              <a:rPr dirty="0" smtClean="0" sz="1400" spc="-420">
                <a:latin typeface="Simplified Arabic"/>
                <a:cs typeface="Simplified Arabic"/>
              </a:rPr>
              <a:t>س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75">
                <a:latin typeface="Simplified Arabic"/>
                <a:cs typeface="Simplified Arabic"/>
              </a:rPr>
              <a:t> </a:t>
            </a:r>
            <a:r>
              <a:rPr dirty="0" smtClean="0" sz="1400" spc="114">
                <a:latin typeface="Simplified Arabic"/>
                <a:cs typeface="Simplified Arabic"/>
              </a:rPr>
              <a:t>ة</a:t>
            </a:r>
            <a:r>
              <a:rPr dirty="0" smtClean="0" sz="1400" spc="70">
                <a:latin typeface="Simplified Arabic"/>
                <a:cs typeface="Simplified Arabic"/>
              </a:rPr>
              <a:t>م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220">
                <a:latin typeface="Simplified Arabic"/>
                <a:cs typeface="Simplified Arabic"/>
              </a:rPr>
              <a:t>ع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65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ت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450">
                <a:latin typeface="Simplified Arabic"/>
                <a:cs typeface="Simplified Arabic"/>
              </a:rPr>
              <a:t>ق</a:t>
            </a:r>
            <a:r>
              <a:rPr dirty="0" smtClean="0" sz="1400" spc="-740">
                <a:latin typeface="Simplified Arabic"/>
                <a:cs typeface="Simplified Arabic"/>
              </a:rPr>
              <a:t>ف</a:t>
            </a:r>
            <a:r>
              <a:rPr dirty="0" smtClean="0" sz="1400" spc="-395">
                <a:latin typeface="Simplified Arabic"/>
                <a:cs typeface="Simplified Arabic"/>
              </a:rPr>
              <a:t>ن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65">
                <a:latin typeface="Simplified Arabic"/>
                <a:cs typeface="Simplified Arabic"/>
              </a:rPr>
              <a:t> </a:t>
            </a:r>
            <a:r>
              <a:rPr dirty="0" smtClean="0" sz="1400" spc="-75">
                <a:latin typeface="Simplified Arabic"/>
                <a:cs typeface="Simplified Arabic"/>
              </a:rPr>
              <a:t>ى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-35">
                <a:latin typeface="Simplified Arabic"/>
                <a:cs typeface="Simplified Arabic"/>
              </a:rPr>
              <a:t>ع</a:t>
            </a:r>
            <a:r>
              <a:rPr dirty="0" smtClean="0" sz="1400" spc="75">
                <a:latin typeface="Simplified Arabic"/>
                <a:cs typeface="Simplified Arabic"/>
              </a:rPr>
              <a:t> </a:t>
            </a:r>
            <a:r>
              <a:rPr dirty="0" smtClean="0" sz="1400" spc="-350">
                <a:latin typeface="Simplified Arabic"/>
                <a:cs typeface="Simplified Arabic"/>
              </a:rPr>
              <a:t>ة</a:t>
            </a:r>
            <a:r>
              <a:rPr dirty="0" smtClean="0" sz="1400" spc="-5">
                <a:latin typeface="Simplified Arabic"/>
                <a:cs typeface="Simplified Arabic"/>
              </a:rPr>
              <a:t>ر</a:t>
            </a:r>
            <a:r>
              <a:rPr dirty="0" smtClean="0" sz="1400" spc="-5">
                <a:latin typeface="Simplified Arabic"/>
                <a:cs typeface="Simplified Arabic"/>
              </a:rPr>
              <a:t>ط</a:t>
            </a:r>
            <a:r>
              <a:rPr dirty="0" smtClean="0" sz="1400" spc="-550">
                <a:latin typeface="Simplified Arabic"/>
                <a:cs typeface="Simplified Arabic"/>
              </a:rPr>
              <a:t>ي</a:t>
            </a:r>
            <a:r>
              <a:rPr dirty="0" smtClean="0" sz="1400" spc="-420">
                <a:latin typeface="Simplified Arabic"/>
                <a:cs typeface="Simplified Arabic"/>
              </a:rPr>
              <a:t>س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55">
                <a:latin typeface="Simplified Arabic"/>
                <a:cs typeface="Simplified Arabic"/>
              </a:rPr>
              <a:t> </a:t>
            </a:r>
            <a:r>
              <a:rPr dirty="0" smtClean="0" baseline="-5952" sz="2100" spc="-412">
                <a:latin typeface="Simplified Arabic"/>
                <a:cs typeface="Simplified Arabic"/>
              </a:rPr>
              <a:t>ً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370">
                <a:latin typeface="Simplified Arabic"/>
                <a:cs typeface="Simplified Arabic"/>
              </a:rPr>
              <a:t>ض</a:t>
            </a:r>
            <a:r>
              <a:rPr dirty="0" smtClean="0" sz="1400" spc="-54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أ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75">
                <a:latin typeface="Simplified Arabic"/>
                <a:cs typeface="Simplified Arabic"/>
              </a:rPr>
              <a:t> </a:t>
            </a:r>
            <a:r>
              <a:rPr dirty="0" smtClean="0" sz="1400" spc="-70">
                <a:latin typeface="Simplified Arabic"/>
                <a:cs typeface="Simplified Arabic"/>
              </a:rPr>
              <a:t>،ا</a:t>
            </a:r>
            <a:r>
              <a:rPr dirty="0" smtClean="0" sz="1400" spc="-170">
                <a:latin typeface="Simplified Arabic"/>
                <a:cs typeface="Simplified Arabic"/>
              </a:rPr>
              <a:t>ه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400">
                <a:latin typeface="Simplified Arabic"/>
                <a:cs typeface="Simplified Arabic"/>
              </a:rPr>
              <a:t>ن</a:t>
            </a:r>
            <a:r>
              <a:rPr dirty="0" smtClean="0" sz="1400" spc="-15">
                <a:latin typeface="Simplified Arabic"/>
                <a:cs typeface="Simplified Arabic"/>
              </a:rPr>
              <a:t>ط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75">
                <a:latin typeface="Simplified Arabic"/>
                <a:cs typeface="Simplified Arabic"/>
              </a:rPr>
              <a:t>مل</a:t>
            </a:r>
            <a:r>
              <a:rPr dirty="0" smtClean="0" sz="1400" spc="65">
                <a:latin typeface="Simplified Arabic"/>
                <a:cs typeface="Simplified Arabic"/>
              </a:rPr>
              <a:t> 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290">
                <a:latin typeface="Simplified Arabic"/>
                <a:cs typeface="Simplified Arabic"/>
              </a:rPr>
              <a:t>ي</a:t>
            </a:r>
            <a:r>
              <a:rPr dirty="0" smtClean="0" sz="1400" spc="-155">
                <a:latin typeface="Simplified Arabic"/>
                <a:cs typeface="Simplified Arabic"/>
              </a:rPr>
              <a:t>ه</a:t>
            </a:r>
            <a:r>
              <a:rPr dirty="0" smtClean="0" sz="1400" spc="-50">
                <a:latin typeface="Simplified Arabic"/>
                <a:cs typeface="Simplified Arabic"/>
              </a:rPr>
              <a:t>ا</a:t>
            </a:r>
            <a:r>
              <a:rPr dirty="0" smtClean="0" sz="1400" spc="-975">
                <a:latin typeface="Simplified Arabic"/>
                <a:cs typeface="Simplified Arabic"/>
              </a:rPr>
              <a:t>ف</a:t>
            </a:r>
            <a:r>
              <a:rPr dirty="0" smtClean="0" sz="1400" spc="-210">
                <a:latin typeface="Simplified Arabic"/>
                <a:cs typeface="Simplified Arabic"/>
              </a:rPr>
              <a:t>ر</a:t>
            </a:r>
            <a:r>
              <a:rPr dirty="0" smtClean="0" sz="1400" spc="-225">
                <a:latin typeface="Simplified Arabic"/>
                <a:cs typeface="Simplified Arabic"/>
              </a:rPr>
              <a:t>ل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0">
                <a:latin typeface="Simplified Arabic"/>
                <a:cs typeface="Simplified Arabic"/>
              </a:rPr>
              <a:t> </a:t>
            </a:r>
            <a:r>
              <a:rPr dirty="0" smtClean="0" sz="1400" spc="120">
                <a:latin typeface="Simplified Arabic"/>
                <a:cs typeface="Simplified Arabic"/>
              </a:rPr>
              <a:t>ة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755">
                <a:latin typeface="Simplified Arabic"/>
                <a:cs typeface="Simplified Arabic"/>
              </a:rPr>
              <a:t>ب</a:t>
            </a:r>
            <a:r>
              <a:rPr dirty="0" smtClean="0" sz="1400" spc="-140">
                <a:latin typeface="Simplified Arabic"/>
                <a:cs typeface="Simplified Arabic"/>
              </a:rPr>
              <a:t>و</a:t>
            </a:r>
            <a:r>
              <a:rPr dirty="0" smtClean="0" sz="1400" spc="-135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20">
                <a:latin typeface="Simplified Arabic"/>
                <a:cs typeface="Simplified Arabic"/>
              </a:rPr>
              <a:t>لأ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40">
                <a:latin typeface="Simplified Arabic"/>
                <a:cs typeface="Simplified Arabic"/>
              </a:rPr>
              <a:t> </a:t>
            </a:r>
            <a:r>
              <a:rPr dirty="0" smtClean="0" sz="1400" spc="-100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4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45">
                <a:latin typeface="Simplified Arabic"/>
                <a:cs typeface="Simplified Arabic"/>
              </a:rPr>
              <a:t> </a:t>
            </a:r>
            <a:r>
              <a:rPr dirty="0" smtClean="0" sz="1400" spc="-65">
                <a:latin typeface="Simplified Arabic"/>
                <a:cs typeface="Simplified Arabic"/>
              </a:rPr>
              <a:t>ةصاخ</a:t>
            </a:r>
            <a:r>
              <a:rPr dirty="0" smtClean="0" sz="1400" spc="50">
                <a:latin typeface="Simplified Arabic"/>
                <a:cs typeface="Simplified Arabic"/>
              </a:rPr>
              <a:t> </a:t>
            </a:r>
            <a:r>
              <a:rPr dirty="0" smtClean="0" sz="1400" spc="-70">
                <a:latin typeface="Simplified Arabic"/>
                <a:cs typeface="Simplified Arabic"/>
              </a:rPr>
              <a:t>ض</a:t>
            </a:r>
            <a:r>
              <a:rPr dirty="0" smtClean="0" sz="1400" spc="-630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10">
                <a:latin typeface="Simplified Arabic"/>
                <a:cs typeface="Simplified Arabic"/>
              </a:rPr>
              <a:t> </a:t>
            </a:r>
            <a:r>
              <a:rPr dirty="0" smtClean="0" sz="1400" spc="-270">
                <a:latin typeface="Simplified Arabic"/>
                <a:cs typeface="Simplified Arabic"/>
              </a:rPr>
              <a:t>تقلاا</a:t>
            </a:r>
            <a:r>
              <a:rPr dirty="0" smtClean="0" sz="1400" spc="4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4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790">
                <a:latin typeface="Simplified Arabic"/>
                <a:cs typeface="Simplified Arabic"/>
              </a:rPr>
              <a:t>ي</a:t>
            </a:r>
            <a:r>
              <a:rPr dirty="0" smtClean="0" sz="1400" spc="-105">
                <a:latin typeface="Simplified Arabic"/>
                <a:cs typeface="Simplified Arabic"/>
              </a:rPr>
              <a:t>زم</a:t>
            </a:r>
            <a:r>
              <a:rPr dirty="0" smtClean="0" sz="1400" spc="-140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40">
                <a:latin typeface="Simplified Arabic"/>
                <a:cs typeface="Simplified Arabic"/>
              </a:rPr>
              <a:t> </a:t>
            </a:r>
            <a:r>
              <a:rPr dirty="0" smtClean="0" sz="1400" spc="-175">
                <a:latin typeface="Simplified Arabic"/>
                <a:cs typeface="Simplified Arabic"/>
              </a:rPr>
              <a:t>ىلع</a:t>
            </a:r>
            <a:r>
              <a:rPr dirty="0" smtClean="0" sz="1400" spc="5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495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40">
                <a:latin typeface="Simplified Arabic"/>
                <a:cs typeface="Simplified Arabic"/>
              </a:rPr>
              <a:t> </a:t>
            </a:r>
            <a:r>
              <a:rPr dirty="0" smtClean="0" sz="1400" spc="-35">
                <a:latin typeface="Simplified Arabic"/>
                <a:cs typeface="Simplified Arabic"/>
              </a:rPr>
              <a:t>رملأا</a:t>
            </a:r>
            <a:r>
              <a:rPr dirty="0" smtClean="0" sz="1400" spc="4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0">
                <a:latin typeface="Simplified Arabic"/>
                <a:cs typeface="Simplified Arabic"/>
              </a:rPr>
              <a:t>ذ</a:t>
            </a:r>
            <a:r>
              <a:rPr dirty="0" smtClean="0" sz="1400" spc="-235">
                <a:latin typeface="Simplified Arabic"/>
                <a:cs typeface="Simplified Arabic"/>
              </a:rPr>
              <a:t>ه</a:t>
            </a:r>
            <a:r>
              <a:rPr dirty="0" smtClean="0" sz="1400" spc="50">
                <a:latin typeface="Simplified Arabic"/>
                <a:cs typeface="Simplified Arabic"/>
              </a:rPr>
              <a:t> </a:t>
            </a:r>
            <a:r>
              <a:rPr dirty="0" smtClean="0" sz="1400" spc="-200">
                <a:latin typeface="Simplified Arabic"/>
                <a:cs typeface="Simplified Arabic"/>
              </a:rPr>
              <a:t>عجش</a:t>
            </a:r>
            <a:r>
              <a:rPr dirty="0" smtClean="0" sz="1400" spc="45">
                <a:latin typeface="Simplified Arabic"/>
                <a:cs typeface="Simplified Arabic"/>
              </a:rPr>
              <a:t> </a:t>
            </a:r>
            <a:r>
              <a:rPr dirty="0" smtClean="0" sz="1400" spc="-130">
                <a:latin typeface="Simplified Arabic"/>
                <a:cs typeface="Simplified Arabic"/>
              </a:rPr>
              <a:t>و</a:t>
            </a:r>
            <a:r>
              <a:rPr dirty="0" smtClean="0" sz="1400" spc="-150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40">
                <a:latin typeface="Simplified Arabic"/>
                <a:cs typeface="Simplified Arabic"/>
              </a:rPr>
              <a:t> </a:t>
            </a:r>
            <a:r>
              <a:rPr dirty="0" smtClean="0" sz="1400" spc="-180">
                <a:latin typeface="Simplified Arabic"/>
                <a:cs typeface="Simplified Arabic"/>
              </a:rPr>
              <a:t>ةقطن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45">
                <a:latin typeface="Simplified Arabic"/>
                <a:cs typeface="Simplified Arabic"/>
              </a:rPr>
              <a:t> </a:t>
            </a:r>
            <a:r>
              <a:rPr dirty="0" smtClean="0" sz="1400" spc="-400">
                <a:latin typeface="Simplified Arabic"/>
                <a:cs typeface="Simplified Arabic"/>
              </a:rPr>
              <a:t>يف</a:t>
            </a:r>
            <a:r>
              <a:rPr dirty="0" smtClean="0" sz="1400" spc="-180">
                <a:latin typeface="Simplified Arabic"/>
                <a:cs typeface="Simplified Arabic"/>
              </a:rPr>
              <a:t> </a:t>
            </a:r>
            <a:r>
              <a:rPr dirty="0" smtClean="0" sz="1400" spc="-110">
                <a:latin typeface="Simplified Arabic"/>
                <a:cs typeface="Simplified Arabic"/>
              </a:rPr>
              <a:t>3اهد</a:t>
            </a:r>
            <a:r>
              <a:rPr dirty="0" smtClean="0" sz="1400" spc="-95">
                <a:latin typeface="Simplified Arabic"/>
                <a:cs typeface="Simplified Arabic"/>
              </a:rPr>
              <a:t>د</a:t>
            </a:r>
            <a:r>
              <a:rPr dirty="0" smtClean="0" sz="1400" spc="-540">
                <a:latin typeface="Simplified Arabic"/>
                <a:cs typeface="Simplified Arabic"/>
              </a:rPr>
              <a:t>ست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نأ</a:t>
            </a:r>
            <a:r>
              <a:rPr dirty="0" smtClean="0" sz="1400" spc="-30">
                <a:latin typeface="Simplified Arabic"/>
                <a:cs typeface="Simplified Arabic"/>
              </a:rPr>
              <a:t> 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430">
                <a:latin typeface="Simplified Arabic"/>
                <a:cs typeface="Simplified Arabic"/>
              </a:rPr>
              <a:t>هي</a:t>
            </a:r>
            <a:r>
              <a:rPr dirty="0" smtClean="0" sz="1400" spc="-225">
                <a:latin typeface="Simplified Arabic"/>
                <a:cs typeface="Simplified Arabic"/>
              </a:rPr>
              <a:t>لع</a:t>
            </a:r>
            <a:r>
              <a:rPr dirty="0" smtClean="0" sz="1400" spc="-2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ب</a:t>
            </a:r>
            <a:r>
              <a:rPr dirty="0" smtClean="0" sz="1400" spc="-250">
                <a:latin typeface="Simplified Arabic"/>
                <a:cs typeface="Simplified Arabic"/>
              </a:rPr>
              <a:t>عصلا</a:t>
            </a:r>
            <a:r>
              <a:rPr dirty="0" smtClean="0" sz="1400" spc="-3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-30">
                <a:latin typeface="Simplified Arabic"/>
                <a:cs typeface="Simplified Arabic"/>
              </a:rPr>
              <a:t> </a:t>
            </a:r>
            <a:r>
              <a:rPr dirty="0" smtClean="0" sz="1400" spc="-55">
                <a:latin typeface="Simplified Arabic"/>
                <a:cs typeface="Simplified Arabic"/>
              </a:rPr>
              <a:t>ح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-185">
                <a:latin typeface="Simplified Arabic"/>
                <a:cs typeface="Simplified Arabic"/>
              </a:rPr>
              <a:t>صأ</a:t>
            </a:r>
            <a:r>
              <a:rPr dirty="0" smtClean="0" sz="1400" spc="-3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ث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360">
                <a:latin typeface="Simplified Arabic"/>
                <a:cs typeface="Simplified Arabic"/>
              </a:rPr>
              <a:t>حب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50">
                <a:latin typeface="Simplified Arabic"/>
                <a:cs typeface="Simplified Arabic"/>
              </a:rPr>
              <a:t>ج</a:t>
            </a:r>
            <a:r>
              <a:rPr dirty="0" smtClean="0" sz="1400" spc="-25">
                <a:latin typeface="Simplified Arabic"/>
                <a:cs typeface="Simplified Arabic"/>
              </a:rPr>
              <a:t> 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290">
                <a:latin typeface="Simplified Arabic"/>
                <a:cs typeface="Simplified Arabic"/>
              </a:rPr>
              <a:t>ي</a:t>
            </a:r>
            <a:r>
              <a:rPr dirty="0" smtClean="0" sz="1400" spc="-434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اع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-90">
                <a:latin typeface="Simplified Arabic"/>
                <a:cs typeface="Simplified Arabic"/>
              </a:rPr>
              <a:t>ن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555">
                <a:latin typeface="Simplified Arabic"/>
                <a:cs typeface="Simplified Arabic"/>
              </a:rPr>
              <a:t>د</a:t>
            </a:r>
            <a:r>
              <a:rPr dirty="0" smtClean="0" sz="1400" spc="-3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495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30">
                <a:latin typeface="Simplified Arabic"/>
                <a:cs typeface="Simplified Arabic"/>
              </a:rPr>
              <a:t> </a:t>
            </a:r>
            <a:r>
              <a:rPr dirty="0" smtClean="0" sz="1400" spc="-85">
                <a:latin typeface="Simplified Arabic"/>
                <a:cs typeface="Simplified Arabic"/>
              </a:rPr>
              <a:t>ى</a:t>
            </a:r>
            <a:r>
              <a:rPr dirty="0" smtClean="0" sz="1400" spc="-225">
                <a:latin typeface="Simplified Arabic"/>
                <a:cs typeface="Simplified Arabic"/>
              </a:rPr>
              <a:t>لع</a:t>
            </a:r>
            <a:r>
              <a:rPr dirty="0" smtClean="0" sz="1400" spc="-25">
                <a:latin typeface="Simplified Arabic"/>
                <a:cs typeface="Simplified Arabic"/>
              </a:rPr>
              <a:t> </a:t>
            </a:r>
            <a:r>
              <a:rPr dirty="0" smtClean="0" sz="1400" spc="-55">
                <a:latin typeface="Simplified Arabic"/>
                <a:cs typeface="Simplified Arabic"/>
              </a:rPr>
              <a:t>ح</a:t>
            </a:r>
            <a:r>
              <a:rPr dirty="0" smtClean="0" sz="1400" spc="-670">
                <a:latin typeface="Simplified Arabic"/>
                <a:cs typeface="Simplified Arabic"/>
              </a:rPr>
              <a:t>ب</a:t>
            </a:r>
            <a:r>
              <a:rPr dirty="0" smtClean="0" sz="1400" spc="-185">
                <a:latin typeface="Simplified Arabic"/>
                <a:cs typeface="Simplified Arabic"/>
              </a:rPr>
              <a:t>صأ</a:t>
            </a:r>
            <a:r>
              <a:rPr dirty="0" smtClean="0" sz="1400" spc="-30">
                <a:latin typeface="Simplified Arabic"/>
                <a:cs typeface="Simplified Arabic"/>
              </a:rPr>
              <a:t> </a:t>
            </a:r>
            <a:r>
              <a:rPr dirty="0" smtClean="0" sz="1400" spc="-250">
                <a:latin typeface="Simplified Arabic"/>
                <a:cs typeface="Simplified Arabic"/>
              </a:rPr>
              <a:t>يلا</a:t>
            </a:r>
            <a:r>
              <a:rPr dirty="0" smtClean="0" sz="1400" spc="-385">
                <a:latin typeface="Simplified Arabic"/>
                <a:cs typeface="Simplified Arabic"/>
              </a:rPr>
              <a:t>ت</a:t>
            </a:r>
            <a:r>
              <a:rPr dirty="0" smtClean="0" sz="1400" spc="-434">
                <a:latin typeface="Simplified Arabic"/>
                <a:cs typeface="Simplified Arabic"/>
              </a:rPr>
              <a:t>ل</a:t>
            </a:r>
            <a:r>
              <a:rPr dirty="0" smtClean="0" sz="1400" spc="-145">
                <a:latin typeface="Simplified Arabic"/>
                <a:cs typeface="Simplified Arabic"/>
              </a:rPr>
              <a:t>ا</a:t>
            </a:r>
            <a:r>
              <a:rPr dirty="0" smtClean="0" sz="1400" spc="-580">
                <a:latin typeface="Simplified Arabic"/>
                <a:cs typeface="Simplified Arabic"/>
              </a:rPr>
              <a:t>ب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35">
                <a:latin typeface="Simplified Arabic"/>
                <a:cs typeface="Simplified Arabic"/>
              </a:rPr>
              <a:t> </a:t>
            </a:r>
            <a:r>
              <a:rPr dirty="0" smtClean="0" sz="1400" spc="-310">
                <a:latin typeface="Simplified Arabic"/>
                <a:cs typeface="Simplified Arabic"/>
              </a:rPr>
              <a:t>ى</a:t>
            </a:r>
            <a:r>
              <a:rPr dirty="0" smtClean="0" sz="1400" spc="-60">
                <a:latin typeface="Simplified Arabic"/>
                <a:cs typeface="Simplified Arabic"/>
              </a:rPr>
              <a:t>رخلأا</a:t>
            </a:r>
            <a:endParaRPr sz="1400">
              <a:latin typeface="Simplified Arabic"/>
              <a:cs typeface="Simplified Arabic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41"/>
              </a:spcBef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 spc="-85">
                <a:latin typeface="Simplified Arabic"/>
                <a:cs typeface="Simplified Arabic"/>
              </a:rPr>
              <a:t>ي</a:t>
            </a:r>
            <a:r>
              <a:rPr dirty="0" smtClean="0" sz="1400" spc="-730">
                <a:latin typeface="Simplified Arabic"/>
                <a:cs typeface="Simplified Arabic"/>
              </a:rPr>
              <a:t>ف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-340">
                <a:latin typeface="Simplified Arabic"/>
                <a:cs typeface="Simplified Arabic"/>
              </a:rPr>
              <a:t>ه</a:t>
            </a:r>
            <a:r>
              <a:rPr dirty="0" smtClean="0" sz="1400" spc="-420">
                <a:latin typeface="Simplified Arabic"/>
                <a:cs typeface="Simplified Arabic"/>
              </a:rPr>
              <a:t>س</a:t>
            </a:r>
            <a:r>
              <a:rPr dirty="0" smtClean="0" sz="1400" spc="-740">
                <a:latin typeface="Simplified Arabic"/>
                <a:cs typeface="Simplified Arabic"/>
              </a:rPr>
              <a:t>ف</a:t>
            </a:r>
            <a:r>
              <a:rPr dirty="0" smtClean="0" sz="1400" spc="-400">
                <a:latin typeface="Simplified Arabic"/>
                <a:cs typeface="Simplified Arabic"/>
              </a:rPr>
              <a:t>ن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220">
                <a:latin typeface="Simplified Arabic"/>
                <a:cs typeface="Simplified Arabic"/>
              </a:rPr>
              <a:t>ج</a:t>
            </a:r>
            <a:r>
              <a:rPr dirty="0" smtClean="0" sz="1400" spc="5">
                <a:latin typeface="Simplified Arabic"/>
                <a:cs typeface="Simplified Arabic"/>
              </a:rPr>
              <a:t>و</a:t>
            </a:r>
            <a:r>
              <a:rPr dirty="0" smtClean="0" sz="1400" spc="-730">
                <a:latin typeface="Simplified Arabic"/>
                <a:cs typeface="Simplified Arabic"/>
              </a:rPr>
              <a:t>ف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،</a:t>
            </a:r>
            <a:r>
              <a:rPr dirty="0" smtClean="0" sz="1400" spc="-310">
                <a:latin typeface="Simplified Arabic"/>
                <a:cs typeface="Simplified Arabic"/>
              </a:rPr>
              <a:t>ا</a:t>
            </a:r>
            <a:r>
              <a:rPr dirty="0" smtClean="0" baseline="-5952" sz="2100" spc="75">
                <a:latin typeface="Simplified Arabic"/>
                <a:cs typeface="Simplified Arabic"/>
              </a:rPr>
              <a:t>ً</a:t>
            </a:r>
            <a:r>
              <a:rPr dirty="0" smtClean="0" sz="1400" spc="-655">
                <a:latin typeface="Simplified Arabic"/>
                <a:cs typeface="Simplified Arabic"/>
              </a:rPr>
              <a:t>ب</a:t>
            </a:r>
            <a:r>
              <a:rPr dirty="0" smtClean="0" sz="1400" spc="-229">
                <a:latin typeface="Simplified Arabic"/>
                <a:cs typeface="Simplified Arabic"/>
              </a:rPr>
              <a:t>ع</a:t>
            </a:r>
            <a:r>
              <a:rPr dirty="0" smtClean="0" sz="1400" spc="-515">
                <a:latin typeface="Simplified Arabic"/>
                <a:cs typeface="Simplified Arabic"/>
              </a:rPr>
              <a:t>ش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baseline="-7936" sz="2100" spc="-412">
                <a:latin typeface="Simplified Arabic"/>
                <a:cs typeface="Simplified Arabic"/>
              </a:rPr>
              <a:t>ً</a:t>
            </a:r>
            <a:r>
              <a:rPr dirty="0" smtClean="0" sz="1400" spc="130">
                <a:latin typeface="Simplified Arabic"/>
                <a:cs typeface="Simplified Arabic"/>
              </a:rPr>
              <a:t>ة</a:t>
            </a:r>
            <a:r>
              <a:rPr dirty="0" smtClean="0" sz="1400" spc="-25">
                <a:latin typeface="Simplified Arabic"/>
                <a:cs typeface="Simplified Arabic"/>
              </a:rPr>
              <a:t>م</a:t>
            </a:r>
            <a:r>
              <a:rPr dirty="0" smtClean="0" sz="1400" spc="5">
                <a:latin typeface="Simplified Arabic"/>
                <a:cs typeface="Simplified Arabic"/>
              </a:rPr>
              <a:t>و</a:t>
            </a:r>
            <a:r>
              <a:rPr dirty="0" smtClean="0" sz="1400" spc="-310">
                <a:latin typeface="Simplified Arabic"/>
                <a:cs typeface="Simplified Arabic"/>
              </a:rPr>
              <a:t>ك</a:t>
            </a:r>
            <a:r>
              <a:rPr dirty="0" smtClean="0" sz="1400" spc="-50">
                <a:latin typeface="Simplified Arabic"/>
                <a:cs typeface="Simplified Arabic"/>
              </a:rPr>
              <a:t>ح</a:t>
            </a:r>
            <a:r>
              <a:rPr dirty="0" smtClean="0" sz="1400" spc="1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ن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505">
                <a:latin typeface="Simplified Arabic"/>
                <a:cs typeface="Simplified Arabic"/>
              </a:rPr>
              <a:t>ن</a:t>
            </a:r>
            <a:r>
              <a:rPr dirty="0" smtClean="0" sz="1400" spc="5">
                <a:latin typeface="Simplified Arabic"/>
                <a:cs typeface="Simplified Arabic"/>
              </a:rPr>
              <a:t>و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 </a:t>
            </a:r>
            <a:r>
              <a:rPr dirty="0" smtClean="0" sz="1400" spc="20">
                <a:latin typeface="Simplified Arabic"/>
                <a:cs typeface="Simplified Arabic"/>
              </a:rPr>
              <a:t> </a:t>
            </a:r>
            <a:r>
              <a:rPr dirty="0" smtClean="0" sz="1400" spc="-75">
                <a:latin typeface="Simplified Arabic"/>
                <a:cs typeface="Simplified Arabic"/>
              </a:rPr>
              <a:t>ى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-35">
                <a:latin typeface="Simplified Arabic"/>
                <a:cs typeface="Simplified Arabic"/>
              </a:rPr>
              <a:t>ع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130">
                <a:latin typeface="Simplified Arabic"/>
                <a:cs typeface="Simplified Arabic"/>
              </a:rPr>
              <a:t>ة</a:t>
            </a:r>
            <a:r>
              <a:rPr dirty="0" smtClean="0" sz="1400" spc="-550">
                <a:latin typeface="Simplified Arabic"/>
                <a:cs typeface="Simplified Arabic"/>
              </a:rPr>
              <a:t>ي</a:t>
            </a:r>
            <a:r>
              <a:rPr dirty="0" smtClean="0" sz="1400" spc="60">
                <a:latin typeface="Simplified Arabic"/>
                <a:cs typeface="Simplified Arabic"/>
              </a:rPr>
              <a:t>م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220">
                <a:latin typeface="Simplified Arabic"/>
                <a:cs typeface="Simplified Arabic"/>
              </a:rPr>
              <a:t>ع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130">
                <a:latin typeface="Simplified Arabic"/>
                <a:cs typeface="Simplified Arabic"/>
              </a:rPr>
              <a:t>ة</a:t>
            </a:r>
            <a:r>
              <a:rPr dirty="0" smtClean="0" sz="1400" spc="-550">
                <a:latin typeface="Simplified Arabic"/>
                <a:cs typeface="Simplified Arabic"/>
              </a:rPr>
              <a:t>ي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70">
                <a:latin typeface="Simplified Arabic"/>
                <a:cs typeface="Simplified Arabic"/>
              </a:rPr>
              <a:t>م</a:t>
            </a:r>
            <a:r>
              <a:rPr dirty="0" smtClean="0" sz="1400" spc="-420">
                <a:latin typeface="Simplified Arabic"/>
                <a:cs typeface="Simplified Arabic"/>
              </a:rPr>
              <a:t>س</a:t>
            </a:r>
            <a:r>
              <a:rPr dirty="0" smtClean="0" sz="1400" spc="-355">
                <a:latin typeface="Simplified Arabic"/>
                <a:cs typeface="Simplified Arabic"/>
              </a:rPr>
              <a:t>أ</a:t>
            </a:r>
            <a:r>
              <a:rPr dirty="0" smtClean="0" sz="1400" spc="-5">
                <a:latin typeface="Simplified Arabic"/>
                <a:cs typeface="Simplified Arabic"/>
              </a:rPr>
              <a:t>ر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130">
                <a:latin typeface="Simplified Arabic"/>
                <a:cs typeface="Simplified Arabic"/>
              </a:rPr>
              <a:t>ة</a:t>
            </a:r>
            <a:r>
              <a:rPr dirty="0" smtClean="0" sz="1400" spc="-550">
                <a:latin typeface="Simplified Arabic"/>
                <a:cs typeface="Simplified Arabic"/>
              </a:rPr>
              <a:t>ي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355">
                <a:latin typeface="Simplified Arabic"/>
                <a:cs typeface="Simplified Arabic"/>
              </a:rPr>
              <a:t>ص</a:t>
            </a:r>
            <a:r>
              <a:rPr dirty="0" smtClean="0" sz="1400" spc="-670">
                <a:latin typeface="Simplified Arabic"/>
                <a:cs typeface="Simplified Arabic"/>
              </a:rPr>
              <a:t>ت</a:t>
            </a:r>
            <a:r>
              <a:rPr dirty="0" smtClean="0" sz="1400" spc="-459">
                <a:latin typeface="Simplified Arabic"/>
                <a:cs typeface="Simplified Arabic"/>
              </a:rPr>
              <a:t>ق</a:t>
            </a:r>
            <a:r>
              <a:rPr dirty="0" smtClean="0" sz="1400" spc="-120">
                <a:latin typeface="Simplified Arabic"/>
                <a:cs typeface="Simplified Arabic"/>
              </a:rPr>
              <a:t>لا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135">
                <a:latin typeface="Simplified Arabic"/>
                <a:cs typeface="Simplified Arabic"/>
              </a:rPr>
              <a:t>ة</a:t>
            </a:r>
            <a:r>
              <a:rPr dirty="0" smtClean="0" sz="1400" spc="-170">
                <a:latin typeface="Simplified Arabic"/>
                <a:cs typeface="Simplified Arabic"/>
              </a:rPr>
              <a:t>م</a:t>
            </a:r>
            <a:r>
              <a:rPr dirty="0" smtClean="0" sz="1400" spc="-60">
                <a:latin typeface="Simplified Arabic"/>
                <a:cs typeface="Simplified Arabic"/>
              </a:rPr>
              <a:t>زلأا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-250">
                <a:latin typeface="Simplified Arabic"/>
                <a:cs typeface="Simplified Arabic"/>
              </a:rPr>
              <a:t>ت</a:t>
            </a:r>
            <a:r>
              <a:rPr dirty="0" smtClean="0" sz="1400" spc="-225">
                <a:latin typeface="Simplified Arabic"/>
                <a:cs typeface="Simplified Arabic"/>
              </a:rPr>
              <a:t>رثأ</a:t>
            </a:r>
            <a:r>
              <a:rPr dirty="0" smtClean="0" sz="1400" spc="1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540">
                <a:latin typeface="Simplified Arabic"/>
                <a:cs typeface="Simplified Arabic"/>
              </a:rPr>
              <a:t>ق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endParaRPr sz="1400">
              <a:latin typeface="Simplified Arabic"/>
              <a:cs typeface="Simplified Arabic"/>
            </a:endParaRPr>
          </a:p>
          <a:p>
            <a:pPr>
              <a:lnSpc>
                <a:spcPts val="800"/>
              </a:lnSpc>
              <a:spcBef>
                <a:spcPts val="16"/>
              </a:spcBef>
            </a:pPr>
            <a:endParaRPr sz="800"/>
          </a:p>
          <a:p>
            <a:pPr marL="12700">
              <a:lnSpc>
                <a:spcPct val="100000"/>
              </a:lnSpc>
            </a:pPr>
            <a:r>
              <a:rPr dirty="0" smtClean="0" sz="1400" spc="-20">
                <a:latin typeface="Simplified Arabic"/>
                <a:cs typeface="Simplified Arabic"/>
              </a:rPr>
              <a:t>،</a:t>
            </a:r>
            <a:r>
              <a:rPr dirty="0" smtClean="0" sz="1400" spc="-175">
                <a:latin typeface="Simplified Arabic"/>
                <a:cs typeface="Simplified Arabic"/>
              </a:rPr>
              <a:t>يملاعل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5">
                <a:latin typeface="Simplified Arabic"/>
                <a:cs typeface="Simplified Arabic"/>
              </a:rPr>
              <a:t> </a:t>
            </a:r>
            <a:r>
              <a:rPr dirty="0" smtClean="0" sz="1400" spc="-350">
                <a:latin typeface="Simplified Arabic"/>
                <a:cs typeface="Simplified Arabic"/>
              </a:rPr>
              <a:t>ي</a:t>
            </a:r>
            <a:r>
              <a:rPr dirty="0" smtClean="0" sz="1400" spc="-480">
                <a:latin typeface="Simplified Arabic"/>
                <a:cs typeface="Simplified Arabic"/>
              </a:rPr>
              <a:t>ب</a:t>
            </a:r>
            <a:r>
              <a:rPr dirty="0" smtClean="0" sz="1400" spc="-140">
                <a:latin typeface="Simplified Arabic"/>
                <a:cs typeface="Simplified Arabic"/>
              </a:rPr>
              <a:t>و</a:t>
            </a:r>
            <a:r>
              <a:rPr dirty="0" smtClean="0" sz="1400" spc="-135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20">
                <a:latin typeface="Simplified Arabic"/>
                <a:cs typeface="Simplified Arabic"/>
              </a:rPr>
              <a:t>لأ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-65">
                <a:latin typeface="Simplified Arabic"/>
                <a:cs typeface="Simplified Arabic"/>
              </a:rPr>
              <a:t> </a:t>
            </a:r>
            <a:r>
              <a:rPr dirty="0" smtClean="0" sz="1400" spc="-95">
                <a:latin typeface="Simplified Arabic"/>
                <a:cs typeface="Simplified Arabic"/>
              </a:rPr>
              <a:t>يلام</a:t>
            </a:r>
            <a:r>
              <a:rPr dirty="0" smtClean="0" sz="1400" spc="-480">
                <a:latin typeface="Simplified Arabic"/>
                <a:cs typeface="Simplified Arabic"/>
              </a:rPr>
              <a:t>س</a:t>
            </a:r>
            <a:r>
              <a:rPr dirty="0" smtClean="0" sz="1400" spc="-630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أ</a:t>
            </a:r>
            <a:r>
              <a:rPr dirty="0" smtClean="0" sz="1400" spc="-110">
                <a:latin typeface="Simplified Arabic"/>
                <a:cs typeface="Simplified Arabic"/>
              </a:rPr>
              <a:t> </a:t>
            </a:r>
            <a:r>
              <a:rPr dirty="0" smtClean="0" sz="1400" spc="-430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6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320">
                <a:latin typeface="Simplified Arabic"/>
                <a:cs typeface="Simplified Arabic"/>
              </a:rPr>
              <a:t>اص</a:t>
            </a:r>
            <a:r>
              <a:rPr dirty="0" smtClean="0" sz="1400" spc="-345">
                <a:latin typeface="Simplified Arabic"/>
                <a:cs typeface="Simplified Arabic"/>
              </a:rPr>
              <a:t>ت</a:t>
            </a:r>
            <a:r>
              <a:rPr dirty="0" smtClean="0" sz="1400" spc="-445">
                <a:latin typeface="Simplified Arabic"/>
                <a:cs typeface="Simplified Arabic"/>
              </a:rPr>
              <a:t>ق</a:t>
            </a:r>
            <a:r>
              <a:rPr dirty="0" smtClean="0" sz="1400" spc="-120">
                <a:latin typeface="Simplified Arabic"/>
                <a:cs typeface="Simplified Arabic"/>
              </a:rPr>
              <a:t>لا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-65">
                <a:latin typeface="Simplified Arabic"/>
                <a:cs typeface="Simplified Arabic"/>
              </a:rPr>
              <a:t> </a:t>
            </a:r>
            <a:r>
              <a:rPr dirty="0" smtClean="0" sz="1400" spc="-100">
                <a:latin typeface="Simplified Arabic"/>
                <a:cs typeface="Simplified Arabic"/>
              </a:rPr>
              <a:t>ةل</a:t>
            </a:r>
            <a:r>
              <a:rPr dirty="0" smtClean="0" sz="1400" spc="-160">
                <a:latin typeface="Simplified Arabic"/>
                <a:cs typeface="Simplified Arabic"/>
              </a:rPr>
              <a:t>ج</a:t>
            </a:r>
            <a:r>
              <a:rPr dirty="0" smtClean="0" sz="1400" spc="-229">
                <a:latin typeface="Simplified Arabic"/>
                <a:cs typeface="Simplified Arabic"/>
              </a:rPr>
              <a:t>ع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-55">
                <a:latin typeface="Simplified Arabic"/>
                <a:cs typeface="Simplified Arabic"/>
              </a:rPr>
              <a:t> </a:t>
            </a:r>
            <a:r>
              <a:rPr dirty="0" smtClean="0" sz="1400" spc="-260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ن</a:t>
            </a:r>
            <a:r>
              <a:rPr dirty="0" smtClean="0" sz="1400" spc="-110">
                <a:latin typeface="Simplified Arabic"/>
                <a:cs typeface="Simplified Arabic"/>
              </a:rPr>
              <a:t>ط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65">
                <a:latin typeface="Simplified Arabic"/>
                <a:cs typeface="Simplified Arabic"/>
              </a:rPr>
              <a:t> </a:t>
            </a:r>
            <a:r>
              <a:rPr dirty="0" smtClean="0" sz="1400" spc="-305">
                <a:latin typeface="Simplified Arabic"/>
                <a:cs typeface="Simplified Arabic"/>
              </a:rPr>
              <a:t>ه</a:t>
            </a:r>
            <a:r>
              <a:rPr dirty="0" smtClean="0" sz="1400" spc="-175">
                <a:latin typeface="Simplified Arabic"/>
                <a:cs typeface="Simplified Arabic"/>
              </a:rPr>
              <a:t>د</a:t>
            </a:r>
            <a:r>
              <a:rPr dirty="0" smtClean="0" sz="1400" spc="-320">
                <a:latin typeface="Simplified Arabic"/>
                <a:cs typeface="Simplified Arabic"/>
              </a:rPr>
              <a:t>اص</a:t>
            </a:r>
            <a:r>
              <a:rPr dirty="0" smtClean="0" sz="1400" spc="-345">
                <a:latin typeface="Simplified Arabic"/>
                <a:cs typeface="Simplified Arabic"/>
              </a:rPr>
              <a:t>ت</a:t>
            </a:r>
            <a:r>
              <a:rPr dirty="0" smtClean="0" sz="1400" spc="-445">
                <a:latin typeface="Simplified Arabic"/>
                <a:cs typeface="Simplified Arabic"/>
              </a:rPr>
              <a:t>ق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65">
                <a:latin typeface="Simplified Arabic"/>
                <a:cs typeface="Simplified Arabic"/>
              </a:rPr>
              <a:t> </a:t>
            </a:r>
            <a:r>
              <a:rPr dirty="0" smtClean="0" sz="1400" spc="-210">
                <a:latin typeface="Simplified Arabic"/>
                <a:cs typeface="Simplified Arabic"/>
              </a:rPr>
              <a:t>ريصم</a:t>
            </a:r>
            <a:r>
              <a:rPr dirty="0" smtClean="0" sz="1400" spc="-7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ط</a:t>
            </a:r>
            <a:r>
              <a:rPr dirty="0" smtClean="0" sz="1400" spc="-900">
                <a:latin typeface="Simplified Arabic"/>
                <a:cs typeface="Simplified Arabic"/>
              </a:rPr>
              <a:t>ب</a:t>
            </a:r>
            <a:r>
              <a:rPr dirty="0" smtClean="0" sz="1400" spc="0">
                <a:latin typeface="Simplified Arabic"/>
                <a:cs typeface="Simplified Arabic"/>
              </a:rPr>
              <a:t>ر</a:t>
            </a:r>
            <a:r>
              <a:rPr dirty="0" smtClean="0" sz="1400" spc="-6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نأ</a:t>
            </a:r>
            <a:r>
              <a:rPr dirty="0" smtClean="0" sz="1400" spc="-6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440">
                <a:latin typeface="Simplified Arabic"/>
                <a:cs typeface="Simplified Arabic"/>
              </a:rPr>
              <a:t>عب</a:t>
            </a:r>
            <a:r>
              <a:rPr dirty="0" smtClean="0" sz="1400" spc="-60">
                <a:latin typeface="Simplified Arabic"/>
                <a:cs typeface="Simplified Arabic"/>
              </a:rPr>
              <a:t> </a:t>
            </a:r>
            <a:r>
              <a:rPr dirty="0" smtClean="0" sz="1400" spc="130">
                <a:latin typeface="Simplified Arabic"/>
                <a:cs typeface="Simplified Arabic"/>
              </a:rPr>
              <a:t>ة</a:t>
            </a:r>
            <a:r>
              <a:rPr dirty="0" smtClean="0" sz="1400" spc="-165">
                <a:latin typeface="Simplified Arabic"/>
                <a:cs typeface="Simplified Arabic"/>
              </a:rPr>
              <a:t>م</a:t>
            </a:r>
            <a:r>
              <a:rPr dirty="0" smtClean="0" sz="1400" spc="-60">
                <a:latin typeface="Simplified Arabic"/>
                <a:cs typeface="Simplified Arabic"/>
              </a:rPr>
              <a:t>زلأا</a:t>
            </a:r>
            <a:r>
              <a:rPr dirty="0" smtClean="0" sz="1400" spc="-65">
                <a:latin typeface="Simplified Arabic"/>
                <a:cs typeface="Simplified Arabic"/>
              </a:rPr>
              <a:t> </a:t>
            </a:r>
            <a:r>
              <a:rPr dirty="0" smtClean="0" sz="1400" spc="-95">
                <a:latin typeface="Simplified Arabic"/>
                <a:cs typeface="Simplified Arabic"/>
              </a:rPr>
              <a:t>ة</a:t>
            </a:r>
            <a:r>
              <a:rPr dirty="0" smtClean="0" sz="1400" spc="-270">
                <a:latin typeface="Simplified Arabic"/>
                <a:cs typeface="Simplified Arabic"/>
              </a:rPr>
              <a:t>ن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10">
                <a:latin typeface="Simplified Arabic"/>
                <a:cs typeface="Simplified Arabic"/>
              </a:rPr>
              <a:t>حاط</a:t>
            </a:r>
            <a:endParaRPr sz="1400">
              <a:latin typeface="Simplified Arabic"/>
              <a:cs typeface="Simplified Arabic"/>
            </a:endParaRPr>
          </a:p>
          <a:p>
            <a:pPr>
              <a:lnSpc>
                <a:spcPts val="800"/>
              </a:lnSpc>
              <a:spcBef>
                <a:spcPts val="15"/>
              </a:spcBef>
            </a:pPr>
            <a:endParaRPr sz="800"/>
          </a:p>
          <a:p>
            <a:pPr marL="3120390">
              <a:lnSpc>
                <a:spcPct val="100000"/>
              </a:lnSpc>
            </a:pPr>
            <a:r>
              <a:rPr dirty="0" smtClean="0" sz="1400" spc="-315">
                <a:latin typeface="Simplified Arabic"/>
                <a:cs typeface="Simplified Arabic"/>
              </a:rPr>
              <a:t>3</a:t>
            </a:r>
            <a:r>
              <a:rPr dirty="0" smtClean="0" sz="1400" spc="-350">
                <a:latin typeface="Simplified Arabic"/>
                <a:cs typeface="Simplified Arabic"/>
              </a:rPr>
              <a:t>ي</a:t>
            </a:r>
            <a:r>
              <a:rPr dirty="0" smtClean="0" sz="1400" spc="-480">
                <a:latin typeface="Simplified Arabic"/>
                <a:cs typeface="Simplified Arabic"/>
              </a:rPr>
              <a:t>ب</a:t>
            </a:r>
            <a:r>
              <a:rPr dirty="0" smtClean="0" sz="1400" spc="-140">
                <a:latin typeface="Simplified Arabic"/>
                <a:cs typeface="Simplified Arabic"/>
              </a:rPr>
              <a:t>و</a:t>
            </a:r>
            <a:r>
              <a:rPr dirty="0" smtClean="0" sz="1400" spc="-135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20">
                <a:latin typeface="Simplified Arabic"/>
                <a:cs typeface="Simplified Arabic"/>
              </a:rPr>
              <a:t>لأ</a:t>
            </a:r>
            <a:r>
              <a:rPr dirty="0" smtClean="0" sz="1400" spc="-120">
                <a:latin typeface="Simplified Arabic"/>
                <a:cs typeface="Simplified Arabic"/>
              </a:rPr>
              <a:t>ا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360">
                <a:latin typeface="Simplified Arabic"/>
                <a:cs typeface="Simplified Arabic"/>
              </a:rPr>
              <a:t>حت</a:t>
            </a:r>
            <a:r>
              <a:rPr dirty="0" smtClean="0" sz="1400" spc="-170">
                <a:latin typeface="Simplified Arabic"/>
                <a:cs typeface="Simplified Arabic"/>
              </a:rPr>
              <a:t>ل</a:t>
            </a:r>
            <a:r>
              <a:rPr dirty="0" smtClean="0" sz="1400" spc="-8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ا </a:t>
            </a:r>
            <a:r>
              <a:rPr dirty="0" smtClean="0" sz="1400" spc="-105">
                <a:latin typeface="Simplified Arabic"/>
                <a:cs typeface="Simplified Arabic"/>
              </a:rPr>
              <a:t>ط</a:t>
            </a:r>
            <a:r>
              <a:rPr dirty="0" smtClean="0" sz="1400" spc="-130">
                <a:latin typeface="Simplified Arabic"/>
                <a:cs typeface="Simplified Arabic"/>
              </a:rPr>
              <a:t>و</a:t>
            </a:r>
            <a:r>
              <a:rPr dirty="0" smtClean="0" sz="1400" spc="-15">
                <a:latin typeface="Simplified Arabic"/>
                <a:cs typeface="Simplified Arabic"/>
              </a:rPr>
              <a:t>ر</a:t>
            </a:r>
            <a:r>
              <a:rPr dirty="0" smtClean="0" sz="1400" spc="-415">
                <a:latin typeface="Simplified Arabic"/>
                <a:cs typeface="Simplified Arabic"/>
              </a:rPr>
              <a:t>ش</a:t>
            </a:r>
            <a:r>
              <a:rPr dirty="0" smtClean="0" sz="1400" spc="-415">
                <a:latin typeface="Simplified Arabic"/>
                <a:cs typeface="Simplified Arabic"/>
              </a:rPr>
              <a:t> </a:t>
            </a:r>
            <a:r>
              <a:rPr dirty="0" smtClean="0" sz="1400" spc="-320">
                <a:latin typeface="Simplified Arabic"/>
                <a:cs typeface="Simplified Arabic"/>
              </a:rPr>
              <a:t>ع</a:t>
            </a:r>
            <a:r>
              <a:rPr dirty="0" smtClean="0" sz="1400" spc="-375">
                <a:latin typeface="Simplified Arabic"/>
                <a:cs typeface="Simplified Arabic"/>
              </a:rPr>
              <a:t>ي</a:t>
            </a:r>
            <a:r>
              <a:rPr dirty="0" smtClean="0" sz="1400" spc="60">
                <a:latin typeface="Simplified Arabic"/>
                <a:cs typeface="Simplified Arabic"/>
              </a:rPr>
              <a:t>م</a:t>
            </a:r>
            <a:r>
              <a:rPr dirty="0" smtClean="0" sz="1400" spc="-235">
                <a:latin typeface="Simplified Arabic"/>
                <a:cs typeface="Simplified Arabic"/>
              </a:rPr>
              <a:t>جل</a:t>
            </a:r>
            <a:r>
              <a:rPr dirty="0" smtClean="0" sz="1400" spc="-235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415">
                <a:latin typeface="Simplified Arabic"/>
                <a:cs typeface="Simplified Arabic"/>
              </a:rPr>
              <a:t>ه</a:t>
            </a:r>
            <a:r>
              <a:rPr dirty="0" smtClean="0" sz="1400" spc="-440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670">
                <a:latin typeface="Simplified Arabic"/>
                <a:cs typeface="Simplified Arabic"/>
              </a:rPr>
              <a:t>ب</a:t>
            </a:r>
            <a:r>
              <a:rPr dirty="0" smtClean="0" sz="1400" spc="-540">
                <a:latin typeface="Simplified Arabic"/>
                <a:cs typeface="Simplified Arabic"/>
              </a:rPr>
              <a:t>ق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endParaRPr sz="1400">
              <a:latin typeface="Simplified Arabic"/>
              <a:cs typeface="Simplified Arabic"/>
            </a:endParaRPr>
          </a:p>
          <a:p>
            <a:pPr>
              <a:lnSpc>
                <a:spcPts val="1100"/>
              </a:lnSpc>
              <a:spcBef>
                <a:spcPts val="99"/>
              </a:spcBef>
            </a:pPr>
            <a:endParaRPr sz="1100"/>
          </a:p>
          <a:p>
            <a:pPr marL="12700" marR="15875">
              <a:lnSpc>
                <a:spcPct val="149300"/>
              </a:lnSpc>
            </a:pPr>
            <a:r>
              <a:rPr dirty="0" smtClean="0" sz="1400" spc="-10">
                <a:latin typeface="Simplified Arabic"/>
                <a:cs typeface="Simplified Arabic"/>
              </a:rPr>
              <a:t>ن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60">
                <a:latin typeface="Simplified Arabic"/>
                <a:cs typeface="Simplified Arabic"/>
              </a:rPr>
              <a:t>م</a:t>
            </a:r>
            <a:r>
              <a:rPr dirty="0" smtClean="0" sz="1400" spc="-660">
                <a:latin typeface="Simplified Arabic"/>
                <a:cs typeface="Simplified Arabic"/>
              </a:rPr>
              <a:t>ث</a:t>
            </a:r>
            <a:r>
              <a:rPr dirty="0" smtClean="0" sz="1400" spc="-120">
                <a:latin typeface="Simplified Arabic"/>
                <a:cs typeface="Simplified Arabic"/>
              </a:rPr>
              <a:t>لأ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65">
                <a:latin typeface="Simplified Arabic"/>
                <a:cs typeface="Simplified Arabic"/>
              </a:rPr>
              <a:t> </a:t>
            </a:r>
            <a:r>
              <a:rPr dirty="0" smtClean="0" sz="1400" spc="-235">
                <a:latin typeface="Simplified Arabic"/>
                <a:cs typeface="Simplified Arabic"/>
              </a:rPr>
              <a:t>سخب</a:t>
            </a:r>
            <a:r>
              <a:rPr dirty="0" smtClean="0" sz="1400" spc="15">
                <a:latin typeface="Simplified Arabic"/>
                <a:cs typeface="Simplified Arabic"/>
              </a:rPr>
              <a:t>أ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75">
                <a:latin typeface="Simplified Arabic"/>
                <a:cs typeface="Simplified Arabic"/>
              </a:rPr>
              <a:t> </a:t>
            </a:r>
            <a:r>
              <a:rPr dirty="0" smtClean="0" sz="1400" spc="-254">
                <a:latin typeface="Simplified Arabic"/>
                <a:cs typeface="Simplified Arabic"/>
              </a:rPr>
              <a:t>اه</a:t>
            </a:r>
            <a:r>
              <a:rPr dirty="0" smtClean="0" sz="1400" spc="-434">
                <a:latin typeface="Simplified Arabic"/>
                <a:cs typeface="Simplified Arabic"/>
              </a:rPr>
              <a:t>ت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400">
                <a:latin typeface="Simplified Arabic"/>
                <a:cs typeface="Simplified Arabic"/>
              </a:rPr>
              <a:t>ن</a:t>
            </a:r>
            <a:r>
              <a:rPr dirty="0" smtClean="0" sz="1400" spc="-415">
                <a:latin typeface="Simplified Arabic"/>
                <a:cs typeface="Simplified Arabic"/>
              </a:rPr>
              <a:t>س</a:t>
            </a:r>
            <a:r>
              <a:rPr dirty="0" smtClean="0" sz="1400" spc="65">
                <a:latin typeface="Simplified Arabic"/>
                <a:cs typeface="Simplified Arabic"/>
              </a:rPr>
              <a:t> </a:t>
            </a:r>
            <a:r>
              <a:rPr dirty="0" smtClean="0" sz="1400" spc="-320">
                <a:latin typeface="Simplified Arabic"/>
                <a:cs typeface="Simplified Arabic"/>
              </a:rPr>
              <a:t>ع</a:t>
            </a:r>
            <a:r>
              <a:rPr dirty="0" smtClean="0" sz="1400" spc="-375">
                <a:latin typeface="Simplified Arabic"/>
                <a:cs typeface="Simplified Arabic"/>
              </a:rPr>
              <a:t>ي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75">
                <a:latin typeface="Simplified Arabic"/>
                <a:cs typeface="Simplified Arabic"/>
              </a:rPr>
              <a:t> </a:t>
            </a:r>
            <a:r>
              <a:rPr dirty="0" smtClean="0" sz="1400" spc="-165">
                <a:latin typeface="Simplified Arabic"/>
                <a:cs typeface="Simplified Arabic"/>
              </a:rPr>
              <a:t>ىلإ</a:t>
            </a:r>
            <a:r>
              <a:rPr dirty="0" smtClean="0" sz="1400" spc="85">
                <a:latin typeface="Simplified Arabic"/>
                <a:cs typeface="Simplified Arabic"/>
              </a:rPr>
              <a:t> 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20">
                <a:latin typeface="Simplified Arabic"/>
                <a:cs typeface="Simplified Arabic"/>
              </a:rPr>
              <a:t>مع</a:t>
            </a:r>
            <a:r>
              <a:rPr dirty="0" smtClean="0" sz="1400" spc="7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ذ</a:t>
            </a:r>
            <a:r>
              <a:rPr dirty="0" smtClean="0" sz="1400" spc="0">
                <a:latin typeface="Simplified Arabic"/>
                <a:cs typeface="Simplified Arabic"/>
              </a:rPr>
              <a:t>إ</a:t>
            </a:r>
            <a:r>
              <a:rPr dirty="0" smtClean="0" sz="1400" spc="75">
                <a:latin typeface="Simplified Arabic"/>
                <a:cs typeface="Simplified Arabic"/>
              </a:rPr>
              <a:t> </a:t>
            </a:r>
            <a:r>
              <a:rPr dirty="0" smtClean="0" sz="1400" spc="-65">
                <a:latin typeface="Simplified Arabic"/>
                <a:cs typeface="Simplified Arabic"/>
              </a:rPr>
              <a:t>لل</a:t>
            </a:r>
            <a:r>
              <a:rPr dirty="0" smtClean="0" sz="1400" spc="-40">
                <a:latin typeface="Simplified Arabic"/>
                <a:cs typeface="Simplified Arabic"/>
              </a:rPr>
              <a:t>ا</a:t>
            </a:r>
            <a:r>
              <a:rPr dirty="0" smtClean="0" sz="1400" spc="-440">
                <a:latin typeface="Simplified Arabic"/>
                <a:cs typeface="Simplified Arabic"/>
              </a:rPr>
              <a:t>غت</a:t>
            </a:r>
            <a:r>
              <a:rPr dirty="0" smtClean="0" sz="1400" spc="-210">
                <a:latin typeface="Simplified Arabic"/>
                <a:cs typeface="Simplified Arabic"/>
              </a:rPr>
              <a:t>سا</a:t>
            </a:r>
            <a:r>
              <a:rPr dirty="0" smtClean="0" sz="1400" spc="75">
                <a:latin typeface="Simplified Arabic"/>
                <a:cs typeface="Simplified Arabic"/>
              </a:rPr>
              <a:t> </a:t>
            </a:r>
            <a:r>
              <a:rPr dirty="0" smtClean="0" sz="1400" spc="-204">
                <a:latin typeface="Simplified Arabic"/>
                <a:cs typeface="Simplified Arabic"/>
              </a:rPr>
              <a:t>رش</a:t>
            </a:r>
            <a:r>
              <a:rPr dirty="0" smtClean="0" sz="1400" spc="65">
                <a:latin typeface="Simplified Arabic"/>
                <a:cs typeface="Simplified Arabic"/>
              </a:rPr>
              <a:t> </a:t>
            </a:r>
            <a:r>
              <a:rPr dirty="0" smtClean="0" sz="1400" spc="130">
                <a:latin typeface="Simplified Arabic"/>
                <a:cs typeface="Simplified Arabic"/>
              </a:rPr>
              <a:t>ة</a:t>
            </a:r>
            <a:r>
              <a:rPr dirty="0" smtClean="0" sz="1400" spc="-165">
                <a:latin typeface="Simplified Arabic"/>
                <a:cs typeface="Simplified Arabic"/>
              </a:rPr>
              <a:t>م</a:t>
            </a:r>
            <a:r>
              <a:rPr dirty="0" smtClean="0" sz="1400" spc="-60">
                <a:latin typeface="Simplified Arabic"/>
                <a:cs typeface="Simplified Arabic"/>
              </a:rPr>
              <a:t>زلأا</a:t>
            </a:r>
            <a:r>
              <a:rPr dirty="0" smtClean="0" sz="1400" spc="70">
                <a:latin typeface="Simplified Arabic"/>
                <a:cs typeface="Simplified Arabic"/>
              </a:rPr>
              <a:t> </a:t>
            </a:r>
            <a:r>
              <a:rPr dirty="0" smtClean="0" sz="1400" spc="-305">
                <a:latin typeface="Simplified Arabic"/>
                <a:cs typeface="Simplified Arabic"/>
              </a:rPr>
              <a:t>ه</a:t>
            </a:r>
            <a:r>
              <a:rPr dirty="0" smtClean="0" sz="1400" spc="-175">
                <a:latin typeface="Simplified Arabic"/>
                <a:cs typeface="Simplified Arabic"/>
              </a:rPr>
              <a:t>ذ</a:t>
            </a:r>
            <a:r>
              <a:rPr dirty="0" smtClean="0" sz="1400" spc="-235">
                <a:latin typeface="Simplified Arabic"/>
                <a:cs typeface="Simplified Arabic"/>
              </a:rPr>
              <a:t>ه</a:t>
            </a:r>
            <a:r>
              <a:rPr dirty="0" smtClean="0" sz="1400" spc="75">
                <a:latin typeface="Simplified Arabic"/>
                <a:cs typeface="Simplified Arabic"/>
              </a:rPr>
              <a:t> </a:t>
            </a:r>
            <a:r>
              <a:rPr dirty="0" smtClean="0" sz="1400" spc="-105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894">
                <a:latin typeface="Simplified Arabic"/>
                <a:cs typeface="Simplified Arabic"/>
              </a:rPr>
              <a:t>ب</a:t>
            </a:r>
            <a:r>
              <a:rPr dirty="0" smtClean="0" sz="1400" spc="-114">
                <a:latin typeface="Simplified Arabic"/>
                <a:cs typeface="Simplified Arabic"/>
              </a:rPr>
              <a:t>راضملا</a:t>
            </a:r>
            <a:r>
              <a:rPr dirty="0" smtClean="0" sz="1400" spc="65">
                <a:latin typeface="Simplified Arabic"/>
                <a:cs typeface="Simplified Arabic"/>
              </a:rPr>
              <a:t> </a:t>
            </a:r>
            <a:r>
              <a:rPr dirty="0" smtClean="0" sz="1400" spc="-260">
                <a:latin typeface="Simplified Arabic"/>
                <a:cs typeface="Simplified Arabic"/>
              </a:rPr>
              <a:t>لغتسا</a:t>
            </a:r>
            <a:r>
              <a:rPr dirty="0" smtClean="0" sz="1400" spc="6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540">
                <a:latin typeface="Simplified Arabic"/>
                <a:cs typeface="Simplified Arabic"/>
              </a:rPr>
              <a:t>ق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0">
                <a:latin typeface="Simplified Arabic"/>
                <a:cs typeface="Simplified Arabic"/>
              </a:rPr>
              <a:t> </a:t>
            </a:r>
            <a:r>
              <a:rPr dirty="0" smtClean="0" sz="1400" spc="-260">
                <a:latin typeface="Simplified Arabic"/>
                <a:cs typeface="Simplified Arabic"/>
              </a:rPr>
              <a:t>ى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-430">
                <a:latin typeface="Simplified Arabic"/>
                <a:cs typeface="Simplified Arabic"/>
              </a:rPr>
              <a:t>س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-175">
                <a:latin typeface="Simplified Arabic"/>
                <a:cs typeface="Simplified Arabic"/>
              </a:rPr>
              <a:t>ىلع</a:t>
            </a:r>
            <a:r>
              <a:rPr dirty="0" smtClean="0" sz="1400" spc="-320">
                <a:latin typeface="Simplified Arabic"/>
                <a:cs typeface="Simplified Arabic"/>
              </a:rPr>
              <a:t>أب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130">
                <a:latin typeface="Simplified Arabic"/>
                <a:cs typeface="Simplified Arabic"/>
              </a:rPr>
              <a:t>ة</a:t>
            </a:r>
            <a:r>
              <a:rPr dirty="0" smtClean="0" sz="1400" spc="-635">
                <a:latin typeface="Simplified Arabic"/>
                <a:cs typeface="Simplified Arabic"/>
              </a:rPr>
              <a:t>ن</a:t>
            </a:r>
            <a:r>
              <a:rPr dirty="0" smtClean="0" sz="1400" spc="-85">
                <a:latin typeface="Simplified Arabic"/>
                <a:cs typeface="Simplified Arabic"/>
              </a:rPr>
              <a:t>راقم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5">
                <a:latin typeface="Simplified Arabic"/>
                <a:cs typeface="Simplified Arabic"/>
              </a:rPr>
              <a:t>%</a:t>
            </a:r>
            <a:r>
              <a:rPr dirty="0" smtClean="0" sz="1400" spc="-10">
                <a:latin typeface="Simplified Arabic"/>
                <a:cs typeface="Simplified Arabic"/>
              </a:rPr>
              <a:t>9</a:t>
            </a:r>
            <a:r>
              <a:rPr dirty="0" smtClean="0" sz="1400" spc="0">
                <a:latin typeface="Simplified Arabic"/>
                <a:cs typeface="Simplified Arabic"/>
              </a:rPr>
              <a:t>0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-320">
                <a:latin typeface="Simplified Arabic"/>
                <a:cs typeface="Simplified Arabic"/>
              </a:rPr>
              <a:t>رث</a:t>
            </a:r>
            <a:r>
              <a:rPr dirty="0" smtClean="0" sz="1400" spc="-330">
                <a:latin typeface="Simplified Arabic"/>
                <a:cs typeface="Simplified Arabic"/>
              </a:rPr>
              <a:t>ك</a:t>
            </a:r>
            <a:r>
              <a:rPr dirty="0" smtClean="0" sz="1400" spc="-320">
                <a:latin typeface="Simplified Arabic"/>
                <a:cs typeface="Simplified Arabic"/>
              </a:rPr>
              <a:t>أب</a:t>
            </a:r>
            <a:r>
              <a:rPr dirty="0" smtClean="0" sz="1400" spc="15">
                <a:latin typeface="Simplified Arabic"/>
                <a:cs typeface="Simplified Arabic"/>
              </a:rPr>
              <a:t> </a:t>
            </a:r>
            <a:r>
              <a:rPr dirty="0" smtClean="0" sz="1400" spc="-250">
                <a:latin typeface="Simplified Arabic"/>
                <a:cs typeface="Simplified Arabic"/>
              </a:rPr>
              <a:t>ى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235">
                <a:latin typeface="Simplified Arabic"/>
                <a:cs typeface="Simplified Arabic"/>
              </a:rPr>
              <a:t>ه</a:t>
            </a:r>
            <a:r>
              <a:rPr dirty="0" smtClean="0" sz="1400" spc="1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ذ</a:t>
            </a:r>
            <a:r>
              <a:rPr dirty="0" smtClean="0" sz="1400" spc="0">
                <a:latin typeface="Simplified Arabic"/>
                <a:cs typeface="Simplified Arabic"/>
              </a:rPr>
              <a:t>إ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-70">
                <a:latin typeface="Simplified Arabic"/>
                <a:cs typeface="Simplified Arabic"/>
              </a:rPr>
              <a:t>اظه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15">
                <a:latin typeface="Simplified Arabic"/>
                <a:cs typeface="Simplified Arabic"/>
              </a:rPr>
              <a:t> </a:t>
            </a:r>
            <a:r>
              <a:rPr dirty="0" smtClean="0" sz="1400" spc="-100">
                <a:latin typeface="Simplified Arabic"/>
                <a:cs typeface="Simplified Arabic"/>
              </a:rPr>
              <a:t>ان</a:t>
            </a:r>
            <a:r>
              <a:rPr dirty="0" smtClean="0" sz="1400" spc="-100">
                <a:latin typeface="Simplified Arabic"/>
                <a:cs typeface="Simplified Arabic"/>
              </a:rPr>
              <a:t>م</a:t>
            </a:r>
            <a:r>
              <a:rPr dirty="0" smtClean="0" sz="1400" spc="-660">
                <a:latin typeface="Simplified Arabic"/>
                <a:cs typeface="Simplified Arabic"/>
              </a:rPr>
              <a:t>ث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-130">
                <a:latin typeface="Simplified Arabic"/>
                <a:cs typeface="Simplified Arabic"/>
              </a:rPr>
              <a:t>و</a:t>
            </a:r>
            <a:r>
              <a:rPr dirty="0" smtClean="0" sz="1400" spc="-135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-290">
                <a:latin typeface="Simplified Arabic"/>
                <a:cs typeface="Simplified Arabic"/>
              </a:rPr>
              <a:t>عفد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-65">
                <a:latin typeface="Simplified Arabic"/>
                <a:cs typeface="Simplified Arabic"/>
              </a:rPr>
              <a:t>امك</a:t>
            </a:r>
            <a:r>
              <a:rPr dirty="0" smtClean="0" sz="1400" spc="10">
                <a:latin typeface="Simplified Arabic"/>
                <a:cs typeface="Simplified Arabic"/>
              </a:rPr>
              <a:t> </a:t>
            </a:r>
            <a:r>
              <a:rPr dirty="0" smtClean="0" sz="1400" spc="-60">
                <a:latin typeface="Simplified Arabic"/>
                <a:cs typeface="Simplified Arabic"/>
              </a:rPr>
              <a:t>،ة</a:t>
            </a:r>
            <a:r>
              <a:rPr dirty="0" smtClean="0" sz="1400" spc="-185">
                <a:latin typeface="Simplified Arabic"/>
                <a:cs typeface="Simplified Arabic"/>
              </a:rPr>
              <a:t>ش</a:t>
            </a:r>
            <a:r>
              <a:rPr dirty="0" smtClean="0" sz="1400" spc="-250">
                <a:latin typeface="Simplified Arabic"/>
                <a:cs typeface="Simplified Arabic"/>
              </a:rPr>
              <a:t>حاف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ة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555">
                <a:latin typeface="Simplified Arabic"/>
                <a:cs typeface="Simplified Arabic"/>
              </a:rPr>
              <a:t>ئ</a:t>
            </a:r>
            <a:r>
              <a:rPr dirty="0" smtClean="0" sz="1400" spc="-350">
                <a:latin typeface="Simplified Arabic"/>
                <a:cs typeface="Simplified Arabic"/>
              </a:rPr>
              <a:t>اف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-114">
                <a:latin typeface="Simplified Arabic"/>
                <a:cs typeface="Simplified Arabic"/>
              </a:rPr>
              <a:t>راعسأ</a:t>
            </a:r>
            <a:r>
              <a:rPr dirty="0" smtClean="0" sz="1400" spc="-765">
                <a:latin typeface="Simplified Arabic"/>
                <a:cs typeface="Simplified Arabic"/>
              </a:rPr>
              <a:t>ب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0">
                <a:latin typeface="Simplified Arabic"/>
                <a:cs typeface="Simplified Arabic"/>
              </a:rPr>
              <a:t> </a:t>
            </a:r>
            <a:r>
              <a:rPr dirty="0" smtClean="0" sz="1400" spc="-20">
                <a:latin typeface="Simplified Arabic"/>
                <a:cs typeface="Simplified Arabic"/>
              </a:rPr>
              <a:t>ل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13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،ن</a:t>
            </a:r>
            <a:r>
              <a:rPr dirty="0" smtClean="0" sz="1400" spc="-165">
                <a:latin typeface="Simplified Arabic"/>
                <a:cs typeface="Simplified Arabic"/>
              </a:rPr>
              <a:t>م</a:t>
            </a:r>
            <a:r>
              <a:rPr dirty="0" smtClean="0" sz="1400" spc="-210">
                <a:latin typeface="Simplified Arabic"/>
                <a:cs typeface="Simplified Arabic"/>
              </a:rPr>
              <a:t>ز</a:t>
            </a:r>
            <a:r>
              <a:rPr dirty="0" smtClean="0" sz="1400" spc="-2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12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12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240">
                <a:latin typeface="Simplified Arabic"/>
                <a:cs typeface="Simplified Arabic"/>
              </a:rPr>
              <a:t>قع</a:t>
            </a:r>
            <a:r>
              <a:rPr dirty="0" smtClean="0" sz="1400" spc="135">
                <a:latin typeface="Simplified Arabic"/>
                <a:cs typeface="Simplified Arabic"/>
              </a:rPr>
              <a:t> </a:t>
            </a:r>
            <a:r>
              <a:rPr dirty="0" smtClean="0" sz="1400" spc="-65">
                <a:latin typeface="Simplified Arabic"/>
                <a:cs typeface="Simplified Arabic"/>
              </a:rPr>
              <a:t>لل</a:t>
            </a:r>
            <a:r>
              <a:rPr dirty="0" smtClean="0" sz="1400" spc="-40">
                <a:latin typeface="Simplified Arabic"/>
                <a:cs typeface="Simplified Arabic"/>
              </a:rPr>
              <a:t>ا</a:t>
            </a:r>
            <a:r>
              <a:rPr dirty="0" smtClean="0" sz="1400" spc="-50">
                <a:latin typeface="Simplified Arabic"/>
                <a:cs typeface="Simplified Arabic"/>
              </a:rPr>
              <a:t>خ</a:t>
            </a:r>
            <a:r>
              <a:rPr dirty="0" smtClean="0" sz="1400" spc="130">
                <a:latin typeface="Simplified Arabic"/>
                <a:cs typeface="Simplified Arabic"/>
              </a:rPr>
              <a:t> </a:t>
            </a:r>
            <a:r>
              <a:rPr dirty="0" smtClean="0" sz="1400" spc="50">
                <a:latin typeface="Simplified Arabic"/>
                <a:cs typeface="Simplified Arabic"/>
              </a:rPr>
              <a:t>ام</a:t>
            </a:r>
            <a:r>
              <a:rPr dirty="0" smtClean="0" sz="1400" spc="-894">
                <a:latin typeface="Simplified Arabic"/>
                <a:cs typeface="Simplified Arabic"/>
              </a:rPr>
              <a:t>ب</a:t>
            </a:r>
            <a:r>
              <a:rPr dirty="0" smtClean="0" sz="1400" spc="0">
                <a:latin typeface="Simplified Arabic"/>
                <a:cs typeface="Simplified Arabic"/>
              </a:rPr>
              <a:t>ر</a:t>
            </a:r>
            <a:r>
              <a:rPr dirty="0" smtClean="0" sz="1400" spc="125">
                <a:latin typeface="Simplified Arabic"/>
                <a:cs typeface="Simplified Arabic"/>
              </a:rPr>
              <a:t> </a:t>
            </a:r>
            <a:r>
              <a:rPr dirty="0" smtClean="0" sz="1400" spc="-815">
                <a:latin typeface="Simplified Arabic"/>
                <a:cs typeface="Simplified Arabic"/>
              </a:rPr>
              <a:t>ه</a:t>
            </a:r>
            <a:r>
              <a:rPr dirty="0" smtClean="0" sz="1400" spc="-175">
                <a:latin typeface="Simplified Arabic"/>
                <a:cs typeface="Simplified Arabic"/>
              </a:rPr>
              <a:t>راي</a:t>
            </a:r>
            <a:r>
              <a:rPr dirty="0" smtClean="0" sz="1400" spc="-355">
                <a:latin typeface="Simplified Arabic"/>
                <a:cs typeface="Simplified Arabic"/>
              </a:rPr>
              <a:t>هن</a:t>
            </a:r>
            <a:r>
              <a:rPr dirty="0" smtClean="0" sz="1400" spc="-355">
                <a:latin typeface="Simplified Arabic"/>
                <a:cs typeface="Simplified Arabic"/>
              </a:rPr>
              <a:t>ا</a:t>
            </a:r>
            <a:r>
              <a:rPr dirty="0" smtClean="0" sz="1400" spc="125">
                <a:latin typeface="Simplified Arabic"/>
                <a:cs typeface="Simplified Arabic"/>
              </a:rPr>
              <a:t> </a:t>
            </a:r>
            <a:r>
              <a:rPr dirty="0" smtClean="0" sz="1400" spc="-15">
                <a:latin typeface="Simplified Arabic"/>
                <a:cs typeface="Simplified Arabic"/>
              </a:rPr>
              <a:t>ل</a:t>
            </a:r>
            <a:r>
              <a:rPr dirty="0" smtClean="0" sz="1400" spc="-120">
                <a:latin typeface="Simplified Arabic"/>
                <a:cs typeface="Simplified Arabic"/>
              </a:rPr>
              <a:t>ام</a:t>
            </a:r>
            <a:r>
              <a:rPr dirty="0" smtClean="0" sz="1400" spc="-305">
                <a:latin typeface="Simplified Arabic"/>
                <a:cs typeface="Simplified Arabic"/>
              </a:rPr>
              <a:t>ت</a:t>
            </a:r>
            <a:r>
              <a:rPr dirty="0" smtClean="0" sz="1400" spc="-30">
                <a:latin typeface="Simplified Arabic"/>
                <a:cs typeface="Simplified Arabic"/>
              </a:rPr>
              <a:t>حا</a:t>
            </a:r>
            <a:r>
              <a:rPr dirty="0" smtClean="0" sz="1400" spc="12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-35">
                <a:latin typeface="Simplified Arabic"/>
                <a:cs typeface="Simplified Arabic"/>
              </a:rPr>
              <a:t>ع</a:t>
            </a:r>
            <a:r>
              <a:rPr dirty="0" smtClean="0" sz="1400" spc="12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ث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360">
                <a:latin typeface="Simplified Arabic"/>
                <a:cs typeface="Simplified Arabic"/>
              </a:rPr>
              <a:t>حت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13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125">
                <a:latin typeface="Simplified Arabic"/>
                <a:cs typeface="Simplified Arabic"/>
              </a:rPr>
              <a:t> </a:t>
            </a:r>
            <a:r>
              <a:rPr dirty="0" smtClean="0" sz="1400" spc="-114">
                <a:latin typeface="Simplified Arabic"/>
                <a:cs typeface="Simplified Arabic"/>
              </a:rPr>
              <a:t>كا</a:t>
            </a:r>
            <a:r>
              <a:rPr dirty="0" smtClean="0" sz="1400" spc="-160">
                <a:latin typeface="Simplified Arabic"/>
                <a:cs typeface="Simplified Arabic"/>
              </a:rPr>
              <a:t>ن</a:t>
            </a:r>
            <a:r>
              <a:rPr dirty="0" smtClean="0" sz="1400" spc="-235">
                <a:latin typeface="Simplified Arabic"/>
                <a:cs typeface="Simplified Arabic"/>
              </a:rPr>
              <a:t>ه</a:t>
            </a:r>
            <a:r>
              <a:rPr dirty="0" smtClean="0" sz="1400" spc="120">
                <a:latin typeface="Simplified Arabic"/>
                <a:cs typeface="Simplified Arabic"/>
              </a:rPr>
              <a:t> </a:t>
            </a:r>
            <a:r>
              <a:rPr dirty="0" smtClean="0" sz="1400" spc="-65">
                <a:latin typeface="Simplified Arabic"/>
                <a:cs typeface="Simplified Arabic"/>
              </a:rPr>
              <a:t>را</a:t>
            </a:r>
            <a:r>
              <a:rPr dirty="0" smtClean="0" sz="1400" spc="-300">
                <a:latin typeface="Simplified Arabic"/>
                <a:cs typeface="Simplified Arabic"/>
              </a:rPr>
              <a:t>ص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120">
                <a:latin typeface="Simplified Arabic"/>
                <a:cs typeface="Simplified Arabic"/>
              </a:rPr>
              <a:t> </a:t>
            </a:r>
            <a:r>
              <a:rPr dirty="0" smtClean="0" sz="1400" spc="-70">
                <a:latin typeface="Simplified Arabic"/>
                <a:cs typeface="Simplified Arabic"/>
              </a:rPr>
              <a:t>قل</a:t>
            </a:r>
            <a:r>
              <a:rPr dirty="0" smtClean="0" sz="1400" spc="-40">
                <a:latin typeface="Simplified Arabic"/>
                <a:cs typeface="Simplified Arabic"/>
              </a:rPr>
              <a:t>ا</a:t>
            </a:r>
            <a:r>
              <a:rPr dirty="0" smtClean="0" sz="1400" spc="-60">
                <a:latin typeface="Simplified Arabic"/>
                <a:cs typeface="Simplified Arabic"/>
              </a:rPr>
              <a:t>طلإا</a:t>
            </a:r>
            <a:r>
              <a:rPr dirty="0" smtClean="0" sz="1400" spc="130">
                <a:latin typeface="Simplified Arabic"/>
                <a:cs typeface="Simplified Arabic"/>
              </a:rPr>
              <a:t> </a:t>
            </a:r>
            <a:r>
              <a:rPr dirty="0" smtClean="0" sz="1400" spc="-175">
                <a:latin typeface="Simplified Arabic"/>
                <a:cs typeface="Simplified Arabic"/>
              </a:rPr>
              <a:t>ىلع</a:t>
            </a:r>
            <a:r>
              <a:rPr dirty="0" smtClean="0" sz="1400" spc="130">
                <a:latin typeface="Simplified Arabic"/>
                <a:cs typeface="Simplified Arabic"/>
              </a:rPr>
              <a:t> </a:t>
            </a:r>
            <a:r>
              <a:rPr dirty="0" smtClean="0" sz="1400" spc="-380">
                <a:latin typeface="Simplified Arabic"/>
                <a:cs typeface="Simplified Arabic"/>
              </a:rPr>
              <a:t>هل</a:t>
            </a:r>
            <a:endParaRPr sz="1400">
              <a:latin typeface="Simplified Arabic"/>
              <a:cs typeface="Simplified Arabic"/>
            </a:endParaRPr>
          </a:p>
          <a:p>
            <a:pPr>
              <a:lnSpc>
                <a:spcPts val="800"/>
              </a:lnSpc>
              <a:spcBef>
                <a:spcPts val="19"/>
              </a:spcBef>
            </a:pPr>
            <a:endParaRPr sz="800"/>
          </a:p>
          <a:p>
            <a:pPr marL="1247140">
              <a:lnSpc>
                <a:spcPct val="100000"/>
              </a:lnSpc>
            </a:pPr>
            <a:r>
              <a:rPr dirty="0" smtClean="0" sz="1400" spc="-315">
                <a:latin typeface="Simplified Arabic"/>
                <a:cs typeface="Simplified Arabic"/>
              </a:rPr>
              <a:t>3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580">
                <a:latin typeface="Simplified Arabic"/>
                <a:cs typeface="Simplified Arabic"/>
              </a:rPr>
              <a:t>ه</a:t>
            </a:r>
            <a:r>
              <a:rPr dirty="0" smtClean="0" sz="1400" spc="-135">
                <a:latin typeface="Simplified Arabic"/>
                <a:cs typeface="Simplified Arabic"/>
              </a:rPr>
              <a:t>ر</a:t>
            </a:r>
            <a:r>
              <a:rPr dirty="0" smtClean="0" sz="1400" spc="-25">
                <a:latin typeface="Simplified Arabic"/>
                <a:cs typeface="Simplified Arabic"/>
              </a:rPr>
              <a:t>زج</a:t>
            </a:r>
            <a:r>
              <a:rPr dirty="0" smtClean="0" sz="1400" spc="-2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ض</a:t>
            </a:r>
            <a:r>
              <a:rPr dirty="0" smtClean="0" sz="1400" spc="-440">
                <a:latin typeface="Simplified Arabic"/>
                <a:cs typeface="Simplified Arabic"/>
              </a:rPr>
              <a:t>عب</a:t>
            </a:r>
            <a:r>
              <a:rPr dirty="0" smtClean="0" sz="1400" spc="-440">
                <a:latin typeface="Simplified Arabic"/>
                <a:cs typeface="Simplified Arabic"/>
              </a:rPr>
              <a:t> </a:t>
            </a:r>
            <a:r>
              <a:rPr dirty="0" smtClean="0" sz="1400" spc="-175">
                <a:latin typeface="Simplified Arabic"/>
                <a:cs typeface="Simplified Arabic"/>
              </a:rPr>
              <a:t>ىلع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-254">
                <a:latin typeface="Simplified Arabic"/>
                <a:cs typeface="Simplified Arabic"/>
              </a:rPr>
              <a:t>اه</a:t>
            </a:r>
            <a:r>
              <a:rPr dirty="0" smtClean="0" sz="1400" spc="-434">
                <a:latin typeface="Simplified Arabic"/>
                <a:cs typeface="Simplified Arabic"/>
              </a:rPr>
              <a:t>ت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130">
                <a:latin typeface="Simplified Arabic"/>
                <a:cs typeface="Simplified Arabic"/>
              </a:rPr>
              <a:t>ا</a:t>
            </a:r>
            <a:r>
              <a:rPr dirty="0" smtClean="0" sz="1400" spc="-390">
                <a:latin typeface="Simplified Arabic"/>
                <a:cs typeface="Simplified Arabic"/>
              </a:rPr>
              <a:t>ي</a:t>
            </a:r>
            <a:r>
              <a:rPr dirty="0" smtClean="0" sz="1400" spc="-415">
                <a:latin typeface="Simplified Arabic"/>
                <a:cs typeface="Simplified Arabic"/>
              </a:rPr>
              <a:t>س</a:t>
            </a:r>
            <a:r>
              <a:rPr dirty="0" smtClean="0" sz="1400" spc="-15">
                <a:latin typeface="Simplified Arabic"/>
                <a:cs typeface="Simplified Arabic"/>
              </a:rPr>
              <a:t> </a:t>
            </a:r>
            <a:r>
              <a:rPr dirty="0" smtClean="0" sz="1400" spc="-320">
                <a:latin typeface="Simplified Arabic"/>
                <a:cs typeface="Simplified Arabic"/>
              </a:rPr>
              <a:t>ع</a:t>
            </a:r>
            <a:r>
              <a:rPr dirty="0" smtClean="0" sz="1400" spc="-375">
                <a:latin typeface="Simplified Arabic"/>
                <a:cs typeface="Simplified Arabic"/>
              </a:rPr>
              <a:t>ي</a:t>
            </a:r>
            <a:r>
              <a:rPr dirty="0" smtClean="0" sz="1400" spc="-670">
                <a:latin typeface="Simplified Arabic"/>
                <a:cs typeface="Simplified Arabic"/>
              </a:rPr>
              <a:t>ب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15">
                <a:latin typeface="Simplified Arabic"/>
                <a:cs typeface="Simplified Arabic"/>
              </a:rPr>
              <a:t>أ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495">
                <a:latin typeface="Simplified Arabic"/>
                <a:cs typeface="Simplified Arabic"/>
              </a:rPr>
              <a:t>ن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150">
                <a:latin typeface="Simplified Arabic"/>
                <a:cs typeface="Simplified Arabic"/>
              </a:rPr>
              <a:t>ة</a:t>
            </a:r>
            <a:r>
              <a:rPr dirty="0" smtClean="0" sz="1400" spc="-390">
                <a:latin typeface="Simplified Arabic"/>
                <a:cs typeface="Simplified Arabic"/>
              </a:rPr>
              <a:t>ب</a:t>
            </a:r>
            <a:r>
              <a:rPr dirty="0" smtClean="0" sz="1400" spc="-80">
                <a:latin typeface="Simplified Arabic"/>
                <a:cs typeface="Simplified Arabic"/>
              </a:rPr>
              <a:t>لاطم</a:t>
            </a:r>
            <a:r>
              <a:rPr dirty="0" smtClean="0" sz="1400" spc="-8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50">
                <a:latin typeface="Simplified Arabic"/>
                <a:cs typeface="Simplified Arabic"/>
              </a:rPr>
              <a:t>ح</a:t>
            </a:r>
            <a:r>
              <a:rPr dirty="0" smtClean="0" sz="1400" spc="-50">
                <a:latin typeface="Simplified Arabic"/>
                <a:cs typeface="Simplified Arabic"/>
              </a:rPr>
              <a:t> </a:t>
            </a:r>
            <a:r>
              <a:rPr dirty="0" smtClean="0" sz="1400" spc="-165">
                <a:latin typeface="Simplified Arabic"/>
                <a:cs typeface="Simplified Arabic"/>
              </a:rPr>
              <a:t>ىلإ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35">
                <a:latin typeface="Simplified Arabic"/>
                <a:cs typeface="Simplified Arabic"/>
              </a:rPr>
              <a:t>رملأا</a:t>
            </a:r>
            <a:r>
              <a:rPr dirty="0" smtClean="0" sz="1400" spc="-3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ل</a:t>
            </a:r>
            <a:r>
              <a:rPr dirty="0" smtClean="0" sz="1400" spc="-455">
                <a:latin typeface="Simplified Arabic"/>
                <a:cs typeface="Simplified Arabic"/>
              </a:rPr>
              <a:t>ص</a:t>
            </a:r>
            <a:r>
              <a:rPr dirty="0" smtClean="0" sz="1400" spc="-140">
                <a:latin typeface="Simplified Arabic"/>
                <a:cs typeface="Simplified Arabic"/>
              </a:rPr>
              <a:t>و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endParaRPr sz="1400">
              <a:latin typeface="Simplified Arabic"/>
              <a:cs typeface="Simplified Arabic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28"/>
              </a:spcBef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 spc="114">
                <a:latin typeface="Simplified Arabic"/>
                <a:cs typeface="Simplified Arabic"/>
              </a:rPr>
              <a:t>ة</a:t>
            </a:r>
            <a:r>
              <a:rPr dirty="0" smtClean="0" sz="1400" spc="-450">
                <a:latin typeface="Simplified Arabic"/>
                <a:cs typeface="Simplified Arabic"/>
              </a:rPr>
              <a:t>ق</a:t>
            </a:r>
            <a:r>
              <a:rPr dirty="0" smtClean="0" sz="1400" spc="-5">
                <a:latin typeface="Simplified Arabic"/>
                <a:cs typeface="Simplified Arabic"/>
              </a:rPr>
              <a:t>ط</a:t>
            </a:r>
            <a:r>
              <a:rPr dirty="0" smtClean="0" sz="1400" spc="-395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80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ر</a:t>
            </a:r>
            <a:r>
              <a:rPr dirty="0" smtClean="0" sz="1400" spc="-655">
                <a:latin typeface="Simplified Arabic"/>
                <a:cs typeface="Simplified Arabic"/>
              </a:rPr>
              <a:t>ب</a:t>
            </a:r>
            <a:r>
              <a:rPr dirty="0" smtClean="0" sz="1400" spc="-300">
                <a:latin typeface="Simplified Arabic"/>
                <a:cs typeface="Simplified Arabic"/>
              </a:rPr>
              <a:t>ك</a:t>
            </a:r>
            <a:r>
              <a:rPr dirty="0" smtClean="0" sz="1400" spc="0">
                <a:latin typeface="Simplified Arabic"/>
                <a:cs typeface="Simplified Arabic"/>
              </a:rPr>
              <a:t>أ</a:t>
            </a:r>
            <a:r>
              <a:rPr dirty="0" smtClean="0" sz="1400" spc="8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325">
                <a:latin typeface="Simplified Arabic"/>
                <a:cs typeface="Simplified Arabic"/>
              </a:rPr>
              <a:t>ه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85">
                <a:latin typeface="Simplified Arabic"/>
                <a:cs typeface="Simplified Arabic"/>
              </a:rPr>
              <a:t> </a:t>
            </a:r>
            <a:r>
              <a:rPr dirty="0" smtClean="0" sz="1400" spc="5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أ</a:t>
            </a:r>
            <a:r>
              <a:rPr dirty="0" smtClean="0" sz="1400" spc="65">
                <a:latin typeface="Simplified Arabic"/>
                <a:cs typeface="Simplified Arabic"/>
              </a:rPr>
              <a:t> </a:t>
            </a:r>
            <a:r>
              <a:rPr dirty="0" smtClean="0" sz="1400" spc="-340">
                <a:latin typeface="Simplified Arabic"/>
                <a:cs typeface="Simplified Arabic"/>
              </a:rPr>
              <a:t>ه</a:t>
            </a:r>
            <a:r>
              <a:rPr dirty="0" smtClean="0" sz="1400" spc="-395">
                <a:latin typeface="Simplified Arabic"/>
                <a:cs typeface="Simplified Arabic"/>
              </a:rPr>
              <a:t>ن</a:t>
            </a:r>
            <a:r>
              <a:rPr dirty="0" smtClean="0" sz="1400" spc="-310">
                <a:latin typeface="Simplified Arabic"/>
                <a:cs typeface="Simplified Arabic"/>
              </a:rPr>
              <a:t>ك</a:t>
            </a:r>
            <a:r>
              <a:rPr dirty="0" smtClean="0" sz="1400" spc="70">
                <a:latin typeface="Simplified Arabic"/>
                <a:cs typeface="Simplified Arabic"/>
              </a:rPr>
              <a:t>م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85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،</a:t>
            </a:r>
            <a:r>
              <a:rPr dirty="0" smtClean="0" sz="1400" spc="-75">
                <a:latin typeface="Simplified Arabic"/>
                <a:cs typeface="Simplified Arabic"/>
              </a:rPr>
              <a:t>ي</a:t>
            </a:r>
            <a:r>
              <a:rPr dirty="0" smtClean="0" sz="1400" spc="-409">
                <a:latin typeface="Simplified Arabic"/>
                <a:cs typeface="Simplified Arabic"/>
              </a:rPr>
              <a:t>ن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495">
                <a:latin typeface="Simplified Arabic"/>
                <a:cs typeface="Simplified Arabic"/>
              </a:rPr>
              <a:t>ن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550">
                <a:latin typeface="Simplified Arabic"/>
                <a:cs typeface="Simplified Arabic"/>
              </a:rPr>
              <a:t>ي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8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355">
                <a:latin typeface="Simplified Arabic"/>
                <a:cs typeface="Simplified Arabic"/>
              </a:rPr>
              <a:t>ص</a:t>
            </a:r>
            <a:r>
              <a:rPr dirty="0" smtClean="0" sz="1400" spc="-670">
                <a:latin typeface="Simplified Arabic"/>
                <a:cs typeface="Simplified Arabic"/>
              </a:rPr>
              <a:t>ت</a:t>
            </a:r>
            <a:r>
              <a:rPr dirty="0" smtClean="0" sz="1400" spc="-445">
                <a:latin typeface="Simplified Arabic"/>
                <a:cs typeface="Simplified Arabic"/>
              </a:rPr>
              <a:t>ق</a:t>
            </a:r>
            <a:r>
              <a:rPr dirty="0" smtClean="0" sz="1400" spc="-120">
                <a:latin typeface="Simplified Arabic"/>
                <a:cs typeface="Simplified Arabic"/>
              </a:rPr>
              <a:t>لا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65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ل</a:t>
            </a:r>
            <a:r>
              <a:rPr dirty="0" smtClean="0" sz="1400" spc="-655">
                <a:latin typeface="Simplified Arabic"/>
                <a:cs typeface="Simplified Arabic"/>
              </a:rPr>
              <a:t>ث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80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،</a:t>
            </a:r>
            <a:r>
              <a:rPr dirty="0" smtClean="0" sz="1400" spc="-310">
                <a:latin typeface="Simplified Arabic"/>
                <a:cs typeface="Simplified Arabic"/>
              </a:rPr>
              <a:t>ا</a:t>
            </a:r>
            <a:r>
              <a:rPr dirty="0" smtClean="0" baseline="-5952" sz="2100" spc="75">
                <a:latin typeface="Simplified Arabic"/>
                <a:cs typeface="Simplified Arabic"/>
              </a:rPr>
              <a:t>ً</a:t>
            </a:r>
            <a:r>
              <a:rPr dirty="0" smtClean="0" sz="1400" spc="-550">
                <a:latin typeface="Simplified Arabic"/>
                <a:cs typeface="Simplified Arabic"/>
              </a:rPr>
              <a:t>ي</a:t>
            </a:r>
            <a:r>
              <a:rPr dirty="0" smtClean="0" sz="1400" spc="-670">
                <a:latin typeface="Simplified Arabic"/>
                <a:cs typeface="Simplified Arabic"/>
              </a:rPr>
              <a:t>ب</a:t>
            </a:r>
            <a:r>
              <a:rPr dirty="0" smtClean="0" sz="1400" spc="-395">
                <a:latin typeface="Simplified Arabic"/>
                <a:cs typeface="Simplified Arabic"/>
              </a:rPr>
              <a:t>ن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220">
                <a:latin typeface="Simplified Arabic"/>
                <a:cs typeface="Simplified Arabic"/>
              </a:rPr>
              <a:t>ج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85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،</a:t>
            </a:r>
            <a:r>
              <a:rPr dirty="0" smtClean="0" sz="1400" spc="-305">
                <a:latin typeface="Simplified Arabic"/>
                <a:cs typeface="Simplified Arabic"/>
              </a:rPr>
              <a:t>ا</a:t>
            </a:r>
            <a:r>
              <a:rPr dirty="0" smtClean="0" baseline="-5952" sz="2100" spc="-502">
                <a:latin typeface="Simplified Arabic"/>
                <a:cs typeface="Simplified Arabic"/>
              </a:rPr>
              <a:t>ً</a:t>
            </a:r>
            <a:r>
              <a:rPr dirty="0" smtClean="0" sz="1400" spc="-5">
                <a:latin typeface="Simplified Arabic"/>
                <a:cs typeface="Simplified Arabic"/>
              </a:rPr>
              <a:t>ر</a:t>
            </a:r>
            <a:r>
              <a:rPr dirty="0" smtClean="0" sz="1400" spc="-550">
                <a:latin typeface="Simplified Arabic"/>
                <a:cs typeface="Simplified Arabic"/>
              </a:rPr>
              <a:t>ي</a:t>
            </a:r>
            <a:r>
              <a:rPr dirty="0" smtClean="0" sz="1400" spc="-220">
                <a:latin typeface="Simplified Arabic"/>
                <a:cs typeface="Simplified Arabic"/>
              </a:rPr>
              <a:t>غ</a:t>
            </a:r>
            <a:r>
              <a:rPr dirty="0" smtClean="0" sz="1400" spc="-355">
                <a:latin typeface="Simplified Arabic"/>
                <a:cs typeface="Simplified Arabic"/>
              </a:rPr>
              <a:t>ص</a:t>
            </a:r>
            <a:r>
              <a:rPr dirty="0" smtClean="0" sz="1400" spc="60">
                <a:latin typeface="Simplified Arabic"/>
                <a:cs typeface="Simplified Arabic"/>
              </a:rPr>
              <a:t> </a:t>
            </a:r>
            <a:r>
              <a:rPr dirty="0" smtClean="0" baseline="-5952" sz="2100" spc="-412">
                <a:latin typeface="Simplified Arabic"/>
                <a:cs typeface="Simplified Arabic"/>
              </a:rPr>
              <a:t>ً</a:t>
            </a:r>
            <a:r>
              <a:rPr dirty="0" smtClean="0" sz="1400" spc="-5">
                <a:latin typeface="Simplified Arabic"/>
                <a:cs typeface="Simplified Arabic"/>
              </a:rPr>
              <a:t>ا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355">
                <a:latin typeface="Simplified Arabic"/>
                <a:cs typeface="Simplified Arabic"/>
              </a:rPr>
              <a:t>ص</a:t>
            </a:r>
            <a:r>
              <a:rPr dirty="0" smtClean="0" sz="1400" spc="-655">
                <a:latin typeface="Simplified Arabic"/>
                <a:cs typeface="Simplified Arabic"/>
              </a:rPr>
              <a:t>ت</a:t>
            </a:r>
            <a:r>
              <a:rPr dirty="0" smtClean="0" sz="1400" spc="-445">
                <a:latin typeface="Simplified Arabic"/>
                <a:cs typeface="Simplified Arabic"/>
              </a:rPr>
              <a:t>ق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8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أ</a:t>
            </a:r>
            <a:r>
              <a:rPr dirty="0" smtClean="0" sz="1400" spc="8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55">
                <a:latin typeface="Simplified Arabic"/>
                <a:cs typeface="Simplified Arabic"/>
              </a:rPr>
              <a:t>ج</a:t>
            </a:r>
            <a:r>
              <a:rPr dirty="0" smtClean="0" sz="1400" spc="-400">
                <a:latin typeface="Simplified Arabic"/>
                <a:cs typeface="Simplified Arabic"/>
              </a:rPr>
              <a:t>ن</a:t>
            </a:r>
            <a:r>
              <a:rPr dirty="0" smtClean="0" sz="1400" spc="85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ا</a:t>
            </a:r>
            <a:r>
              <a:rPr dirty="0" smtClean="0" sz="1400" spc="-10">
                <a:latin typeface="Simplified Arabic"/>
                <a:cs typeface="Simplified Arabic"/>
              </a:rPr>
              <a:t>ذ</a:t>
            </a:r>
            <a:r>
              <a:rPr dirty="0" smtClean="0" sz="1400" spc="-300">
                <a:latin typeface="Simplified Arabic"/>
                <a:cs typeface="Simplified Arabic"/>
              </a:rPr>
              <a:t>ك</a:t>
            </a:r>
            <a:r>
              <a:rPr dirty="0" smtClean="0" sz="1400" spc="-434">
                <a:latin typeface="Simplified Arabic"/>
                <a:cs typeface="Simplified Arabic"/>
              </a:rPr>
              <a:t>ه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endParaRPr sz="1400">
              <a:latin typeface="Simplified Arabic"/>
              <a:cs typeface="Simplified Arabic"/>
            </a:endParaRPr>
          </a:p>
          <a:p>
            <a:pPr>
              <a:lnSpc>
                <a:spcPts val="800"/>
              </a:lnSpc>
              <a:spcBef>
                <a:spcPts val="28"/>
              </a:spcBef>
            </a:pPr>
            <a:endParaRPr sz="8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70">
                <a:latin typeface="Simplified Arabic"/>
                <a:cs typeface="Simplified Arabic"/>
              </a:rPr>
              <a:t> </a:t>
            </a:r>
            <a:r>
              <a:rPr dirty="0" smtClean="0" sz="1400" spc="-395">
                <a:latin typeface="Simplified Arabic"/>
                <a:cs typeface="Simplified Arabic"/>
              </a:rPr>
              <a:t>طقف</a:t>
            </a:r>
            <a:r>
              <a:rPr dirty="0" smtClean="0" sz="1400" spc="75">
                <a:latin typeface="Simplified Arabic"/>
                <a:cs typeface="Simplified Arabic"/>
              </a:rPr>
              <a:t> 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290">
                <a:latin typeface="Simplified Arabic"/>
                <a:cs typeface="Simplified Arabic"/>
              </a:rPr>
              <a:t>ئ</a:t>
            </a:r>
            <a:r>
              <a:rPr dirty="0" smtClean="0" sz="1400" spc="-80">
                <a:latin typeface="Simplified Arabic"/>
                <a:cs typeface="Simplified Arabic"/>
              </a:rPr>
              <a:t>ام</a:t>
            </a:r>
            <a:r>
              <a:rPr dirty="0" smtClean="0" sz="1400" spc="-16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75">
                <a:latin typeface="Simplified Arabic"/>
                <a:cs typeface="Simplified Arabic"/>
              </a:rPr>
              <a:t> </a:t>
            </a:r>
            <a:r>
              <a:rPr dirty="0" smtClean="0" sz="1400" spc="-400">
                <a:latin typeface="Simplified Arabic"/>
                <a:cs typeface="Simplified Arabic"/>
              </a:rPr>
              <a:t>يف</a:t>
            </a:r>
            <a:r>
              <a:rPr dirty="0" smtClean="0" sz="1400" spc="8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9</a:t>
            </a:r>
            <a:r>
              <a:rPr dirty="0" smtClean="0" sz="1400" spc="-150">
                <a:latin typeface="Simplified Arabic"/>
                <a:cs typeface="Simplified Arabic"/>
              </a:rPr>
              <a:t>31</a:t>
            </a:r>
            <a:r>
              <a:rPr dirty="0" smtClean="0" sz="1400" spc="75">
                <a:latin typeface="Simplified Arabic"/>
                <a:cs typeface="Simplified Arabic"/>
              </a:rPr>
              <a:t> </a:t>
            </a:r>
            <a:r>
              <a:rPr dirty="0" smtClean="0" sz="1400" spc="-204">
                <a:latin typeface="Simplified Arabic"/>
                <a:cs typeface="Simplified Arabic"/>
              </a:rPr>
              <a:t>لك</a:t>
            </a:r>
            <a:r>
              <a:rPr dirty="0" smtClean="0" sz="1400" spc="-310">
                <a:latin typeface="Simplified Arabic"/>
                <a:cs typeface="Simplified Arabic"/>
              </a:rPr>
              <a:t>ش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85">
                <a:latin typeface="Simplified Arabic"/>
                <a:cs typeface="Simplified Arabic"/>
              </a:rPr>
              <a:t> </a:t>
            </a:r>
            <a:r>
              <a:rPr dirty="0" smtClean="0" sz="1400" spc="-150">
                <a:latin typeface="Simplified Arabic"/>
                <a:cs typeface="Simplified Arabic"/>
              </a:rPr>
              <a:t>ينا</a:t>
            </a:r>
            <a:r>
              <a:rPr dirty="0" smtClean="0" sz="1400" spc="-505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75">
                <a:latin typeface="Simplified Arabic"/>
                <a:cs typeface="Simplified Arabic"/>
              </a:rPr>
              <a:t> </a:t>
            </a:r>
            <a:r>
              <a:rPr dirty="0" smtClean="0" sz="1400" spc="-85">
                <a:latin typeface="Simplified Arabic"/>
                <a:cs typeface="Simplified Arabic"/>
              </a:rPr>
              <a:t>ي</a:t>
            </a:r>
            <a:r>
              <a:rPr dirty="0" smtClean="0" sz="1400" spc="-200">
                <a:latin typeface="Simplified Arabic"/>
                <a:cs typeface="Simplified Arabic"/>
              </a:rPr>
              <a:t>لحم</a:t>
            </a:r>
            <a:r>
              <a:rPr dirty="0" smtClean="0" sz="1400" spc="-2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75">
                <a:latin typeface="Simplified Arabic"/>
                <a:cs typeface="Simplified Arabic"/>
              </a:rPr>
              <a:t> </a:t>
            </a:r>
            <a:r>
              <a:rPr dirty="0" smtClean="0" sz="1400" spc="-55">
                <a:latin typeface="Simplified Arabic"/>
                <a:cs typeface="Simplified Arabic"/>
              </a:rPr>
              <a:t>ج</a:t>
            </a:r>
            <a:r>
              <a:rPr dirty="0" smtClean="0" sz="1400" spc="-670">
                <a:latin typeface="Simplified Arabic"/>
                <a:cs typeface="Simplified Arabic"/>
              </a:rPr>
              <a:t>ت</a:t>
            </a:r>
            <a:r>
              <a:rPr dirty="0" smtClean="0" sz="1400" spc="-235">
                <a:latin typeface="Simplified Arabic"/>
                <a:cs typeface="Simplified Arabic"/>
              </a:rPr>
              <a:t>ان</a:t>
            </a:r>
            <a:r>
              <a:rPr dirty="0" smtClean="0" sz="1400" spc="-330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7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نأ</a:t>
            </a:r>
            <a:r>
              <a:rPr dirty="0" smtClean="0" sz="1400" spc="7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8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م</a:t>
            </a:r>
            <a:r>
              <a:rPr dirty="0" smtClean="0" sz="1400" spc="-380">
                <a:latin typeface="Simplified Arabic"/>
                <a:cs typeface="Simplified Arabic"/>
              </a:rPr>
              <a:t>غ</a:t>
            </a:r>
            <a:r>
              <a:rPr dirty="0" smtClean="0" sz="1400" spc="-210">
                <a:latin typeface="Simplified Arabic"/>
                <a:cs typeface="Simplified Arabic"/>
              </a:rPr>
              <a:t>ر</a:t>
            </a:r>
            <a:r>
              <a:rPr dirty="0" smtClean="0" sz="1400" spc="-2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65">
                <a:latin typeface="Simplified Arabic"/>
                <a:cs typeface="Simplified Arabic"/>
              </a:rPr>
              <a:t> </a:t>
            </a:r>
            <a:r>
              <a:rPr dirty="0" smtClean="0" sz="1400" spc="-280">
                <a:latin typeface="Simplified Arabic"/>
                <a:cs typeface="Simplified Arabic"/>
              </a:rPr>
              <a:t>ى</a:t>
            </a:r>
            <a:r>
              <a:rPr dirty="0" smtClean="0" sz="1400" spc="-235">
                <a:latin typeface="Simplified Arabic"/>
                <a:cs typeface="Simplified Arabic"/>
              </a:rPr>
              <a:t>ل</a:t>
            </a:r>
            <a:r>
              <a:rPr dirty="0" smtClean="0" sz="1400" spc="-235">
                <a:latin typeface="Simplified Arabic"/>
                <a:cs typeface="Simplified Arabic"/>
              </a:rPr>
              <a:t>ع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75">
                <a:latin typeface="Simplified Arabic"/>
                <a:cs typeface="Simplified Arabic"/>
              </a:rPr>
              <a:t> </a:t>
            </a:r>
            <a:r>
              <a:rPr dirty="0" smtClean="0" sz="1400" spc="-190">
                <a:latin typeface="Simplified Arabic"/>
                <a:cs typeface="Simplified Arabic"/>
              </a:rPr>
              <a:t>3ملاعلا</a:t>
            </a:r>
            <a:r>
              <a:rPr dirty="0" smtClean="0" sz="1400" spc="75">
                <a:latin typeface="Simplified Arabic"/>
                <a:cs typeface="Simplified Arabic"/>
              </a:rPr>
              <a:t> </a:t>
            </a:r>
            <a:r>
              <a:rPr dirty="0" smtClean="0" sz="1400" spc="-400">
                <a:latin typeface="Simplified Arabic"/>
                <a:cs typeface="Simplified Arabic"/>
              </a:rPr>
              <a:t>يف</a:t>
            </a:r>
            <a:r>
              <a:rPr dirty="0" smtClean="0" sz="1400" spc="80">
                <a:latin typeface="Simplified Arabic"/>
                <a:cs typeface="Simplified Arabic"/>
              </a:rPr>
              <a:t> 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290">
                <a:latin typeface="Simplified Arabic"/>
                <a:cs typeface="Simplified Arabic"/>
              </a:rPr>
              <a:t>ي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320">
                <a:latin typeface="Simplified Arabic"/>
                <a:cs typeface="Simplified Arabic"/>
              </a:rPr>
              <a:t>اص</a:t>
            </a:r>
            <a:r>
              <a:rPr dirty="0" smtClean="0" sz="1400" spc="-345">
                <a:latin typeface="Simplified Arabic"/>
                <a:cs typeface="Simplified Arabic"/>
              </a:rPr>
              <a:t>ت</a:t>
            </a:r>
            <a:r>
              <a:rPr dirty="0" smtClean="0" sz="1400" spc="-445">
                <a:latin typeface="Simplified Arabic"/>
                <a:cs typeface="Simplified Arabic"/>
              </a:rPr>
              <a:t>ق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endParaRPr sz="1400">
              <a:latin typeface="Simplified Arabic"/>
              <a:cs typeface="Simplified Arabic"/>
            </a:endParaRPr>
          </a:p>
          <a:p>
            <a:pPr>
              <a:lnSpc>
                <a:spcPts val="800"/>
              </a:lnSpc>
              <a:spcBef>
                <a:spcPts val="16"/>
              </a:spcBef>
            </a:pPr>
            <a:endParaRPr sz="800"/>
          </a:p>
          <a:p>
            <a:pPr marL="3158490">
              <a:lnSpc>
                <a:spcPct val="100000"/>
              </a:lnSpc>
            </a:pPr>
            <a:r>
              <a:rPr dirty="0" smtClean="0" sz="1400" spc="-295">
                <a:latin typeface="Simplified Arabic"/>
                <a:cs typeface="Simplified Arabic"/>
              </a:rPr>
              <a:t>3</a:t>
            </a:r>
            <a:r>
              <a:rPr dirty="0" smtClean="0" sz="1400" spc="-135">
                <a:latin typeface="Simplified Arabic"/>
                <a:cs typeface="Simplified Arabic"/>
              </a:rPr>
              <a:t>و</a:t>
            </a:r>
            <a:r>
              <a:rPr dirty="0" smtClean="0" sz="1400" spc="-150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180">
                <a:latin typeface="Simplified Arabic"/>
                <a:cs typeface="Simplified Arabic"/>
              </a:rPr>
              <a:t>ةقط</a:t>
            </a:r>
            <a:r>
              <a:rPr dirty="0" smtClean="0" sz="1400" spc="-200">
                <a:latin typeface="Simplified Arabic"/>
                <a:cs typeface="Simplified Arabic"/>
              </a:rPr>
              <a:t>ن</a:t>
            </a:r>
            <a:r>
              <a:rPr dirty="0" smtClean="0" sz="1400" spc="-175">
                <a:latin typeface="Simplified Arabic"/>
                <a:cs typeface="Simplified Arabic"/>
              </a:rPr>
              <a:t>مل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280">
                <a:latin typeface="Simplified Arabic"/>
                <a:cs typeface="Simplified Arabic"/>
              </a:rPr>
              <a:t>ي</a:t>
            </a:r>
            <a:r>
              <a:rPr dirty="0" smtClean="0" sz="1400" spc="-235">
                <a:latin typeface="Simplified Arabic"/>
                <a:cs typeface="Simplified Arabic"/>
              </a:rPr>
              <a:t>ل</a:t>
            </a:r>
            <a:r>
              <a:rPr dirty="0" smtClean="0" sz="1400" spc="-40">
                <a:latin typeface="Simplified Arabic"/>
                <a:cs typeface="Simplified Arabic"/>
              </a:rPr>
              <a:t>امجلإ</a:t>
            </a:r>
            <a:r>
              <a:rPr dirty="0" smtClean="0" sz="1400" spc="-40">
                <a:latin typeface="Simplified Arabic"/>
                <a:cs typeface="Simplified Arabic"/>
              </a:rPr>
              <a:t>ا </a:t>
            </a:r>
            <a:r>
              <a:rPr dirty="0" smtClean="0" sz="1400" spc="-130">
                <a:latin typeface="Simplified Arabic"/>
                <a:cs typeface="Simplified Arabic"/>
              </a:rPr>
              <a:t>يلح</a:t>
            </a:r>
            <a:r>
              <a:rPr dirty="0" smtClean="0" sz="1400" spc="-90">
                <a:latin typeface="Simplified Arabic"/>
                <a:cs typeface="Simplified Arabic"/>
              </a:rPr>
              <a:t>م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55">
                <a:latin typeface="Simplified Arabic"/>
                <a:cs typeface="Simplified Arabic"/>
              </a:rPr>
              <a:t>ج</a:t>
            </a:r>
            <a:r>
              <a:rPr dirty="0" smtClean="0" sz="1400" spc="-670">
                <a:latin typeface="Simplified Arabic"/>
                <a:cs typeface="Simplified Arabic"/>
              </a:rPr>
              <a:t>ت</a:t>
            </a:r>
            <a:r>
              <a:rPr dirty="0" smtClean="0" sz="1400" spc="-105">
                <a:latin typeface="Simplified Arabic"/>
                <a:cs typeface="Simplified Arabic"/>
              </a:rPr>
              <a:t>ا</a:t>
            </a:r>
            <a:r>
              <a:rPr dirty="0" smtClean="0" sz="1400" spc="-260">
                <a:latin typeface="Simplified Arabic"/>
                <a:cs typeface="Simplified Arabic"/>
              </a:rPr>
              <a:t>ن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endParaRPr sz="1400">
              <a:latin typeface="Simplified Arabic"/>
              <a:cs typeface="Simplified Arab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2128" y="945641"/>
            <a:ext cx="5301615" cy="52050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2700">
              <a:lnSpc>
                <a:spcPct val="100000"/>
              </a:lnSpc>
            </a:pPr>
            <a:r>
              <a:rPr dirty="0" smtClean="0" sz="1400" spc="50" b="1">
                <a:latin typeface="Simplified Arabic"/>
                <a:cs typeface="Simplified Arabic"/>
              </a:rPr>
              <a:t>:ة</a:t>
            </a:r>
            <a:r>
              <a:rPr dirty="0" smtClean="0" sz="1400" spc="-125" b="1">
                <a:latin typeface="Simplified Arabic"/>
                <a:cs typeface="Simplified Arabic"/>
              </a:rPr>
              <a:t>م</a:t>
            </a:r>
            <a:r>
              <a:rPr dirty="0" smtClean="0" sz="1400" spc="85" b="1">
                <a:latin typeface="Simplified Arabic"/>
                <a:cs typeface="Simplified Arabic"/>
              </a:rPr>
              <a:t>ز</a:t>
            </a:r>
            <a:r>
              <a:rPr dirty="0" smtClean="0" sz="1400" spc="-90" b="1">
                <a:latin typeface="Simplified Arabic"/>
                <a:cs typeface="Simplified Arabic"/>
              </a:rPr>
              <a:t>لأا</a:t>
            </a:r>
            <a:r>
              <a:rPr dirty="0" smtClean="0" sz="1400" spc="-90" b="1">
                <a:latin typeface="Simplified Arabic"/>
                <a:cs typeface="Simplified Arabic"/>
              </a:rPr>
              <a:t> </a:t>
            </a:r>
            <a:r>
              <a:rPr dirty="0" smtClean="0" sz="1400" spc="15" b="1">
                <a:latin typeface="Simplified Arabic"/>
                <a:cs typeface="Simplified Arabic"/>
              </a:rPr>
              <a:t>ب</a:t>
            </a:r>
            <a:r>
              <a:rPr dirty="0" smtClean="0" sz="1400" spc="-5" b="1">
                <a:latin typeface="Simplified Arabic"/>
                <a:cs typeface="Simplified Arabic"/>
              </a:rPr>
              <a:t>ا</a:t>
            </a:r>
            <a:r>
              <a:rPr dirty="0" smtClean="0" sz="1400" spc="-315" b="1">
                <a:latin typeface="Simplified Arabic"/>
                <a:cs typeface="Simplified Arabic"/>
              </a:rPr>
              <a:t>بسأ</a:t>
            </a:r>
            <a:endParaRPr sz="1400">
              <a:latin typeface="Simplified Arabic"/>
              <a:cs typeface="Simplified Arabic"/>
            </a:endParaRPr>
          </a:p>
          <a:p>
            <a:pPr>
              <a:lnSpc>
                <a:spcPts val="1300"/>
              </a:lnSpc>
              <a:spcBef>
                <a:spcPts val="74"/>
              </a:spcBef>
            </a:pPr>
            <a:endParaRPr sz="1300"/>
          </a:p>
          <a:p>
            <a:pPr algn="just" marL="12700" marR="12700" indent="0">
              <a:lnSpc>
                <a:spcPct val="148900"/>
              </a:lnSpc>
            </a:pPr>
            <a:r>
              <a:rPr dirty="0" smtClean="0" sz="1400" spc="-10">
                <a:latin typeface="Simplified Arabic"/>
                <a:cs typeface="Simplified Arabic"/>
              </a:rPr>
              <a:t>ن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495">
                <a:latin typeface="Simplified Arabic"/>
                <a:cs typeface="Simplified Arabic"/>
              </a:rPr>
              <a:t>ن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90">
                <a:latin typeface="Simplified Arabic"/>
                <a:cs typeface="Simplified Arabic"/>
              </a:rPr>
              <a:t> </a:t>
            </a:r>
            <a:r>
              <a:rPr dirty="0" smtClean="0" sz="1400" spc="-400">
                <a:latin typeface="Simplified Arabic"/>
                <a:cs typeface="Simplified Arabic"/>
              </a:rPr>
              <a:t>يف</a:t>
            </a:r>
            <a:r>
              <a:rPr dirty="0" smtClean="0" sz="1400" spc="-90">
                <a:latin typeface="Simplified Arabic"/>
                <a:cs typeface="Simplified Arabic"/>
              </a:rPr>
              <a:t> </a:t>
            </a:r>
            <a:r>
              <a:rPr dirty="0" smtClean="0" sz="1400" spc="130">
                <a:latin typeface="Simplified Arabic"/>
                <a:cs typeface="Simplified Arabic"/>
              </a:rPr>
              <a:t>ة</a:t>
            </a:r>
            <a:r>
              <a:rPr dirty="0" smtClean="0" sz="1400" spc="-635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ز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60">
                <a:latin typeface="Simplified Arabic"/>
                <a:cs typeface="Simplified Arabic"/>
              </a:rPr>
              <a:t>م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90">
                <a:latin typeface="Simplified Arabic"/>
                <a:cs typeface="Simplified Arabic"/>
              </a:rPr>
              <a:t> </a:t>
            </a:r>
            <a:r>
              <a:rPr dirty="0" smtClean="0" sz="1400" spc="-25">
                <a:latin typeface="Simplified Arabic"/>
                <a:cs typeface="Simplified Arabic"/>
              </a:rPr>
              <a:t>زجع</a:t>
            </a:r>
            <a:r>
              <a:rPr dirty="0" smtClean="0" sz="1400" spc="-8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ر</a:t>
            </a:r>
            <a:r>
              <a:rPr dirty="0" smtClean="0" sz="1400" spc="-10">
                <a:latin typeface="Simplified Arabic"/>
                <a:cs typeface="Simplified Arabic"/>
              </a:rPr>
              <a:t>ا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190">
                <a:latin typeface="Simplified Arabic"/>
                <a:cs typeface="Simplified Arabic"/>
              </a:rPr>
              <a:t>قم</a:t>
            </a:r>
            <a:r>
              <a:rPr dirty="0" smtClean="0" sz="1400" spc="-85">
                <a:latin typeface="Simplified Arabic"/>
                <a:cs typeface="Simplified Arabic"/>
              </a:rPr>
              <a:t> </a:t>
            </a:r>
            <a:r>
              <a:rPr dirty="0" smtClean="0" sz="1400" spc="-114">
                <a:latin typeface="Simplified Arabic"/>
                <a:cs typeface="Simplified Arabic"/>
              </a:rPr>
              <a:t>ل</a:t>
            </a:r>
            <a:r>
              <a:rPr dirty="0" smtClean="0" sz="1400" spc="-350">
                <a:latin typeface="Simplified Arabic"/>
                <a:cs typeface="Simplified Arabic"/>
              </a:rPr>
              <a:t>ص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95">
                <a:latin typeface="Simplified Arabic"/>
                <a:cs typeface="Simplified Arabic"/>
              </a:rPr>
              <a:t> </a:t>
            </a:r>
            <a:r>
              <a:rPr dirty="0" smtClean="0" sz="1400" spc="-180">
                <a:latin typeface="Simplified Arabic"/>
                <a:cs typeface="Simplified Arabic"/>
              </a:rPr>
              <a:t>3م</a:t>
            </a:r>
            <a:r>
              <a:rPr dirty="0" smtClean="0" sz="1400" spc="-265">
                <a:latin typeface="Simplified Arabic"/>
                <a:cs typeface="Simplified Arabic"/>
              </a:rPr>
              <a:t>ه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-480">
                <a:latin typeface="Simplified Arabic"/>
                <a:cs typeface="Simplified Arabic"/>
              </a:rPr>
              <a:t>لا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35">
                <a:latin typeface="Simplified Arabic"/>
                <a:cs typeface="Simplified Arabic"/>
              </a:rPr>
              <a:t>خ</a:t>
            </a:r>
            <a:r>
              <a:rPr dirty="0" smtClean="0" sz="1400" spc="-30">
                <a:latin typeface="Simplified Arabic"/>
                <a:cs typeface="Simplified Arabic"/>
              </a:rPr>
              <a:t>د</a:t>
            </a:r>
            <a:r>
              <a:rPr dirty="0" smtClean="0" sz="1400" spc="-25">
                <a:latin typeface="Simplified Arabic"/>
                <a:cs typeface="Simplified Arabic"/>
              </a:rPr>
              <a:t>م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9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م</a:t>
            </a:r>
            <a:r>
              <a:rPr dirty="0" smtClean="0" sz="1400" spc="-325">
                <a:latin typeface="Simplified Arabic"/>
                <a:cs typeface="Simplified Arabic"/>
              </a:rPr>
              <a:t>ه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-95">
                <a:latin typeface="Simplified Arabic"/>
                <a:cs typeface="Simplified Arabic"/>
              </a:rPr>
              <a:t>اقاط</a:t>
            </a:r>
            <a:r>
              <a:rPr dirty="0" smtClean="0" sz="1400" spc="-85">
                <a:latin typeface="Simplified Arabic"/>
                <a:cs typeface="Simplified Arabic"/>
              </a:rPr>
              <a:t> </a:t>
            </a:r>
            <a:r>
              <a:rPr dirty="0" smtClean="0" sz="1400" spc="-100">
                <a:latin typeface="Simplified Arabic"/>
                <a:cs typeface="Simplified Arabic"/>
              </a:rPr>
              <a:t>ق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730">
                <a:latin typeface="Simplified Arabic"/>
                <a:cs typeface="Simplified Arabic"/>
              </a:rPr>
              <a:t>ف</a:t>
            </a:r>
            <a:r>
              <a:rPr dirty="0" smtClean="0" sz="1400" spc="-90">
                <a:latin typeface="Simplified Arabic"/>
                <a:cs typeface="Simplified Arabic"/>
              </a:rPr>
              <a:t> </a:t>
            </a:r>
            <a:r>
              <a:rPr dirty="0" smtClean="0" sz="1400" spc="-280">
                <a:latin typeface="Simplified Arabic"/>
                <a:cs typeface="Simplified Arabic"/>
              </a:rPr>
              <a:t>شي</a:t>
            </a:r>
            <a:r>
              <a:rPr dirty="0" smtClean="0" sz="1400" spc="-330">
                <a:latin typeface="Simplified Arabic"/>
                <a:cs typeface="Simplified Arabic"/>
              </a:rPr>
              <a:t>ع</a:t>
            </a:r>
            <a:r>
              <a:rPr dirty="0" smtClean="0" sz="1400" spc="-3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90">
                <a:latin typeface="Simplified Arabic"/>
                <a:cs typeface="Simplified Arabic"/>
              </a:rPr>
              <a:t> </a:t>
            </a:r>
            <a:r>
              <a:rPr dirty="0" smtClean="0" sz="1400" spc="-175">
                <a:latin typeface="Simplified Arabic"/>
                <a:cs typeface="Simplified Arabic"/>
              </a:rPr>
              <a:t>ىلع</a:t>
            </a:r>
            <a:r>
              <a:rPr dirty="0" smtClean="0" sz="1400" spc="-75">
                <a:latin typeface="Simplified Arabic"/>
                <a:cs typeface="Simplified Arabic"/>
              </a:rPr>
              <a:t> </a:t>
            </a:r>
            <a:r>
              <a:rPr dirty="0" smtClean="0" sz="1400" spc="-260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ن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495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9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ب</a:t>
            </a:r>
            <a:r>
              <a:rPr dirty="0" smtClean="0" sz="1400" spc="-385">
                <a:latin typeface="Simplified Arabic"/>
                <a:cs typeface="Simplified Arabic"/>
              </a:rPr>
              <a:t>عش</a:t>
            </a:r>
            <a:r>
              <a:rPr dirty="0" smtClean="0" sz="1400" spc="-29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9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145">
                <a:latin typeface="Simplified Arabic"/>
                <a:cs typeface="Simplified Arabic"/>
              </a:rPr>
              <a:t>ا</a:t>
            </a:r>
            <a:r>
              <a:rPr dirty="0" smtClean="0" sz="1400" spc="-484">
                <a:latin typeface="Simplified Arabic"/>
                <a:cs typeface="Simplified Arabic"/>
              </a:rPr>
              <a:t>ت</a:t>
            </a:r>
            <a:r>
              <a:rPr dirty="0" smtClean="0" sz="1400" spc="-35">
                <a:latin typeface="Simplified Arabic"/>
                <a:cs typeface="Simplified Arabic"/>
              </a:rPr>
              <a:t>ع</a:t>
            </a:r>
            <a:r>
              <a:rPr dirty="0" smtClean="0" sz="1400" spc="-35">
                <a:latin typeface="Simplified Arabic"/>
                <a:cs typeface="Simplified Arabic"/>
              </a:rPr>
              <a:t>ا</a:t>
            </a:r>
            <a:r>
              <a:rPr dirty="0" smtClean="0" sz="1400" spc="-3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ع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740">
                <a:latin typeface="Simplified Arabic"/>
                <a:cs typeface="Simplified Arabic"/>
              </a:rPr>
              <a:t>ف</a:t>
            </a:r>
            <a:r>
              <a:rPr dirty="0" smtClean="0" sz="1400" spc="-905">
                <a:latin typeface="Simplified Arabic"/>
                <a:cs typeface="Simplified Arabic"/>
              </a:rPr>
              <a:t>ت</a:t>
            </a:r>
            <a:r>
              <a:rPr dirty="0" smtClean="0" sz="1400" spc="0">
                <a:latin typeface="Simplified Arabic"/>
                <a:cs typeface="Simplified Arabic"/>
              </a:rPr>
              <a:t>ر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70">
                <a:latin typeface="Simplified Arabic"/>
                <a:cs typeface="Simplified Arabic"/>
              </a:rPr>
              <a:t> </a:t>
            </a:r>
            <a:r>
              <a:rPr dirty="0" smtClean="0" sz="1400" spc="-100">
                <a:latin typeface="Simplified Arabic"/>
                <a:cs typeface="Simplified Arabic"/>
              </a:rPr>
              <a:t>،يلح</a:t>
            </a:r>
            <a:r>
              <a:rPr dirty="0" smtClean="0" sz="1400" spc="-80">
                <a:latin typeface="Simplified Arabic"/>
                <a:cs typeface="Simplified Arabic"/>
              </a:rPr>
              <a:t>م</a:t>
            </a:r>
            <a:r>
              <a:rPr dirty="0" smtClean="0" sz="1400" spc="-434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75">
                <a:latin typeface="Simplified Arabic"/>
                <a:cs typeface="Simplified Arabic"/>
              </a:rPr>
              <a:t> </a:t>
            </a:r>
            <a:r>
              <a:rPr dirty="0" smtClean="0" sz="1400" spc="-55">
                <a:latin typeface="Simplified Arabic"/>
                <a:cs typeface="Simplified Arabic"/>
              </a:rPr>
              <a:t>ج</a:t>
            </a:r>
            <a:r>
              <a:rPr dirty="0" smtClean="0" sz="1400" spc="-670">
                <a:latin typeface="Simplified Arabic"/>
                <a:cs typeface="Simplified Arabic"/>
              </a:rPr>
              <a:t>ت</a:t>
            </a:r>
            <a:r>
              <a:rPr dirty="0" smtClean="0" sz="1400" spc="-105">
                <a:latin typeface="Simplified Arabic"/>
                <a:cs typeface="Simplified Arabic"/>
              </a:rPr>
              <a:t>ا</a:t>
            </a:r>
            <a:r>
              <a:rPr dirty="0" smtClean="0" sz="1400" spc="-260">
                <a:latin typeface="Simplified Arabic"/>
                <a:cs typeface="Simplified Arabic"/>
              </a:rPr>
              <a:t>ن</a:t>
            </a:r>
            <a:r>
              <a:rPr dirty="0" smtClean="0" sz="1400" spc="-434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7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-8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%</a:t>
            </a:r>
            <a:r>
              <a:rPr dirty="0" smtClean="0" sz="1400" spc="5">
                <a:latin typeface="Simplified Arabic"/>
                <a:cs typeface="Simplified Arabic"/>
              </a:rPr>
              <a:t>1</a:t>
            </a:r>
            <a:r>
              <a:rPr dirty="0" smtClean="0" sz="1400" spc="0">
                <a:latin typeface="Simplified Arabic"/>
                <a:cs typeface="Simplified Arabic"/>
              </a:rPr>
              <a:t>0</a:t>
            </a:r>
            <a:r>
              <a:rPr dirty="0" smtClean="0" sz="1400" spc="-95">
                <a:latin typeface="Simplified Arabic"/>
                <a:cs typeface="Simplified Arabic"/>
              </a:rPr>
              <a:t> </a:t>
            </a:r>
            <a:r>
              <a:rPr dirty="0" smtClean="0" sz="1400" spc="-165">
                <a:latin typeface="Simplified Arabic"/>
                <a:cs typeface="Simplified Arabic"/>
              </a:rPr>
              <a:t>ىلإ</a:t>
            </a:r>
            <a:r>
              <a:rPr dirty="0" smtClean="0" sz="1400" spc="-75">
                <a:latin typeface="Simplified Arabic"/>
                <a:cs typeface="Simplified Arabic"/>
              </a:rPr>
              <a:t> </a:t>
            </a:r>
            <a:r>
              <a:rPr dirty="0" smtClean="0" sz="1400" spc="-305">
                <a:latin typeface="Simplified Arabic"/>
                <a:cs typeface="Simplified Arabic"/>
              </a:rPr>
              <a:t>لصي</a:t>
            </a:r>
            <a:r>
              <a:rPr dirty="0" smtClean="0" sz="1400" spc="-8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م</a:t>
            </a:r>
            <a:r>
              <a:rPr dirty="0" smtClean="0" sz="1400" spc="-355">
                <a:latin typeface="Simplified Arabic"/>
                <a:cs typeface="Simplified Arabic"/>
              </a:rPr>
              <a:t>خضت</a:t>
            </a:r>
            <a:r>
              <a:rPr dirty="0" smtClean="0" sz="1400" spc="-8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-7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ن</a:t>
            </a:r>
            <a:r>
              <a:rPr dirty="0" smtClean="0" sz="1400" spc="-105">
                <a:latin typeface="Simplified Arabic"/>
                <a:cs typeface="Simplified Arabic"/>
              </a:rPr>
              <a:t>ا</a:t>
            </a:r>
            <a:r>
              <a:rPr dirty="0" smtClean="0" sz="1400" spc="-365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8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320">
                <a:latin typeface="Simplified Arabic"/>
                <a:cs typeface="Simplified Arabic"/>
              </a:rPr>
              <a:t>اص</a:t>
            </a:r>
            <a:r>
              <a:rPr dirty="0" smtClean="0" sz="1400" spc="-345">
                <a:latin typeface="Simplified Arabic"/>
                <a:cs typeface="Simplified Arabic"/>
              </a:rPr>
              <a:t>ت</a:t>
            </a:r>
            <a:r>
              <a:rPr dirty="0" smtClean="0" sz="1400" spc="-445">
                <a:latin typeface="Simplified Arabic"/>
                <a:cs typeface="Simplified Arabic"/>
              </a:rPr>
              <a:t>ق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90">
                <a:latin typeface="Simplified Arabic"/>
                <a:cs typeface="Simplified Arabic"/>
              </a:rPr>
              <a:t> </a:t>
            </a:r>
            <a:r>
              <a:rPr dirty="0" smtClean="0" sz="1400" spc="-260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ن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385">
                <a:latin typeface="Simplified Arabic"/>
                <a:cs typeface="Simplified Arabic"/>
              </a:rPr>
              <a:t>عي</a:t>
            </a:r>
            <a:r>
              <a:rPr dirty="0" smtClean="0" sz="1400" spc="-85">
                <a:latin typeface="Simplified Arabic"/>
                <a:cs typeface="Simplified Arabic"/>
              </a:rPr>
              <a:t> </a:t>
            </a:r>
            <a:r>
              <a:rPr dirty="0" smtClean="0" sz="1400" spc="-290">
                <a:latin typeface="Simplified Arabic"/>
                <a:cs typeface="Simplified Arabic"/>
              </a:rPr>
              <a:t>3</a:t>
            </a:r>
            <a:r>
              <a:rPr dirty="0" smtClean="0" sz="1400" spc="0">
                <a:latin typeface="Simplified Arabic"/>
                <a:cs typeface="Simplified Arabic"/>
              </a:rPr>
              <a:t>%</a:t>
            </a:r>
            <a:r>
              <a:rPr dirty="0" smtClean="0" sz="1400" spc="-10">
                <a:latin typeface="Simplified Arabic"/>
                <a:cs typeface="Simplified Arabic"/>
              </a:rPr>
              <a:t>6</a:t>
            </a:r>
            <a:r>
              <a:rPr dirty="0" smtClean="0" sz="1400" spc="0">
                <a:latin typeface="Simplified Arabic"/>
                <a:cs typeface="Simplified Arabic"/>
              </a:rPr>
              <a:t>1</a:t>
            </a:r>
            <a:r>
              <a:rPr dirty="0" smtClean="0" sz="1400" spc="-8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-85">
                <a:latin typeface="Simplified Arabic"/>
                <a:cs typeface="Simplified Arabic"/>
              </a:rPr>
              <a:t> </a:t>
            </a:r>
            <a:r>
              <a:rPr dirty="0" smtClean="0" sz="1400" spc="-240">
                <a:latin typeface="Simplified Arabic"/>
                <a:cs typeface="Simplified Arabic"/>
              </a:rPr>
              <a:t>رثكأ</a:t>
            </a:r>
            <a:r>
              <a:rPr dirty="0" smtClean="0" sz="1400" spc="-75">
                <a:latin typeface="Simplified Arabic"/>
                <a:cs typeface="Simplified Arabic"/>
              </a:rPr>
              <a:t> </a:t>
            </a:r>
            <a:r>
              <a:rPr dirty="0" smtClean="0" sz="1400" spc="-165">
                <a:latin typeface="Simplified Arabic"/>
                <a:cs typeface="Simplified Arabic"/>
              </a:rPr>
              <a:t>ىلإ</a:t>
            </a:r>
            <a:r>
              <a:rPr dirty="0" smtClean="0" sz="1400" spc="-12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69</a:t>
            </a:r>
            <a:r>
              <a:rPr dirty="0" smtClean="0" sz="1400" spc="0">
                <a:latin typeface="Simplified Arabic"/>
                <a:cs typeface="Simplified Arabic"/>
              </a:rPr>
              <a:t>0</a:t>
            </a:r>
            <a:r>
              <a:rPr dirty="0" smtClean="0" sz="1400" spc="5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65">
                <a:latin typeface="Simplified Arabic"/>
                <a:cs typeface="Simplified Arabic"/>
              </a:rPr>
              <a:t>ح</a:t>
            </a:r>
            <a:r>
              <a:rPr dirty="0" smtClean="0" sz="1400" spc="-400">
                <a:latin typeface="Simplified Arabic"/>
                <a:cs typeface="Simplified Arabic"/>
              </a:rPr>
              <a:t>ن</a:t>
            </a:r>
            <a:r>
              <a:rPr dirty="0" smtClean="0" sz="1400" spc="60">
                <a:latin typeface="Simplified Arabic"/>
                <a:cs typeface="Simplified Arabic"/>
              </a:rPr>
              <a:t> </a:t>
            </a:r>
            <a:r>
              <a:rPr dirty="0" smtClean="0" sz="1400" spc="-165">
                <a:latin typeface="Simplified Arabic"/>
                <a:cs typeface="Simplified Arabic"/>
              </a:rPr>
              <a:t>ىلإ</a:t>
            </a:r>
            <a:r>
              <a:rPr dirty="0" smtClean="0" sz="1400" spc="5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ت</a:t>
            </a:r>
            <a:r>
              <a:rPr dirty="0" smtClean="0" sz="1400" spc="-250">
                <a:latin typeface="Simplified Arabic"/>
                <a:cs typeface="Simplified Arabic"/>
              </a:rPr>
              <a:t>ل</a:t>
            </a:r>
            <a:r>
              <a:rPr dirty="0" smtClean="0" sz="1400" spc="-640">
                <a:latin typeface="Simplified Arabic"/>
                <a:cs typeface="Simplified Arabic"/>
              </a:rPr>
              <a:t>ص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50">
                <a:latin typeface="Simplified Arabic"/>
                <a:cs typeface="Simplified Arabic"/>
              </a:rPr>
              <a:t> </a:t>
            </a:r>
            <a:r>
              <a:rPr dirty="0" smtClean="0" sz="1400" spc="-260">
                <a:latin typeface="Simplified Arabic"/>
                <a:cs typeface="Simplified Arabic"/>
              </a:rPr>
              <a:t>ىتح</a:t>
            </a:r>
            <a:r>
              <a:rPr dirty="0" smtClean="0" sz="1400" spc="50">
                <a:latin typeface="Simplified Arabic"/>
                <a:cs typeface="Simplified Arabic"/>
              </a:rPr>
              <a:t> 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290">
                <a:latin typeface="Simplified Arabic"/>
                <a:cs typeface="Simplified Arabic"/>
              </a:rPr>
              <a:t>ي</a:t>
            </a:r>
            <a:r>
              <a:rPr dirty="0" smtClean="0" sz="1400" spc="-409">
                <a:latin typeface="Simplified Arabic"/>
                <a:cs typeface="Simplified Arabic"/>
              </a:rPr>
              <a:t>ن</a:t>
            </a:r>
            <a:r>
              <a:rPr dirty="0" smtClean="0" sz="1400" spc="-105">
                <a:latin typeface="Simplified Arabic"/>
                <a:cs typeface="Simplified Arabic"/>
              </a:rPr>
              <a:t>ا</a:t>
            </a:r>
            <a:r>
              <a:rPr dirty="0" smtClean="0" sz="1400" spc="-365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50">
                <a:latin typeface="Simplified Arabic"/>
                <a:cs typeface="Simplified Arabic"/>
              </a:rPr>
              <a:t> 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290">
                <a:latin typeface="Simplified Arabic"/>
                <a:cs typeface="Simplified Arabic"/>
              </a:rPr>
              <a:t>ي</a:t>
            </a:r>
            <a:r>
              <a:rPr dirty="0" smtClean="0" sz="1400" spc="-25">
                <a:latin typeface="Simplified Arabic"/>
                <a:cs typeface="Simplified Arabic"/>
              </a:rPr>
              <a:t>م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310">
                <a:latin typeface="Simplified Arabic"/>
                <a:cs typeface="Simplified Arabic"/>
              </a:rPr>
              <a:t>ك</a:t>
            </a:r>
            <a:r>
              <a:rPr dirty="0" smtClean="0" sz="1400" spc="-155">
                <a:latin typeface="Simplified Arabic"/>
                <a:cs typeface="Simplified Arabic"/>
              </a:rPr>
              <a:t>حلا</a:t>
            </a:r>
            <a:r>
              <a:rPr dirty="0" smtClean="0" sz="1400" spc="50">
                <a:latin typeface="Simplified Arabic"/>
                <a:cs typeface="Simplified Arabic"/>
              </a:rPr>
              <a:t> </a:t>
            </a:r>
            <a:r>
              <a:rPr dirty="0" smtClean="0" sz="1400" spc="-90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0">
                <a:latin typeface="Simplified Arabic"/>
                <a:cs typeface="Simplified Arabic"/>
              </a:rPr>
              <a:t>د</a:t>
            </a:r>
            <a:r>
              <a:rPr dirty="0" smtClean="0" sz="1400" spc="5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م</a:t>
            </a:r>
            <a:r>
              <a:rPr dirty="0" smtClean="0" sz="1400" spc="-360">
                <a:latin typeface="Simplified Arabic"/>
                <a:cs typeface="Simplified Arabic"/>
              </a:rPr>
              <a:t>ك</a:t>
            </a:r>
            <a:r>
              <a:rPr dirty="0" smtClean="0" sz="1400" spc="-625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10">
                <a:latin typeface="Simplified Arabic"/>
                <a:cs typeface="Simplified Arabic"/>
              </a:rPr>
              <a:t> </a:t>
            </a:r>
            <a:r>
              <a:rPr dirty="0" smtClean="0" sz="1400" spc="-755">
                <a:latin typeface="Simplified Arabic"/>
                <a:cs typeface="Simplified Arabic"/>
              </a:rPr>
              <a:t>ت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50">
                <a:latin typeface="Simplified Arabic"/>
                <a:cs typeface="Simplified Arabic"/>
              </a:rPr>
              <a:t> </a:t>
            </a:r>
            <a:r>
              <a:rPr dirty="0" smtClean="0" sz="1400" spc="25">
                <a:latin typeface="Simplified Arabic"/>
                <a:cs typeface="Simplified Arabic"/>
              </a:rPr>
              <a:t>،</a:t>
            </a:r>
            <a:r>
              <a:rPr dirty="0" smtClean="0" sz="1400" spc="0">
                <a:latin typeface="Simplified Arabic"/>
                <a:cs typeface="Simplified Arabic"/>
              </a:rPr>
              <a:t>%</a:t>
            </a:r>
            <a:r>
              <a:rPr dirty="0" smtClean="0" sz="1400" spc="-10">
                <a:latin typeface="Simplified Arabic"/>
                <a:cs typeface="Simplified Arabic"/>
              </a:rPr>
              <a:t>9</a:t>
            </a:r>
            <a:r>
              <a:rPr dirty="0" smtClean="0" sz="1400" spc="0">
                <a:latin typeface="Simplified Arabic"/>
                <a:cs typeface="Simplified Arabic"/>
              </a:rPr>
              <a:t>6</a:t>
            </a:r>
            <a:r>
              <a:rPr dirty="0" smtClean="0" sz="1400" spc="-200">
                <a:latin typeface="Simplified Arabic"/>
                <a:cs typeface="Simplified Arabic"/>
              </a:rPr>
              <a:t>12</a:t>
            </a:r>
            <a:r>
              <a:rPr dirty="0" smtClean="0" sz="1400" spc="-200">
                <a:latin typeface="Simplified Arabic"/>
                <a:cs typeface="Simplified Arabic"/>
              </a:rPr>
              <a:t> </a:t>
            </a:r>
            <a:r>
              <a:rPr dirty="0" smtClean="0" sz="1400" spc="95">
                <a:latin typeface="Simplified Arabic"/>
                <a:cs typeface="Simplified Arabic"/>
              </a:rPr>
              <a:t> </a:t>
            </a:r>
            <a:r>
              <a:rPr dirty="0" smtClean="0" sz="1400" spc="-405">
                <a:latin typeface="Simplified Arabic"/>
                <a:cs typeface="Simplified Arabic"/>
              </a:rPr>
              <a:t>غلب</a:t>
            </a:r>
            <a:r>
              <a:rPr dirty="0" smtClean="0" sz="1400" spc="6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ث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50">
                <a:latin typeface="Simplified Arabic"/>
                <a:cs typeface="Simplified Arabic"/>
              </a:rPr>
              <a:t>ح</a:t>
            </a:r>
            <a:r>
              <a:rPr dirty="0" smtClean="0" sz="1400" spc="55">
                <a:latin typeface="Simplified Arabic"/>
                <a:cs typeface="Simplified Arabic"/>
              </a:rPr>
              <a:t> </a:t>
            </a:r>
            <a:r>
              <a:rPr dirty="0" smtClean="0" sz="1400" spc="-190">
                <a:latin typeface="Simplified Arabic"/>
                <a:cs typeface="Simplified Arabic"/>
              </a:rPr>
              <a:t>ةلاطب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5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ل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70">
                <a:latin typeface="Simplified Arabic"/>
                <a:cs typeface="Simplified Arabic"/>
              </a:rPr>
              <a:t>عم</a:t>
            </a:r>
            <a:endParaRPr sz="1400">
              <a:latin typeface="Simplified Arabic"/>
              <a:cs typeface="Simplified Arabic"/>
            </a:endParaRPr>
          </a:p>
          <a:p>
            <a:pPr algn="r" marL="12700" marR="13970">
              <a:lnSpc>
                <a:spcPct val="149300"/>
              </a:lnSpc>
            </a:pPr>
            <a:r>
              <a:rPr dirty="0" smtClean="0" sz="1400" spc="-20">
                <a:latin typeface="Simplified Arabic"/>
                <a:cs typeface="Simplified Arabic"/>
              </a:rPr>
              <a:t>،</a:t>
            </a:r>
            <a:r>
              <a:rPr dirty="0" smtClean="0" sz="1400" spc="-254">
                <a:latin typeface="Simplified Arabic"/>
                <a:cs typeface="Simplified Arabic"/>
              </a:rPr>
              <a:t>اه</a:t>
            </a:r>
            <a:r>
              <a:rPr dirty="0" smtClean="0" sz="1400" spc="-434">
                <a:latin typeface="Simplified Arabic"/>
                <a:cs typeface="Simplified Arabic"/>
              </a:rPr>
              <a:t>ت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400">
                <a:latin typeface="Simplified Arabic"/>
                <a:cs typeface="Simplified Arabic"/>
              </a:rPr>
              <a:t>ن</a:t>
            </a:r>
            <a:r>
              <a:rPr dirty="0" smtClean="0" sz="1400" spc="-415">
                <a:latin typeface="Simplified Arabic"/>
                <a:cs typeface="Simplified Arabic"/>
              </a:rPr>
              <a:t>س</a:t>
            </a:r>
            <a:r>
              <a:rPr dirty="0" smtClean="0" sz="1400" spc="140">
                <a:latin typeface="Simplified Arabic"/>
                <a:cs typeface="Simplified Arabic"/>
              </a:rPr>
              <a:t> </a:t>
            </a:r>
            <a:r>
              <a:rPr dirty="0" smtClean="0" sz="1400" spc="-350">
                <a:latin typeface="Simplified Arabic"/>
                <a:cs typeface="Simplified Arabic"/>
              </a:rPr>
              <a:t>في</a:t>
            </a:r>
            <a:r>
              <a:rPr dirty="0" smtClean="0" sz="1400" spc="-265">
                <a:latin typeface="Simplified Arabic"/>
                <a:cs typeface="Simplified Arabic"/>
              </a:rPr>
              <a:t>ن</a:t>
            </a:r>
            <a:r>
              <a:rPr dirty="0" smtClean="0" sz="1400" spc="-370">
                <a:latin typeface="Simplified Arabic"/>
                <a:cs typeface="Simplified Arabic"/>
              </a:rPr>
              <a:t>ص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145">
                <a:latin typeface="Simplified Arabic"/>
                <a:cs typeface="Simplified Arabic"/>
              </a:rPr>
              <a:t> </a:t>
            </a:r>
            <a:r>
              <a:rPr dirty="0" smtClean="0" sz="1400" spc="-100">
                <a:latin typeface="Simplified Arabic"/>
                <a:cs typeface="Simplified Arabic"/>
              </a:rPr>
              <a:t>ط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670">
                <a:latin typeface="Simplified Arabic"/>
                <a:cs typeface="Simplified Arabic"/>
              </a:rPr>
              <a:t>ب</a:t>
            </a:r>
            <a:r>
              <a:rPr dirty="0" smtClean="0" sz="1400" spc="-235">
                <a:latin typeface="Simplified Arabic"/>
                <a:cs typeface="Simplified Arabic"/>
              </a:rPr>
              <a:t>ه</a:t>
            </a:r>
            <a:r>
              <a:rPr dirty="0" smtClean="0" sz="1400" spc="14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ب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-540">
                <a:latin typeface="Simplified Arabic"/>
                <a:cs typeface="Simplified Arabic"/>
              </a:rPr>
              <a:t>سب</a:t>
            </a:r>
            <a:r>
              <a:rPr dirty="0" smtClean="0" sz="1400" spc="14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ض</a:t>
            </a:r>
            <a:r>
              <a:rPr dirty="0" smtClean="0" sz="1400" spc="-355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ر</a:t>
            </a:r>
            <a:r>
              <a:rPr dirty="0" smtClean="0" sz="1400" spc="-270">
                <a:latin typeface="Simplified Arabic"/>
                <a:cs typeface="Simplified Arabic"/>
              </a:rPr>
              <a:t>تقلاا</a:t>
            </a:r>
            <a:r>
              <a:rPr dirty="0" smtClean="0" sz="1400" spc="140">
                <a:latin typeface="Simplified Arabic"/>
                <a:cs typeface="Simplified Arabic"/>
              </a:rPr>
              <a:t> </a:t>
            </a:r>
            <a:r>
              <a:rPr dirty="0" smtClean="0" sz="1400" spc="-175">
                <a:latin typeface="Simplified Arabic"/>
                <a:cs typeface="Simplified Arabic"/>
              </a:rPr>
              <a:t>ىلع</a:t>
            </a:r>
            <a:r>
              <a:rPr dirty="0" smtClean="0" sz="1400" spc="14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440">
                <a:latin typeface="Simplified Arabic"/>
                <a:cs typeface="Simplified Arabic"/>
              </a:rPr>
              <a:t>عب</a:t>
            </a:r>
            <a:r>
              <a:rPr dirty="0" smtClean="0" sz="1400" spc="145">
                <a:latin typeface="Simplified Arabic"/>
                <a:cs typeface="Simplified Arabic"/>
              </a:rPr>
              <a:t> </a:t>
            </a:r>
            <a:r>
              <a:rPr dirty="0" smtClean="0" sz="1400" spc="-105">
                <a:latin typeface="Simplified Arabic"/>
                <a:cs typeface="Simplified Arabic"/>
              </a:rPr>
              <a:t>ام</a:t>
            </a:r>
            <a:r>
              <a:rPr dirty="0" smtClean="0" sz="1400" spc="-240">
                <a:latin typeface="Simplified Arabic"/>
                <a:cs typeface="Simplified Arabic"/>
              </a:rPr>
              <a:t>ي</a:t>
            </a:r>
            <a:r>
              <a:rPr dirty="0" smtClean="0" sz="1400" spc="-730">
                <a:latin typeface="Simplified Arabic"/>
                <a:cs typeface="Simplified Arabic"/>
              </a:rPr>
              <a:t>ف</a:t>
            </a:r>
            <a:r>
              <a:rPr dirty="0" smtClean="0" sz="1400" spc="135">
                <a:latin typeface="Simplified Arabic"/>
                <a:cs typeface="Simplified Arabic"/>
              </a:rPr>
              <a:t> 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305">
                <a:latin typeface="Simplified Arabic"/>
                <a:cs typeface="Simplified Arabic"/>
              </a:rPr>
              <a:t>ي</a:t>
            </a:r>
            <a:r>
              <a:rPr dirty="0" smtClean="0" sz="1400" spc="-400">
                <a:latin typeface="Simplified Arabic"/>
                <a:cs typeface="Simplified Arabic"/>
              </a:rPr>
              <a:t>ن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495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135">
                <a:latin typeface="Simplified Arabic"/>
                <a:cs typeface="Simplified Arabic"/>
              </a:rPr>
              <a:t> </a:t>
            </a:r>
            <a:r>
              <a:rPr dirty="0" smtClean="0" sz="1400" spc="-100">
                <a:latin typeface="Simplified Arabic"/>
                <a:cs typeface="Simplified Arabic"/>
              </a:rPr>
              <a:t>ك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400">
                <a:latin typeface="Simplified Arabic"/>
                <a:cs typeface="Simplified Arabic"/>
              </a:rPr>
              <a:t>ن</a:t>
            </a:r>
            <a:r>
              <a:rPr dirty="0" smtClean="0" sz="1400" spc="-625">
                <a:latin typeface="Simplified Arabic"/>
                <a:cs typeface="Simplified Arabic"/>
              </a:rPr>
              <a:t>ب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135">
                <a:latin typeface="Simplified Arabic"/>
                <a:cs typeface="Simplified Arabic"/>
              </a:rPr>
              <a:t> </a:t>
            </a:r>
            <a:r>
              <a:rPr dirty="0" smtClean="0" sz="1400" spc="-350">
                <a:latin typeface="Simplified Arabic"/>
                <a:cs typeface="Simplified Arabic"/>
              </a:rPr>
              <a:t>ة</a:t>
            </a:r>
            <a:r>
              <a:rPr dirty="0" smtClean="0" sz="1400" spc="0">
                <a:latin typeface="Simplified Arabic"/>
                <a:cs typeface="Simplified Arabic"/>
              </a:rPr>
              <a:t>ر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440">
                <a:latin typeface="Simplified Arabic"/>
                <a:cs typeface="Simplified Arabic"/>
              </a:rPr>
              <a:t>ق</a:t>
            </a:r>
            <a:r>
              <a:rPr dirty="0" smtClean="0" sz="1400" spc="13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م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235">
                <a:latin typeface="Simplified Arabic"/>
                <a:cs typeface="Simplified Arabic"/>
              </a:rPr>
              <a:t>ع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145">
                <a:latin typeface="Simplified Arabic"/>
                <a:cs typeface="Simplified Arabic"/>
              </a:rPr>
              <a:t> </a:t>
            </a:r>
            <a:r>
              <a:rPr dirty="0" smtClean="0" sz="1400" spc="-105">
                <a:latin typeface="Simplified Arabic"/>
                <a:cs typeface="Simplified Arabic"/>
              </a:rPr>
              <a:t>،ةئا</a:t>
            </a:r>
            <a:r>
              <a:rPr dirty="0" smtClean="0" sz="1400" spc="-114">
                <a:latin typeface="Simplified Arabic"/>
                <a:cs typeface="Simplified Arabic"/>
              </a:rPr>
              <a:t>ملا</a:t>
            </a:r>
            <a:r>
              <a:rPr dirty="0" smtClean="0" sz="1400" spc="135">
                <a:latin typeface="Simplified Arabic"/>
                <a:cs typeface="Simplified Arabic"/>
              </a:rPr>
              <a:t> </a:t>
            </a:r>
            <a:r>
              <a:rPr dirty="0" smtClean="0" sz="1400" spc="-400">
                <a:latin typeface="Simplified Arabic"/>
                <a:cs typeface="Simplified Arabic"/>
              </a:rPr>
              <a:t>يف</a:t>
            </a:r>
            <a:r>
              <a:rPr dirty="0" smtClean="0" sz="1400" spc="-180">
                <a:latin typeface="Simplified Arabic"/>
                <a:cs typeface="Simplified Arabic"/>
              </a:rPr>
              <a:t> 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375">
                <a:latin typeface="Simplified Arabic"/>
                <a:cs typeface="Simplified Arabic"/>
              </a:rPr>
              <a:t>هع</a:t>
            </a:r>
            <a:r>
              <a:rPr dirty="0" smtClean="0" sz="1400" spc="-520">
                <a:latin typeface="Simplified Arabic"/>
                <a:cs typeface="Simplified Arabic"/>
              </a:rPr>
              <a:t>ف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نأ</a:t>
            </a:r>
            <a:r>
              <a:rPr dirty="0" smtClean="0" sz="1400" spc="-1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ب</a:t>
            </a:r>
            <a:r>
              <a:rPr dirty="0" smtClean="0" sz="1400" spc="-65">
                <a:latin typeface="Simplified Arabic"/>
                <a:cs typeface="Simplified Arabic"/>
              </a:rPr>
              <a:t>ج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-350">
                <a:latin typeface="Simplified Arabic"/>
                <a:cs typeface="Simplified Arabic"/>
              </a:rPr>
              <a:t>ي</a:t>
            </a:r>
            <a:r>
              <a:rPr dirty="0" smtClean="0" sz="1400" spc="-385">
                <a:latin typeface="Simplified Arabic"/>
                <a:cs typeface="Simplified Arabic"/>
              </a:rPr>
              <a:t>ت</a:t>
            </a:r>
            <a:r>
              <a:rPr dirty="0" smtClean="0" sz="1400" spc="-434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ة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555">
                <a:latin typeface="Simplified Arabic"/>
                <a:cs typeface="Simplified Arabic"/>
              </a:rPr>
              <a:t>ئ</a:t>
            </a:r>
            <a:r>
              <a:rPr dirty="0" smtClean="0" sz="1400" spc="-360">
                <a:latin typeface="Simplified Arabic"/>
                <a:cs typeface="Simplified Arabic"/>
              </a:rPr>
              <a:t>اف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-55">
                <a:latin typeface="Simplified Arabic"/>
                <a:cs typeface="Simplified Arabic"/>
              </a:rPr>
              <a:t>را</a:t>
            </a:r>
            <a:r>
              <a:rPr dirty="0" smtClean="0" sz="1400" spc="-100">
                <a:latin typeface="Simplified Arabic"/>
                <a:cs typeface="Simplified Arabic"/>
              </a:rPr>
              <a:t>ع</a:t>
            </a:r>
            <a:r>
              <a:rPr dirty="0" smtClean="0" sz="1400" spc="-210">
                <a:latin typeface="Simplified Arabic"/>
                <a:cs typeface="Simplified Arabic"/>
              </a:rPr>
              <a:t>سأ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ع</a:t>
            </a:r>
            <a:r>
              <a:rPr dirty="0" smtClean="0" sz="1400" spc="-360">
                <a:latin typeface="Simplified Arabic"/>
                <a:cs typeface="Simplified Arabic"/>
              </a:rPr>
              <a:t>اف</a:t>
            </a:r>
            <a:r>
              <a:rPr dirty="0" smtClean="0" sz="1400" spc="-894">
                <a:latin typeface="Simplified Arabic"/>
                <a:cs typeface="Simplified Arabic"/>
              </a:rPr>
              <a:t>ت</a:t>
            </a:r>
            <a:r>
              <a:rPr dirty="0" smtClean="0" sz="1400" spc="0">
                <a:latin typeface="Simplified Arabic"/>
                <a:cs typeface="Simplified Arabic"/>
              </a:rPr>
              <a:t>را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ب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-430">
                <a:latin typeface="Simplified Arabic"/>
                <a:cs typeface="Simplified Arabic"/>
              </a:rPr>
              <a:t>س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-15">
                <a:latin typeface="Simplified Arabic"/>
                <a:cs typeface="Simplified Arabic"/>
              </a:rPr>
              <a:t>ق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65">
                <a:latin typeface="Simplified Arabic"/>
                <a:cs typeface="Simplified Arabic"/>
              </a:rPr>
              <a:t>سلأا</a:t>
            </a:r>
            <a:r>
              <a:rPr dirty="0" smtClean="0" sz="1400" spc="-2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-30">
                <a:latin typeface="Simplified Arabic"/>
                <a:cs typeface="Simplified Arabic"/>
              </a:rPr>
              <a:t> </a:t>
            </a:r>
            <a:r>
              <a:rPr dirty="0" smtClean="0" sz="1400" spc="90">
                <a:latin typeface="Simplified Arabic"/>
                <a:cs typeface="Simplified Arabic"/>
              </a:rPr>
              <a:t>ة</a:t>
            </a:r>
            <a:r>
              <a:rPr dirty="0" smtClean="0" sz="1400" spc="10">
                <a:latin typeface="Simplified Arabic"/>
                <a:cs typeface="Simplified Arabic"/>
              </a:rPr>
              <a:t>م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95">
                <a:latin typeface="Simplified Arabic"/>
                <a:cs typeface="Simplified Arabic"/>
              </a:rPr>
              <a:t>كحلا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ض</a:t>
            </a:r>
            <a:r>
              <a:rPr dirty="0" smtClean="0" sz="1400" spc="-355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ر</a:t>
            </a:r>
            <a:r>
              <a:rPr dirty="0" smtClean="0" sz="1400" spc="-365">
                <a:latin typeface="Simplified Arabic"/>
                <a:cs typeface="Simplified Arabic"/>
              </a:rPr>
              <a:t>تقا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130">
                <a:latin typeface="Simplified Arabic"/>
                <a:cs typeface="Simplified Arabic"/>
              </a:rPr>
              <a:t>ة</a:t>
            </a:r>
            <a:r>
              <a:rPr dirty="0" smtClean="0" sz="1400" spc="-765">
                <a:latin typeface="Simplified Arabic"/>
                <a:cs typeface="Simplified Arabic"/>
              </a:rPr>
              <a:t>ب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229">
                <a:latin typeface="Simplified Arabic"/>
                <a:cs typeface="Simplified Arabic"/>
              </a:rPr>
              <a:t>ع</a:t>
            </a:r>
            <a:r>
              <a:rPr dirty="0" smtClean="0" sz="1400" spc="-395">
                <a:latin typeface="Simplified Arabic"/>
                <a:cs typeface="Simplified Arabic"/>
              </a:rPr>
              <a:t>صل</a:t>
            </a:r>
            <a:r>
              <a:rPr dirty="0" smtClean="0" sz="1400" spc="-15">
                <a:latin typeface="Simplified Arabic"/>
                <a:cs typeface="Simplified Arabic"/>
              </a:rPr>
              <a:t> </a:t>
            </a:r>
            <a:r>
              <a:rPr dirty="0" smtClean="0" sz="1400" spc="-220">
                <a:latin typeface="Simplified Arabic"/>
                <a:cs typeface="Simplified Arabic"/>
              </a:rPr>
              <a:t>ةفاضل</a:t>
            </a:r>
            <a:r>
              <a:rPr dirty="0" smtClean="0" sz="1400" spc="-90">
                <a:latin typeface="Simplified Arabic"/>
                <a:cs typeface="Simplified Arabic"/>
              </a:rPr>
              <a:t>إ</a:t>
            </a:r>
            <a:r>
              <a:rPr dirty="0" smtClean="0" sz="1400" spc="-320">
                <a:latin typeface="Simplified Arabic"/>
                <a:cs typeface="Simplified Arabic"/>
              </a:rPr>
              <a:t>اب</a:t>
            </a:r>
            <a:endParaRPr sz="1400">
              <a:latin typeface="Simplified Arabic"/>
              <a:cs typeface="Simplified Arabic"/>
            </a:endParaRPr>
          </a:p>
          <a:p>
            <a:pPr>
              <a:lnSpc>
                <a:spcPts val="800"/>
              </a:lnSpc>
              <a:spcBef>
                <a:spcPts val="30"/>
              </a:spcBef>
            </a:pPr>
            <a:endParaRPr sz="800"/>
          </a:p>
          <a:p>
            <a:pPr algn="r" marR="12700">
              <a:lnSpc>
                <a:spcPct val="100000"/>
              </a:lnSpc>
            </a:pPr>
            <a:r>
              <a:rPr dirty="0" smtClean="0" sz="1400" spc="-315">
                <a:latin typeface="Simplified Arabic"/>
                <a:cs typeface="Simplified Arabic"/>
              </a:rPr>
              <a:t>3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595">
                <a:latin typeface="Simplified Arabic"/>
                <a:cs typeface="Simplified Arabic"/>
              </a:rPr>
              <a:t>ض</a:t>
            </a:r>
            <a:r>
              <a:rPr dirty="0" smtClean="0" sz="1400" spc="-245">
                <a:latin typeface="Simplified Arabic"/>
                <a:cs typeface="Simplified Arabic"/>
              </a:rPr>
              <a:t>رقملل</a:t>
            </a:r>
            <a:endParaRPr sz="1400">
              <a:latin typeface="Simplified Arabic"/>
              <a:cs typeface="Simplified Arabic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200"/>
              </a:lnSpc>
              <a:spcBef>
                <a:spcPts val="16"/>
              </a:spcBef>
            </a:pPr>
            <a:endParaRPr sz="1200"/>
          </a:p>
          <a:p>
            <a:pPr algn="r" marR="12700">
              <a:lnSpc>
                <a:spcPct val="100000"/>
              </a:lnSpc>
            </a:pPr>
            <a:r>
              <a:rPr dirty="0" smtClean="0" sz="1400" b="1">
                <a:latin typeface="Simplified Arabic"/>
                <a:cs typeface="Simplified Arabic"/>
              </a:rPr>
              <a:t>:</a:t>
            </a:r>
            <a:r>
              <a:rPr dirty="0" smtClean="0" sz="1400" spc="-10" b="1">
                <a:latin typeface="Simplified Arabic"/>
                <a:cs typeface="Simplified Arabic"/>
              </a:rPr>
              <a:t>ذ</a:t>
            </a:r>
            <a:r>
              <a:rPr dirty="0" smtClean="0" sz="1400" spc="15" b="1">
                <a:latin typeface="Simplified Arabic"/>
                <a:cs typeface="Simplified Arabic"/>
              </a:rPr>
              <a:t>ا</a:t>
            </a:r>
            <a:r>
              <a:rPr dirty="0" smtClean="0" sz="1400" spc="-420" b="1">
                <a:latin typeface="Simplified Arabic"/>
                <a:cs typeface="Simplified Arabic"/>
              </a:rPr>
              <a:t>ق</a:t>
            </a:r>
            <a:r>
              <a:rPr dirty="0" smtClean="0" sz="1400" spc="-290" b="1">
                <a:latin typeface="Simplified Arabic"/>
                <a:cs typeface="Simplified Arabic"/>
              </a:rPr>
              <a:t>ن</a:t>
            </a:r>
            <a:r>
              <a:rPr dirty="0" smtClean="0" sz="1400" spc="-90" b="1">
                <a:latin typeface="Simplified Arabic"/>
                <a:cs typeface="Simplified Arabic"/>
              </a:rPr>
              <a:t>لإا</a:t>
            </a:r>
            <a:r>
              <a:rPr dirty="0" smtClean="0" sz="1400" spc="-90" b="1">
                <a:latin typeface="Simplified Arabic"/>
                <a:cs typeface="Simplified Arabic"/>
              </a:rPr>
              <a:t> </a:t>
            </a:r>
            <a:r>
              <a:rPr dirty="0" smtClean="0" sz="1400" spc="5" b="1">
                <a:latin typeface="Simplified Arabic"/>
                <a:cs typeface="Simplified Arabic"/>
              </a:rPr>
              <a:t>ةطخ</a:t>
            </a:r>
            <a:endParaRPr sz="1400">
              <a:latin typeface="Simplified Arabic"/>
              <a:cs typeface="Simplified Arabic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95"/>
              </a:spcBef>
            </a:pPr>
            <a:endParaRPr sz="1100"/>
          </a:p>
          <a:p>
            <a:pPr algn="r" marR="13970">
              <a:lnSpc>
                <a:spcPct val="100000"/>
              </a:lnSpc>
            </a:pPr>
            <a:r>
              <a:rPr dirty="0" smtClean="0" sz="1400" spc="-20" b="1">
                <a:latin typeface="Simplified Arabic"/>
                <a:cs typeface="Simplified Arabic"/>
              </a:rPr>
              <a:t>:</a:t>
            </a:r>
            <a:r>
              <a:rPr dirty="0" smtClean="0" sz="1400" spc="-5" b="1">
                <a:latin typeface="Simplified Arabic"/>
                <a:cs typeface="Simplified Arabic"/>
              </a:rPr>
              <a:t>)</a:t>
            </a:r>
            <a:r>
              <a:rPr dirty="0" smtClean="0" sz="1400" spc="0" b="1">
                <a:latin typeface="Simplified Arabic"/>
                <a:cs typeface="Simplified Arabic"/>
              </a:rPr>
              <a:t>0</a:t>
            </a:r>
            <a:r>
              <a:rPr dirty="0" smtClean="0" sz="1400" spc="-10" b="1">
                <a:latin typeface="Simplified Arabic"/>
                <a:cs typeface="Simplified Arabic"/>
              </a:rPr>
              <a:t>2</a:t>
            </a:r>
            <a:r>
              <a:rPr dirty="0" smtClean="0" sz="1400" spc="0" b="1">
                <a:latin typeface="Simplified Arabic"/>
                <a:cs typeface="Simplified Arabic"/>
              </a:rPr>
              <a:t>00</a:t>
            </a:r>
            <a:r>
              <a:rPr dirty="0" smtClean="0" sz="1400" spc="-10" b="1">
                <a:latin typeface="Simplified Arabic"/>
                <a:cs typeface="Simplified Arabic"/>
              </a:rPr>
              <a:t> </a:t>
            </a:r>
            <a:r>
              <a:rPr dirty="0" smtClean="0" sz="1400" spc="-265" b="1">
                <a:latin typeface="Simplified Arabic"/>
                <a:cs typeface="Simplified Arabic"/>
              </a:rPr>
              <a:t>وي</a:t>
            </a:r>
            <a:r>
              <a:rPr dirty="0" smtClean="0" sz="1400" spc="-475" b="1">
                <a:latin typeface="Simplified Arabic"/>
                <a:cs typeface="Simplified Arabic"/>
              </a:rPr>
              <a:t>ن</a:t>
            </a:r>
            <a:r>
              <a:rPr dirty="0" smtClean="0" sz="1400" spc="-10" b="1">
                <a:latin typeface="Simplified Arabic"/>
                <a:cs typeface="Simplified Arabic"/>
              </a:rPr>
              <a:t>و</a:t>
            </a:r>
            <a:r>
              <a:rPr dirty="0" smtClean="0" sz="1400" spc="-525" b="1">
                <a:latin typeface="Simplified Arabic"/>
                <a:cs typeface="Simplified Arabic"/>
              </a:rPr>
              <a:t>ي</a:t>
            </a:r>
            <a:r>
              <a:rPr dirty="0" smtClean="0" sz="1400" spc="5" b="1">
                <a:latin typeface="Simplified Arabic"/>
                <a:cs typeface="Simplified Arabic"/>
              </a:rPr>
              <a:t> </a:t>
            </a:r>
            <a:r>
              <a:rPr dirty="0" smtClean="0" sz="1400" spc="0" b="1">
                <a:latin typeface="Simplified Arabic"/>
                <a:cs typeface="Simplified Arabic"/>
              </a:rPr>
              <a:t>–</a:t>
            </a:r>
            <a:r>
              <a:rPr dirty="0" smtClean="0" sz="1400" spc="-10" b="1">
                <a:latin typeface="Simplified Arabic"/>
                <a:cs typeface="Simplified Arabic"/>
              </a:rPr>
              <a:t> </a:t>
            </a:r>
            <a:r>
              <a:rPr dirty="0" smtClean="0" sz="1400" spc="0" b="1">
                <a:latin typeface="Simplified Arabic"/>
                <a:cs typeface="Simplified Arabic"/>
              </a:rPr>
              <a:t>02</a:t>
            </a:r>
            <a:r>
              <a:rPr dirty="0" smtClean="0" sz="1400" spc="-10" b="1">
                <a:latin typeface="Simplified Arabic"/>
                <a:cs typeface="Simplified Arabic"/>
              </a:rPr>
              <a:t>0</a:t>
            </a:r>
            <a:r>
              <a:rPr dirty="0" smtClean="0" sz="1400" spc="0" b="1">
                <a:latin typeface="Simplified Arabic"/>
                <a:cs typeface="Simplified Arabic"/>
              </a:rPr>
              <a:t>2</a:t>
            </a:r>
            <a:r>
              <a:rPr dirty="0" smtClean="0" sz="1400" spc="-10" b="1">
                <a:latin typeface="Simplified Arabic"/>
                <a:cs typeface="Simplified Arabic"/>
              </a:rPr>
              <a:t> </a:t>
            </a:r>
            <a:r>
              <a:rPr dirty="0" smtClean="0" sz="1400" spc="-265" b="1">
                <a:latin typeface="Simplified Arabic"/>
                <a:cs typeface="Simplified Arabic"/>
              </a:rPr>
              <a:t>وي</a:t>
            </a:r>
            <a:r>
              <a:rPr dirty="0" smtClean="0" sz="1400" spc="15" b="1">
                <a:latin typeface="Simplified Arabic"/>
                <a:cs typeface="Simplified Arabic"/>
              </a:rPr>
              <a:t>ا</a:t>
            </a:r>
            <a:r>
              <a:rPr dirty="0" smtClean="0" sz="1400" spc="75" b="1">
                <a:latin typeface="Simplified Arabic"/>
                <a:cs typeface="Simplified Arabic"/>
              </a:rPr>
              <a:t>م</a:t>
            </a:r>
            <a:r>
              <a:rPr dirty="0" smtClean="0" sz="1400" spc="75" b="1">
                <a:latin typeface="Simplified Arabic"/>
                <a:cs typeface="Simplified Arabic"/>
              </a:rPr>
              <a:t>(</a:t>
            </a:r>
            <a:r>
              <a:rPr dirty="0" smtClean="0" sz="1400" spc="-5" b="1">
                <a:latin typeface="Simplified Arabic"/>
                <a:cs typeface="Simplified Arabic"/>
              </a:rPr>
              <a:t> </a:t>
            </a:r>
            <a:r>
              <a:rPr dirty="0" smtClean="0" sz="1400" spc="-135" b="1">
                <a:latin typeface="Simplified Arabic"/>
                <a:cs typeface="Simplified Arabic"/>
              </a:rPr>
              <a:t>ى</a:t>
            </a:r>
            <a:r>
              <a:rPr dirty="0" smtClean="0" sz="1400" spc="-409" b="1">
                <a:latin typeface="Simplified Arabic"/>
                <a:cs typeface="Simplified Arabic"/>
              </a:rPr>
              <a:t>ل</a:t>
            </a:r>
            <a:r>
              <a:rPr dirty="0" smtClean="0" sz="1400" spc="35" b="1">
                <a:latin typeface="Simplified Arabic"/>
                <a:cs typeface="Simplified Arabic"/>
              </a:rPr>
              <a:t>و</a:t>
            </a:r>
            <a:r>
              <a:rPr dirty="0" smtClean="0" sz="1400" spc="-180" b="1">
                <a:latin typeface="Simplified Arabic"/>
                <a:cs typeface="Simplified Arabic"/>
              </a:rPr>
              <a:t>ل</a:t>
            </a:r>
            <a:r>
              <a:rPr dirty="0" smtClean="0" sz="1400" spc="-95" b="1">
                <a:latin typeface="Simplified Arabic"/>
                <a:cs typeface="Simplified Arabic"/>
              </a:rPr>
              <a:t>أ</a:t>
            </a:r>
            <a:r>
              <a:rPr dirty="0" smtClean="0" sz="1400" spc="0" b="1">
                <a:latin typeface="Simplified Arabic"/>
                <a:cs typeface="Simplified Arabic"/>
              </a:rPr>
              <a:t>ا</a:t>
            </a:r>
            <a:r>
              <a:rPr dirty="0" smtClean="0" sz="1400" spc="-5" b="1">
                <a:latin typeface="Simplified Arabic"/>
                <a:cs typeface="Simplified Arabic"/>
              </a:rPr>
              <a:t> </a:t>
            </a:r>
            <a:r>
              <a:rPr dirty="0" smtClean="0" sz="1400" spc="10" b="1">
                <a:latin typeface="Simplified Arabic"/>
                <a:cs typeface="Simplified Arabic"/>
              </a:rPr>
              <a:t>ذ</a:t>
            </a:r>
            <a:r>
              <a:rPr dirty="0" smtClean="0" sz="1400" spc="-5" b="1">
                <a:latin typeface="Simplified Arabic"/>
                <a:cs typeface="Simplified Arabic"/>
              </a:rPr>
              <a:t>ا</a:t>
            </a:r>
            <a:r>
              <a:rPr dirty="0" smtClean="0" sz="1400" spc="-420" b="1">
                <a:latin typeface="Simplified Arabic"/>
                <a:cs typeface="Simplified Arabic"/>
              </a:rPr>
              <a:t>ق</a:t>
            </a:r>
            <a:r>
              <a:rPr dirty="0" smtClean="0" sz="1400" spc="-290" b="1">
                <a:latin typeface="Simplified Arabic"/>
                <a:cs typeface="Simplified Arabic"/>
              </a:rPr>
              <a:t>ن</a:t>
            </a:r>
            <a:r>
              <a:rPr dirty="0" smtClean="0" sz="1400" spc="-90" b="1">
                <a:latin typeface="Simplified Arabic"/>
                <a:cs typeface="Simplified Arabic"/>
              </a:rPr>
              <a:t>لاا</a:t>
            </a:r>
            <a:r>
              <a:rPr dirty="0" smtClean="0" sz="1400" spc="-90" b="1">
                <a:latin typeface="Simplified Arabic"/>
                <a:cs typeface="Simplified Arabic"/>
              </a:rPr>
              <a:t> </a:t>
            </a:r>
            <a:r>
              <a:rPr dirty="0" smtClean="0" sz="1400" spc="100" b="1">
                <a:latin typeface="Simplified Arabic"/>
                <a:cs typeface="Simplified Arabic"/>
              </a:rPr>
              <a:t>ة</a:t>
            </a:r>
            <a:r>
              <a:rPr dirty="0" smtClean="0" sz="1400" spc="-125" b="1">
                <a:latin typeface="Simplified Arabic"/>
                <a:cs typeface="Simplified Arabic"/>
              </a:rPr>
              <a:t>م</a:t>
            </a:r>
            <a:r>
              <a:rPr dirty="0" smtClean="0" sz="1400" spc="-45" b="1">
                <a:latin typeface="Simplified Arabic"/>
                <a:cs typeface="Simplified Arabic"/>
              </a:rPr>
              <a:t>زح</a:t>
            </a:r>
            <a:endParaRPr sz="1400">
              <a:latin typeface="Simplified Arabic"/>
              <a:cs typeface="Simplified Arabic"/>
            </a:endParaRPr>
          </a:p>
          <a:p>
            <a:pPr>
              <a:lnSpc>
                <a:spcPts val="1300"/>
              </a:lnSpc>
              <a:spcBef>
                <a:spcPts val="67"/>
              </a:spcBef>
            </a:pPr>
            <a:endParaRPr sz="1300"/>
          </a:p>
          <a:p>
            <a:pPr algn="just" marL="12700" marR="14604" indent="0">
              <a:lnSpc>
                <a:spcPct val="149300"/>
              </a:lnSpc>
            </a:pPr>
            <a:r>
              <a:rPr dirty="0" smtClean="0" sz="1400" spc="-85">
                <a:latin typeface="Simplified Arabic"/>
                <a:cs typeface="Simplified Arabic"/>
              </a:rPr>
              <a:t>ى</a:t>
            </a:r>
            <a:r>
              <a:rPr dirty="0" smtClean="0" sz="1400" spc="-520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20">
                <a:latin typeface="Simplified Arabic"/>
                <a:cs typeface="Simplified Arabic"/>
              </a:rPr>
              <a:t>لا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-4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ذ</a:t>
            </a:r>
            <a:r>
              <a:rPr dirty="0" smtClean="0" sz="1400" spc="-110">
                <a:latin typeface="Simplified Arabic"/>
                <a:cs typeface="Simplified Arabic"/>
              </a:rPr>
              <a:t>ا</a:t>
            </a:r>
            <a:r>
              <a:rPr dirty="0" smtClean="0" sz="1400" spc="-320">
                <a:latin typeface="Simplified Arabic"/>
                <a:cs typeface="Simplified Arabic"/>
              </a:rPr>
              <a:t>ق</a:t>
            </a:r>
            <a:r>
              <a:rPr dirty="0" smtClean="0" sz="1400" spc="-400">
                <a:latin typeface="Simplified Arabic"/>
                <a:cs typeface="Simplified Arabic"/>
              </a:rPr>
              <a:t>ن</a:t>
            </a:r>
            <a:r>
              <a:rPr dirty="0" smtClean="0" sz="1400" spc="-120">
                <a:latin typeface="Simplified Arabic"/>
                <a:cs typeface="Simplified Arabic"/>
              </a:rPr>
              <a:t>لا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-30">
                <a:latin typeface="Simplified Arabic"/>
                <a:cs typeface="Simplified Arabic"/>
              </a:rPr>
              <a:t> </a:t>
            </a:r>
            <a:r>
              <a:rPr dirty="0" smtClean="0" sz="1400" spc="130">
                <a:latin typeface="Simplified Arabic"/>
                <a:cs typeface="Simplified Arabic"/>
              </a:rPr>
              <a:t>ة</a:t>
            </a:r>
            <a:r>
              <a:rPr dirty="0" smtClean="0" sz="1400" spc="-165">
                <a:latin typeface="Simplified Arabic"/>
                <a:cs typeface="Simplified Arabic"/>
              </a:rPr>
              <a:t>م</a:t>
            </a:r>
            <a:r>
              <a:rPr dirty="0" smtClean="0" sz="1400" spc="-25">
                <a:latin typeface="Simplified Arabic"/>
                <a:cs typeface="Simplified Arabic"/>
              </a:rPr>
              <a:t>زح</a:t>
            </a:r>
            <a:r>
              <a:rPr dirty="0" smtClean="0" sz="1400" spc="-40">
                <a:latin typeface="Simplified Arabic"/>
                <a:cs typeface="Simplified Arabic"/>
              </a:rPr>
              <a:t> </a:t>
            </a:r>
            <a:r>
              <a:rPr dirty="0" smtClean="0" sz="1400" spc="-65">
                <a:latin typeface="Simplified Arabic"/>
                <a:cs typeface="Simplified Arabic"/>
              </a:rPr>
              <a:t>ء</a:t>
            </a:r>
            <a:r>
              <a:rPr dirty="0" smtClean="0" sz="1400" spc="-625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25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35">
                <a:latin typeface="Simplified Arabic"/>
                <a:cs typeface="Simplified Arabic"/>
              </a:rPr>
              <a:t> </a:t>
            </a:r>
            <a:r>
              <a:rPr dirty="0" smtClean="0" sz="1400" spc="-350">
                <a:latin typeface="Simplified Arabic"/>
                <a:cs typeface="Simplified Arabic"/>
              </a:rPr>
              <a:t>ة</a:t>
            </a:r>
            <a:r>
              <a:rPr dirty="0" smtClean="0" sz="1400" spc="-295">
                <a:latin typeface="Simplified Arabic"/>
                <a:cs typeface="Simplified Arabic"/>
              </a:rPr>
              <a:t>ركفلا</a:t>
            </a:r>
            <a:r>
              <a:rPr dirty="0" smtClean="0" sz="1400" spc="-4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ت</a:t>
            </a:r>
            <a:r>
              <a:rPr dirty="0" smtClean="0" sz="1400" spc="-400">
                <a:latin typeface="Simplified Arabic"/>
                <a:cs typeface="Simplified Arabic"/>
              </a:rPr>
              <a:t>ن</a:t>
            </a:r>
            <a:r>
              <a:rPr dirty="0" smtClean="0" sz="1400" spc="-130">
                <a:latin typeface="Simplified Arabic"/>
                <a:cs typeface="Simplified Arabic"/>
              </a:rPr>
              <a:t>اك</a:t>
            </a:r>
            <a:r>
              <a:rPr dirty="0" smtClean="0" sz="1400" spc="-3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،9</a:t>
            </a:r>
            <a:r>
              <a:rPr dirty="0" smtClean="0" sz="1400" spc="-10">
                <a:latin typeface="Simplified Arabic"/>
                <a:cs typeface="Simplified Arabic"/>
              </a:rPr>
              <a:t>0</a:t>
            </a:r>
            <a:r>
              <a:rPr dirty="0" smtClean="0" sz="1400" spc="-10">
                <a:latin typeface="Simplified Arabic"/>
                <a:cs typeface="Simplified Arabic"/>
              </a:rPr>
              <a:t>6</a:t>
            </a:r>
            <a:r>
              <a:rPr dirty="0" smtClean="0" sz="1400" spc="0">
                <a:latin typeface="Simplified Arabic"/>
                <a:cs typeface="Simplified Arabic"/>
              </a:rPr>
              <a:t>0</a:t>
            </a:r>
            <a:r>
              <a:rPr dirty="0" smtClean="0" sz="1400" spc="-40">
                <a:latin typeface="Simplified Arabic"/>
                <a:cs typeface="Simplified Arabic"/>
              </a:rPr>
              <a:t> </a:t>
            </a:r>
            <a:r>
              <a:rPr dirty="0" smtClean="0" sz="1400" spc="-175">
                <a:latin typeface="Simplified Arabic"/>
                <a:cs typeface="Simplified Arabic"/>
              </a:rPr>
              <a:t>راي</a:t>
            </a:r>
            <a:r>
              <a:rPr dirty="0" smtClean="0" sz="1400" spc="-175">
                <a:latin typeface="Simplified Arabic"/>
                <a:cs typeface="Simplified Arabic"/>
              </a:rPr>
              <a:t>ا</a:t>
            </a:r>
            <a:r>
              <a:rPr dirty="0" smtClean="0" sz="1400" spc="-4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/</a:t>
            </a:r>
            <a:r>
              <a:rPr dirty="0" smtClean="0" sz="1400" spc="-4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20">
                <a:latin typeface="Simplified Arabic"/>
                <a:cs typeface="Simplified Arabic"/>
              </a:rPr>
              <a:t>ا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-40">
                <a:latin typeface="Simplified Arabic"/>
                <a:cs typeface="Simplified Arabic"/>
              </a:rPr>
              <a:t> </a:t>
            </a:r>
            <a:r>
              <a:rPr dirty="0" smtClean="0" sz="1400" spc="-400">
                <a:latin typeface="Simplified Arabic"/>
                <a:cs typeface="Simplified Arabic"/>
              </a:rPr>
              <a:t>يف</a:t>
            </a:r>
            <a:r>
              <a:rPr dirty="0" smtClean="0" sz="1400" spc="-40">
                <a:latin typeface="Simplified Arabic"/>
                <a:cs typeface="Simplified Arabic"/>
              </a:rPr>
              <a:t> </a:t>
            </a:r>
            <a:r>
              <a:rPr dirty="0" smtClean="0" sz="1400" spc="-280">
                <a:latin typeface="Simplified Arabic"/>
                <a:cs typeface="Simplified Arabic"/>
              </a:rPr>
              <a:t>ى</a:t>
            </a:r>
            <a:r>
              <a:rPr dirty="0" smtClean="0" sz="1400" spc="-320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20">
                <a:latin typeface="Simplified Arabic"/>
                <a:cs typeface="Simplified Arabic"/>
              </a:rPr>
              <a:t>لا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-5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ذ</a:t>
            </a:r>
            <a:r>
              <a:rPr dirty="0" smtClean="0" sz="1400" spc="-210">
                <a:latin typeface="Simplified Arabic"/>
                <a:cs typeface="Simplified Arabic"/>
              </a:rPr>
              <a:t>اق</a:t>
            </a:r>
            <a:r>
              <a:rPr dirty="0" smtClean="0" sz="1400" spc="-400">
                <a:latin typeface="Simplified Arabic"/>
                <a:cs typeface="Simplified Arabic"/>
              </a:rPr>
              <a:t>ن</a:t>
            </a:r>
            <a:r>
              <a:rPr dirty="0" smtClean="0" sz="1400" spc="-170">
                <a:latin typeface="Simplified Arabic"/>
                <a:cs typeface="Simplified Arabic"/>
              </a:rPr>
              <a:t>ل</a:t>
            </a:r>
            <a:r>
              <a:rPr dirty="0" smtClean="0" sz="1400" spc="-8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40">
                <a:latin typeface="Simplified Arabic"/>
                <a:cs typeface="Simplified Arabic"/>
              </a:rPr>
              <a:t> </a:t>
            </a:r>
            <a:r>
              <a:rPr dirty="0" smtClean="0" sz="1400" spc="130">
                <a:latin typeface="Simplified Arabic"/>
                <a:cs typeface="Simplified Arabic"/>
              </a:rPr>
              <a:t>ة</a:t>
            </a:r>
            <a:r>
              <a:rPr dirty="0" smtClean="0" sz="1400" spc="-165">
                <a:latin typeface="Simplified Arabic"/>
                <a:cs typeface="Simplified Arabic"/>
              </a:rPr>
              <a:t>م</a:t>
            </a:r>
            <a:r>
              <a:rPr dirty="0" smtClean="0" sz="1400" spc="-25">
                <a:latin typeface="Simplified Arabic"/>
                <a:cs typeface="Simplified Arabic"/>
              </a:rPr>
              <a:t>زح</a:t>
            </a:r>
            <a:r>
              <a:rPr dirty="0" smtClean="0" sz="1400" spc="-4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-105">
                <a:latin typeface="Simplified Arabic"/>
                <a:cs typeface="Simplified Arabic"/>
              </a:rPr>
              <a:t>ا</a:t>
            </a:r>
            <a:r>
              <a:rPr dirty="0" smtClean="0" sz="1400" spc="-355">
                <a:latin typeface="Simplified Arabic"/>
                <a:cs typeface="Simplified Arabic"/>
              </a:rPr>
              <a:t>ن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4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ت</a:t>
            </a:r>
            <a:r>
              <a:rPr dirty="0" smtClean="0" sz="1400" spc="-190">
                <a:latin typeface="Simplified Arabic"/>
                <a:cs typeface="Simplified Arabic"/>
              </a:rPr>
              <a:t>مل</a:t>
            </a:r>
            <a:r>
              <a:rPr dirty="0" smtClean="0" sz="1400" spc="-380">
                <a:latin typeface="Simplified Arabic"/>
                <a:cs typeface="Simplified Arabic"/>
              </a:rPr>
              <a:t>س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-295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ب</a:t>
            </a:r>
            <a:r>
              <a:rPr dirty="0" smtClean="0" sz="1400" spc="-55">
                <a:latin typeface="Simplified Arabic"/>
                <a:cs typeface="Simplified Arabic"/>
              </a:rPr>
              <a:t>ج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125">
                <a:latin typeface="Simplified Arabic"/>
                <a:cs typeface="Simplified Arabic"/>
              </a:rPr>
              <a:t> </a:t>
            </a:r>
            <a:r>
              <a:rPr dirty="0" smtClean="0" sz="1400" spc="-75">
                <a:latin typeface="Simplified Arabic"/>
                <a:cs typeface="Simplified Arabic"/>
              </a:rPr>
              <a:t>ي</a:t>
            </a:r>
            <a:r>
              <a:rPr dirty="0" smtClean="0" sz="1400" spc="-655">
                <a:latin typeface="Simplified Arabic"/>
                <a:cs typeface="Simplified Arabic"/>
              </a:rPr>
              <a:t>ت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125">
                <a:latin typeface="Simplified Arabic"/>
                <a:cs typeface="Simplified Arabic"/>
              </a:rPr>
              <a:t> </a:t>
            </a:r>
            <a:r>
              <a:rPr dirty="0" smtClean="0" sz="1400" spc="-20">
                <a:latin typeface="Simplified Arabic"/>
                <a:cs typeface="Simplified Arabic"/>
              </a:rPr>
              <a:t>د</a:t>
            </a:r>
            <a:r>
              <a:rPr dirty="0" smtClean="0" sz="1400" spc="-550">
                <a:latin typeface="Simplified Arabic"/>
                <a:cs typeface="Simplified Arabic"/>
              </a:rPr>
              <a:t>ئ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5">
                <a:latin typeface="Simplified Arabic"/>
                <a:cs typeface="Simplified Arabic"/>
              </a:rPr>
              <a:t>و</a:t>
            </a:r>
            <a:r>
              <a:rPr dirty="0" smtClean="0" sz="1400" spc="-750">
                <a:latin typeface="Simplified Arabic"/>
                <a:cs typeface="Simplified Arabic"/>
              </a:rPr>
              <a:t>ف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125">
                <a:latin typeface="Simplified Arabic"/>
                <a:cs typeface="Simplified Arabic"/>
              </a:rPr>
              <a:t> </a:t>
            </a:r>
            <a:r>
              <a:rPr dirty="0" smtClean="0" sz="1400" spc="130">
                <a:latin typeface="Simplified Arabic"/>
                <a:cs typeface="Simplified Arabic"/>
              </a:rPr>
              <a:t>ة</a:t>
            </a:r>
            <a:r>
              <a:rPr dirty="0" smtClean="0" sz="1400" spc="-670">
                <a:latin typeface="Simplified Arabic"/>
                <a:cs typeface="Simplified Arabic"/>
              </a:rPr>
              <a:t>ب</a:t>
            </a:r>
            <a:r>
              <a:rPr dirty="0" smtClean="0" sz="1400" spc="-420">
                <a:latin typeface="Simplified Arabic"/>
                <a:cs typeface="Simplified Arabic"/>
              </a:rPr>
              <a:t>س</a:t>
            </a:r>
            <a:r>
              <a:rPr dirty="0" smtClean="0" sz="1400" spc="-400">
                <a:latin typeface="Simplified Arabic"/>
                <a:cs typeface="Simplified Arabic"/>
              </a:rPr>
              <a:t>ن</a:t>
            </a:r>
            <a:r>
              <a:rPr dirty="0" smtClean="0" sz="1400" spc="12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ض</a:t>
            </a:r>
            <a:r>
              <a:rPr dirty="0" smtClean="0" sz="1400" spc="-550">
                <a:latin typeface="Simplified Arabic"/>
                <a:cs typeface="Simplified Arabic"/>
              </a:rPr>
              <a:t>ي</a:t>
            </a:r>
            <a:r>
              <a:rPr dirty="0" smtClean="0" sz="1400" spc="-740">
                <a:latin typeface="Simplified Arabic"/>
                <a:cs typeface="Simplified Arabic"/>
              </a:rPr>
              <a:t>ف</a:t>
            </a:r>
            <a:r>
              <a:rPr dirty="0" smtClean="0" sz="1400" spc="-65">
                <a:latin typeface="Simplified Arabic"/>
                <a:cs typeface="Simplified Arabic"/>
              </a:rPr>
              <a:t>خ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135">
                <a:latin typeface="Simplified Arabic"/>
                <a:cs typeface="Simplified Arabic"/>
              </a:rPr>
              <a:t> </a:t>
            </a:r>
            <a:r>
              <a:rPr dirty="0" smtClean="0" sz="1400" spc="-75">
                <a:latin typeface="Simplified Arabic"/>
                <a:cs typeface="Simplified Arabic"/>
              </a:rPr>
              <a:t>ي</a:t>
            </a:r>
            <a:r>
              <a:rPr dirty="0" smtClean="0" sz="1400" spc="-434">
                <a:latin typeface="Simplified Arabic"/>
                <a:cs typeface="Simplified Arabic"/>
              </a:rPr>
              <a:t>ل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655">
                <a:latin typeface="Simplified Arabic"/>
                <a:cs typeface="Simplified Arabic"/>
              </a:rPr>
              <a:t>ت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755">
                <a:latin typeface="Simplified Arabic"/>
                <a:cs typeface="Simplified Arabic"/>
              </a:rPr>
              <a:t>ب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125">
                <a:latin typeface="Simplified Arabic"/>
                <a:cs typeface="Simplified Arabic"/>
              </a:rPr>
              <a:t> 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235">
                <a:latin typeface="Simplified Arabic"/>
                <a:cs typeface="Simplified Arabic"/>
              </a:rPr>
              <a:t>ه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355">
                <a:latin typeface="Simplified Arabic"/>
                <a:cs typeface="Simplified Arabic"/>
              </a:rPr>
              <a:t>ص</a:t>
            </a:r>
            <a:r>
              <a:rPr dirty="0" smtClean="0" sz="1400" spc="-655">
                <a:latin typeface="Simplified Arabic"/>
                <a:cs typeface="Simplified Arabic"/>
              </a:rPr>
              <a:t>ت</a:t>
            </a:r>
            <a:r>
              <a:rPr dirty="0" smtClean="0" sz="1400" spc="-459">
                <a:latin typeface="Simplified Arabic"/>
                <a:cs typeface="Simplified Arabic"/>
              </a:rPr>
              <a:t>ق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12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ح</a:t>
            </a:r>
            <a:r>
              <a:rPr dirty="0" smtClean="0" sz="1400" spc="-114">
                <a:latin typeface="Simplified Arabic"/>
                <a:cs typeface="Simplified Arabic"/>
              </a:rPr>
              <a:t>ل</a:t>
            </a:r>
            <a:r>
              <a:rPr dirty="0" smtClean="0" sz="1400" spc="-55">
                <a:latin typeface="Simplified Arabic"/>
                <a:cs typeface="Simplified Arabic"/>
              </a:rPr>
              <a:t>ا</a:t>
            </a:r>
            <a:r>
              <a:rPr dirty="0" smtClean="0" sz="1400" spc="-355">
                <a:latin typeface="Simplified Arabic"/>
                <a:cs typeface="Simplified Arabic"/>
              </a:rPr>
              <a:t>ص</a:t>
            </a:r>
            <a:r>
              <a:rPr dirty="0" smtClean="0" sz="1400" spc="-120">
                <a:latin typeface="Simplified Arabic"/>
                <a:cs typeface="Simplified Arabic"/>
              </a:rPr>
              <a:t>لإ</a:t>
            </a:r>
            <a:r>
              <a:rPr dirty="0" smtClean="0" sz="1400" spc="135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ت</a:t>
            </a:r>
            <a:r>
              <a:rPr dirty="0" smtClean="0" sz="1400" spc="-545">
                <a:latin typeface="Simplified Arabic"/>
                <a:cs typeface="Simplified Arabic"/>
              </a:rPr>
              <a:t>ق</a:t>
            </a:r>
            <a:r>
              <a:rPr dirty="0" smtClean="0" sz="1400" spc="5">
                <a:latin typeface="Simplified Arabic"/>
                <a:cs typeface="Simplified Arabic"/>
              </a:rPr>
              <a:t>و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114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114">
                <a:latin typeface="Simplified Arabic"/>
                <a:cs typeface="Simplified Arabic"/>
              </a:rPr>
              <a:t> </a:t>
            </a:r>
            <a:r>
              <a:rPr dirty="0" smtClean="0" baseline="-5952" sz="2100" spc="-412">
                <a:latin typeface="Simplified Arabic"/>
                <a:cs typeface="Simplified Arabic"/>
              </a:rPr>
              <a:t>ً</a:t>
            </a:r>
            <a:r>
              <a:rPr dirty="0" smtClean="0" sz="1400" spc="-5">
                <a:latin typeface="Simplified Arabic"/>
                <a:cs typeface="Simplified Arabic"/>
              </a:rPr>
              <a:t>ا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790">
                <a:latin typeface="Simplified Arabic"/>
                <a:cs typeface="Simplified Arabic"/>
              </a:rPr>
              <a:t>ي</a:t>
            </a:r>
            <a:r>
              <a:rPr dirty="0" smtClean="0" sz="1400" spc="-5">
                <a:latin typeface="Simplified Arabic"/>
                <a:cs typeface="Simplified Arabic"/>
              </a:rPr>
              <a:t>ز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130">
                <a:latin typeface="Simplified Arabic"/>
                <a:cs typeface="Simplified Arabic"/>
              </a:rPr>
              <a:t> </a:t>
            </a:r>
            <a:r>
              <a:rPr dirty="0" smtClean="0" sz="1400" spc="5">
                <a:latin typeface="Simplified Arabic"/>
                <a:cs typeface="Simplified Arabic"/>
              </a:rPr>
              <a:t>ن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495">
                <a:latin typeface="Simplified Arabic"/>
                <a:cs typeface="Simplified Arabic"/>
              </a:rPr>
              <a:t>ن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550">
                <a:latin typeface="Simplified Arabic"/>
                <a:cs typeface="Simplified Arabic"/>
              </a:rPr>
              <a:t>ي</a:t>
            </a:r>
            <a:r>
              <a:rPr dirty="0" smtClean="0" sz="1400" spc="-434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125">
                <a:latin typeface="Simplified Arabic"/>
                <a:cs typeface="Simplified Arabic"/>
              </a:rPr>
              <a:t> </a:t>
            </a:r>
            <a:r>
              <a:rPr dirty="0" smtClean="0" sz="1400" spc="-50">
                <a:latin typeface="Simplified Arabic"/>
                <a:cs typeface="Simplified Arabic"/>
              </a:rPr>
              <a:t>ح</a:t>
            </a:r>
            <a:r>
              <a:rPr dirty="0" smtClean="0" sz="1400" spc="-395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114">
                <a:latin typeface="Simplified Arabic"/>
                <a:cs typeface="Simplified Arabic"/>
              </a:rPr>
              <a:t> </a:t>
            </a:r>
            <a:r>
              <a:rPr dirty="0" smtClean="0" sz="1400" spc="-75">
                <a:latin typeface="Simplified Arabic"/>
                <a:cs typeface="Simplified Arabic"/>
              </a:rPr>
              <a:t>ي</a:t>
            </a:r>
            <a:r>
              <a:rPr dirty="0" smtClean="0" sz="1400" spc="-235">
                <a:latin typeface="Simplified Arabic"/>
                <a:cs typeface="Simplified Arabic"/>
              </a:rPr>
              <a:t>ه</a:t>
            </a:r>
            <a:r>
              <a:rPr dirty="0" smtClean="0" sz="1400" spc="-120">
                <a:latin typeface="Simplified Arabic"/>
                <a:cs typeface="Simplified Arabic"/>
              </a:rPr>
              <a:t> </a:t>
            </a:r>
            <a:r>
              <a:rPr dirty="0" smtClean="0" sz="1400" spc="-20">
                <a:latin typeface="Simplified Arabic"/>
                <a:cs typeface="Simplified Arabic"/>
              </a:rPr>
              <a:t>ء</a:t>
            </a:r>
            <a:r>
              <a:rPr dirty="0" smtClean="0" sz="1400" spc="-145">
                <a:latin typeface="Simplified Arabic"/>
                <a:cs typeface="Simplified Arabic"/>
              </a:rPr>
              <a:t>ا</a:t>
            </a:r>
            <a:r>
              <a:rPr dirty="0" smtClean="0" sz="1400" spc="-655">
                <a:latin typeface="Simplified Arabic"/>
                <a:cs typeface="Simplified Arabic"/>
              </a:rPr>
              <a:t>ف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4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ب</a:t>
            </a:r>
            <a:r>
              <a:rPr dirty="0" smtClean="0" sz="1400" spc="-50">
                <a:latin typeface="Simplified Arabic"/>
                <a:cs typeface="Simplified Arabic"/>
              </a:rPr>
              <a:t>ج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434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40">
                <a:latin typeface="Simplified Arabic"/>
                <a:cs typeface="Simplified Arabic"/>
              </a:rPr>
              <a:t> </a:t>
            </a:r>
            <a:r>
              <a:rPr dirty="0" smtClean="0" sz="1400" spc="-90">
                <a:latin typeface="Simplified Arabic"/>
                <a:cs typeface="Simplified Arabic"/>
              </a:rPr>
              <a:t>ن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355">
                <a:latin typeface="Simplified Arabic"/>
                <a:cs typeface="Simplified Arabic"/>
              </a:rPr>
              <a:t>لاب</a:t>
            </a:r>
            <a:r>
              <a:rPr dirty="0" smtClean="0" sz="1400" spc="50">
                <a:latin typeface="Simplified Arabic"/>
                <a:cs typeface="Simplified Arabic"/>
              </a:rPr>
              <a:t> </a:t>
            </a:r>
            <a:r>
              <a:rPr dirty="0" smtClean="0" sz="1400" spc="-310">
                <a:latin typeface="Simplified Arabic"/>
                <a:cs typeface="Simplified Arabic"/>
              </a:rPr>
              <a:t>ةلق</a:t>
            </a:r>
            <a:r>
              <a:rPr dirty="0" smtClean="0" sz="1400" spc="-490">
                <a:latin typeface="Simplified Arabic"/>
                <a:cs typeface="Simplified Arabic"/>
              </a:rPr>
              <a:t>ث</a:t>
            </a:r>
            <a:r>
              <a:rPr dirty="0" smtClean="0" sz="1400" spc="-114">
                <a:latin typeface="Simplified Arabic"/>
                <a:cs typeface="Simplified Arabic"/>
              </a:rPr>
              <a:t>ملا</a:t>
            </a:r>
            <a:r>
              <a:rPr dirty="0" smtClean="0" sz="1400" spc="3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495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4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نا</a:t>
            </a:r>
            <a:r>
              <a:rPr dirty="0" smtClean="0" sz="1400" spc="30">
                <a:latin typeface="Simplified Arabic"/>
                <a:cs typeface="Simplified Arabic"/>
              </a:rPr>
              <a:t> </a:t>
            </a:r>
            <a:r>
              <a:rPr dirty="0" smtClean="0" sz="1400" spc="-150">
                <a:latin typeface="Simplified Arabic"/>
                <a:cs typeface="Simplified Arabic"/>
              </a:rPr>
              <a:t>يه</a:t>
            </a:r>
            <a:r>
              <a:rPr dirty="0" smtClean="0" sz="1400" spc="40">
                <a:latin typeface="Simplified Arabic"/>
                <a:cs typeface="Simplified Arabic"/>
              </a:rPr>
              <a:t> </a:t>
            </a:r>
            <a:r>
              <a:rPr dirty="0" smtClean="0" sz="1400" spc="-140">
                <a:latin typeface="Simplified Arabic"/>
                <a:cs typeface="Simplified Arabic"/>
              </a:rPr>
              <a:t>ةج</a:t>
            </a:r>
            <a:r>
              <a:rPr dirty="0" smtClean="0" sz="1400" spc="-204">
                <a:latin typeface="Simplified Arabic"/>
                <a:cs typeface="Simplified Arabic"/>
              </a:rPr>
              <a:t>ي</a:t>
            </a:r>
            <a:r>
              <a:rPr dirty="0" smtClean="0" sz="1400" spc="-670">
                <a:latin typeface="Simplified Arabic"/>
                <a:cs typeface="Simplified Arabic"/>
              </a:rPr>
              <a:t>ت</a:t>
            </a:r>
            <a:r>
              <a:rPr dirty="0" smtClean="0" sz="1400" spc="-400">
                <a:latin typeface="Simplified Arabic"/>
                <a:cs typeface="Simplified Arabic"/>
              </a:rPr>
              <a:t>ن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4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،</a:t>
            </a:r>
            <a:r>
              <a:rPr dirty="0" smtClean="0" sz="1400" spc="-250">
                <a:latin typeface="Simplified Arabic"/>
                <a:cs typeface="Simplified Arabic"/>
              </a:rPr>
              <a:t>ف</a:t>
            </a:r>
            <a:r>
              <a:rPr dirty="0" smtClean="0" sz="1400" spc="-114">
                <a:latin typeface="Simplified Arabic"/>
                <a:cs typeface="Simplified Arabic"/>
              </a:rPr>
              <a:t>راصملا</a:t>
            </a:r>
            <a:r>
              <a:rPr dirty="0" smtClean="0" sz="1400" spc="4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4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ض</a:t>
            </a:r>
            <a:r>
              <a:rPr dirty="0" smtClean="0" sz="1400" spc="-355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ر</a:t>
            </a:r>
            <a:r>
              <a:rPr dirty="0" smtClean="0" sz="1400" spc="-270">
                <a:latin typeface="Simplified Arabic"/>
                <a:cs typeface="Simplified Arabic"/>
              </a:rPr>
              <a:t>تقلاا</a:t>
            </a:r>
            <a:r>
              <a:rPr dirty="0" smtClean="0" sz="1400" spc="35">
                <a:latin typeface="Simplified Arabic"/>
                <a:cs typeface="Simplified Arabic"/>
              </a:rPr>
              <a:t> </a:t>
            </a:r>
            <a:r>
              <a:rPr dirty="0" smtClean="0" sz="1400" spc="-210">
                <a:latin typeface="Simplified Arabic"/>
                <a:cs typeface="Simplified Arabic"/>
              </a:rPr>
              <a:t>ءاقل</a:t>
            </a:r>
            <a:r>
              <a:rPr dirty="0" smtClean="0" sz="1400" spc="45">
                <a:latin typeface="Simplified Arabic"/>
                <a:cs typeface="Simplified Arabic"/>
              </a:rPr>
              <a:t> </a:t>
            </a:r>
            <a:r>
              <a:rPr dirty="0" smtClean="0" sz="1400" spc="-245">
                <a:latin typeface="Simplified Arabic"/>
                <a:cs typeface="Simplified Arabic"/>
              </a:rPr>
              <a:t>اهعفد</a:t>
            </a:r>
            <a:r>
              <a:rPr dirty="0" smtClean="0" sz="1400" spc="35">
                <a:latin typeface="Simplified Arabic"/>
                <a:cs typeface="Simplified Arabic"/>
              </a:rPr>
              <a:t> </a:t>
            </a:r>
            <a:r>
              <a:rPr dirty="0" smtClean="0" sz="1400" spc="-240">
                <a:latin typeface="Simplified Arabic"/>
                <a:cs typeface="Simplified Arabic"/>
              </a:rPr>
              <a:t>اه</a:t>
            </a:r>
            <a:r>
              <a:rPr dirty="0" smtClean="0" sz="1400" spc="-365">
                <a:latin typeface="Simplified Arabic"/>
                <a:cs typeface="Simplified Arabic"/>
              </a:rPr>
              <a:t>ي</a:t>
            </a:r>
            <a:r>
              <a:rPr dirty="0" smtClean="0" sz="1400" spc="-225">
                <a:latin typeface="Simplified Arabic"/>
                <a:cs typeface="Simplified Arabic"/>
              </a:rPr>
              <a:t>لع</a:t>
            </a:r>
            <a:r>
              <a:rPr dirty="0" smtClean="0" sz="1400" spc="-135">
                <a:latin typeface="Simplified Arabic"/>
                <a:cs typeface="Simplified Arabic"/>
              </a:rPr>
              <a:t> </a:t>
            </a:r>
            <a:r>
              <a:rPr dirty="0" smtClean="0" sz="1400" spc="-85">
                <a:latin typeface="Simplified Arabic"/>
                <a:cs typeface="Simplified Arabic"/>
              </a:rPr>
              <a:t>ى</a:t>
            </a:r>
            <a:r>
              <a:rPr dirty="0" smtClean="0" sz="1400" spc="-520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20">
                <a:latin typeface="Simplified Arabic"/>
                <a:cs typeface="Simplified Arabic"/>
              </a:rPr>
              <a:t>لا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-6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ذ</a:t>
            </a:r>
            <a:r>
              <a:rPr dirty="0" smtClean="0" sz="1400" spc="-110">
                <a:latin typeface="Simplified Arabic"/>
                <a:cs typeface="Simplified Arabic"/>
              </a:rPr>
              <a:t>ا</a:t>
            </a:r>
            <a:r>
              <a:rPr dirty="0" smtClean="0" sz="1400" spc="-320">
                <a:latin typeface="Simplified Arabic"/>
                <a:cs typeface="Simplified Arabic"/>
              </a:rPr>
              <a:t>ق</a:t>
            </a:r>
            <a:r>
              <a:rPr dirty="0" smtClean="0" sz="1400" spc="-400">
                <a:latin typeface="Simplified Arabic"/>
                <a:cs typeface="Simplified Arabic"/>
              </a:rPr>
              <a:t>ن</a:t>
            </a:r>
            <a:r>
              <a:rPr dirty="0" smtClean="0" sz="1400" spc="-120">
                <a:latin typeface="Simplified Arabic"/>
                <a:cs typeface="Simplified Arabic"/>
              </a:rPr>
              <a:t>لا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-75">
                <a:latin typeface="Simplified Arabic"/>
                <a:cs typeface="Simplified Arabic"/>
              </a:rPr>
              <a:t> </a:t>
            </a:r>
            <a:r>
              <a:rPr dirty="0" smtClean="0" sz="1400" spc="130">
                <a:latin typeface="Simplified Arabic"/>
                <a:cs typeface="Simplified Arabic"/>
              </a:rPr>
              <a:t>ة</a:t>
            </a:r>
            <a:r>
              <a:rPr dirty="0" smtClean="0" sz="1400" spc="-165">
                <a:latin typeface="Simplified Arabic"/>
                <a:cs typeface="Simplified Arabic"/>
              </a:rPr>
              <a:t>م</a:t>
            </a:r>
            <a:r>
              <a:rPr dirty="0" smtClean="0" sz="1400" spc="-25">
                <a:latin typeface="Simplified Arabic"/>
                <a:cs typeface="Simplified Arabic"/>
              </a:rPr>
              <a:t>زح</a:t>
            </a:r>
            <a:r>
              <a:rPr dirty="0" smtClean="0" sz="1400" spc="-6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-65">
                <a:latin typeface="Simplified Arabic"/>
                <a:cs typeface="Simplified Arabic"/>
              </a:rPr>
              <a:t> </a:t>
            </a:r>
            <a:r>
              <a:rPr dirty="0" smtClean="0" sz="1400" spc="-409">
                <a:latin typeface="Simplified Arabic"/>
                <a:cs typeface="Simplified Arabic"/>
              </a:rPr>
              <a:t>يف</a:t>
            </a:r>
            <a:r>
              <a:rPr dirty="0" smtClean="0" sz="1400" spc="-425">
                <a:latin typeface="Simplified Arabic"/>
                <a:cs typeface="Simplified Arabic"/>
              </a:rPr>
              <a:t>كي</a:t>
            </a:r>
            <a:r>
              <a:rPr dirty="0" smtClean="0" sz="1400" spc="-60">
                <a:latin typeface="Simplified Arabic"/>
                <a:cs typeface="Simplified Arabic"/>
              </a:rPr>
              <a:t> </a:t>
            </a:r>
            <a:r>
              <a:rPr dirty="0" smtClean="0" sz="1400" spc="50">
                <a:latin typeface="Simplified Arabic"/>
                <a:cs typeface="Simplified Arabic"/>
              </a:rPr>
              <a:t>ام</a:t>
            </a:r>
            <a:r>
              <a:rPr dirty="0" smtClean="0" sz="1400" spc="-60">
                <a:latin typeface="Simplified Arabic"/>
                <a:cs typeface="Simplified Arabic"/>
              </a:rPr>
              <a:t> </a:t>
            </a:r>
            <a:r>
              <a:rPr dirty="0" smtClean="0" sz="1400" spc="-240">
                <a:latin typeface="Simplified Arabic"/>
                <a:cs typeface="Simplified Arabic"/>
              </a:rPr>
              <a:t>اه</a:t>
            </a:r>
            <a:r>
              <a:rPr dirty="0" smtClean="0" sz="1400" spc="-365">
                <a:latin typeface="Simplified Arabic"/>
                <a:cs typeface="Simplified Arabic"/>
              </a:rPr>
              <a:t>ي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420">
                <a:latin typeface="Simplified Arabic"/>
                <a:cs typeface="Simplified Arabic"/>
              </a:rPr>
              <a:t>ل</a:t>
            </a:r>
            <a:r>
              <a:rPr dirty="0" smtClean="0" sz="1400" spc="-65">
                <a:latin typeface="Simplified Arabic"/>
                <a:cs typeface="Simplified Arabic"/>
              </a:rPr>
              <a:t> </a:t>
            </a:r>
            <a:r>
              <a:rPr dirty="0" smtClean="0" sz="1400" spc="-305">
                <a:latin typeface="Simplified Arabic"/>
                <a:cs typeface="Simplified Arabic"/>
              </a:rPr>
              <a:t>ق</a:t>
            </a:r>
            <a:r>
              <a:rPr dirty="0" smtClean="0" sz="1400" spc="-380">
                <a:latin typeface="Simplified Arabic"/>
                <a:cs typeface="Simplified Arabic"/>
              </a:rPr>
              <a:t>ب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7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م</a:t>
            </a:r>
            <a:r>
              <a:rPr dirty="0" smtClean="0" sz="1400" spc="-53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5">
                <a:latin typeface="Simplified Arabic"/>
                <a:cs typeface="Simplified Arabic"/>
              </a:rPr>
              <a:t> </a:t>
            </a:r>
            <a:r>
              <a:rPr dirty="0" smtClean="0" sz="1400" spc="130">
                <a:latin typeface="Simplified Arabic"/>
                <a:cs typeface="Simplified Arabic"/>
              </a:rPr>
              <a:t>ة</a:t>
            </a:r>
            <a:r>
              <a:rPr dirty="0" smtClean="0" sz="1400" spc="-790">
                <a:latin typeface="Simplified Arabic"/>
                <a:cs typeface="Simplified Arabic"/>
              </a:rPr>
              <a:t>ي</a:t>
            </a:r>
            <a:r>
              <a:rPr dirty="0" smtClean="0" sz="1400" spc="-175">
                <a:latin typeface="Simplified Arabic"/>
                <a:cs typeface="Simplified Arabic"/>
              </a:rPr>
              <a:t>راجت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65">
                <a:latin typeface="Simplified Arabic"/>
                <a:cs typeface="Simplified Arabic"/>
              </a:rPr>
              <a:t> </a:t>
            </a:r>
            <a:r>
              <a:rPr dirty="0" smtClean="0" sz="1400" spc="-245">
                <a:latin typeface="Simplified Arabic"/>
                <a:cs typeface="Simplified Arabic"/>
              </a:rPr>
              <a:t>ف</a:t>
            </a:r>
            <a:r>
              <a:rPr dirty="0" smtClean="0" sz="1400" spc="-114">
                <a:latin typeface="Simplified Arabic"/>
                <a:cs typeface="Simplified Arabic"/>
              </a:rPr>
              <a:t>راصملا</a:t>
            </a:r>
            <a:r>
              <a:rPr dirty="0" smtClean="0" sz="1400" spc="-5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-6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ض</a:t>
            </a:r>
            <a:r>
              <a:rPr dirty="0" smtClean="0" sz="1400" spc="-355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ر</a:t>
            </a:r>
            <a:r>
              <a:rPr dirty="0" smtClean="0" sz="1400" spc="-270">
                <a:latin typeface="Simplified Arabic"/>
                <a:cs typeface="Simplified Arabic"/>
              </a:rPr>
              <a:t>تقلاا</a:t>
            </a:r>
            <a:r>
              <a:rPr dirty="0" smtClean="0" sz="1400" spc="-6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-7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-385">
                <a:latin typeface="Simplified Arabic"/>
                <a:cs typeface="Simplified Arabic"/>
              </a:rPr>
              <a:t>كمتت</a:t>
            </a:r>
            <a:r>
              <a:rPr dirty="0" smtClean="0" sz="1400" spc="-6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م</a:t>
            </a:r>
            <a:r>
              <a:rPr dirty="0" smtClean="0" sz="1400" spc="-420">
                <a:latin typeface="Simplified Arabic"/>
                <a:cs typeface="Simplified Arabic"/>
              </a:rPr>
              <a:t>ل</a:t>
            </a:r>
            <a:r>
              <a:rPr dirty="0" smtClean="0" sz="1400" spc="-65">
                <a:latin typeface="Simplified Arabic"/>
                <a:cs typeface="Simplified Arabic"/>
              </a:rPr>
              <a:t> </a:t>
            </a:r>
            <a:r>
              <a:rPr dirty="0" smtClean="0" sz="1400" spc="-315">
                <a:latin typeface="Simplified Arabic"/>
                <a:cs typeface="Simplified Arabic"/>
              </a:rPr>
              <a:t>اهب</a:t>
            </a:r>
            <a:endParaRPr sz="1400">
              <a:latin typeface="Simplified Arabic"/>
              <a:cs typeface="Simplified Arabic"/>
            </a:endParaRPr>
          </a:p>
          <a:p>
            <a:pPr>
              <a:lnSpc>
                <a:spcPts val="800"/>
              </a:lnSpc>
              <a:spcBef>
                <a:spcPts val="15"/>
              </a:spcBef>
            </a:pPr>
            <a:endParaRPr sz="800"/>
          </a:p>
          <a:p>
            <a:pPr algn="r" marR="13335">
              <a:lnSpc>
                <a:spcPct val="100000"/>
              </a:lnSpc>
            </a:pPr>
            <a:r>
              <a:rPr dirty="0" smtClean="0" sz="1400" spc="-105">
                <a:latin typeface="Simplified Arabic"/>
                <a:cs typeface="Simplified Arabic"/>
              </a:rPr>
              <a:t>ن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305">
                <a:latin typeface="Simplified Arabic"/>
                <a:cs typeface="Simplified Arabic"/>
              </a:rPr>
              <a:t>ه</a:t>
            </a:r>
            <a:r>
              <a:rPr dirty="0" smtClean="0" sz="1400" spc="-175">
                <a:latin typeface="Simplified Arabic"/>
                <a:cs typeface="Simplified Arabic"/>
              </a:rPr>
              <a:t>ذ</a:t>
            </a:r>
            <a:r>
              <a:rPr dirty="0" smtClean="0" sz="1400" spc="-484">
                <a:latin typeface="Simplified Arabic"/>
                <a:cs typeface="Simplified Arabic"/>
              </a:rPr>
              <a:t>هب</a:t>
            </a:r>
            <a:r>
              <a:rPr dirty="0" smtClean="0" sz="1400" spc="-484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ء</a:t>
            </a:r>
            <a:r>
              <a:rPr dirty="0" smtClean="0" sz="1400" spc="-145">
                <a:latin typeface="Simplified Arabic"/>
                <a:cs typeface="Simplified Arabic"/>
              </a:rPr>
              <a:t>ا</a:t>
            </a:r>
            <a:r>
              <a:rPr dirty="0" smtClean="0" sz="1400" spc="-655">
                <a:latin typeface="Simplified Arabic"/>
                <a:cs typeface="Simplified Arabic"/>
              </a:rPr>
              <a:t>ف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420">
                <a:latin typeface="Simplified Arabic"/>
                <a:cs typeface="Simplified Arabic"/>
              </a:rPr>
              <a:t>لل</a:t>
            </a:r>
            <a:endParaRPr sz="1400">
              <a:latin typeface="Simplified Arabic"/>
              <a:cs typeface="Simplified Arab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2183" y="6671944"/>
            <a:ext cx="5300345" cy="16891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3335">
              <a:lnSpc>
                <a:spcPct val="100000"/>
              </a:lnSpc>
            </a:pPr>
            <a:r>
              <a:rPr dirty="0" smtClean="0" sz="1400" b="1">
                <a:latin typeface="Simplified Arabic"/>
                <a:cs typeface="Simplified Arabic"/>
              </a:rPr>
              <a:t>:</a:t>
            </a:r>
            <a:r>
              <a:rPr dirty="0" smtClean="0" sz="1400" spc="-10" b="1">
                <a:latin typeface="Simplified Arabic"/>
                <a:cs typeface="Simplified Arabic"/>
              </a:rPr>
              <a:t>)</a:t>
            </a:r>
            <a:r>
              <a:rPr dirty="0" smtClean="0" sz="1400" spc="-114" b="1">
                <a:latin typeface="Simplified Arabic"/>
                <a:cs typeface="Simplified Arabic"/>
              </a:rPr>
              <a:t>نل</a:t>
            </a:r>
            <a:r>
              <a:rPr dirty="0" smtClean="0" sz="1400" spc="-80" b="1">
                <a:latin typeface="Simplified Arabic"/>
                <a:cs typeface="Simplified Arabic"/>
              </a:rPr>
              <a:t>آ</a:t>
            </a:r>
            <a:r>
              <a:rPr dirty="0" smtClean="0" sz="1400" spc="0" b="1">
                <a:latin typeface="Simplified Arabic"/>
                <a:cs typeface="Simplified Arabic"/>
              </a:rPr>
              <a:t>ا</a:t>
            </a:r>
            <a:r>
              <a:rPr dirty="0" smtClean="0" sz="1400" spc="-5" b="1">
                <a:latin typeface="Simplified Arabic"/>
                <a:cs typeface="Simplified Arabic"/>
              </a:rPr>
              <a:t> </a:t>
            </a:r>
            <a:r>
              <a:rPr dirty="0" smtClean="0" sz="1400" spc="-140" b="1">
                <a:latin typeface="Simplified Arabic"/>
                <a:cs typeface="Simplified Arabic"/>
              </a:rPr>
              <a:t>ى</a:t>
            </a:r>
            <a:r>
              <a:rPr dirty="0" smtClean="0" sz="1400" spc="-310" b="1">
                <a:latin typeface="Simplified Arabic"/>
                <a:cs typeface="Simplified Arabic"/>
              </a:rPr>
              <a:t>تح</a:t>
            </a:r>
            <a:r>
              <a:rPr dirty="0" smtClean="0" sz="1400" spc="-310" b="1">
                <a:latin typeface="Simplified Arabic"/>
                <a:cs typeface="Simplified Arabic"/>
              </a:rPr>
              <a:t> –</a:t>
            </a:r>
            <a:r>
              <a:rPr dirty="0" smtClean="0" sz="1400" spc="-10" b="1">
                <a:latin typeface="Simplified Arabic"/>
                <a:cs typeface="Simplified Arabic"/>
              </a:rPr>
              <a:t> </a:t>
            </a:r>
            <a:r>
              <a:rPr dirty="0" smtClean="0" sz="1400" spc="0" b="1">
                <a:latin typeface="Simplified Arabic"/>
                <a:cs typeface="Simplified Arabic"/>
              </a:rPr>
              <a:t>02</a:t>
            </a:r>
            <a:r>
              <a:rPr dirty="0" smtClean="0" sz="1400" spc="-10" b="1">
                <a:latin typeface="Simplified Arabic"/>
                <a:cs typeface="Simplified Arabic"/>
              </a:rPr>
              <a:t>0</a:t>
            </a:r>
            <a:r>
              <a:rPr dirty="0" smtClean="0" sz="1400" spc="0" b="1">
                <a:latin typeface="Simplified Arabic"/>
                <a:cs typeface="Simplified Arabic"/>
              </a:rPr>
              <a:t>0</a:t>
            </a:r>
            <a:r>
              <a:rPr dirty="0" smtClean="0" sz="1400" spc="-10" b="1">
                <a:latin typeface="Simplified Arabic"/>
                <a:cs typeface="Simplified Arabic"/>
              </a:rPr>
              <a:t> </a:t>
            </a:r>
            <a:r>
              <a:rPr dirty="0" smtClean="0" sz="1400" spc="-265" b="1">
                <a:latin typeface="Simplified Arabic"/>
                <a:cs typeface="Simplified Arabic"/>
              </a:rPr>
              <a:t>وي</a:t>
            </a:r>
            <a:r>
              <a:rPr dirty="0" smtClean="0" sz="1400" spc="-409" b="1">
                <a:latin typeface="Simplified Arabic"/>
                <a:cs typeface="Simplified Arabic"/>
              </a:rPr>
              <a:t>ل</a:t>
            </a:r>
            <a:r>
              <a:rPr dirty="0" smtClean="0" sz="1400" spc="-215" b="1">
                <a:latin typeface="Simplified Arabic"/>
                <a:cs typeface="Simplified Arabic"/>
              </a:rPr>
              <a:t>و</a:t>
            </a:r>
            <a:r>
              <a:rPr dirty="0" smtClean="0" sz="1400" spc="-320" b="1">
                <a:latin typeface="Simplified Arabic"/>
                <a:cs typeface="Simplified Arabic"/>
              </a:rPr>
              <a:t>ي</a:t>
            </a:r>
            <a:r>
              <a:rPr dirty="0" smtClean="0" sz="1400" spc="0" b="1">
                <a:latin typeface="Simplified Arabic"/>
                <a:cs typeface="Simplified Arabic"/>
              </a:rPr>
              <a:t>(</a:t>
            </a:r>
            <a:r>
              <a:rPr dirty="0" smtClean="0" sz="1400" spc="-5" b="1">
                <a:latin typeface="Simplified Arabic"/>
                <a:cs typeface="Simplified Arabic"/>
              </a:rPr>
              <a:t> </a:t>
            </a:r>
            <a:r>
              <a:rPr dirty="0" smtClean="0" sz="1400" spc="100" b="1">
                <a:latin typeface="Simplified Arabic"/>
                <a:cs typeface="Simplified Arabic"/>
              </a:rPr>
              <a:t>ة</a:t>
            </a:r>
            <a:r>
              <a:rPr dirty="0" smtClean="0" sz="1400" spc="-500" b="1">
                <a:latin typeface="Simplified Arabic"/>
                <a:cs typeface="Simplified Arabic"/>
              </a:rPr>
              <a:t>ي</a:t>
            </a:r>
            <a:r>
              <a:rPr dirty="0" smtClean="0" sz="1400" spc="-415" b="1">
                <a:latin typeface="Simplified Arabic"/>
                <a:cs typeface="Simplified Arabic"/>
              </a:rPr>
              <a:t>ن</a:t>
            </a:r>
            <a:r>
              <a:rPr dirty="0" smtClean="0" sz="1400" spc="15" b="1">
                <a:latin typeface="Simplified Arabic"/>
                <a:cs typeface="Simplified Arabic"/>
              </a:rPr>
              <a:t>ا</a:t>
            </a:r>
            <a:r>
              <a:rPr dirty="0" smtClean="0" sz="1400" spc="-285" b="1">
                <a:latin typeface="Simplified Arabic"/>
                <a:cs typeface="Simplified Arabic"/>
              </a:rPr>
              <a:t>ثلا</a:t>
            </a:r>
            <a:r>
              <a:rPr dirty="0" smtClean="0" sz="1400" spc="-5" b="1">
                <a:latin typeface="Simplified Arabic"/>
                <a:cs typeface="Simplified Arabic"/>
              </a:rPr>
              <a:t> </a:t>
            </a:r>
            <a:r>
              <a:rPr dirty="0" smtClean="0" sz="1400" spc="10" b="1">
                <a:latin typeface="Simplified Arabic"/>
                <a:cs typeface="Simplified Arabic"/>
              </a:rPr>
              <a:t>ذ</a:t>
            </a:r>
            <a:r>
              <a:rPr dirty="0" smtClean="0" sz="1400" spc="-5" b="1">
                <a:latin typeface="Simplified Arabic"/>
                <a:cs typeface="Simplified Arabic"/>
              </a:rPr>
              <a:t>ا</a:t>
            </a:r>
            <a:r>
              <a:rPr dirty="0" smtClean="0" sz="1400" spc="-420" b="1">
                <a:latin typeface="Simplified Arabic"/>
                <a:cs typeface="Simplified Arabic"/>
              </a:rPr>
              <a:t>ق</a:t>
            </a:r>
            <a:r>
              <a:rPr dirty="0" smtClean="0" sz="1400" spc="-290" b="1">
                <a:latin typeface="Simplified Arabic"/>
                <a:cs typeface="Simplified Arabic"/>
              </a:rPr>
              <a:t>ن</a:t>
            </a:r>
            <a:r>
              <a:rPr dirty="0" smtClean="0" sz="1400" spc="-90" b="1">
                <a:latin typeface="Simplified Arabic"/>
                <a:cs typeface="Simplified Arabic"/>
              </a:rPr>
              <a:t>لاا</a:t>
            </a:r>
            <a:r>
              <a:rPr dirty="0" smtClean="0" sz="1400" spc="-90" b="1">
                <a:latin typeface="Simplified Arabic"/>
                <a:cs typeface="Simplified Arabic"/>
              </a:rPr>
              <a:t> </a:t>
            </a:r>
            <a:r>
              <a:rPr dirty="0" smtClean="0" sz="1400" spc="100" b="1">
                <a:latin typeface="Simplified Arabic"/>
                <a:cs typeface="Simplified Arabic"/>
              </a:rPr>
              <a:t>ة</a:t>
            </a:r>
            <a:r>
              <a:rPr dirty="0" smtClean="0" sz="1400" spc="-125" b="1">
                <a:latin typeface="Simplified Arabic"/>
                <a:cs typeface="Simplified Arabic"/>
              </a:rPr>
              <a:t>م</a:t>
            </a:r>
            <a:r>
              <a:rPr dirty="0" smtClean="0" sz="1400" spc="-45" b="1">
                <a:latin typeface="Simplified Arabic"/>
                <a:cs typeface="Simplified Arabic"/>
              </a:rPr>
              <a:t>زح</a:t>
            </a:r>
            <a:endParaRPr sz="1400">
              <a:latin typeface="Simplified Arabic"/>
              <a:cs typeface="Simplified Arabic"/>
            </a:endParaRPr>
          </a:p>
          <a:p>
            <a:pPr>
              <a:lnSpc>
                <a:spcPts val="1300"/>
              </a:lnSpc>
              <a:spcBef>
                <a:spcPts val="75"/>
              </a:spcBef>
            </a:pPr>
            <a:endParaRPr sz="1300"/>
          </a:p>
          <a:p>
            <a:pPr algn="r" marL="12700" marR="12700">
              <a:lnSpc>
                <a:spcPct val="149000"/>
              </a:lnSpc>
            </a:pPr>
            <a:r>
              <a:rPr dirty="0" smtClean="0" sz="1400" spc="-85">
                <a:latin typeface="Simplified Arabic"/>
                <a:cs typeface="Simplified Arabic"/>
              </a:rPr>
              <a:t>ي</a:t>
            </a:r>
            <a:r>
              <a:rPr dirty="0" smtClean="0" sz="1400" spc="-755">
                <a:latin typeface="Simplified Arabic"/>
                <a:cs typeface="Simplified Arabic"/>
              </a:rPr>
              <a:t>ب</a:t>
            </a:r>
            <a:r>
              <a:rPr dirty="0" smtClean="0" sz="1400" spc="-140">
                <a:latin typeface="Simplified Arabic"/>
                <a:cs typeface="Simplified Arabic"/>
              </a:rPr>
              <a:t>و</a:t>
            </a:r>
            <a:r>
              <a:rPr dirty="0" smtClean="0" sz="1400" spc="-135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20">
                <a:latin typeface="Simplified Arabic"/>
                <a:cs typeface="Simplified Arabic"/>
              </a:rPr>
              <a:t>لأ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1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10">
                <a:latin typeface="Simplified Arabic"/>
                <a:cs typeface="Simplified Arabic"/>
              </a:rPr>
              <a:t>ا</a:t>
            </a:r>
            <a:r>
              <a:rPr dirty="0" smtClean="0" sz="1400" spc="-30">
                <a:latin typeface="Simplified Arabic"/>
                <a:cs typeface="Simplified Arabic"/>
              </a:rPr>
              <a:t>ح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-170">
                <a:latin typeface="Simplified Arabic"/>
                <a:cs typeface="Simplified Arabic"/>
              </a:rPr>
              <a:t>ل</a:t>
            </a:r>
            <a:r>
              <a:rPr dirty="0" smtClean="0" sz="1400" spc="-8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15">
                <a:latin typeface="Simplified Arabic"/>
                <a:cs typeface="Simplified Arabic"/>
              </a:rPr>
              <a:t> </a:t>
            </a:r>
            <a:r>
              <a:rPr dirty="0" smtClean="0" sz="1400" spc="-370">
                <a:latin typeface="Simplified Arabic"/>
                <a:cs typeface="Simplified Arabic"/>
              </a:rPr>
              <a:t>لبق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2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ت</a:t>
            </a:r>
            <a:r>
              <a:rPr dirty="0" smtClean="0" sz="1400" spc="-225">
                <a:latin typeface="Simplified Arabic"/>
                <a:cs typeface="Simplified Arabic"/>
              </a:rPr>
              <a:t>حن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-350">
                <a:latin typeface="Simplified Arabic"/>
                <a:cs typeface="Simplified Arabic"/>
              </a:rPr>
              <a:t>ي</a:t>
            </a:r>
            <a:r>
              <a:rPr dirty="0" smtClean="0" sz="1400" spc="-385">
                <a:latin typeface="Simplified Arabic"/>
                <a:cs typeface="Simplified Arabic"/>
              </a:rPr>
              <a:t>ت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15">
                <a:latin typeface="Simplified Arabic"/>
                <a:cs typeface="Simplified Arabic"/>
              </a:rPr>
              <a:t> 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305">
                <a:latin typeface="Simplified Arabic"/>
                <a:cs typeface="Simplified Arabic"/>
              </a:rPr>
              <a:t>ي</a:t>
            </a:r>
            <a:r>
              <a:rPr dirty="0" smtClean="0" sz="1400" spc="-409">
                <a:latin typeface="Simplified Arabic"/>
                <a:cs typeface="Simplified Arabic"/>
              </a:rPr>
              <a:t>ن</a:t>
            </a:r>
            <a:r>
              <a:rPr dirty="0" smtClean="0" sz="1400" spc="-145">
                <a:latin typeface="Simplified Arabic"/>
                <a:cs typeface="Simplified Arabic"/>
              </a:rPr>
              <a:t>ا</a:t>
            </a:r>
            <a:r>
              <a:rPr dirty="0" smtClean="0" sz="1400" spc="-484">
                <a:latin typeface="Simplified Arabic"/>
                <a:cs typeface="Simplified Arabic"/>
              </a:rPr>
              <a:t>ث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1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ذ</a:t>
            </a:r>
            <a:r>
              <a:rPr dirty="0" smtClean="0" sz="1400" spc="-110">
                <a:latin typeface="Simplified Arabic"/>
                <a:cs typeface="Simplified Arabic"/>
              </a:rPr>
              <a:t>ا</a:t>
            </a:r>
            <a:r>
              <a:rPr dirty="0" smtClean="0" sz="1400" spc="-320">
                <a:latin typeface="Simplified Arabic"/>
                <a:cs typeface="Simplified Arabic"/>
              </a:rPr>
              <a:t>ق</a:t>
            </a:r>
            <a:r>
              <a:rPr dirty="0" smtClean="0" sz="1400" spc="-400">
                <a:latin typeface="Simplified Arabic"/>
                <a:cs typeface="Simplified Arabic"/>
              </a:rPr>
              <a:t>ن</a:t>
            </a:r>
            <a:r>
              <a:rPr dirty="0" smtClean="0" sz="1400" spc="-120">
                <a:latin typeface="Simplified Arabic"/>
                <a:cs typeface="Simplified Arabic"/>
              </a:rPr>
              <a:t>لإ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130">
                <a:latin typeface="Simplified Arabic"/>
                <a:cs typeface="Simplified Arabic"/>
              </a:rPr>
              <a:t>ة</a:t>
            </a:r>
            <a:r>
              <a:rPr dirty="0" smtClean="0" sz="1400" spc="-165">
                <a:latin typeface="Simplified Arabic"/>
                <a:cs typeface="Simplified Arabic"/>
              </a:rPr>
              <a:t>م</a:t>
            </a:r>
            <a:r>
              <a:rPr dirty="0" smtClean="0" sz="1400" spc="-25">
                <a:latin typeface="Simplified Arabic"/>
                <a:cs typeface="Simplified Arabic"/>
              </a:rPr>
              <a:t>زح</a:t>
            </a:r>
            <a:r>
              <a:rPr dirty="0" smtClean="0" sz="1400" spc="1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-100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20">
                <a:latin typeface="Simplified Arabic"/>
                <a:cs typeface="Simplified Arabic"/>
              </a:rPr>
              <a:t>لأ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-260">
                <a:latin typeface="Simplified Arabic"/>
                <a:cs typeface="Simplified Arabic"/>
              </a:rPr>
              <a:t>طسقلا</a:t>
            </a:r>
            <a:r>
              <a:rPr dirty="0" smtClean="0" sz="1400" spc="15">
                <a:latin typeface="Simplified Arabic"/>
                <a:cs typeface="Simplified Arabic"/>
              </a:rPr>
              <a:t> </a:t>
            </a:r>
            <a:r>
              <a:rPr dirty="0" smtClean="0" sz="1400" spc="-280">
                <a:latin typeface="Simplified Arabic"/>
                <a:cs typeface="Simplified Arabic"/>
              </a:rPr>
              <a:t>ى</a:t>
            </a:r>
            <a:r>
              <a:rPr dirty="0" smtClean="0" sz="1400" spc="-235">
                <a:latin typeface="Simplified Arabic"/>
                <a:cs typeface="Simplified Arabic"/>
              </a:rPr>
              <a:t>ل</a:t>
            </a:r>
            <a:r>
              <a:rPr dirty="0" smtClean="0" sz="1400" spc="-35">
                <a:latin typeface="Simplified Arabic"/>
                <a:cs typeface="Simplified Arabic"/>
              </a:rPr>
              <a:t>ع</a:t>
            </a:r>
            <a:r>
              <a:rPr dirty="0" smtClean="0" sz="1400" spc="2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495">
                <a:latin typeface="Simplified Arabic"/>
                <a:cs typeface="Simplified Arabic"/>
              </a:rPr>
              <a:t>ن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1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ت</a:t>
            </a:r>
            <a:r>
              <a:rPr dirty="0" smtClean="0" sz="1400" spc="-275">
                <a:latin typeface="Simplified Arabic"/>
                <a:cs typeface="Simplified Arabic"/>
              </a:rPr>
              <a:t>لصح</a:t>
            </a:r>
            <a:r>
              <a:rPr dirty="0" smtClean="0" sz="1400" spc="-120">
                <a:latin typeface="Simplified Arabic"/>
                <a:cs typeface="Simplified Arabic"/>
              </a:rPr>
              <a:t> </a:t>
            </a:r>
            <a:r>
              <a:rPr dirty="0" smtClean="0" sz="1400" spc="114">
                <a:latin typeface="Simplified Arabic"/>
                <a:cs typeface="Simplified Arabic"/>
              </a:rPr>
              <a:t>ة</a:t>
            </a:r>
            <a:r>
              <a:rPr dirty="0" smtClean="0" sz="1400" spc="-170">
                <a:latin typeface="Simplified Arabic"/>
                <a:cs typeface="Simplified Arabic"/>
              </a:rPr>
              <a:t>م</a:t>
            </a:r>
            <a:r>
              <a:rPr dirty="0" smtClean="0" sz="1400" spc="0">
                <a:latin typeface="Simplified Arabic"/>
                <a:cs typeface="Simplified Arabic"/>
              </a:rPr>
              <a:t>زأ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-85">
                <a:latin typeface="Simplified Arabic"/>
                <a:cs typeface="Simplified Arabic"/>
              </a:rPr>
              <a:t>ي</a:t>
            </a:r>
            <a:r>
              <a:rPr dirty="0" smtClean="0" sz="1400" spc="-235">
                <a:latin typeface="Simplified Arabic"/>
                <a:cs typeface="Simplified Arabic"/>
              </a:rPr>
              <a:t>طخت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-85">
                <a:latin typeface="Simplified Arabic"/>
                <a:cs typeface="Simplified Arabic"/>
              </a:rPr>
              <a:t>ي</a:t>
            </a:r>
            <a:r>
              <a:rPr dirty="0" smtClean="0" sz="1400" spc="-225">
                <a:latin typeface="Simplified Arabic"/>
                <a:cs typeface="Simplified Arabic"/>
              </a:rPr>
              <a:t>لع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ن</a:t>
            </a:r>
            <a:r>
              <a:rPr dirty="0" smtClean="0" sz="1400" spc="-105">
                <a:latin typeface="Simplified Arabic"/>
                <a:cs typeface="Simplified Arabic"/>
              </a:rPr>
              <a:t>ا</a:t>
            </a:r>
            <a:r>
              <a:rPr dirty="0" smtClean="0" sz="1400" spc="-365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م</a:t>
            </a:r>
            <a:r>
              <a:rPr dirty="0" smtClean="0" sz="1400" spc="-45">
                <a:latin typeface="Simplified Arabic"/>
                <a:cs typeface="Simplified Arabic"/>
              </a:rPr>
              <a:t>ع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420">
                <a:latin typeface="Simplified Arabic"/>
                <a:cs typeface="Simplified Arabic"/>
              </a:rPr>
              <a:t>ل</a:t>
            </a:r>
            <a:r>
              <a:rPr dirty="0" smtClean="0" sz="1400" spc="-15">
                <a:latin typeface="Simplified Arabic"/>
                <a:cs typeface="Simplified Arabic"/>
              </a:rPr>
              <a:t> </a:t>
            </a:r>
            <a:r>
              <a:rPr dirty="0" smtClean="0" sz="1400" spc="-229">
                <a:latin typeface="Simplified Arabic"/>
                <a:cs typeface="Simplified Arabic"/>
              </a:rPr>
              <a:t>ك</a:t>
            </a:r>
            <a:r>
              <a:rPr dirty="0" smtClean="0" sz="1400" spc="-204">
                <a:latin typeface="Simplified Arabic"/>
                <a:cs typeface="Simplified Arabic"/>
              </a:rPr>
              <a:t>ل</a:t>
            </a:r>
            <a:r>
              <a:rPr dirty="0" smtClean="0" sz="1400" spc="-105">
                <a:latin typeface="Simplified Arabic"/>
                <a:cs typeface="Simplified Arabic"/>
              </a:rPr>
              <a:t>ذ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،</a:t>
            </a:r>
            <a:r>
              <a:rPr dirty="0" smtClean="0" sz="1400" spc="-135">
                <a:latin typeface="Simplified Arabic"/>
                <a:cs typeface="Simplified Arabic"/>
              </a:rPr>
              <a:t>ور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-140">
                <a:latin typeface="Simplified Arabic"/>
                <a:cs typeface="Simplified Arabic"/>
              </a:rPr>
              <a:t>را</a:t>
            </a:r>
            <a:r>
              <a:rPr dirty="0" smtClean="0" sz="1400" spc="-260">
                <a:latin typeface="Simplified Arabic"/>
                <a:cs typeface="Simplified Arabic"/>
              </a:rPr>
              <a:t>ي</a:t>
            </a:r>
            <a:r>
              <a:rPr dirty="0" smtClean="0" sz="1400" spc="-175">
                <a:latin typeface="Simplified Arabic"/>
                <a:cs typeface="Simplified Arabic"/>
              </a:rPr>
              <a:t>لم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75">
                <a:latin typeface="Simplified Arabic"/>
                <a:cs typeface="Simplified Arabic"/>
              </a:rPr>
              <a:t>6.</a:t>
            </a:r>
            <a:r>
              <a:rPr dirty="0" smtClean="0" sz="1400" spc="110">
                <a:latin typeface="Simplified Arabic"/>
                <a:cs typeface="Simplified Arabic"/>
              </a:rPr>
              <a:t>0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70">
                <a:latin typeface="Simplified Arabic"/>
                <a:cs typeface="Simplified Arabic"/>
              </a:rPr>
              <a:t>ا</a:t>
            </a:r>
            <a:r>
              <a:rPr dirty="0" smtClean="0" sz="1400" spc="-225">
                <a:latin typeface="Simplified Arabic"/>
                <a:cs typeface="Simplified Arabic"/>
              </a:rPr>
              <a:t>ه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75">
                <a:latin typeface="Simplified Arabic"/>
                <a:cs typeface="Simplified Arabic"/>
              </a:rPr>
              <a:t>لامجا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-150">
                <a:latin typeface="Simplified Arabic"/>
                <a:cs typeface="Simplified Arabic"/>
              </a:rPr>
              <a:t>غ</a:t>
            </a:r>
            <a:r>
              <a:rPr dirty="0" smtClean="0" sz="1400" spc="-550">
                <a:latin typeface="Simplified Arabic"/>
                <a:cs typeface="Simplified Arabic"/>
              </a:rPr>
              <a:t>لبي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-350">
                <a:latin typeface="Simplified Arabic"/>
                <a:cs typeface="Simplified Arabic"/>
              </a:rPr>
              <a:t>ي</a:t>
            </a:r>
            <a:r>
              <a:rPr dirty="0" smtClean="0" sz="1400" spc="-385">
                <a:latin typeface="Simplified Arabic"/>
                <a:cs typeface="Simplified Arabic"/>
              </a:rPr>
              <a:t>ت</a:t>
            </a:r>
            <a:r>
              <a:rPr dirty="0" smtClean="0" sz="1400" spc="-434">
                <a:latin typeface="Simplified Arabic"/>
                <a:cs typeface="Simplified Arabic"/>
              </a:rPr>
              <a:t>ل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-85">
                <a:latin typeface="Simplified Arabic"/>
                <a:cs typeface="Simplified Arabic"/>
              </a:rPr>
              <a:t>ي</a:t>
            </a:r>
            <a:r>
              <a:rPr dirty="0" smtClean="0" sz="1400" spc="-520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450">
                <a:latin typeface="Simplified Arabic"/>
                <a:cs typeface="Simplified Arabic"/>
              </a:rPr>
              <a:t>ق</a:t>
            </a:r>
            <a:r>
              <a:rPr dirty="0" smtClean="0" sz="1400" spc="-400">
                <a:latin typeface="Simplified Arabic"/>
                <a:cs typeface="Simplified Arabic"/>
              </a:rPr>
              <a:t>ن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-110">
                <a:latin typeface="Simplified Arabic"/>
                <a:cs typeface="Simplified Arabic"/>
              </a:rPr>
              <a:t>ق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400">
                <a:latin typeface="Simplified Arabic"/>
                <a:cs typeface="Simplified Arabic"/>
              </a:rPr>
              <a:t>ن</a:t>
            </a:r>
            <a:r>
              <a:rPr dirty="0" smtClean="0" sz="1400" spc="-465">
                <a:latin typeface="Simplified Arabic"/>
                <a:cs typeface="Simplified Arabic"/>
              </a:rPr>
              <a:t>ص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150">
                <a:latin typeface="Simplified Arabic"/>
                <a:cs typeface="Simplified Arabic"/>
              </a:rPr>
              <a:t> </a:t>
            </a:r>
            <a:r>
              <a:rPr dirty="0" smtClean="0" sz="1400" spc="-100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وأ</a:t>
            </a:r>
            <a:r>
              <a:rPr dirty="0" smtClean="0" sz="1400" spc="150">
                <a:latin typeface="Simplified Arabic"/>
                <a:cs typeface="Simplified Arabic"/>
              </a:rPr>
              <a:t> </a:t>
            </a:r>
            <a:r>
              <a:rPr dirty="0" smtClean="0" sz="1400" spc="-290">
                <a:latin typeface="Simplified Arabic"/>
                <a:cs typeface="Simplified Arabic"/>
              </a:rPr>
              <a:t>طسقك</a:t>
            </a:r>
            <a:r>
              <a:rPr dirty="0" smtClean="0" sz="1400" spc="140">
                <a:latin typeface="Simplified Arabic"/>
                <a:cs typeface="Simplified Arabic"/>
              </a:rPr>
              <a:t> </a:t>
            </a:r>
            <a:r>
              <a:rPr dirty="0" smtClean="0" sz="1400" spc="-130">
                <a:latin typeface="Simplified Arabic"/>
                <a:cs typeface="Simplified Arabic"/>
              </a:rPr>
              <a:t>و</a:t>
            </a:r>
            <a:r>
              <a:rPr dirty="0" smtClean="0" sz="1400" spc="-135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145">
                <a:latin typeface="Simplified Arabic"/>
                <a:cs typeface="Simplified Arabic"/>
              </a:rPr>
              <a:t> </a:t>
            </a:r>
            <a:r>
              <a:rPr dirty="0" smtClean="0" sz="1400" spc="-175">
                <a:latin typeface="Simplified Arabic"/>
                <a:cs typeface="Simplified Arabic"/>
              </a:rPr>
              <a:t>راي</a:t>
            </a:r>
            <a:r>
              <a:rPr dirty="0" smtClean="0" sz="1400" spc="-175">
                <a:latin typeface="Simplified Arabic"/>
                <a:cs typeface="Simplified Arabic"/>
              </a:rPr>
              <a:t>لم</a:t>
            </a:r>
            <a:r>
              <a:rPr dirty="0" smtClean="0" sz="1400" spc="16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5</a:t>
            </a:r>
            <a:r>
              <a:rPr dirty="0" smtClean="0" sz="1400" spc="-150">
                <a:latin typeface="Simplified Arabic"/>
                <a:cs typeface="Simplified Arabic"/>
              </a:rPr>
              <a:t>31</a:t>
            </a:r>
            <a:r>
              <a:rPr dirty="0" smtClean="0" sz="1400" spc="155">
                <a:latin typeface="Simplified Arabic"/>
                <a:cs typeface="Simplified Arabic"/>
              </a:rPr>
              <a:t> </a:t>
            </a:r>
            <a:r>
              <a:rPr dirty="0" smtClean="0" sz="1400" spc="-105">
                <a:latin typeface="Simplified Arabic"/>
                <a:cs typeface="Simplified Arabic"/>
              </a:rPr>
              <a:t>ا</a:t>
            </a:r>
            <a:r>
              <a:rPr dirty="0" smtClean="0" sz="1400" spc="-260">
                <a:latin typeface="Simplified Arabic"/>
                <a:cs typeface="Simplified Arabic"/>
              </a:rPr>
              <a:t>ن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660">
                <a:latin typeface="Simplified Arabic"/>
                <a:cs typeface="Simplified Arabic"/>
              </a:rPr>
              <a:t>ث</a:t>
            </a:r>
            <a:r>
              <a:rPr dirty="0" smtClean="0" sz="1400" spc="-660">
                <a:latin typeface="Simplified Arabic"/>
                <a:cs typeface="Simplified Arabic"/>
              </a:rPr>
              <a:t>أ</a:t>
            </a:r>
            <a:r>
              <a:rPr dirty="0" smtClean="0" sz="1400" spc="15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ت</a:t>
            </a:r>
            <a:r>
              <a:rPr dirty="0" smtClean="0" sz="1400" spc="60">
                <a:latin typeface="Simplified Arabic"/>
                <a:cs typeface="Simplified Arabic"/>
              </a:rPr>
              <a:t>م</a:t>
            </a:r>
            <a:r>
              <a:rPr dirty="0" smtClean="0" sz="1400" spc="-484">
                <a:latin typeface="Simplified Arabic"/>
                <a:cs typeface="Simplified Arabic"/>
              </a:rPr>
              <a:t>لس</a:t>
            </a:r>
            <a:r>
              <a:rPr dirty="0" smtClean="0" sz="1400" spc="-615">
                <a:latin typeface="Simplified Arabic"/>
                <a:cs typeface="Simplified Arabic"/>
              </a:rPr>
              <a:t>ت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145">
                <a:latin typeface="Simplified Arabic"/>
                <a:cs typeface="Simplified Arabic"/>
              </a:rPr>
              <a:t> </a:t>
            </a:r>
            <a:r>
              <a:rPr dirty="0" smtClean="0" sz="1400" spc="-155">
                <a:latin typeface="Simplified Arabic"/>
                <a:cs typeface="Simplified Arabic"/>
              </a:rPr>
              <a:t>،اه</a:t>
            </a:r>
            <a:r>
              <a:rPr dirty="0" smtClean="0" sz="1400" spc="-310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0">
                <a:latin typeface="Simplified Arabic"/>
                <a:cs typeface="Simplified Arabic"/>
              </a:rPr>
              <a:t>د</a:t>
            </a:r>
            <a:r>
              <a:rPr dirty="0" smtClean="0" sz="1400" spc="145">
                <a:latin typeface="Simplified Arabic"/>
                <a:cs typeface="Simplified Arabic"/>
              </a:rPr>
              <a:t> </a:t>
            </a:r>
            <a:r>
              <a:rPr dirty="0" smtClean="0" sz="1400" spc="-275">
                <a:latin typeface="Simplified Arabic"/>
                <a:cs typeface="Simplified Arabic"/>
              </a:rPr>
              <a:t>ةلكيه</a:t>
            </a:r>
            <a:r>
              <a:rPr dirty="0" smtClean="0" sz="1400" spc="16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ة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5">
                <a:latin typeface="Simplified Arabic"/>
                <a:cs typeface="Simplified Arabic"/>
              </a:rPr>
              <a:t>ع</a:t>
            </a:r>
            <a:r>
              <a:rPr dirty="0" smtClean="0" sz="1400" spc="0">
                <a:latin typeface="Simplified Arabic"/>
                <a:cs typeface="Simplified Arabic"/>
              </a:rPr>
              <a:t>إ</a:t>
            </a:r>
            <a:r>
              <a:rPr dirty="0" smtClean="0" sz="1400" spc="160">
                <a:latin typeface="Simplified Arabic"/>
                <a:cs typeface="Simplified Arabic"/>
              </a:rPr>
              <a:t> </a:t>
            </a:r>
            <a:r>
              <a:rPr dirty="0" smtClean="0" sz="1400" spc="-400">
                <a:latin typeface="Simplified Arabic"/>
                <a:cs typeface="Simplified Arabic"/>
              </a:rPr>
              <a:t>يف</a:t>
            </a:r>
            <a:r>
              <a:rPr dirty="0" smtClean="0" sz="1400" spc="150">
                <a:latin typeface="Simplified Arabic"/>
                <a:cs typeface="Simplified Arabic"/>
              </a:rPr>
              <a:t> </a:t>
            </a:r>
            <a:r>
              <a:rPr dirty="0" smtClean="0" sz="1400" spc="-70">
                <a:latin typeface="Simplified Arabic"/>
                <a:cs typeface="Simplified Arabic"/>
              </a:rPr>
              <a:t>ا</a:t>
            </a:r>
            <a:r>
              <a:rPr dirty="0" smtClean="0" sz="1400" spc="-225">
                <a:latin typeface="Simplified Arabic"/>
                <a:cs typeface="Simplified Arabic"/>
              </a:rPr>
              <a:t>ه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35">
                <a:latin typeface="Simplified Arabic"/>
                <a:cs typeface="Simplified Arabic"/>
              </a:rPr>
              <a:t>ع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165">
                <a:latin typeface="Simplified Arabic"/>
                <a:cs typeface="Simplified Arabic"/>
              </a:rPr>
              <a:t>سم</a:t>
            </a:r>
            <a:r>
              <a:rPr dirty="0" smtClean="0" sz="1400" spc="-5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155">
                <a:latin typeface="Simplified Arabic"/>
                <a:cs typeface="Simplified Arabic"/>
              </a:rPr>
              <a:t> 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290">
                <a:latin typeface="Simplified Arabic"/>
                <a:cs typeface="Simplified Arabic"/>
              </a:rPr>
              <a:t>ي</a:t>
            </a:r>
            <a:r>
              <a:rPr dirty="0" smtClean="0" sz="1400" spc="-505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114">
                <a:latin typeface="Simplified Arabic"/>
                <a:cs typeface="Simplified Arabic"/>
              </a:rPr>
              <a:t>ملا</a:t>
            </a:r>
            <a:r>
              <a:rPr dirty="0" smtClean="0" sz="1400" spc="-105">
                <a:latin typeface="Simplified Arabic"/>
                <a:cs typeface="Simplified Arabic"/>
              </a:rPr>
              <a:t> </a:t>
            </a:r>
            <a:r>
              <a:rPr dirty="0" smtClean="0" sz="1400" spc="-315">
                <a:latin typeface="Simplified Arabic"/>
                <a:cs typeface="Simplified Arabic"/>
              </a:rPr>
              <a:t>3</a:t>
            </a:r>
            <a:r>
              <a:rPr dirty="0" smtClean="0" sz="1400" spc="0">
                <a:latin typeface="Simplified Arabic"/>
                <a:cs typeface="Simplified Arabic"/>
              </a:rPr>
              <a:t>9</a:t>
            </a:r>
            <a:r>
              <a:rPr dirty="0" smtClean="0" sz="1400" spc="-10">
                <a:latin typeface="Simplified Arabic"/>
                <a:cs typeface="Simplified Arabic"/>
              </a:rPr>
              <a:t>0</a:t>
            </a:r>
            <a:r>
              <a:rPr dirty="0" smtClean="0" sz="1400" spc="0">
                <a:latin typeface="Simplified Arabic"/>
                <a:cs typeface="Simplified Arabic"/>
              </a:rPr>
              <a:t>6</a:t>
            </a:r>
            <a:r>
              <a:rPr dirty="0" smtClean="0" sz="1400" spc="10">
                <a:latin typeface="Simplified Arabic"/>
                <a:cs typeface="Simplified Arabic"/>
              </a:rPr>
              <a:t>1</a:t>
            </a:r>
            <a:r>
              <a:rPr dirty="0" smtClean="0" sz="1400" spc="-10">
                <a:latin typeface="Simplified Arabic"/>
                <a:cs typeface="Simplified Arabic"/>
              </a:rPr>
              <a:t>م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215">
                <a:latin typeface="Simplified Arabic"/>
                <a:cs typeface="Simplified Arabic"/>
              </a:rPr>
              <a:t>علا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-350">
                <a:latin typeface="Simplified Arabic"/>
                <a:cs typeface="Simplified Arabic"/>
              </a:rPr>
              <a:t>ي</a:t>
            </a:r>
            <a:r>
              <a:rPr dirty="0" smtClean="0" sz="1400" spc="-385">
                <a:latin typeface="Simplified Arabic"/>
                <a:cs typeface="Simplified Arabic"/>
              </a:rPr>
              <a:t>ت</a:t>
            </a:r>
            <a:r>
              <a:rPr dirty="0" smtClean="0" sz="1400" spc="-50">
                <a:latin typeface="Simplified Arabic"/>
                <a:cs typeface="Simplified Arabic"/>
              </a:rPr>
              <a:t>ح</a:t>
            </a:r>
            <a:r>
              <a:rPr dirty="0" smtClean="0" sz="1400" spc="-50">
                <a:latin typeface="Simplified Arabic"/>
                <a:cs typeface="Simplified Arabic"/>
              </a:rPr>
              <a:t> </a:t>
            </a:r>
            <a:r>
              <a:rPr dirty="0" smtClean="0" sz="1400" spc="130">
                <a:latin typeface="Simplified Arabic"/>
                <a:cs typeface="Simplified Arabic"/>
              </a:rPr>
              <a:t>ة</a:t>
            </a:r>
            <a:r>
              <a:rPr dirty="0" smtClean="0" sz="1400" spc="-790">
                <a:latin typeface="Simplified Arabic"/>
                <a:cs typeface="Simplified Arabic"/>
              </a:rPr>
              <a:t>ي</a:t>
            </a:r>
            <a:r>
              <a:rPr dirty="0" smtClean="0" sz="1400" spc="20">
                <a:latin typeface="Simplified Arabic"/>
                <a:cs typeface="Simplified Arabic"/>
              </a:rPr>
              <a:t>ر</a:t>
            </a:r>
            <a:r>
              <a:rPr dirty="0" smtClean="0" sz="1400" spc="-10">
                <a:latin typeface="Simplified Arabic"/>
                <a:cs typeface="Simplified Arabic"/>
              </a:rPr>
              <a:t>ا</a:t>
            </a:r>
            <a:r>
              <a:rPr dirty="0" smtClean="0" sz="1400" spc="-415">
                <a:latin typeface="Simplified Arabic"/>
                <a:cs typeface="Simplified Arabic"/>
              </a:rPr>
              <a:t>س</a:t>
            </a:r>
            <a:r>
              <a:rPr dirty="0" smtClean="0" sz="1400" spc="-415">
                <a:latin typeface="Simplified Arabic"/>
                <a:cs typeface="Simplified Arabic"/>
              </a:rPr>
              <a:t> </a:t>
            </a:r>
            <a:r>
              <a:rPr dirty="0" smtClean="0" sz="1400" spc="-95">
                <a:latin typeface="Simplified Arabic"/>
                <a:cs typeface="Simplified Arabic"/>
              </a:rPr>
              <a:t>ن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480">
                <a:latin typeface="Simplified Arabic"/>
                <a:cs typeface="Simplified Arabic"/>
              </a:rPr>
              <a:t>كت</a:t>
            </a:r>
            <a:r>
              <a:rPr dirty="0" smtClean="0" sz="1400" spc="-415">
                <a:latin typeface="Simplified Arabic"/>
                <a:cs typeface="Simplified Arabic"/>
              </a:rPr>
              <a:t>س</a:t>
            </a:r>
            <a:r>
              <a:rPr dirty="0" smtClean="0" sz="1400" spc="-41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ت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35">
                <a:latin typeface="Simplified Arabic"/>
                <a:cs typeface="Simplified Arabic"/>
              </a:rPr>
              <a:t>ع</a:t>
            </a:r>
            <a:r>
              <a:rPr dirty="0" smtClean="0" sz="1400" spc="-150">
                <a:latin typeface="Simplified Arabic"/>
                <a:cs typeface="Simplified Arabic"/>
              </a:rPr>
              <a:t>اسملا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ك</a:t>
            </a:r>
            <a:r>
              <a:rPr dirty="0" smtClean="0" sz="1400" spc="-540">
                <a:latin typeface="Simplified Arabic"/>
                <a:cs typeface="Simplified Arabic"/>
              </a:rPr>
              <a:t>لت</a:t>
            </a:r>
            <a:r>
              <a:rPr dirty="0" smtClean="0" sz="1400" spc="-540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أ </a:t>
            </a:r>
            <a:r>
              <a:rPr dirty="0" smtClean="0" sz="1400" spc="-260">
                <a:latin typeface="Simplified Arabic"/>
                <a:cs typeface="Simplified Arabic"/>
              </a:rPr>
              <a:t>ملع</a:t>
            </a:r>
            <a:r>
              <a:rPr dirty="0" smtClean="0" sz="1400" spc="-290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 </a:t>
            </a:r>
            <a:r>
              <a:rPr dirty="0" smtClean="0" sz="1400" spc="-35">
                <a:latin typeface="Simplified Arabic"/>
                <a:cs typeface="Simplified Arabic"/>
              </a:rPr>
              <a:t>عم</a:t>
            </a:r>
            <a:r>
              <a:rPr dirty="0" smtClean="0" sz="1400" spc="-3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،</a:t>
            </a:r>
            <a:r>
              <a:rPr dirty="0" smtClean="0" sz="1400" spc="130">
                <a:latin typeface="Simplified Arabic"/>
                <a:cs typeface="Simplified Arabic"/>
              </a:rPr>
              <a:t>ة</a:t>
            </a:r>
            <a:r>
              <a:rPr dirty="0" smtClean="0" sz="1400" spc="-165">
                <a:latin typeface="Simplified Arabic"/>
                <a:cs typeface="Simplified Arabic"/>
              </a:rPr>
              <a:t>م</a:t>
            </a:r>
            <a:r>
              <a:rPr dirty="0" smtClean="0" sz="1400" spc="-165">
                <a:latin typeface="Simplified Arabic"/>
                <a:cs typeface="Simplified Arabic"/>
              </a:rPr>
              <a:t>زح</a:t>
            </a:r>
            <a:r>
              <a:rPr dirty="0" smtClean="0" sz="1400" spc="-170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 </a:t>
            </a:r>
            <a:r>
              <a:rPr dirty="0" smtClean="0" sz="1400" spc="-75">
                <a:latin typeface="Simplified Arabic"/>
                <a:cs typeface="Simplified Arabic"/>
              </a:rPr>
              <a:t>يلامجإ</a:t>
            </a:r>
            <a:endParaRPr sz="1400">
              <a:latin typeface="Simplified Arabic"/>
              <a:cs typeface="Simplified Arab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2128" y="945641"/>
            <a:ext cx="5301615" cy="87217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2700">
              <a:lnSpc>
                <a:spcPct val="100000"/>
              </a:lnSpc>
            </a:pPr>
            <a:r>
              <a:rPr dirty="0" smtClean="0" sz="1400" spc="-20" b="1">
                <a:latin typeface="Simplified Arabic"/>
                <a:cs typeface="Simplified Arabic"/>
              </a:rPr>
              <a:t>:</a:t>
            </a:r>
            <a:r>
              <a:rPr dirty="0" smtClean="0" sz="1400" spc="-350" b="1">
                <a:latin typeface="Simplified Arabic"/>
                <a:cs typeface="Simplified Arabic"/>
              </a:rPr>
              <a:t>فشق</a:t>
            </a:r>
            <a:r>
              <a:rPr dirty="0" smtClean="0" sz="1400" spc="-295" b="1">
                <a:latin typeface="Simplified Arabic"/>
                <a:cs typeface="Simplified Arabic"/>
              </a:rPr>
              <a:t>ت</a:t>
            </a:r>
            <a:r>
              <a:rPr dirty="0" smtClean="0" sz="1400" spc="-310" b="1">
                <a:latin typeface="Simplified Arabic"/>
                <a:cs typeface="Simplified Arabic"/>
              </a:rPr>
              <a:t>ل</a:t>
            </a:r>
            <a:r>
              <a:rPr dirty="0" smtClean="0" sz="1400" spc="0" b="1">
                <a:latin typeface="Simplified Arabic"/>
                <a:cs typeface="Simplified Arabic"/>
              </a:rPr>
              <a:t>ا</a:t>
            </a:r>
            <a:r>
              <a:rPr dirty="0" smtClean="0" sz="1400" spc="-5" b="1">
                <a:latin typeface="Simplified Arabic"/>
                <a:cs typeface="Simplified Arabic"/>
              </a:rPr>
              <a:t> </a:t>
            </a:r>
            <a:r>
              <a:rPr dirty="0" smtClean="0" sz="1400" spc="100" b="1">
                <a:latin typeface="Simplified Arabic"/>
                <a:cs typeface="Simplified Arabic"/>
              </a:rPr>
              <a:t>ة</a:t>
            </a:r>
            <a:r>
              <a:rPr dirty="0" smtClean="0" sz="1400" spc="-40" b="1">
                <a:latin typeface="Simplified Arabic"/>
                <a:cs typeface="Simplified Arabic"/>
              </a:rPr>
              <a:t>طخ</a:t>
            </a:r>
            <a:endParaRPr sz="1400">
              <a:latin typeface="Simplified Arabic"/>
              <a:cs typeface="Simplified Arabic"/>
            </a:endParaRPr>
          </a:p>
          <a:p>
            <a:pPr>
              <a:lnSpc>
                <a:spcPts val="1300"/>
              </a:lnSpc>
              <a:spcBef>
                <a:spcPts val="71"/>
              </a:spcBef>
            </a:pPr>
            <a:endParaRPr sz="1300"/>
          </a:p>
          <a:p>
            <a:pPr algn="r" marL="12700" marR="14604" indent="0">
              <a:lnSpc>
                <a:spcPct val="149100"/>
              </a:lnSpc>
            </a:pPr>
            <a:r>
              <a:rPr dirty="0" smtClean="0" sz="1400">
                <a:latin typeface="Simplified Arabic"/>
                <a:cs typeface="Simplified Arabic"/>
              </a:rPr>
              <a:t>ر</a:t>
            </a:r>
            <a:r>
              <a:rPr dirty="0" smtClean="0" sz="1400" spc="-10">
                <a:latin typeface="Simplified Arabic"/>
                <a:cs typeface="Simplified Arabic"/>
              </a:rPr>
              <a:t>ا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345">
                <a:latin typeface="Simplified Arabic"/>
                <a:cs typeface="Simplified Arabic"/>
              </a:rPr>
              <a:t>قمب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290">
                <a:latin typeface="Simplified Arabic"/>
                <a:cs typeface="Simplified Arabic"/>
              </a:rPr>
              <a:t>ي</a:t>
            </a:r>
            <a:r>
              <a:rPr dirty="0" smtClean="0" sz="1400" spc="-459">
                <a:latin typeface="Simplified Arabic"/>
                <a:cs typeface="Simplified Arabic"/>
              </a:rPr>
              <a:t>ن</a:t>
            </a:r>
            <a:r>
              <a:rPr dirty="0" smtClean="0" sz="1400" spc="-630">
                <a:latin typeface="Simplified Arabic"/>
                <a:cs typeface="Simplified Arabic"/>
              </a:rPr>
              <a:t>ز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10">
                <a:latin typeface="Simplified Arabic"/>
                <a:cs typeface="Simplified Arabic"/>
              </a:rPr>
              <a:t> 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114">
                <a:latin typeface="Simplified Arabic"/>
                <a:cs typeface="Simplified Arabic"/>
              </a:rPr>
              <a:t>ملا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-20">
                <a:latin typeface="Simplified Arabic"/>
                <a:cs typeface="Simplified Arabic"/>
              </a:rPr>
              <a:t>ز</a:t>
            </a:r>
            <a:r>
              <a:rPr dirty="0" smtClean="0" sz="1400" spc="-40">
                <a:latin typeface="Simplified Arabic"/>
                <a:cs typeface="Simplified Arabic"/>
              </a:rPr>
              <a:t>جع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-20">
                <a:latin typeface="Simplified Arabic"/>
                <a:cs typeface="Simplified Arabic"/>
              </a:rPr>
              <a:t>ض</a:t>
            </a:r>
            <a:r>
              <a:rPr dirty="0" smtClean="0" sz="1400" spc="-400">
                <a:latin typeface="Simplified Arabic"/>
                <a:cs typeface="Simplified Arabic"/>
              </a:rPr>
              <a:t>فخ</a:t>
            </a:r>
            <a:r>
              <a:rPr dirty="0" smtClean="0" sz="1400" spc="-40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235">
                <a:latin typeface="Simplified Arabic"/>
                <a:cs typeface="Simplified Arabic"/>
              </a:rPr>
              <a:t>ه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-200">
                <a:latin typeface="Simplified Arabic"/>
                <a:cs typeface="Simplified Arabic"/>
              </a:rPr>
              <a:t>ف</a:t>
            </a:r>
            <a:r>
              <a:rPr dirty="0" smtClean="0" sz="1400" spc="-220">
                <a:latin typeface="Simplified Arabic"/>
                <a:cs typeface="Simplified Arabic"/>
              </a:rPr>
              <a:t>ش</a:t>
            </a:r>
            <a:r>
              <a:rPr dirty="0" smtClean="0" sz="1400" spc="-500">
                <a:latin typeface="Simplified Arabic"/>
                <a:cs typeface="Simplified Arabic"/>
              </a:rPr>
              <a:t>ق</a:t>
            </a:r>
            <a:r>
              <a:rPr dirty="0" smtClean="0" sz="1400" spc="-605">
                <a:latin typeface="Simplified Arabic"/>
                <a:cs typeface="Simplified Arabic"/>
              </a:rPr>
              <a:t>ت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40">
                <a:latin typeface="Simplified Arabic"/>
                <a:cs typeface="Simplified Arabic"/>
              </a:rPr>
              <a:t>ة</a:t>
            </a:r>
            <a:r>
              <a:rPr dirty="0" smtClean="0" sz="1400" spc="70">
                <a:latin typeface="Simplified Arabic"/>
                <a:cs typeface="Simplified Arabic"/>
              </a:rPr>
              <a:t>ط</a:t>
            </a:r>
            <a:r>
              <a:rPr dirty="0" smtClean="0" sz="1400" spc="-50">
                <a:latin typeface="Simplified Arabic"/>
                <a:cs typeface="Simplified Arabic"/>
              </a:rPr>
              <a:t>خ</a:t>
            </a:r>
            <a:r>
              <a:rPr dirty="0" smtClean="0" sz="1400" spc="10">
                <a:latin typeface="Simplified Arabic"/>
                <a:cs typeface="Simplified Arabic"/>
              </a:rPr>
              <a:t> </a:t>
            </a:r>
            <a:r>
              <a:rPr dirty="0" smtClean="0" sz="1400" spc="-65">
                <a:latin typeface="Simplified Arabic"/>
                <a:cs typeface="Simplified Arabic"/>
              </a:rPr>
              <a:t>لل</a:t>
            </a:r>
            <a:r>
              <a:rPr dirty="0" smtClean="0" sz="1400" spc="-40">
                <a:latin typeface="Simplified Arabic"/>
                <a:cs typeface="Simplified Arabic"/>
              </a:rPr>
              <a:t>ا</a:t>
            </a:r>
            <a:r>
              <a:rPr dirty="0" smtClean="0" sz="1400" spc="-50">
                <a:latin typeface="Simplified Arabic"/>
                <a:cs typeface="Simplified Arabic"/>
              </a:rPr>
              <a:t>خ</a:t>
            </a:r>
            <a:r>
              <a:rPr dirty="0" smtClean="0" sz="1400" spc="-5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-1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495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350">
                <a:latin typeface="Simplified Arabic"/>
                <a:cs typeface="Simplified Arabic"/>
              </a:rPr>
              <a:t>ه</a:t>
            </a:r>
            <a:r>
              <a:rPr dirty="0" smtClean="0" sz="1400" spc="-484">
                <a:latin typeface="Simplified Arabic"/>
                <a:cs typeface="Simplified Arabic"/>
              </a:rPr>
              <a:t>ق</a:t>
            </a:r>
            <a:r>
              <a:rPr dirty="0" smtClean="0" sz="1400" spc="-525">
                <a:latin typeface="Simplified Arabic"/>
                <a:cs typeface="Simplified Arabic"/>
              </a:rPr>
              <a:t>ي</a:t>
            </a:r>
            <a:r>
              <a:rPr dirty="0" smtClean="0" sz="1400" spc="-459">
                <a:latin typeface="Simplified Arabic"/>
                <a:cs typeface="Simplified Arabic"/>
              </a:rPr>
              <a:t>ق</a:t>
            </a:r>
            <a:r>
              <a:rPr dirty="0" smtClean="0" sz="1400" spc="-65">
                <a:latin typeface="Simplified Arabic"/>
                <a:cs typeface="Simplified Arabic"/>
              </a:rPr>
              <a:t>ح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-420">
                <a:latin typeface="Simplified Arabic"/>
                <a:cs typeface="Simplified Arabic"/>
              </a:rPr>
              <a:t>ل</a:t>
            </a:r>
            <a:r>
              <a:rPr dirty="0" smtClean="0" sz="1400" spc="-420">
                <a:latin typeface="Simplified Arabic"/>
                <a:cs typeface="Simplified Arabic"/>
              </a:rPr>
              <a:t> </a:t>
            </a:r>
            <a:r>
              <a:rPr dirty="0" smtClean="0" sz="1400" spc="-90">
                <a:latin typeface="Simplified Arabic"/>
                <a:cs typeface="Simplified Arabic"/>
              </a:rPr>
              <a:t>ى</a:t>
            </a:r>
            <a:r>
              <a:rPr dirty="0" smtClean="0" sz="1400" spc="-430">
                <a:latin typeface="Simplified Arabic"/>
                <a:cs typeface="Simplified Arabic"/>
              </a:rPr>
              <a:t>عست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ي</a:t>
            </a:r>
            <a:r>
              <a:rPr dirty="0" smtClean="0" sz="1400" spc="-10">
                <a:latin typeface="Simplified Arabic"/>
                <a:cs typeface="Simplified Arabic"/>
              </a:rPr>
              <a:t>ذ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ف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245">
                <a:latin typeface="Simplified Arabic"/>
                <a:cs typeface="Simplified Arabic"/>
              </a:rPr>
              <a:t>هلا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-130">
                <a:latin typeface="Simplified Arabic"/>
                <a:cs typeface="Simplified Arabic"/>
              </a:rPr>
              <a:t>اك</a:t>
            </a:r>
            <a:r>
              <a:rPr dirty="0" smtClean="0" sz="1400" spc="-10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9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ع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340">
                <a:latin typeface="Simplified Arabic"/>
                <a:cs typeface="Simplified Arabic"/>
              </a:rPr>
              <a:t>طت</a:t>
            </a:r>
            <a:r>
              <a:rPr dirty="0" smtClean="0" sz="1400" spc="-445">
                <a:latin typeface="Simplified Arabic"/>
                <a:cs typeface="Simplified Arabic"/>
              </a:rPr>
              <a:t>ق</a:t>
            </a:r>
            <a:r>
              <a:rPr dirty="0" smtClean="0" sz="1400" spc="-120">
                <a:latin typeface="Simplified Arabic"/>
                <a:cs typeface="Simplified Arabic"/>
              </a:rPr>
              <a:t>لا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75">
                <a:latin typeface="Simplified Arabic"/>
                <a:cs typeface="Simplified Arabic"/>
              </a:rPr>
              <a:t> </a:t>
            </a:r>
            <a:r>
              <a:rPr dirty="0" smtClean="0" sz="1400" spc="-240">
                <a:latin typeface="Simplified Arabic"/>
                <a:cs typeface="Simplified Arabic"/>
              </a:rPr>
              <a:t>اه</a:t>
            </a:r>
            <a:r>
              <a:rPr dirty="0" smtClean="0" sz="1400" spc="-365">
                <a:latin typeface="Simplified Arabic"/>
                <a:cs typeface="Simplified Arabic"/>
              </a:rPr>
              <a:t>ي</a:t>
            </a:r>
            <a:r>
              <a:rPr dirty="0" smtClean="0" sz="1400" spc="-225">
                <a:latin typeface="Simplified Arabic"/>
                <a:cs typeface="Simplified Arabic"/>
              </a:rPr>
              <a:t>لع</a:t>
            </a:r>
            <a:r>
              <a:rPr dirty="0" smtClean="0" sz="1400" spc="9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-130">
                <a:latin typeface="Simplified Arabic"/>
                <a:cs typeface="Simplified Arabic"/>
              </a:rPr>
              <a:t>اك</a:t>
            </a:r>
            <a:r>
              <a:rPr dirty="0" smtClean="0" sz="1400" spc="95">
                <a:latin typeface="Simplified Arabic"/>
                <a:cs typeface="Simplified Arabic"/>
              </a:rPr>
              <a:t> </a:t>
            </a:r>
            <a:r>
              <a:rPr dirty="0" smtClean="0" sz="1400" spc="-229">
                <a:latin typeface="Simplified Arabic"/>
                <a:cs typeface="Simplified Arabic"/>
              </a:rPr>
              <a:t>ك</a:t>
            </a:r>
            <a:r>
              <a:rPr dirty="0" smtClean="0" sz="1400" spc="-204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ذ</a:t>
            </a:r>
            <a:r>
              <a:rPr dirty="0" smtClean="0" sz="1400" spc="85">
                <a:latin typeface="Simplified Arabic"/>
                <a:cs typeface="Simplified Arabic"/>
              </a:rPr>
              <a:t> </a:t>
            </a:r>
            <a:r>
              <a:rPr dirty="0" smtClean="0" sz="1400" spc="-285">
                <a:latin typeface="Simplified Arabic"/>
                <a:cs typeface="Simplified Arabic"/>
              </a:rPr>
              <a:t>قي</a:t>
            </a:r>
            <a:r>
              <a:rPr dirty="0" smtClean="0" sz="1400" spc="-459">
                <a:latin typeface="Simplified Arabic"/>
                <a:cs typeface="Simplified Arabic"/>
              </a:rPr>
              <a:t>ق</a:t>
            </a:r>
            <a:r>
              <a:rPr dirty="0" smtClean="0" sz="1400" spc="-360">
                <a:latin typeface="Simplified Arabic"/>
                <a:cs typeface="Simplified Arabic"/>
              </a:rPr>
              <a:t>حت</a:t>
            </a:r>
            <a:r>
              <a:rPr dirty="0" smtClean="0" sz="1400" spc="-520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95">
                <a:latin typeface="Simplified Arabic"/>
                <a:cs typeface="Simplified Arabic"/>
              </a:rPr>
              <a:t> </a:t>
            </a:r>
            <a:r>
              <a:rPr dirty="0" smtClean="0" sz="1400" spc="15">
                <a:latin typeface="Simplified Arabic"/>
                <a:cs typeface="Simplified Arabic"/>
              </a:rPr>
              <a:t>،</a:t>
            </a:r>
            <a:r>
              <a:rPr dirty="0" smtClean="0" sz="1400" spc="-10">
                <a:latin typeface="Simplified Arabic"/>
                <a:cs typeface="Simplified Arabic"/>
              </a:rPr>
              <a:t>9</a:t>
            </a:r>
            <a:r>
              <a:rPr dirty="0" smtClean="0" sz="1400" spc="0">
                <a:latin typeface="Simplified Arabic"/>
                <a:cs typeface="Simplified Arabic"/>
              </a:rPr>
              <a:t>0</a:t>
            </a:r>
            <a:r>
              <a:rPr dirty="0" smtClean="0" sz="1400" spc="-10">
                <a:latin typeface="Simplified Arabic"/>
                <a:cs typeface="Simplified Arabic"/>
              </a:rPr>
              <a:t>6</a:t>
            </a:r>
            <a:r>
              <a:rPr dirty="0" smtClean="0" sz="1400" spc="0">
                <a:latin typeface="Simplified Arabic"/>
                <a:cs typeface="Simplified Arabic"/>
              </a:rPr>
              <a:t>1</a:t>
            </a:r>
            <a:r>
              <a:rPr dirty="0" smtClean="0" sz="1400" spc="9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م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35">
                <a:latin typeface="Simplified Arabic"/>
                <a:cs typeface="Simplified Arabic"/>
              </a:rPr>
              <a:t>ع</a:t>
            </a:r>
            <a:r>
              <a:rPr dirty="0" smtClean="0" sz="1400" spc="95">
                <a:latin typeface="Simplified Arabic"/>
                <a:cs typeface="Simplified Arabic"/>
              </a:rPr>
              <a:t> </a:t>
            </a:r>
            <a:r>
              <a:rPr dirty="0" smtClean="0" sz="1400" spc="-100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434">
                <a:latin typeface="Simplified Arabic"/>
                <a:cs typeface="Simplified Arabic"/>
              </a:rPr>
              <a:t>ل</a:t>
            </a:r>
            <a:r>
              <a:rPr dirty="0" smtClean="0" sz="1400" spc="-360">
                <a:latin typeface="Simplified Arabic"/>
                <a:cs typeface="Simplified Arabic"/>
              </a:rPr>
              <a:t>حب</a:t>
            </a:r>
            <a:r>
              <a:rPr dirty="0" smtClean="0" sz="1400" spc="95">
                <a:latin typeface="Simplified Arabic"/>
                <a:cs typeface="Simplified Arabic"/>
              </a:rPr>
              <a:t> </a:t>
            </a:r>
            <a:r>
              <a:rPr dirty="0" smtClean="0" sz="1400" spc="-130">
                <a:latin typeface="Simplified Arabic"/>
                <a:cs typeface="Simplified Arabic"/>
              </a:rPr>
              <a:t>و</a:t>
            </a:r>
            <a:r>
              <a:rPr dirty="0" smtClean="0" sz="1400" spc="-135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95">
                <a:latin typeface="Simplified Arabic"/>
                <a:cs typeface="Simplified Arabic"/>
              </a:rPr>
              <a:t> </a:t>
            </a:r>
            <a:r>
              <a:rPr dirty="0" smtClean="0" sz="1400" spc="20">
                <a:latin typeface="Simplified Arabic"/>
                <a:cs typeface="Simplified Arabic"/>
              </a:rPr>
              <a:t>ر</a:t>
            </a:r>
            <a:r>
              <a:rPr dirty="0" smtClean="0" sz="1400" spc="-10">
                <a:latin typeface="Simplified Arabic"/>
                <a:cs typeface="Simplified Arabic"/>
              </a:rPr>
              <a:t>ا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175">
                <a:latin typeface="Simplified Arabic"/>
                <a:cs typeface="Simplified Arabic"/>
              </a:rPr>
              <a:t>لم</a:t>
            </a:r>
            <a:r>
              <a:rPr dirty="0" smtClean="0" sz="1400" spc="90">
                <a:latin typeface="Simplified Arabic"/>
                <a:cs typeface="Simplified Arabic"/>
              </a:rPr>
              <a:t> </a:t>
            </a:r>
            <a:r>
              <a:rPr dirty="0" smtClean="0" sz="1400" spc="-295">
                <a:latin typeface="Simplified Arabic"/>
                <a:cs typeface="Simplified Arabic"/>
              </a:rPr>
              <a:t>فص</a:t>
            </a:r>
            <a:r>
              <a:rPr dirty="0" smtClean="0" sz="1400" spc="-260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8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-805">
                <a:latin typeface="Simplified Arabic"/>
                <a:cs typeface="Simplified Arabic"/>
              </a:rPr>
              <a:t>ي</a:t>
            </a:r>
            <a:r>
              <a:rPr dirty="0" smtClean="0" sz="1400" spc="-204">
                <a:latin typeface="Simplified Arabic"/>
                <a:cs typeface="Simplified Arabic"/>
              </a:rPr>
              <a:t>رش</a:t>
            </a:r>
            <a:r>
              <a:rPr dirty="0" smtClean="0" sz="1400" spc="-240">
                <a:latin typeface="Simplified Arabic"/>
                <a:cs typeface="Simplified Arabic"/>
              </a:rPr>
              <a:t>ع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85">
                <a:latin typeface="Simplified Arabic"/>
                <a:cs typeface="Simplified Arabic"/>
              </a:rPr>
              <a:t> 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290">
                <a:latin typeface="Simplified Arabic"/>
                <a:cs typeface="Simplified Arabic"/>
              </a:rPr>
              <a:t>ي</a:t>
            </a:r>
            <a:r>
              <a:rPr dirty="0" smtClean="0" sz="1400" spc="-409">
                <a:latin typeface="Simplified Arabic"/>
                <a:cs typeface="Simplified Arabic"/>
              </a:rPr>
              <a:t>ن</a:t>
            </a:r>
            <a:r>
              <a:rPr dirty="0" smtClean="0" sz="1400" spc="-185">
                <a:latin typeface="Simplified Arabic"/>
                <a:cs typeface="Simplified Arabic"/>
              </a:rPr>
              <a:t>امث</a:t>
            </a:r>
            <a:r>
              <a:rPr dirty="0" smtClean="0" sz="1400" spc="-140">
                <a:latin typeface="Simplified Arabic"/>
                <a:cs typeface="Simplified Arabic"/>
              </a:rPr>
              <a:t> </a:t>
            </a:r>
            <a:r>
              <a:rPr dirty="0" smtClean="0" sz="1400" spc="-20">
                <a:latin typeface="Simplified Arabic"/>
                <a:cs typeface="Simplified Arabic"/>
              </a:rPr>
              <a:t>ت</a:t>
            </a:r>
            <a:r>
              <a:rPr dirty="0" smtClean="0" sz="1400" spc="-125">
                <a:latin typeface="Simplified Arabic"/>
                <a:cs typeface="Simplified Arabic"/>
              </a:rPr>
              <a:t>لمع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290">
                <a:latin typeface="Simplified Arabic"/>
                <a:cs typeface="Simplified Arabic"/>
              </a:rPr>
              <a:t>ي</a:t>
            </a:r>
            <a:r>
              <a:rPr dirty="0" smtClean="0" sz="1400" spc="-409">
                <a:latin typeface="Simplified Arabic"/>
                <a:cs typeface="Simplified Arabic"/>
              </a:rPr>
              <a:t>ن</a:t>
            </a:r>
            <a:r>
              <a:rPr dirty="0" smtClean="0" sz="1400" spc="-105">
                <a:latin typeface="Simplified Arabic"/>
                <a:cs typeface="Simplified Arabic"/>
              </a:rPr>
              <a:t>ا</a:t>
            </a:r>
            <a:r>
              <a:rPr dirty="0" smtClean="0" sz="1400" spc="-365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130">
                <a:latin typeface="Simplified Arabic"/>
                <a:cs typeface="Simplified Arabic"/>
              </a:rPr>
              <a:t>ة</a:t>
            </a:r>
            <a:r>
              <a:rPr dirty="0" smtClean="0" sz="1400" spc="-530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نأ</a:t>
            </a:r>
            <a:r>
              <a:rPr dirty="0" smtClean="0" sz="1400" spc="-15">
                <a:latin typeface="Simplified Arabic"/>
                <a:cs typeface="Simplified Arabic"/>
              </a:rPr>
              <a:t> </a:t>
            </a:r>
            <a:r>
              <a:rPr dirty="0" smtClean="0" sz="1400" spc="-65">
                <a:latin typeface="Simplified Arabic"/>
                <a:cs typeface="Simplified Arabic"/>
              </a:rPr>
              <a:t>امك</a:t>
            </a:r>
            <a:r>
              <a:rPr dirty="0" smtClean="0" sz="1400" spc="-65">
                <a:latin typeface="Simplified Arabic"/>
                <a:cs typeface="Simplified Arabic"/>
              </a:rPr>
              <a:t> </a:t>
            </a:r>
            <a:r>
              <a:rPr dirty="0" smtClean="0" sz="1400" spc="-20">
                <a:latin typeface="Simplified Arabic"/>
                <a:cs typeface="Simplified Arabic"/>
              </a:rPr>
              <a:t>،</a:t>
            </a:r>
            <a:r>
              <a:rPr dirty="0" smtClean="0" sz="1400" spc="-145">
                <a:latin typeface="Simplified Arabic"/>
                <a:cs typeface="Simplified Arabic"/>
              </a:rPr>
              <a:t>ةحصلا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ع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220">
                <a:latin typeface="Simplified Arabic"/>
                <a:cs typeface="Simplified Arabic"/>
              </a:rPr>
              <a:t>طق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ن</a:t>
            </a:r>
            <a:r>
              <a:rPr dirty="0" smtClean="0" sz="1400" spc="-25">
                <a:latin typeface="Simplified Arabic"/>
                <a:cs typeface="Simplified Arabic"/>
              </a:rPr>
              <a:t>م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ن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750">
                <a:latin typeface="Simplified Arabic"/>
                <a:cs typeface="Simplified Arabic"/>
              </a:rPr>
              <a:t>ف</a:t>
            </a:r>
            <a:r>
              <a:rPr dirty="0" smtClean="0" sz="1400" spc="-100">
                <a:latin typeface="Simplified Arabic"/>
                <a:cs typeface="Simplified Arabic"/>
              </a:rPr>
              <a:t>ظ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60">
                <a:latin typeface="Simplified Arabic"/>
                <a:cs typeface="Simplified Arabic"/>
              </a:rPr>
              <a:t>م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ب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-130">
                <a:latin typeface="Simplified Arabic"/>
                <a:cs typeface="Simplified Arabic"/>
              </a:rPr>
              <a:t>و</a:t>
            </a:r>
            <a:r>
              <a:rPr dirty="0" smtClean="0" sz="1400" spc="0">
                <a:latin typeface="Simplified Arabic"/>
                <a:cs typeface="Simplified Arabic"/>
              </a:rPr>
              <a:t>ر</a:t>
            </a:r>
            <a:r>
              <a:rPr dirty="0" smtClean="0" sz="1400" spc="-1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-35">
                <a:latin typeface="Simplified Arabic"/>
                <a:cs typeface="Simplified Arabic"/>
              </a:rPr>
              <a:t>م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-65">
                <a:latin typeface="Simplified Arabic"/>
                <a:cs typeface="Simplified Arabic"/>
              </a:rPr>
              <a:t>،ةيعا</a:t>
            </a:r>
            <a:r>
              <a:rPr dirty="0" smtClean="0" sz="1400" spc="-70">
                <a:latin typeface="Simplified Arabic"/>
                <a:cs typeface="Simplified Arabic"/>
              </a:rPr>
              <a:t>م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-75">
                <a:latin typeface="Simplified Arabic"/>
                <a:cs typeface="Simplified Arabic"/>
              </a:rPr>
              <a:t>جلاا</a:t>
            </a:r>
            <a:r>
              <a:rPr dirty="0" smtClean="0" sz="1400" spc="-75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ت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35">
                <a:latin typeface="Simplified Arabic"/>
                <a:cs typeface="Simplified Arabic"/>
              </a:rPr>
              <a:t>ع</a:t>
            </a:r>
            <a:r>
              <a:rPr dirty="0" smtClean="0" sz="1400" spc="-150">
                <a:latin typeface="Simplified Arabic"/>
                <a:cs typeface="Simplified Arabic"/>
              </a:rPr>
              <a:t>اسملا</a:t>
            </a:r>
            <a:r>
              <a:rPr dirty="0" smtClean="0" sz="1400" spc="-114">
                <a:latin typeface="Simplified Arabic"/>
                <a:cs typeface="Simplified Arabic"/>
              </a:rPr>
              <a:t> </a:t>
            </a:r>
            <a:r>
              <a:rPr dirty="0" smtClean="0" sz="1400" spc="-20">
                <a:latin typeface="Simplified Arabic"/>
                <a:cs typeface="Simplified Arabic"/>
              </a:rPr>
              <a:t>ف</a:t>
            </a:r>
            <a:r>
              <a:rPr dirty="0" smtClean="0" sz="1400" spc="-180">
                <a:latin typeface="Simplified Arabic"/>
                <a:cs typeface="Simplified Arabic"/>
              </a:rPr>
              <a:t>حا</a:t>
            </a:r>
            <a:r>
              <a:rPr dirty="0" smtClean="0" sz="1400" spc="-325">
                <a:latin typeface="Simplified Arabic"/>
                <a:cs typeface="Simplified Arabic"/>
              </a:rPr>
              <a:t>ت</a:t>
            </a:r>
            <a:r>
              <a:rPr dirty="0" smtClean="0" sz="1400" spc="60">
                <a:latin typeface="Simplified Arabic"/>
                <a:cs typeface="Simplified Arabic"/>
              </a:rPr>
              <a:t>م</a:t>
            </a:r>
            <a:r>
              <a:rPr dirty="0" smtClean="0" sz="1400" spc="-420">
                <a:latin typeface="Simplified Arabic"/>
                <a:cs typeface="Simplified Arabic"/>
              </a:rPr>
              <a:t>ل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7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م</a:t>
            </a:r>
            <a:r>
              <a:rPr dirty="0" smtClean="0" sz="1400" spc="-195">
                <a:latin typeface="Simplified Arabic"/>
                <a:cs typeface="Simplified Arabic"/>
              </a:rPr>
              <a:t>ك</a:t>
            </a:r>
            <a:r>
              <a:rPr dirty="0" smtClean="0" sz="1400" spc="-85">
                <a:latin typeface="Simplified Arabic"/>
                <a:cs typeface="Simplified Arabic"/>
              </a:rPr>
              <a:t>ا</a:t>
            </a:r>
            <a:r>
              <a:rPr dirty="0" smtClean="0" sz="1400" spc="-135">
                <a:latin typeface="Simplified Arabic"/>
                <a:cs typeface="Simplified Arabic"/>
              </a:rPr>
              <a:t>حمل</a:t>
            </a:r>
            <a:r>
              <a:rPr dirty="0" smtClean="0" sz="1400" spc="-215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75">
                <a:latin typeface="Simplified Arabic"/>
                <a:cs typeface="Simplified Arabic"/>
              </a:rPr>
              <a:t> </a:t>
            </a:r>
            <a:r>
              <a:rPr dirty="0" smtClean="0" sz="1400" spc="-240">
                <a:latin typeface="Simplified Arabic"/>
                <a:cs typeface="Simplified Arabic"/>
              </a:rPr>
              <a:t>س</a:t>
            </a:r>
            <a:r>
              <a:rPr dirty="0" smtClean="0" sz="1400" spc="0">
                <a:latin typeface="Simplified Arabic"/>
                <a:cs typeface="Simplified Arabic"/>
              </a:rPr>
              <a:t>ر</a:t>
            </a:r>
            <a:r>
              <a:rPr dirty="0" smtClean="0" sz="1400" spc="-10">
                <a:latin typeface="Simplified Arabic"/>
                <a:cs typeface="Simplified Arabic"/>
              </a:rPr>
              <a:t>ا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175">
                <a:latin typeface="Simplified Arabic"/>
                <a:cs typeface="Simplified Arabic"/>
              </a:rPr>
              <a:t>مل</a:t>
            </a:r>
            <a:r>
              <a:rPr dirty="0" smtClean="0" sz="1400" spc="-215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60">
                <a:latin typeface="Simplified Arabic"/>
                <a:cs typeface="Simplified Arabic"/>
              </a:rPr>
              <a:t> 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290">
                <a:latin typeface="Simplified Arabic"/>
                <a:cs typeface="Simplified Arabic"/>
              </a:rPr>
              <a:t>ي</a:t>
            </a:r>
            <a:r>
              <a:rPr dirty="0" smtClean="0" sz="1400" spc="-35">
                <a:latin typeface="Simplified Arabic"/>
                <a:cs typeface="Simplified Arabic"/>
              </a:rPr>
              <a:t>م</a:t>
            </a:r>
            <a:r>
              <a:rPr dirty="0" smtClean="0" sz="1400" spc="15">
                <a:latin typeface="Simplified Arabic"/>
                <a:cs typeface="Simplified Arabic"/>
              </a:rPr>
              <a:t>و</a:t>
            </a:r>
            <a:r>
              <a:rPr dirty="0" smtClean="0" sz="1400" spc="-195">
                <a:latin typeface="Simplified Arabic"/>
                <a:cs typeface="Simplified Arabic"/>
              </a:rPr>
              <a:t>كحلا</a:t>
            </a:r>
            <a:r>
              <a:rPr dirty="0" smtClean="0" sz="1400" spc="6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ت</a:t>
            </a:r>
            <a:r>
              <a:rPr dirty="0" smtClean="0" sz="1400" spc="-80">
                <a:latin typeface="Simplified Arabic"/>
                <a:cs typeface="Simplified Arabic"/>
              </a:rPr>
              <a:t>ا</a:t>
            </a:r>
            <a:r>
              <a:rPr dirty="0" smtClean="0" sz="1400" spc="-315">
                <a:latin typeface="Simplified Arabic"/>
                <a:cs typeface="Simplified Arabic"/>
              </a:rPr>
              <a:t>س</a:t>
            </a:r>
            <a:r>
              <a:rPr dirty="0" smtClean="0" sz="1400" spc="-515">
                <a:latin typeface="Simplified Arabic"/>
                <a:cs typeface="Simplified Arabic"/>
              </a:rPr>
              <a:t>س</a:t>
            </a:r>
            <a:r>
              <a:rPr dirty="0" smtClean="0" sz="1400" spc="0">
                <a:latin typeface="Simplified Arabic"/>
                <a:cs typeface="Simplified Arabic"/>
              </a:rPr>
              <a:t>ؤ</a:t>
            </a:r>
            <a:r>
              <a:rPr dirty="0" smtClean="0" sz="1400" spc="-114">
                <a:latin typeface="Simplified Arabic"/>
                <a:cs typeface="Simplified Arabic"/>
              </a:rPr>
              <a:t>ملا</a:t>
            </a:r>
            <a:r>
              <a:rPr dirty="0" smtClean="0" sz="1400" spc="6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ت</a:t>
            </a:r>
            <a:r>
              <a:rPr dirty="0" smtClean="0" sz="1400" spc="-300">
                <a:latin typeface="Simplified Arabic"/>
                <a:cs typeface="Simplified Arabic"/>
              </a:rPr>
              <a:t>قلغ</a:t>
            </a:r>
            <a:r>
              <a:rPr dirty="0" smtClean="0" sz="1400" spc="-220">
                <a:latin typeface="Simplified Arabic"/>
                <a:cs typeface="Simplified Arabic"/>
              </a:rPr>
              <a:t>أ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7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،</a:t>
            </a:r>
            <a:r>
              <a:rPr dirty="0" smtClean="0" sz="1400" spc="-10">
                <a:latin typeface="Simplified Arabic"/>
                <a:cs typeface="Simplified Arabic"/>
              </a:rPr>
              <a:t>ت</a:t>
            </a:r>
            <a:r>
              <a:rPr dirty="0" smtClean="0" sz="1400" spc="-210">
                <a:latin typeface="Simplified Arabic"/>
                <a:cs typeface="Simplified Arabic"/>
              </a:rPr>
              <a:t>اكلتم</a:t>
            </a:r>
            <a:r>
              <a:rPr dirty="0" smtClean="0" sz="1400" spc="-160">
                <a:latin typeface="Simplified Arabic"/>
                <a:cs typeface="Simplified Arabic"/>
              </a:rPr>
              <a:t>م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65">
                <a:latin typeface="Simplified Arabic"/>
                <a:cs typeface="Simplified Arabic"/>
              </a:rPr>
              <a:t> </a:t>
            </a:r>
            <a:r>
              <a:rPr dirty="0" smtClean="0" sz="1400" spc="-175">
                <a:latin typeface="Simplified Arabic"/>
                <a:cs typeface="Simplified Arabic"/>
              </a:rPr>
              <a:t>ىلع</a:t>
            </a:r>
            <a:r>
              <a:rPr dirty="0" smtClean="0" sz="1400" spc="6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ب</a:t>
            </a:r>
            <a:r>
              <a:rPr dirty="0" smtClean="0" sz="1400" spc="-615">
                <a:latin typeface="Simplified Arabic"/>
                <a:cs typeface="Simplified Arabic"/>
              </a:rPr>
              <a:t>ئ</a:t>
            </a:r>
            <a:r>
              <a:rPr dirty="0" smtClean="0" sz="1400" spc="-630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10">
                <a:latin typeface="Simplified Arabic"/>
                <a:cs typeface="Simplified Arabic"/>
              </a:rPr>
              <a:t> </a:t>
            </a:r>
            <a:r>
              <a:rPr dirty="0" smtClean="0" sz="1400" spc="-540">
                <a:latin typeface="Simplified Arabic"/>
                <a:cs typeface="Simplified Arabic"/>
              </a:rPr>
              <a:t>ض</a:t>
            </a:r>
            <a:r>
              <a:rPr dirty="0" smtClean="0" sz="1400" spc="-260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65">
                <a:latin typeface="Simplified Arabic"/>
                <a:cs typeface="Simplified Arabic"/>
              </a:rPr>
              <a:t> </a:t>
            </a:r>
            <a:r>
              <a:rPr dirty="0" smtClean="0" sz="1400" spc="-140">
                <a:latin typeface="Simplified Arabic"/>
                <a:cs typeface="Simplified Arabic"/>
              </a:rPr>
              <a:t>ع</a:t>
            </a:r>
            <a:r>
              <a:rPr dirty="0" smtClean="0" sz="1400" spc="-969">
                <a:latin typeface="Simplified Arabic"/>
                <a:cs typeface="Simplified Arabic"/>
              </a:rPr>
              <a:t>ف</a:t>
            </a:r>
            <a:r>
              <a:rPr dirty="0" smtClean="0" sz="1400" spc="0">
                <a:latin typeface="Simplified Arabic"/>
                <a:cs typeface="Simplified Arabic"/>
              </a:rPr>
              <a:t>ر</a:t>
            </a:r>
            <a:r>
              <a:rPr dirty="0" smtClean="0" sz="1400" spc="65">
                <a:latin typeface="Simplified Arabic"/>
                <a:cs typeface="Simplified Arabic"/>
              </a:rPr>
              <a:t> </a:t>
            </a:r>
            <a:r>
              <a:rPr dirty="0" smtClean="0" sz="1400" spc="-175">
                <a:latin typeface="Simplified Arabic"/>
                <a:cs typeface="Simplified Arabic"/>
              </a:rPr>
              <a:t>ىلع</a:t>
            </a:r>
            <a:r>
              <a:rPr dirty="0" smtClean="0" sz="1400" spc="-100">
                <a:latin typeface="Simplified Arabic"/>
                <a:cs typeface="Simplified Arabic"/>
              </a:rPr>
              <a:t> </a:t>
            </a:r>
            <a:r>
              <a:rPr dirty="0" smtClean="0" sz="1400" spc="-315">
                <a:latin typeface="Simplified Arabic"/>
                <a:cs typeface="Simplified Arabic"/>
              </a:rPr>
              <a:t>3</a:t>
            </a:r>
            <a:r>
              <a:rPr dirty="0" smtClean="0" sz="1400" spc="-395">
                <a:latin typeface="Simplified Arabic"/>
                <a:cs typeface="Simplified Arabic"/>
              </a:rPr>
              <a:t>طقف</a:t>
            </a:r>
            <a:r>
              <a:rPr dirty="0" smtClean="0" sz="1400" spc="-395">
                <a:latin typeface="Simplified Arabic"/>
                <a:cs typeface="Simplified Arabic"/>
              </a:rPr>
              <a:t> </a:t>
            </a:r>
            <a:r>
              <a:rPr dirty="0" smtClean="0" sz="1400" spc="-315">
                <a:latin typeface="Simplified Arabic"/>
                <a:cs typeface="Simplified Arabic"/>
              </a:rPr>
              <a:t>ئ</a:t>
            </a:r>
            <a:r>
              <a:rPr dirty="0" smtClean="0" sz="1400" spc="-15">
                <a:latin typeface="Simplified Arabic"/>
                <a:cs typeface="Simplified Arabic"/>
              </a:rPr>
              <a:t>ر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40">
                <a:latin typeface="Simplified Arabic"/>
                <a:cs typeface="Simplified Arabic"/>
              </a:rPr>
              <a:t>طلا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م</a:t>
            </a:r>
            <a:r>
              <a:rPr dirty="0" smtClean="0" sz="1400" spc="-459">
                <a:latin typeface="Simplified Arabic"/>
                <a:cs typeface="Simplified Arabic"/>
              </a:rPr>
              <a:t>ق</a:t>
            </a:r>
            <a:r>
              <a:rPr dirty="0" smtClean="0" sz="1400" spc="-15">
                <a:latin typeface="Simplified Arabic"/>
                <a:cs typeface="Simplified Arabic"/>
              </a:rPr>
              <a:t>ط</a:t>
            </a:r>
            <a:r>
              <a:rPr dirty="0" smtClean="0" sz="1400" spc="-320">
                <a:latin typeface="Simplified Arabic"/>
                <a:cs typeface="Simplified Arabic"/>
              </a:rPr>
              <a:t>أب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ت</a:t>
            </a:r>
            <a:r>
              <a:rPr dirty="0" smtClean="0" sz="1400" spc="-130">
                <a:latin typeface="Simplified Arabic"/>
                <a:cs typeface="Simplified Arabic"/>
              </a:rPr>
              <a:t>ا</a:t>
            </a:r>
            <a:r>
              <a:rPr dirty="0" smtClean="0" sz="1400" spc="-390">
                <a:latin typeface="Simplified Arabic"/>
                <a:cs typeface="Simplified Arabic"/>
              </a:rPr>
              <a:t>ي</a:t>
            </a:r>
            <a:r>
              <a:rPr dirty="0" smtClean="0" sz="1400" spc="-750">
                <a:latin typeface="Simplified Arabic"/>
                <a:cs typeface="Simplified Arabic"/>
              </a:rPr>
              <a:t>ف</a:t>
            </a:r>
            <a:r>
              <a:rPr dirty="0" smtClean="0" sz="1400" spc="-305">
                <a:latin typeface="Simplified Arabic"/>
                <a:cs typeface="Simplified Arabic"/>
              </a:rPr>
              <a:t>شتسملا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ت</a:t>
            </a:r>
            <a:r>
              <a:rPr dirty="0" smtClean="0" sz="1400" spc="-125">
                <a:latin typeface="Simplified Arabic"/>
                <a:cs typeface="Simplified Arabic"/>
              </a:rPr>
              <a:t>لمع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50">
                <a:latin typeface="Simplified Arabic"/>
                <a:cs typeface="Simplified Arabic"/>
              </a:rPr>
              <a:t>ح</a:t>
            </a:r>
            <a:r>
              <a:rPr dirty="0" smtClean="0" sz="1400" spc="-15">
                <a:latin typeface="Simplified Arabic"/>
                <a:cs typeface="Simplified Arabic"/>
              </a:rPr>
              <a:t> </a:t>
            </a:r>
            <a:r>
              <a:rPr dirty="0" smtClean="0" sz="1400" spc="-400">
                <a:latin typeface="Simplified Arabic"/>
                <a:cs typeface="Simplified Arabic"/>
              </a:rPr>
              <a:t>يف</a:t>
            </a:r>
            <a:r>
              <a:rPr dirty="0" smtClean="0" sz="1400" spc="-400">
                <a:latin typeface="Simplified Arabic"/>
                <a:cs typeface="Simplified Arabic"/>
              </a:rPr>
              <a:t> </a:t>
            </a:r>
            <a:r>
              <a:rPr dirty="0" smtClean="0" sz="1400" spc="-315">
                <a:latin typeface="Simplified Arabic"/>
                <a:cs typeface="Simplified Arabic"/>
              </a:rPr>
              <a:t>اهب</a:t>
            </a:r>
            <a:r>
              <a:rPr dirty="0" smtClean="0" sz="1400" spc="-22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-660">
                <a:latin typeface="Simplified Arabic"/>
                <a:cs typeface="Simplified Arabic"/>
              </a:rPr>
              <a:t>أ</a:t>
            </a:r>
            <a:r>
              <a:rPr dirty="0" smtClean="0" sz="1400" spc="-15">
                <a:latin typeface="Simplified Arabic"/>
                <a:cs typeface="Simplified Arabic"/>
              </a:rPr>
              <a:t> </a:t>
            </a:r>
            <a:r>
              <a:rPr dirty="0" smtClean="0" sz="1400" spc="130">
                <a:latin typeface="Simplified Arabic"/>
                <a:cs typeface="Simplified Arabic"/>
              </a:rPr>
              <a:t>ة</a:t>
            </a:r>
            <a:r>
              <a:rPr dirty="0" smtClean="0" sz="1400" spc="-790">
                <a:latin typeface="Simplified Arabic"/>
                <a:cs typeface="Simplified Arabic"/>
              </a:rPr>
              <a:t>ي</a:t>
            </a:r>
            <a:r>
              <a:rPr dirty="0" smtClean="0" sz="1400" spc="-275">
                <a:latin typeface="Simplified Arabic"/>
                <a:cs typeface="Simplified Arabic"/>
              </a:rPr>
              <a:t>رثل</a:t>
            </a:r>
            <a:r>
              <a:rPr dirty="0" smtClean="0" sz="1400" spc="-95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5">
                <a:latin typeface="Simplified Arabic"/>
                <a:cs typeface="Simplified Arabic"/>
              </a:rPr>
              <a:t> </a:t>
            </a:r>
            <a:r>
              <a:rPr dirty="0" smtClean="0" sz="1400" spc="-295">
                <a:latin typeface="Simplified Arabic"/>
                <a:cs typeface="Simplified Arabic"/>
              </a:rPr>
              <a:t>عق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75">
                <a:latin typeface="Simplified Arabic"/>
                <a:cs typeface="Simplified Arabic"/>
              </a:rPr>
              <a:t>مل</a:t>
            </a:r>
            <a:r>
              <a:rPr dirty="0" smtClean="0" sz="1400" spc="-215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endParaRPr sz="1400">
              <a:latin typeface="Simplified Arabic"/>
              <a:cs typeface="Simplified Arabic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200"/>
              </a:lnSpc>
              <a:spcBef>
                <a:spcPts val="30"/>
              </a:spcBef>
            </a:pPr>
            <a:endParaRPr sz="1200"/>
          </a:p>
          <a:p>
            <a:pPr algn="r" marR="12700">
              <a:lnSpc>
                <a:spcPct val="100000"/>
              </a:lnSpc>
            </a:pPr>
            <a:r>
              <a:rPr dirty="0" smtClean="0" sz="1400" spc="-135" b="1">
                <a:latin typeface="Simplified Arabic"/>
                <a:cs typeface="Simplified Arabic"/>
              </a:rPr>
              <a:t>:ةلمت</a:t>
            </a:r>
            <a:r>
              <a:rPr dirty="0" smtClean="0" sz="1400" spc="-80" b="1">
                <a:latin typeface="Simplified Arabic"/>
                <a:cs typeface="Simplified Arabic"/>
              </a:rPr>
              <a:t>حملا</a:t>
            </a:r>
            <a:r>
              <a:rPr dirty="0" smtClean="0" sz="1400" spc="-5" b="1">
                <a:latin typeface="Simplified Arabic"/>
                <a:cs typeface="Simplified Arabic"/>
              </a:rPr>
              <a:t> </a:t>
            </a:r>
            <a:r>
              <a:rPr dirty="0" smtClean="0" sz="1400" spc="0" b="1">
                <a:latin typeface="Simplified Arabic"/>
                <a:cs typeface="Simplified Arabic"/>
              </a:rPr>
              <a:t>لو</a:t>
            </a:r>
            <a:r>
              <a:rPr dirty="0" smtClean="0" sz="1400" spc="-310" b="1">
                <a:latin typeface="Simplified Arabic"/>
                <a:cs typeface="Simplified Arabic"/>
              </a:rPr>
              <a:t>ل</a:t>
            </a:r>
            <a:r>
              <a:rPr dirty="0" smtClean="0" sz="1400" spc="-220" b="1">
                <a:latin typeface="Simplified Arabic"/>
                <a:cs typeface="Simplified Arabic"/>
              </a:rPr>
              <a:t>ح</a:t>
            </a:r>
            <a:r>
              <a:rPr dirty="0" smtClean="0" sz="1400" spc="-185" b="1">
                <a:latin typeface="Simplified Arabic"/>
                <a:cs typeface="Simplified Arabic"/>
              </a:rPr>
              <a:t>ل</a:t>
            </a:r>
            <a:r>
              <a:rPr dirty="0" smtClean="0" sz="1400" spc="0" b="1">
                <a:latin typeface="Simplified Arabic"/>
                <a:cs typeface="Simplified Arabic"/>
              </a:rPr>
              <a:t>ا</a:t>
            </a:r>
            <a:endParaRPr sz="1400">
              <a:latin typeface="Simplified Arabic"/>
              <a:cs typeface="Simplified Arabic"/>
            </a:endParaRPr>
          </a:p>
          <a:p>
            <a:pPr>
              <a:lnSpc>
                <a:spcPts val="1300"/>
              </a:lnSpc>
              <a:spcBef>
                <a:spcPts val="79"/>
              </a:spcBef>
            </a:pPr>
            <a:endParaRPr sz="1300"/>
          </a:p>
          <a:p>
            <a:pPr algn="r" marL="12700" marR="13335" indent="0">
              <a:lnSpc>
                <a:spcPct val="148600"/>
              </a:lnSpc>
            </a:pPr>
            <a:r>
              <a:rPr dirty="0" smtClean="0" sz="1400" spc="-20">
                <a:latin typeface="Simplified Arabic"/>
                <a:cs typeface="Simplified Arabic"/>
              </a:rPr>
              <a:t>ت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165">
                <a:latin typeface="Simplified Arabic"/>
                <a:cs typeface="Simplified Arabic"/>
              </a:rPr>
              <a:t>م</a:t>
            </a:r>
            <a:r>
              <a:rPr dirty="0" smtClean="0" sz="1400" spc="0">
                <a:latin typeface="Simplified Arabic"/>
                <a:cs typeface="Simplified Arabic"/>
              </a:rPr>
              <a:t>زأ</a:t>
            </a:r>
            <a:r>
              <a:rPr dirty="0" smtClean="0" sz="1400" spc="-45">
                <a:latin typeface="Simplified Arabic"/>
                <a:cs typeface="Simplified Arabic"/>
              </a:rPr>
              <a:t> </a:t>
            </a:r>
            <a:r>
              <a:rPr dirty="0" smtClean="0" sz="1400" spc="-55">
                <a:latin typeface="Simplified Arabic"/>
                <a:cs typeface="Simplified Arabic"/>
              </a:rPr>
              <a:t>ا</a:t>
            </a:r>
            <a:r>
              <a:rPr dirty="0" smtClean="0" sz="1400" spc="-150">
                <a:latin typeface="Simplified Arabic"/>
                <a:cs typeface="Simplified Arabic"/>
              </a:rPr>
              <a:t>ه</a:t>
            </a:r>
            <a:r>
              <a:rPr dirty="0" smtClean="0" sz="1400" spc="-65">
                <a:latin typeface="Simplified Arabic"/>
                <a:cs typeface="Simplified Arabic"/>
              </a:rPr>
              <a:t>ء</a:t>
            </a:r>
            <a:r>
              <a:rPr dirty="0" smtClean="0" sz="1400" spc="-625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25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35">
                <a:latin typeface="Simplified Arabic"/>
                <a:cs typeface="Simplified Arabic"/>
              </a:rPr>
              <a:t> </a:t>
            </a:r>
            <a:r>
              <a:rPr dirty="0" smtClean="0" sz="1400" spc="-15">
                <a:latin typeface="Simplified Arabic"/>
                <a:cs typeface="Simplified Arabic"/>
              </a:rPr>
              <a:t>ر</a:t>
            </a:r>
            <a:r>
              <a:rPr dirty="0" smtClean="0" sz="1400" spc="-360">
                <a:latin typeface="Simplified Arabic"/>
                <a:cs typeface="Simplified Arabic"/>
              </a:rPr>
              <a:t>جت</a:t>
            </a:r>
            <a:r>
              <a:rPr dirty="0" smtClean="0" sz="1400" spc="-415">
                <a:latin typeface="Simplified Arabic"/>
                <a:cs typeface="Simplified Arabic"/>
              </a:rPr>
              <a:t>س</a:t>
            </a:r>
            <a:r>
              <a:rPr dirty="0" smtClean="0" sz="1400" spc="-40">
                <a:latin typeface="Simplified Arabic"/>
                <a:cs typeface="Simplified Arabic"/>
              </a:rPr>
              <a:t> </a:t>
            </a:r>
            <a:r>
              <a:rPr dirty="0" smtClean="0" sz="1400" spc="-20">
                <a:latin typeface="Simplified Arabic"/>
                <a:cs typeface="Simplified Arabic"/>
              </a:rPr>
              <a:t>،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400">
                <a:latin typeface="Simplified Arabic"/>
                <a:cs typeface="Simplified Arabic"/>
              </a:rPr>
              <a:t>ن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25">
                <a:latin typeface="Simplified Arabic"/>
                <a:cs typeface="Simplified Arabic"/>
              </a:rPr>
              <a:t>م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45">
                <a:latin typeface="Simplified Arabic"/>
                <a:cs typeface="Simplified Arabic"/>
              </a:rPr>
              <a:t> </a:t>
            </a:r>
            <a:r>
              <a:rPr dirty="0" smtClean="0" sz="1400" spc="-150">
                <a:latin typeface="Simplified Arabic"/>
                <a:cs typeface="Simplified Arabic"/>
              </a:rPr>
              <a:t>ع</a:t>
            </a:r>
            <a:r>
              <a:rPr dirty="0" smtClean="0" sz="1400" spc="-220">
                <a:latin typeface="Simplified Arabic"/>
                <a:cs typeface="Simplified Arabic"/>
              </a:rPr>
              <a:t>طق</a:t>
            </a:r>
            <a:r>
              <a:rPr dirty="0" smtClean="0" sz="1400" spc="-45">
                <a:latin typeface="Simplified Arabic"/>
                <a:cs typeface="Simplified Arabic"/>
              </a:rPr>
              <a:t> </a:t>
            </a:r>
            <a:r>
              <a:rPr dirty="0" smtClean="0" sz="1400" spc="-200">
                <a:latin typeface="Simplified Arabic"/>
                <a:cs typeface="Simplified Arabic"/>
              </a:rPr>
              <a:t>لثم</a:t>
            </a:r>
            <a:r>
              <a:rPr dirty="0" smtClean="0" sz="1400" spc="-50">
                <a:latin typeface="Simplified Arabic"/>
                <a:cs typeface="Simplified Arabic"/>
              </a:rPr>
              <a:t> </a:t>
            </a:r>
            <a:r>
              <a:rPr dirty="0" smtClean="0" sz="1400" spc="-90">
                <a:latin typeface="Simplified Arabic"/>
                <a:cs typeface="Simplified Arabic"/>
              </a:rPr>
              <a:t>ن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310">
                <a:latin typeface="Simplified Arabic"/>
                <a:cs typeface="Simplified Arabic"/>
              </a:rPr>
              <a:t>ك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-415">
                <a:latin typeface="Simplified Arabic"/>
                <a:cs typeface="Simplified Arabic"/>
              </a:rPr>
              <a:t>س</a:t>
            </a:r>
            <a:r>
              <a:rPr dirty="0" smtClean="0" sz="1400" spc="-40">
                <a:latin typeface="Simplified Arabic"/>
                <a:cs typeface="Simplified Arabic"/>
              </a:rPr>
              <a:t> </a:t>
            </a:r>
            <a:r>
              <a:rPr dirty="0" smtClean="0" sz="1400" spc="120">
                <a:latin typeface="Simplified Arabic"/>
                <a:cs typeface="Simplified Arabic"/>
              </a:rPr>
              <a:t>ة</a:t>
            </a:r>
            <a:r>
              <a:rPr dirty="0" smtClean="0" sz="1400" spc="-170">
                <a:latin typeface="Simplified Arabic"/>
                <a:cs typeface="Simplified Arabic"/>
              </a:rPr>
              <a:t>م</a:t>
            </a:r>
            <a:r>
              <a:rPr dirty="0" smtClean="0" sz="1400" spc="-60">
                <a:latin typeface="Simplified Arabic"/>
                <a:cs typeface="Simplified Arabic"/>
              </a:rPr>
              <a:t>زلأا</a:t>
            </a:r>
            <a:r>
              <a:rPr dirty="0" smtClean="0" sz="1400" spc="-40">
                <a:latin typeface="Simplified Arabic"/>
                <a:cs typeface="Simplified Arabic"/>
              </a:rPr>
              <a:t> </a:t>
            </a:r>
            <a:r>
              <a:rPr dirty="0" smtClean="0" sz="1400" spc="-305">
                <a:latin typeface="Simplified Arabic"/>
                <a:cs typeface="Simplified Arabic"/>
              </a:rPr>
              <a:t>ه</a:t>
            </a:r>
            <a:r>
              <a:rPr dirty="0" smtClean="0" sz="1400" spc="-175">
                <a:latin typeface="Simplified Arabic"/>
                <a:cs typeface="Simplified Arabic"/>
              </a:rPr>
              <a:t>ذ</a:t>
            </a:r>
            <a:r>
              <a:rPr dirty="0" smtClean="0" sz="1400" spc="-235">
                <a:latin typeface="Simplified Arabic"/>
                <a:cs typeface="Simplified Arabic"/>
              </a:rPr>
              <a:t>ه</a:t>
            </a:r>
            <a:r>
              <a:rPr dirty="0" smtClean="0" sz="1400" spc="-4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15">
                <a:latin typeface="Simplified Arabic"/>
                <a:cs typeface="Simplified Arabic"/>
              </a:rPr>
              <a:t>إ</a:t>
            </a:r>
            <a:r>
              <a:rPr dirty="0" smtClean="0" sz="1400" spc="-730">
                <a:latin typeface="Simplified Arabic"/>
                <a:cs typeface="Simplified Arabic"/>
              </a:rPr>
              <a:t>ف</a:t>
            </a:r>
            <a:r>
              <a:rPr dirty="0" smtClean="0" sz="1400" spc="-40">
                <a:latin typeface="Simplified Arabic"/>
                <a:cs typeface="Simplified Arabic"/>
              </a:rPr>
              <a:t> 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290">
                <a:latin typeface="Simplified Arabic"/>
                <a:cs typeface="Simplified Arabic"/>
              </a:rPr>
              <a:t>ي</a:t>
            </a:r>
            <a:r>
              <a:rPr dirty="0" smtClean="0" sz="1400" spc="-409">
                <a:latin typeface="Simplified Arabic"/>
                <a:cs typeface="Simplified Arabic"/>
              </a:rPr>
              <a:t>ن</a:t>
            </a:r>
            <a:r>
              <a:rPr dirty="0" smtClean="0" sz="1400" spc="-105">
                <a:latin typeface="Simplified Arabic"/>
                <a:cs typeface="Simplified Arabic"/>
              </a:rPr>
              <a:t>ا</a:t>
            </a:r>
            <a:r>
              <a:rPr dirty="0" smtClean="0" sz="1400" spc="-355">
                <a:latin typeface="Simplified Arabic"/>
                <a:cs typeface="Simplified Arabic"/>
              </a:rPr>
              <a:t>ن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45">
                <a:latin typeface="Simplified Arabic"/>
                <a:cs typeface="Simplified Arabic"/>
              </a:rPr>
              <a:t> 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290">
                <a:latin typeface="Simplified Arabic"/>
                <a:cs typeface="Simplified Arabic"/>
              </a:rPr>
              <a:t>ي</a:t>
            </a:r>
            <a:r>
              <a:rPr dirty="0" smtClean="0" sz="1400" spc="-434">
                <a:latin typeface="Simplified Arabic"/>
                <a:cs typeface="Simplified Arabic"/>
              </a:rPr>
              <a:t>ل</a:t>
            </a:r>
            <a:r>
              <a:rPr dirty="0" smtClean="0" sz="1400" spc="-80">
                <a:latin typeface="Simplified Arabic"/>
                <a:cs typeface="Simplified Arabic"/>
              </a:rPr>
              <a:t>املا</a:t>
            </a:r>
            <a:r>
              <a:rPr dirty="0" smtClean="0" sz="1400" spc="-40">
                <a:latin typeface="Simplified Arabic"/>
                <a:cs typeface="Simplified Arabic"/>
              </a:rPr>
              <a:t> </a:t>
            </a:r>
            <a:r>
              <a:rPr dirty="0" smtClean="0" sz="1400" spc="130">
                <a:latin typeface="Simplified Arabic"/>
                <a:cs typeface="Simplified Arabic"/>
              </a:rPr>
              <a:t>ة</a:t>
            </a:r>
            <a:r>
              <a:rPr dirty="0" smtClean="0" sz="1400" spc="-165">
                <a:latin typeface="Simplified Arabic"/>
                <a:cs typeface="Simplified Arabic"/>
              </a:rPr>
              <a:t>م</a:t>
            </a:r>
            <a:r>
              <a:rPr dirty="0" smtClean="0" sz="1400" spc="-60">
                <a:latin typeface="Simplified Arabic"/>
                <a:cs typeface="Simplified Arabic"/>
              </a:rPr>
              <a:t>زلأا</a:t>
            </a:r>
            <a:r>
              <a:rPr dirty="0" smtClean="0" sz="1400" spc="-40">
                <a:latin typeface="Simplified Arabic"/>
                <a:cs typeface="Simplified Arabic"/>
              </a:rPr>
              <a:t> </a:t>
            </a:r>
            <a:r>
              <a:rPr dirty="0" smtClean="0" sz="1400" spc="-15">
                <a:latin typeface="Simplified Arabic"/>
                <a:cs typeface="Simplified Arabic"/>
              </a:rPr>
              <a:t>ل</a:t>
            </a:r>
            <a:r>
              <a:rPr dirty="0" smtClean="0" sz="1400" spc="-360">
                <a:latin typeface="Simplified Arabic"/>
                <a:cs typeface="Simplified Arabic"/>
              </a:rPr>
              <a:t>حت</a:t>
            </a:r>
            <a:r>
              <a:rPr dirty="0" smtClean="0" sz="1400" spc="-3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م</a:t>
            </a:r>
            <a:r>
              <a:rPr dirty="0" smtClean="0" sz="1400" spc="-420">
                <a:latin typeface="Simplified Arabic"/>
                <a:cs typeface="Simplified Arabic"/>
              </a:rPr>
              <a:t>ل</a:t>
            </a:r>
            <a:r>
              <a:rPr dirty="0" smtClean="0" sz="1400" spc="-4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نإ</a:t>
            </a:r>
            <a:r>
              <a:rPr dirty="0" smtClean="0" sz="1400" spc="0">
                <a:latin typeface="Simplified Arabic"/>
                <a:cs typeface="Simplified Arabic"/>
              </a:rPr>
              <a:t> </a:t>
            </a:r>
            <a:r>
              <a:rPr dirty="0" smtClean="0" sz="1400" spc="-350">
                <a:latin typeface="Simplified Arabic"/>
                <a:cs typeface="Simplified Arabic"/>
              </a:rPr>
              <a:t>ة</a:t>
            </a:r>
            <a:r>
              <a:rPr dirty="0" smtClean="0" sz="1400" spc="-135">
                <a:latin typeface="Simplified Arabic"/>
                <a:cs typeface="Simplified Arabic"/>
              </a:rPr>
              <a:t>ر</a:t>
            </a:r>
            <a:r>
              <a:rPr dirty="0" smtClean="0" sz="1400" spc="5">
                <a:latin typeface="Simplified Arabic"/>
                <a:cs typeface="Simplified Arabic"/>
              </a:rPr>
              <a:t>و</a:t>
            </a:r>
            <a:r>
              <a:rPr dirty="0" smtClean="0" sz="1400" spc="-370">
                <a:latin typeface="Simplified Arabic"/>
                <a:cs typeface="Simplified Arabic"/>
              </a:rPr>
              <a:t>ص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-75">
                <a:latin typeface="Simplified Arabic"/>
                <a:cs typeface="Simplified Arabic"/>
              </a:rPr>
              <a:t>ي</a:t>
            </a:r>
            <a:r>
              <a:rPr dirty="0" smtClean="0" sz="1400" spc="-395">
                <a:latin typeface="Simplified Arabic"/>
                <a:cs typeface="Simplified Arabic"/>
              </a:rPr>
              <a:t>ن</a:t>
            </a:r>
            <a:r>
              <a:rPr dirty="0" smtClean="0" sz="1400" spc="-220">
                <a:latin typeface="Simplified Arabic"/>
                <a:cs typeface="Simplified Arabic"/>
              </a:rPr>
              <a:t>ع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5">
                <a:latin typeface="Simplified Arabic"/>
                <a:cs typeface="Simplified Arabic"/>
              </a:rPr>
              <a:t>و</a:t>
            </a:r>
            <a:r>
              <a:rPr dirty="0" smtClean="0" sz="1400" spc="-450">
                <a:latin typeface="Simplified Arabic"/>
                <a:cs typeface="Simplified Arabic"/>
              </a:rPr>
              <a:t>ه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،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70">
                <a:latin typeface="Simplified Arabic"/>
                <a:cs typeface="Simplified Arabic"/>
              </a:rPr>
              <a:t>م</a:t>
            </a:r>
            <a:r>
              <a:rPr dirty="0" smtClean="0" sz="1400" spc="-580">
                <a:latin typeface="Simplified Arabic"/>
                <a:cs typeface="Simplified Arabic"/>
              </a:rPr>
              <a:t>ه</a:t>
            </a:r>
            <a:r>
              <a:rPr dirty="0" smtClean="0" sz="1400" spc="-5">
                <a:latin typeface="Simplified Arabic"/>
                <a:cs typeface="Simplified Arabic"/>
              </a:rPr>
              <a:t>ر</a:t>
            </a:r>
            <a:r>
              <a:rPr dirty="0" smtClean="0" sz="1400" spc="-550">
                <a:latin typeface="Simplified Arabic"/>
                <a:cs typeface="Simplified Arabic"/>
              </a:rPr>
              <a:t>ي</a:t>
            </a:r>
            <a:r>
              <a:rPr dirty="0" smtClean="0" sz="1400" spc="-250">
                <a:latin typeface="Simplified Arabic"/>
                <a:cs typeface="Simplified Arabic"/>
              </a:rPr>
              <a:t>غ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550">
                <a:latin typeface="Simplified Arabic"/>
                <a:cs typeface="Simplified Arabic"/>
              </a:rPr>
              <a:t>ي</a:t>
            </a:r>
            <a:r>
              <a:rPr dirty="0" smtClean="0" sz="1400" spc="-409">
                <a:latin typeface="Simplified Arabic"/>
                <a:cs typeface="Simplified Arabic"/>
              </a:rPr>
              <a:t>ن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655">
                <a:latin typeface="Simplified Arabic"/>
                <a:cs typeface="Simplified Arabic"/>
              </a:rPr>
              <a:t>ب</a:t>
            </a:r>
            <a:r>
              <a:rPr dirty="0" smtClean="0" sz="1400" spc="-430">
                <a:latin typeface="Simplified Arabic"/>
                <a:cs typeface="Simplified Arabic"/>
              </a:rPr>
              <a:t>س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-490">
                <a:latin typeface="Simplified Arabic"/>
                <a:cs typeface="Simplified Arabic"/>
              </a:rPr>
              <a:t>و</a:t>
            </a:r>
            <a:r>
              <a:rPr dirty="0" smtClean="0" baseline="-11904" sz="2100" spc="0">
                <a:latin typeface="Simplified Arabic"/>
                <a:cs typeface="Simplified Arabic"/>
              </a:rPr>
              <a:t>  </a:t>
            </a:r>
            <a:r>
              <a:rPr dirty="0" smtClean="0" baseline="-11904" sz="2100" spc="44">
                <a:latin typeface="Simplified Arabic"/>
                <a:cs typeface="Simplified Arabic"/>
              </a:rPr>
              <a:t> 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550">
                <a:latin typeface="Simplified Arabic"/>
                <a:cs typeface="Simplified Arabic"/>
              </a:rPr>
              <a:t>ي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25">
                <a:latin typeface="Simplified Arabic"/>
                <a:cs typeface="Simplified Arabic"/>
              </a:rPr>
              <a:t>ط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555">
                <a:latin typeface="Simplified Arabic"/>
                <a:cs typeface="Simplified Arabic"/>
              </a:rPr>
              <a:t>إ </a:t>
            </a:r>
            <a:r>
              <a:rPr dirty="0" smtClean="0" sz="1400" spc="-400">
                <a:latin typeface="Simplified Arabic"/>
                <a:cs typeface="Simplified Arabic"/>
              </a:rPr>
              <a:t>يف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114">
                <a:latin typeface="Simplified Arabic"/>
                <a:cs typeface="Simplified Arabic"/>
              </a:rPr>
              <a:t>ل</a:t>
            </a:r>
            <a:r>
              <a:rPr dirty="0" smtClean="0" sz="1400" spc="-55">
                <a:latin typeface="Simplified Arabic"/>
                <a:cs typeface="Simplified Arabic"/>
              </a:rPr>
              <a:t>ا</a:t>
            </a:r>
            <a:r>
              <a:rPr dirty="0" smtClean="0" sz="1400" spc="-660">
                <a:latin typeface="Simplified Arabic"/>
                <a:cs typeface="Simplified Arabic"/>
              </a:rPr>
              <a:t>ث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7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ث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305">
                <a:latin typeface="Simplified Arabic"/>
                <a:cs typeface="Simplified Arabic"/>
              </a:rPr>
              <a:t>حي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440">
                <a:latin typeface="Simplified Arabic"/>
                <a:cs typeface="Simplified Arabic"/>
              </a:rPr>
              <a:t>ق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65">
                <a:latin typeface="Simplified Arabic"/>
                <a:cs typeface="Simplified Arabic"/>
              </a:rPr>
              <a:t>امك</a:t>
            </a:r>
            <a:r>
              <a:rPr dirty="0" smtClean="0" sz="1400" spc="-6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،</a:t>
            </a:r>
            <a:r>
              <a:rPr dirty="0" smtClean="0" sz="1400" spc="-355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ر</a:t>
            </a:r>
            <a:r>
              <a:rPr dirty="0" smtClean="0" sz="1400" spc="-330">
                <a:latin typeface="Simplified Arabic"/>
                <a:cs typeface="Simplified Arabic"/>
              </a:rPr>
              <a:t>ثأ</a:t>
            </a:r>
            <a:r>
              <a:rPr dirty="0" smtClean="0" sz="1400" spc="-33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440">
                <a:latin typeface="Simplified Arabic"/>
                <a:cs typeface="Simplified Arabic"/>
              </a:rPr>
              <a:t>عب</a:t>
            </a:r>
            <a:r>
              <a:rPr dirty="0" smtClean="0" sz="1400" spc="-210">
                <a:latin typeface="Simplified Arabic"/>
                <a:cs typeface="Simplified Arabic"/>
              </a:rPr>
              <a:t>أ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5">
                <a:latin typeface="Simplified Arabic"/>
                <a:cs typeface="Simplified Arabic"/>
              </a:rPr>
              <a:t> </a:t>
            </a:r>
            <a:r>
              <a:rPr dirty="0" smtClean="0" sz="1400" spc="-630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10">
                <a:latin typeface="Simplified Arabic"/>
                <a:cs typeface="Simplified Arabic"/>
              </a:rPr>
              <a:t> </a:t>
            </a:r>
            <a:r>
              <a:rPr dirty="0" smtClean="0" sz="1400" spc="-25">
                <a:latin typeface="Simplified Arabic"/>
                <a:cs typeface="Simplified Arabic"/>
              </a:rPr>
              <a:t>طخ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210">
                <a:latin typeface="Simplified Arabic"/>
                <a:cs typeface="Simplified Arabic"/>
              </a:rPr>
              <a:t>شأ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310">
                <a:latin typeface="Simplified Arabic"/>
                <a:cs typeface="Simplified Arabic"/>
              </a:rPr>
              <a:t>ى</a:t>
            </a:r>
            <a:r>
              <a:rPr dirty="0" smtClean="0" sz="1400" spc="-20">
                <a:latin typeface="Simplified Arabic"/>
                <a:cs typeface="Simplified Arabic"/>
              </a:rPr>
              <a:t>رخأ</a:t>
            </a:r>
            <a:endParaRPr sz="1400">
              <a:latin typeface="Simplified Arabic"/>
              <a:cs typeface="Simplified Arabic"/>
            </a:endParaRPr>
          </a:p>
          <a:p>
            <a:pPr>
              <a:lnSpc>
                <a:spcPts val="800"/>
              </a:lnSpc>
              <a:spcBef>
                <a:spcPts val="28"/>
              </a:spcBef>
            </a:pPr>
            <a:endParaRPr sz="800"/>
          </a:p>
          <a:p>
            <a:pPr algn="r" marR="13970">
              <a:lnSpc>
                <a:spcPct val="100000"/>
              </a:lnSpc>
            </a:pPr>
            <a:r>
              <a:rPr dirty="0" smtClean="0" sz="1400" spc="-315">
                <a:latin typeface="Simplified Arabic"/>
                <a:cs typeface="Simplified Arabic"/>
              </a:rPr>
              <a:t>3</a:t>
            </a:r>
            <a:r>
              <a:rPr dirty="0" smtClean="0" sz="1400" spc="-350">
                <a:latin typeface="Simplified Arabic"/>
                <a:cs typeface="Simplified Arabic"/>
              </a:rPr>
              <a:t>ي</a:t>
            </a:r>
            <a:r>
              <a:rPr dirty="0" smtClean="0" sz="1400" spc="-480">
                <a:latin typeface="Simplified Arabic"/>
                <a:cs typeface="Simplified Arabic"/>
              </a:rPr>
              <a:t>ب</a:t>
            </a:r>
            <a:r>
              <a:rPr dirty="0" smtClean="0" sz="1400" spc="-140">
                <a:latin typeface="Simplified Arabic"/>
                <a:cs typeface="Simplified Arabic"/>
              </a:rPr>
              <a:t>و</a:t>
            </a:r>
            <a:r>
              <a:rPr dirty="0" smtClean="0" sz="1400" spc="-135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20">
                <a:latin typeface="Simplified Arabic"/>
                <a:cs typeface="Simplified Arabic"/>
              </a:rPr>
              <a:t>لأ</a:t>
            </a:r>
            <a:r>
              <a:rPr dirty="0" smtClean="0" sz="1400" spc="-120">
                <a:latin typeface="Simplified Arabic"/>
                <a:cs typeface="Simplified Arabic"/>
              </a:rPr>
              <a:t>ا </a:t>
            </a:r>
            <a:r>
              <a:rPr dirty="0" smtClean="0" sz="1400" spc="-25">
                <a:latin typeface="Simplified Arabic"/>
                <a:cs typeface="Simplified Arabic"/>
              </a:rPr>
              <a:t>د</a:t>
            </a:r>
            <a:r>
              <a:rPr dirty="0" smtClean="0" sz="1400" spc="-180">
                <a:latin typeface="Simplified Arabic"/>
                <a:cs typeface="Simplified Arabic"/>
              </a:rPr>
              <a:t>اح</a:t>
            </a:r>
            <a:r>
              <a:rPr dirty="0" smtClean="0" sz="1400" spc="-325">
                <a:latin typeface="Simplified Arabic"/>
                <a:cs typeface="Simplified Arabic"/>
              </a:rPr>
              <a:t>ت</a:t>
            </a:r>
            <a:r>
              <a:rPr dirty="0" smtClean="0" sz="1400" spc="-170">
                <a:latin typeface="Simplified Arabic"/>
                <a:cs typeface="Simplified Arabic"/>
              </a:rPr>
              <a:t>ل</a:t>
            </a:r>
            <a:r>
              <a:rPr dirty="0" smtClean="0" sz="1400" spc="-8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ا </a:t>
            </a:r>
            <a:r>
              <a:rPr dirty="0" smtClean="0" sz="1400" spc="-175">
                <a:latin typeface="Simplified Arabic"/>
                <a:cs typeface="Simplified Arabic"/>
              </a:rPr>
              <a:t>م</a:t>
            </a:r>
            <a:r>
              <a:rPr dirty="0" smtClean="0" sz="1400" spc="-270">
                <a:latin typeface="Simplified Arabic"/>
                <a:cs typeface="Simplified Arabic"/>
              </a:rPr>
              <a:t>ل</a:t>
            </a:r>
            <a:r>
              <a:rPr dirty="0" smtClean="0" sz="1400" spc="-50">
                <a:latin typeface="Simplified Arabic"/>
                <a:cs typeface="Simplified Arabic"/>
              </a:rPr>
              <a:t>ح</a:t>
            </a:r>
            <a:r>
              <a:rPr dirty="0" smtClean="0" sz="1400" spc="-5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ء</a:t>
            </a:r>
            <a:r>
              <a:rPr dirty="0" smtClean="0" sz="1400" spc="-254">
                <a:latin typeface="Simplified Arabic"/>
                <a:cs typeface="Simplified Arabic"/>
              </a:rPr>
              <a:t>اه</a:t>
            </a:r>
            <a:r>
              <a:rPr dirty="0" smtClean="0" sz="1400" spc="-434">
                <a:latin typeface="Simplified Arabic"/>
                <a:cs typeface="Simplified Arabic"/>
              </a:rPr>
              <a:t>ت</a:t>
            </a:r>
            <a:r>
              <a:rPr dirty="0" smtClean="0" sz="1400" spc="-409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ا </a:t>
            </a:r>
            <a:r>
              <a:rPr dirty="0" smtClean="0" sz="1400" spc="-315">
                <a:latin typeface="Simplified Arabic"/>
                <a:cs typeface="Simplified Arabic"/>
              </a:rPr>
              <a:t>ى</a:t>
            </a:r>
            <a:r>
              <a:rPr dirty="0" smtClean="0" sz="1400" spc="-25">
                <a:latin typeface="Simplified Arabic"/>
                <a:cs typeface="Simplified Arabic"/>
              </a:rPr>
              <a:t>ر</a:t>
            </a:r>
            <a:r>
              <a:rPr dirty="0" smtClean="0" sz="1400" spc="-40">
                <a:latin typeface="Simplified Arabic"/>
                <a:cs typeface="Simplified Arabic"/>
              </a:rPr>
              <a:t>خ</a:t>
            </a:r>
            <a:r>
              <a:rPr dirty="0" smtClean="0" sz="1400" spc="-320">
                <a:latin typeface="Simplified Arabic"/>
                <a:cs typeface="Simplified Arabic"/>
              </a:rPr>
              <a:t>أب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وأ</a:t>
            </a:r>
            <a:endParaRPr sz="1400">
              <a:latin typeface="Simplified Arabic"/>
              <a:cs typeface="Simplified Arabic"/>
            </a:endParaRPr>
          </a:p>
          <a:p>
            <a:pPr>
              <a:lnSpc>
                <a:spcPts val="1100"/>
              </a:lnSpc>
              <a:spcBef>
                <a:spcPts val="81"/>
              </a:spcBef>
            </a:pPr>
            <a:endParaRPr sz="1100"/>
          </a:p>
          <a:p>
            <a:pPr algn="just" marL="12700" marR="12700" indent="0">
              <a:lnSpc>
                <a:spcPct val="149700"/>
              </a:lnSpc>
            </a:pPr>
            <a:r>
              <a:rPr dirty="0" smtClean="0" sz="1400" spc="-400">
                <a:latin typeface="Simplified Arabic"/>
                <a:cs typeface="Simplified Arabic"/>
              </a:rPr>
              <a:t>يف</a:t>
            </a:r>
            <a:r>
              <a:rPr dirty="0" smtClean="0" sz="1400" spc="150">
                <a:latin typeface="Simplified Arabic"/>
                <a:cs typeface="Simplified Arabic"/>
              </a:rPr>
              <a:t> </a:t>
            </a:r>
            <a:r>
              <a:rPr dirty="0" smtClean="0" sz="1400" spc="120">
                <a:latin typeface="Simplified Arabic"/>
                <a:cs typeface="Simplified Arabic"/>
              </a:rPr>
              <a:t>ة</a:t>
            </a:r>
            <a:r>
              <a:rPr dirty="0" smtClean="0" sz="1400" spc="-170">
                <a:latin typeface="Simplified Arabic"/>
                <a:cs typeface="Simplified Arabic"/>
              </a:rPr>
              <a:t>م</a:t>
            </a:r>
            <a:r>
              <a:rPr dirty="0" smtClean="0" sz="1400" spc="0">
                <a:latin typeface="Simplified Arabic"/>
                <a:cs typeface="Simplified Arabic"/>
              </a:rPr>
              <a:t>زأ</a:t>
            </a:r>
            <a:r>
              <a:rPr dirty="0" smtClean="0" sz="1400" spc="145">
                <a:latin typeface="Simplified Arabic"/>
                <a:cs typeface="Simplified Arabic"/>
              </a:rPr>
              <a:t> </a:t>
            </a:r>
            <a:r>
              <a:rPr dirty="0" smtClean="0" sz="1400" spc="-260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ن</a:t>
            </a:r>
            <a:r>
              <a:rPr dirty="0" smtClean="0" sz="1400" spc="-385">
                <a:latin typeface="Simplified Arabic"/>
                <a:cs typeface="Simplified Arabic"/>
              </a:rPr>
              <a:t>عي</a:t>
            </a:r>
            <a:r>
              <a:rPr dirty="0" smtClean="0" sz="1400" spc="13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0">
                <a:latin typeface="Simplified Arabic"/>
                <a:cs typeface="Simplified Arabic"/>
              </a:rPr>
              <a:t>ذ</a:t>
            </a:r>
            <a:r>
              <a:rPr dirty="0" smtClean="0" sz="1400" spc="-434">
                <a:latin typeface="Simplified Arabic"/>
                <a:cs typeface="Simplified Arabic"/>
              </a:rPr>
              <a:t>ه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145">
                <a:latin typeface="Simplified Arabic"/>
                <a:cs typeface="Simplified Arabic"/>
              </a:rPr>
              <a:t> </a:t>
            </a:r>
            <a:r>
              <a:rPr dirty="0" smtClean="0" sz="1400" spc="-145">
                <a:latin typeface="Simplified Arabic"/>
                <a:cs typeface="Simplified Arabic"/>
              </a:rPr>
              <a:t>،ةي</a:t>
            </a:r>
            <a:r>
              <a:rPr dirty="0" smtClean="0" sz="1400" spc="-335">
                <a:latin typeface="Simplified Arabic"/>
                <a:cs typeface="Simplified Arabic"/>
              </a:rPr>
              <a:t>ج</a:t>
            </a:r>
            <a:r>
              <a:rPr dirty="0" smtClean="0" sz="1400" spc="-90">
                <a:latin typeface="Simplified Arabic"/>
                <a:cs typeface="Simplified Arabic"/>
              </a:rPr>
              <a:t>راخلا</a:t>
            </a:r>
            <a:r>
              <a:rPr dirty="0" smtClean="0" sz="1400" spc="145">
                <a:latin typeface="Simplified Arabic"/>
                <a:cs typeface="Simplified Arabic"/>
              </a:rPr>
              <a:t> </a:t>
            </a:r>
            <a:r>
              <a:rPr dirty="0" smtClean="0" sz="1400" spc="-90">
                <a:latin typeface="Simplified Arabic"/>
                <a:cs typeface="Simplified Arabic"/>
              </a:rPr>
              <a:t>ن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145">
                <a:latin typeface="Simplified Arabic"/>
                <a:cs typeface="Simplified Arabic"/>
              </a:rPr>
              <a:t> </a:t>
            </a:r>
            <a:r>
              <a:rPr dirty="0" smtClean="0" sz="1400" spc="-150">
                <a:latin typeface="Simplified Arabic"/>
                <a:cs typeface="Simplified Arabic"/>
              </a:rPr>
              <a:t>لك</a:t>
            </a:r>
            <a:r>
              <a:rPr dirty="0" smtClean="0" sz="1400" spc="13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150">
                <a:latin typeface="Simplified Arabic"/>
                <a:cs typeface="Simplified Arabic"/>
              </a:rPr>
              <a:t> </a:t>
            </a:r>
            <a:r>
              <a:rPr dirty="0" smtClean="0" sz="1400" spc="-15">
                <a:latin typeface="Simplified Arabic"/>
                <a:cs typeface="Simplified Arabic"/>
              </a:rPr>
              <a:t>ل</a:t>
            </a:r>
            <a:r>
              <a:rPr dirty="0" smtClean="0" sz="1400" spc="-375">
                <a:latin typeface="Simplified Arabic"/>
                <a:cs typeface="Simplified Arabic"/>
              </a:rPr>
              <a:t>صن</a:t>
            </a:r>
            <a:r>
              <a:rPr dirty="0" smtClean="0" sz="1400" spc="-670">
                <a:latin typeface="Simplified Arabic"/>
                <a:cs typeface="Simplified Arabic"/>
              </a:rPr>
              <a:t>ت</a:t>
            </a:r>
            <a:r>
              <a:rPr dirty="0" smtClean="0" sz="1400" spc="-420">
                <a:latin typeface="Simplified Arabic"/>
                <a:cs typeface="Simplified Arabic"/>
              </a:rPr>
              <a:t>ل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155">
                <a:latin typeface="Simplified Arabic"/>
                <a:cs typeface="Simplified Arabic"/>
              </a:rPr>
              <a:t> </a:t>
            </a:r>
            <a:r>
              <a:rPr dirty="0" smtClean="0" sz="1400" spc="-140">
                <a:latin typeface="Simplified Arabic"/>
                <a:cs typeface="Simplified Arabic"/>
              </a:rPr>
              <a:t>و</a:t>
            </a:r>
            <a:r>
              <a:rPr dirty="0" smtClean="0" sz="1400" spc="-135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145">
                <a:latin typeface="Simplified Arabic"/>
                <a:cs typeface="Simplified Arabic"/>
              </a:rPr>
              <a:t> </a:t>
            </a:r>
            <a:r>
              <a:rPr dirty="0" smtClean="0" sz="1400" spc="-180">
                <a:latin typeface="Simplified Arabic"/>
                <a:cs typeface="Simplified Arabic"/>
              </a:rPr>
              <a:t>ةقط</a:t>
            </a:r>
            <a:r>
              <a:rPr dirty="0" smtClean="0" sz="1400" spc="-204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14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14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495">
                <a:latin typeface="Simplified Arabic"/>
                <a:cs typeface="Simplified Arabic"/>
              </a:rPr>
              <a:t>ن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434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150">
                <a:latin typeface="Simplified Arabic"/>
                <a:cs typeface="Simplified Arabic"/>
              </a:rPr>
              <a:t> </a:t>
            </a:r>
            <a:r>
              <a:rPr dirty="0" smtClean="0" sz="1400" spc="-300">
                <a:latin typeface="Simplified Arabic"/>
                <a:cs typeface="Simplified Arabic"/>
              </a:rPr>
              <a:t>ج</a:t>
            </a:r>
            <a:r>
              <a:rPr dirty="0" smtClean="0" sz="1400" spc="-130">
                <a:latin typeface="Simplified Arabic"/>
                <a:cs typeface="Simplified Arabic"/>
              </a:rPr>
              <a:t>و</a:t>
            </a:r>
            <a:r>
              <a:rPr dirty="0" smtClean="0" sz="1400" spc="-25">
                <a:latin typeface="Simplified Arabic"/>
                <a:cs typeface="Simplified Arabic"/>
              </a:rPr>
              <a:t>رخ</a:t>
            </a:r>
            <a:r>
              <a:rPr dirty="0" smtClean="0" sz="1400" spc="150">
                <a:latin typeface="Simplified Arabic"/>
                <a:cs typeface="Simplified Arabic"/>
              </a:rPr>
              <a:t> </a:t>
            </a:r>
            <a:r>
              <a:rPr dirty="0" smtClean="0" sz="1400" spc="40">
                <a:latin typeface="Simplified Arabic"/>
                <a:cs typeface="Simplified Arabic"/>
              </a:rPr>
              <a:t>:</a:t>
            </a:r>
            <a:r>
              <a:rPr dirty="0" smtClean="0" sz="1400" spc="-375" b="1">
                <a:latin typeface="Simplified Arabic"/>
                <a:cs typeface="Simplified Arabic"/>
              </a:rPr>
              <a:t>لا</a:t>
            </a:r>
            <a:r>
              <a:rPr dirty="0" smtClean="0" sz="1400" spc="0" b="1">
                <a:latin typeface="Simplified Arabic"/>
                <a:cs typeface="Simplified Arabic"/>
              </a:rPr>
              <a:t>وأ</a:t>
            </a:r>
            <a:r>
              <a:rPr dirty="0" smtClean="0" sz="1400" spc="0" b="1">
                <a:latin typeface="Simplified Arabic"/>
                <a:cs typeface="Simplified Arabic"/>
              </a:rPr>
              <a:t> </a:t>
            </a:r>
            <a:r>
              <a:rPr dirty="0" smtClean="0" sz="1400" spc="-350">
                <a:latin typeface="Simplified Arabic"/>
                <a:cs typeface="Simplified Arabic"/>
              </a:rPr>
              <a:t>ة</a:t>
            </a:r>
            <a:r>
              <a:rPr dirty="0" smtClean="0" sz="1400" spc="-425">
                <a:latin typeface="Simplified Arabic"/>
                <a:cs typeface="Simplified Arabic"/>
              </a:rPr>
              <a:t>رت</a:t>
            </a:r>
            <a:r>
              <a:rPr dirty="0" smtClean="0" sz="1400" spc="-565">
                <a:latin typeface="Simplified Arabic"/>
                <a:cs typeface="Simplified Arabic"/>
              </a:rPr>
              <a:t>ف</a:t>
            </a:r>
            <a:r>
              <a:rPr dirty="0" smtClean="0" sz="1400" spc="-420">
                <a:latin typeface="Simplified Arabic"/>
                <a:cs typeface="Simplified Arabic"/>
              </a:rPr>
              <a:t>ل</a:t>
            </a:r>
            <a:r>
              <a:rPr dirty="0" smtClean="0" sz="1400" spc="3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-295">
                <a:latin typeface="Simplified Arabic"/>
                <a:cs typeface="Simplified Arabic"/>
              </a:rPr>
              <a:t>مت</a:t>
            </a:r>
            <a:r>
              <a:rPr dirty="0" smtClean="0" sz="1400" spc="-415">
                <a:latin typeface="Simplified Arabic"/>
                <a:cs typeface="Simplified Arabic"/>
              </a:rPr>
              <a:t>س</a:t>
            </a:r>
            <a:r>
              <a:rPr dirty="0" smtClean="0" sz="1400" spc="30">
                <a:latin typeface="Simplified Arabic"/>
                <a:cs typeface="Simplified Arabic"/>
              </a:rPr>
              <a:t> </a:t>
            </a:r>
            <a:r>
              <a:rPr dirty="0" smtClean="0" sz="1400" spc="-420">
                <a:latin typeface="Simplified Arabic"/>
                <a:cs typeface="Simplified Arabic"/>
              </a:rPr>
              <a:t>يت</a:t>
            </a:r>
            <a:r>
              <a:rPr dirty="0" smtClean="0" sz="1400" spc="-325">
                <a:latin typeface="Simplified Arabic"/>
                <a:cs typeface="Simplified Arabic"/>
              </a:rPr>
              <a:t>ل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25">
                <a:latin typeface="Simplified Arabic"/>
                <a:cs typeface="Simplified Arabic"/>
              </a:rPr>
              <a:t> 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290">
                <a:latin typeface="Simplified Arabic"/>
                <a:cs typeface="Simplified Arabic"/>
              </a:rPr>
              <a:t>ي</a:t>
            </a:r>
            <a:r>
              <a:rPr dirty="0" smtClean="0" sz="1400" spc="-400">
                <a:latin typeface="Simplified Arabic"/>
                <a:cs typeface="Simplified Arabic"/>
              </a:rPr>
              <a:t>ن</a:t>
            </a:r>
            <a:r>
              <a:rPr dirty="0" smtClean="0" sz="1400" spc="60">
                <a:latin typeface="Simplified Arabic"/>
                <a:cs typeface="Simplified Arabic"/>
              </a:rPr>
              <a:t>م</a:t>
            </a:r>
            <a:r>
              <a:rPr dirty="0" smtClean="0" sz="1400" spc="-120">
                <a:latin typeface="Simplified Arabic"/>
                <a:cs typeface="Simplified Arabic"/>
              </a:rPr>
              <a:t>لأ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25">
                <a:latin typeface="Simplified Arabic"/>
                <a:cs typeface="Simplified Arabic"/>
              </a:rPr>
              <a:t> 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290">
                <a:latin typeface="Simplified Arabic"/>
                <a:cs typeface="Simplified Arabic"/>
              </a:rPr>
              <a:t>ي</a:t>
            </a:r>
            <a:r>
              <a:rPr dirty="0" smtClean="0" sz="1400" spc="-150">
                <a:latin typeface="Simplified Arabic"/>
                <a:cs typeface="Simplified Arabic"/>
              </a:rPr>
              <a:t>لاملا</a:t>
            </a:r>
            <a:r>
              <a:rPr dirty="0" smtClean="0" sz="1400" spc="25">
                <a:latin typeface="Simplified Arabic"/>
                <a:cs typeface="Simplified Arabic"/>
              </a:rPr>
              <a:t> </a:t>
            </a:r>
            <a:r>
              <a:rPr dirty="0" smtClean="0" sz="1400" spc="-75">
                <a:latin typeface="Simplified Arabic"/>
                <a:cs typeface="Simplified Arabic"/>
              </a:rPr>
              <a:t>ى</a:t>
            </a:r>
            <a:r>
              <a:rPr dirty="0" smtClean="0" sz="1400" spc="-465">
                <a:latin typeface="Simplified Arabic"/>
                <a:cs typeface="Simplified Arabic"/>
              </a:rPr>
              <a:t>ض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390">
                <a:latin typeface="Simplified Arabic"/>
                <a:cs typeface="Simplified Arabic"/>
              </a:rPr>
              <a:t>فلا</a:t>
            </a:r>
            <a:r>
              <a:rPr dirty="0" smtClean="0" sz="1400" spc="3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20">
                <a:latin typeface="Simplified Arabic"/>
                <a:cs typeface="Simplified Arabic"/>
              </a:rPr>
              <a:t> </a:t>
            </a:r>
            <a:r>
              <a:rPr dirty="0" smtClean="0" sz="1400" spc="-80">
                <a:latin typeface="Simplified Arabic"/>
                <a:cs typeface="Simplified Arabic"/>
              </a:rPr>
              <a:t>ةلاح</a:t>
            </a:r>
            <a:r>
              <a:rPr dirty="0" smtClean="0" sz="1400" spc="35">
                <a:latin typeface="Simplified Arabic"/>
                <a:cs typeface="Simplified Arabic"/>
              </a:rPr>
              <a:t> </a:t>
            </a:r>
            <a:r>
              <a:rPr dirty="0" smtClean="0" sz="1400" spc="-165">
                <a:latin typeface="Simplified Arabic"/>
                <a:cs typeface="Simplified Arabic"/>
              </a:rPr>
              <a:t>ىلإ</a:t>
            </a:r>
            <a:r>
              <a:rPr dirty="0" smtClean="0" sz="1400" spc="3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ي</a:t>
            </a:r>
            <a:r>
              <a:rPr dirty="0" smtClean="0" sz="1400" spc="-105">
                <a:latin typeface="Simplified Arabic"/>
                <a:cs typeface="Simplified Arabic"/>
              </a:rPr>
              <a:t>د</a:t>
            </a:r>
            <a:r>
              <a:rPr dirty="0" smtClean="0" sz="1400" spc="0">
                <a:latin typeface="Simplified Arabic"/>
                <a:cs typeface="Simplified Arabic"/>
              </a:rPr>
              <a:t>ؤ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415">
                <a:latin typeface="Simplified Arabic"/>
                <a:cs typeface="Simplified Arabic"/>
              </a:rPr>
              <a:t>س</a:t>
            </a:r>
            <a:r>
              <a:rPr dirty="0" smtClean="0" sz="1400" spc="30">
                <a:latin typeface="Simplified Arabic"/>
                <a:cs typeface="Simplified Arabic"/>
              </a:rPr>
              <a:t> </a:t>
            </a:r>
            <a:r>
              <a:rPr dirty="0" smtClean="0" sz="1400" spc="60">
                <a:latin typeface="Simplified Arabic"/>
                <a:cs typeface="Simplified Arabic"/>
              </a:rPr>
              <a:t>امم</a:t>
            </a:r>
            <a:r>
              <a:rPr dirty="0" smtClean="0" sz="1400" spc="20">
                <a:latin typeface="Simplified Arabic"/>
                <a:cs typeface="Simplified Arabic"/>
              </a:rPr>
              <a:t> 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290">
                <a:latin typeface="Simplified Arabic"/>
                <a:cs typeface="Simplified Arabic"/>
              </a:rPr>
              <a:t>ي</a:t>
            </a:r>
            <a:r>
              <a:rPr dirty="0" smtClean="0" sz="1400" spc="-195">
                <a:latin typeface="Simplified Arabic"/>
                <a:cs typeface="Simplified Arabic"/>
              </a:rPr>
              <a:t>لخ</a:t>
            </a:r>
            <a:r>
              <a:rPr dirty="0" smtClean="0" sz="1400" spc="-90">
                <a:latin typeface="Simplified Arabic"/>
                <a:cs typeface="Simplified Arabic"/>
              </a:rPr>
              <a:t>ا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25">
                <a:latin typeface="Simplified Arabic"/>
                <a:cs typeface="Simplified Arabic"/>
              </a:rPr>
              <a:t> 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290">
                <a:latin typeface="Simplified Arabic"/>
                <a:cs typeface="Simplified Arabic"/>
              </a:rPr>
              <a:t>ي</a:t>
            </a:r>
            <a:r>
              <a:rPr dirty="0" smtClean="0" sz="1400" spc="-765">
                <a:latin typeface="Simplified Arabic"/>
                <a:cs typeface="Simplified Arabic"/>
              </a:rPr>
              <a:t>ب</a:t>
            </a:r>
            <a:r>
              <a:rPr dirty="0" smtClean="0" sz="1400" spc="-130">
                <a:latin typeface="Simplified Arabic"/>
                <a:cs typeface="Simplified Arabic"/>
              </a:rPr>
              <a:t>و</a:t>
            </a:r>
            <a:r>
              <a:rPr dirty="0" smtClean="0" sz="1400" spc="-135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20">
                <a:latin typeface="Simplified Arabic"/>
                <a:cs typeface="Simplified Arabic"/>
              </a:rPr>
              <a:t>لأ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3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ت</a:t>
            </a:r>
            <a:r>
              <a:rPr dirty="0" smtClean="0" sz="1400" spc="-165">
                <a:latin typeface="Simplified Arabic"/>
                <a:cs typeface="Simplified Arabic"/>
              </a:rPr>
              <a:t>اقل</a:t>
            </a:r>
            <a:r>
              <a:rPr dirty="0" smtClean="0" sz="1400" spc="-90">
                <a:latin typeface="Simplified Arabic"/>
                <a:cs typeface="Simplified Arabic"/>
              </a:rPr>
              <a:t>ا</a:t>
            </a:r>
            <a:r>
              <a:rPr dirty="0" smtClean="0" sz="1400" spc="-215">
                <a:latin typeface="Simplified Arabic"/>
                <a:cs typeface="Simplified Arabic"/>
              </a:rPr>
              <a:t>علا</a:t>
            </a:r>
            <a:r>
              <a:rPr dirty="0" smtClean="0" sz="1400" spc="-160">
                <a:latin typeface="Simplified Arabic"/>
                <a:cs typeface="Simplified Arabic"/>
              </a:rPr>
              <a:t> </a:t>
            </a:r>
            <a:r>
              <a:rPr dirty="0" smtClean="0" sz="1400" spc="-315">
                <a:latin typeface="Simplified Arabic"/>
                <a:cs typeface="Simplified Arabic"/>
              </a:rPr>
              <a:t>3</a:t>
            </a:r>
            <a:r>
              <a:rPr dirty="0" smtClean="0" sz="1400" spc="-254">
                <a:latin typeface="Simplified Arabic"/>
                <a:cs typeface="Simplified Arabic"/>
              </a:rPr>
              <a:t>اه</a:t>
            </a:r>
            <a:r>
              <a:rPr dirty="0" smtClean="0" sz="1400" spc="-434">
                <a:latin typeface="Simplified Arabic"/>
                <a:cs typeface="Simplified Arabic"/>
              </a:rPr>
              <a:t>ت</a:t>
            </a:r>
            <a:r>
              <a:rPr dirty="0" smtClean="0" sz="1400" spc="-240">
                <a:latin typeface="Simplified Arabic"/>
                <a:cs typeface="Simplified Arabic"/>
              </a:rPr>
              <a:t>مي</a:t>
            </a:r>
            <a:r>
              <a:rPr dirty="0" smtClean="0" sz="1400" spc="-440">
                <a:latin typeface="Simplified Arabic"/>
                <a:cs typeface="Simplified Arabic"/>
              </a:rPr>
              <a:t>ق</a:t>
            </a:r>
            <a:r>
              <a:rPr dirty="0" smtClean="0" sz="1400" spc="-9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-8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%1</a:t>
            </a:r>
            <a:r>
              <a:rPr dirty="0" smtClean="0" sz="1400" spc="0">
                <a:latin typeface="Simplified Arabic"/>
                <a:cs typeface="Simplified Arabic"/>
              </a:rPr>
              <a:t>0</a:t>
            </a:r>
            <a:r>
              <a:rPr dirty="0" smtClean="0" sz="1400" spc="-8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-85">
                <a:latin typeface="Simplified Arabic"/>
                <a:cs typeface="Simplified Arabic"/>
              </a:rPr>
              <a:t> </a:t>
            </a:r>
            <a:r>
              <a:rPr dirty="0" smtClean="0" sz="1400" spc="-240">
                <a:latin typeface="Simplified Arabic"/>
                <a:cs typeface="Simplified Arabic"/>
              </a:rPr>
              <a:t>رثكأ</a:t>
            </a:r>
            <a:r>
              <a:rPr dirty="0" smtClean="0" sz="1400" spc="-8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ت</a:t>
            </a:r>
            <a:r>
              <a:rPr dirty="0" smtClean="0" sz="1400" spc="-355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ر</a:t>
            </a:r>
            <a:r>
              <a:rPr dirty="0" smtClean="0" sz="1400" spc="-260">
                <a:latin typeface="Simplified Arabic"/>
                <a:cs typeface="Simplified Arabic"/>
              </a:rPr>
              <a:t>امث</a:t>
            </a:r>
            <a:r>
              <a:rPr dirty="0" smtClean="0" sz="1400" spc="-434">
                <a:latin typeface="Simplified Arabic"/>
                <a:cs typeface="Simplified Arabic"/>
              </a:rPr>
              <a:t>ت</a:t>
            </a:r>
            <a:r>
              <a:rPr dirty="0" smtClean="0" sz="1400" spc="-430">
                <a:latin typeface="Simplified Arabic"/>
                <a:cs typeface="Simplified Arabic"/>
              </a:rPr>
              <a:t>س</a:t>
            </a:r>
            <a:r>
              <a:rPr dirty="0" smtClean="0" sz="1400" spc="-120">
                <a:latin typeface="Simplified Arabic"/>
                <a:cs typeface="Simplified Arabic"/>
              </a:rPr>
              <a:t>لا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8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ت</a:t>
            </a:r>
            <a:r>
              <a:rPr dirty="0" smtClean="0" sz="1400" spc="-204">
                <a:latin typeface="Simplified Arabic"/>
                <a:cs typeface="Simplified Arabic"/>
              </a:rPr>
              <a:t>اكلتمملا</a:t>
            </a:r>
            <a:r>
              <a:rPr dirty="0" smtClean="0" sz="1400" spc="-9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509">
                <a:latin typeface="Simplified Arabic"/>
                <a:cs typeface="Simplified Arabic"/>
              </a:rPr>
              <a:t>ق</a:t>
            </a:r>
            <a:r>
              <a:rPr dirty="0" smtClean="0" sz="1400" spc="-695">
                <a:latin typeface="Simplified Arabic"/>
                <a:cs typeface="Simplified Arabic"/>
              </a:rPr>
              <a:t>ف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-525">
                <a:latin typeface="Simplified Arabic"/>
                <a:cs typeface="Simplified Arabic"/>
              </a:rPr>
              <a:t>س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85">
                <a:latin typeface="Simplified Arabic"/>
                <a:cs typeface="Simplified Arabic"/>
              </a:rPr>
              <a:t> </a:t>
            </a:r>
            <a:r>
              <a:rPr dirty="0" smtClean="0" sz="1400" spc="70">
                <a:latin typeface="Simplified Arabic"/>
                <a:cs typeface="Simplified Arabic"/>
              </a:rPr>
              <a:t>،ةم</a:t>
            </a:r>
            <a:r>
              <a:rPr dirty="0" smtClean="0" sz="1400" spc="-795">
                <a:latin typeface="Simplified Arabic"/>
                <a:cs typeface="Simplified Arabic"/>
              </a:rPr>
              <a:t>ي</a:t>
            </a:r>
            <a:r>
              <a:rPr dirty="0" smtClean="0" sz="1400" spc="-165">
                <a:latin typeface="Simplified Arabic"/>
                <a:cs typeface="Simplified Arabic"/>
              </a:rPr>
              <a:t>رج</a:t>
            </a:r>
            <a:r>
              <a:rPr dirty="0" smtClean="0" sz="1400" spc="-170">
                <a:latin typeface="Simplified Arabic"/>
                <a:cs typeface="Simplified Arabic"/>
              </a:rPr>
              <a:t>ل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85">
                <a:latin typeface="Simplified Arabic"/>
                <a:cs typeface="Simplified Arabic"/>
              </a:rPr>
              <a:t> </a:t>
            </a:r>
            <a:r>
              <a:rPr dirty="0" smtClean="0" sz="1400" spc="-60">
                <a:latin typeface="Simplified Arabic"/>
                <a:cs typeface="Simplified Arabic"/>
              </a:rPr>
              <a:t>ةلا</a:t>
            </a:r>
            <a:r>
              <a:rPr dirty="0" smtClean="0" sz="1400" spc="-114">
                <a:latin typeface="Simplified Arabic"/>
                <a:cs typeface="Simplified Arabic"/>
              </a:rPr>
              <a:t>ط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90">
                <a:latin typeface="Simplified Arabic"/>
                <a:cs typeface="Simplified Arabic"/>
              </a:rPr>
              <a:t> </a:t>
            </a:r>
            <a:r>
              <a:rPr dirty="0" smtClean="0" sz="1400" spc="-150">
                <a:latin typeface="Simplified Arabic"/>
                <a:cs typeface="Simplified Arabic"/>
              </a:rPr>
              <a:t>ة</a:t>
            </a:r>
            <a:r>
              <a:rPr dirty="0" smtClean="0" sz="1400" spc="-375">
                <a:latin typeface="Simplified Arabic"/>
                <a:cs typeface="Simplified Arabic"/>
              </a:rPr>
              <a:t>ب</a:t>
            </a:r>
            <a:r>
              <a:rPr dirty="0" smtClean="0" sz="1400" spc="-409">
                <a:latin typeface="Simplified Arabic"/>
                <a:cs typeface="Simplified Arabic"/>
              </a:rPr>
              <a:t>سن</a:t>
            </a:r>
            <a:r>
              <a:rPr dirty="0" smtClean="0" sz="1400" spc="-95">
                <a:latin typeface="Simplified Arabic"/>
                <a:cs typeface="Simplified Arabic"/>
              </a:rPr>
              <a:t> </a:t>
            </a:r>
            <a:r>
              <a:rPr dirty="0" smtClean="0" sz="1400" spc="-140">
                <a:latin typeface="Simplified Arabic"/>
                <a:cs typeface="Simplified Arabic"/>
              </a:rPr>
              <a:t>ع</a:t>
            </a:r>
            <a:r>
              <a:rPr dirty="0" smtClean="0" sz="1400" spc="-969">
                <a:latin typeface="Simplified Arabic"/>
                <a:cs typeface="Simplified Arabic"/>
              </a:rPr>
              <a:t>ف</a:t>
            </a:r>
            <a:r>
              <a:rPr dirty="0" smtClean="0" sz="1400" spc="-280">
                <a:latin typeface="Simplified Arabic"/>
                <a:cs typeface="Simplified Arabic"/>
              </a:rPr>
              <a:t>ري</a:t>
            </a:r>
            <a:r>
              <a:rPr dirty="0" smtClean="0" sz="1400" spc="-500">
                <a:latin typeface="Simplified Arabic"/>
                <a:cs typeface="Simplified Arabic"/>
              </a:rPr>
              <a:t>س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85">
                <a:latin typeface="Simplified Arabic"/>
                <a:cs typeface="Simplified Arabic"/>
              </a:rPr>
              <a:t> </a:t>
            </a:r>
            <a:r>
              <a:rPr dirty="0" smtClean="0" sz="1400" spc="-80">
                <a:latin typeface="Simplified Arabic"/>
                <a:cs typeface="Simplified Arabic"/>
              </a:rPr>
              <a:t>،ة</a:t>
            </a:r>
            <a:r>
              <a:rPr dirty="0" smtClean="0" sz="1400" spc="-145">
                <a:latin typeface="Simplified Arabic"/>
                <a:cs typeface="Simplified Arabic"/>
              </a:rPr>
              <a:t>ل</a:t>
            </a:r>
            <a:r>
              <a:rPr dirty="0" smtClean="0" sz="1400" spc="-650">
                <a:latin typeface="Simplified Arabic"/>
                <a:cs typeface="Simplified Arabic"/>
              </a:rPr>
              <a:t>ي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0">
                <a:latin typeface="Simplified Arabic"/>
                <a:cs typeface="Simplified Arabic"/>
              </a:rPr>
              <a:t>ط</a:t>
            </a:r>
            <a:endParaRPr sz="1400">
              <a:latin typeface="Simplified Arabic"/>
              <a:cs typeface="Simplified Arabic"/>
            </a:endParaRPr>
          </a:p>
          <a:p>
            <a:pPr>
              <a:lnSpc>
                <a:spcPts val="1200"/>
              </a:lnSpc>
              <a:spcBef>
                <a:spcPts val="4"/>
              </a:spcBef>
            </a:pPr>
            <a:endParaRPr sz="1200"/>
          </a:p>
          <a:p>
            <a:pPr algn="just" marL="12700" marR="13335" indent="0">
              <a:lnSpc>
                <a:spcPct val="149000"/>
              </a:lnSpc>
            </a:pPr>
            <a:r>
              <a:rPr dirty="0" smtClean="0" sz="1400" spc="-400">
                <a:latin typeface="Simplified Arabic"/>
                <a:cs typeface="Simplified Arabic"/>
              </a:rPr>
              <a:t>يف</a:t>
            </a:r>
            <a:r>
              <a:rPr dirty="0" smtClean="0" sz="1400" spc="125">
                <a:latin typeface="Simplified Arabic"/>
                <a:cs typeface="Simplified Arabic"/>
              </a:rPr>
              <a:t> </a:t>
            </a:r>
            <a:r>
              <a:rPr dirty="0" smtClean="0" sz="1400" spc="130">
                <a:latin typeface="Simplified Arabic"/>
                <a:cs typeface="Simplified Arabic"/>
              </a:rPr>
              <a:t>ة</a:t>
            </a:r>
            <a:r>
              <a:rPr dirty="0" smtClean="0" sz="1400" spc="-165">
                <a:latin typeface="Simplified Arabic"/>
                <a:cs typeface="Simplified Arabic"/>
              </a:rPr>
              <a:t>م</a:t>
            </a:r>
            <a:r>
              <a:rPr dirty="0" smtClean="0" sz="1400" spc="0">
                <a:latin typeface="Simplified Arabic"/>
                <a:cs typeface="Simplified Arabic"/>
              </a:rPr>
              <a:t>زأ</a:t>
            </a:r>
            <a:r>
              <a:rPr dirty="0" smtClean="0" sz="1400" spc="120">
                <a:latin typeface="Simplified Arabic"/>
                <a:cs typeface="Simplified Arabic"/>
              </a:rPr>
              <a:t> </a:t>
            </a:r>
            <a:r>
              <a:rPr dirty="0" smtClean="0" sz="1400" spc="-315">
                <a:latin typeface="Simplified Arabic"/>
                <a:cs typeface="Simplified Arabic"/>
              </a:rPr>
              <a:t>ش</a:t>
            </a:r>
            <a:r>
              <a:rPr dirty="0" smtClean="0" sz="1400" spc="-254">
                <a:latin typeface="Simplified Arabic"/>
                <a:cs typeface="Simplified Arabic"/>
              </a:rPr>
              <a:t>ي</a:t>
            </a:r>
            <a:r>
              <a:rPr dirty="0" smtClean="0" sz="1400" spc="-440">
                <a:latin typeface="Simplified Arabic"/>
                <a:cs typeface="Simplified Arabic"/>
              </a:rPr>
              <a:t>عت</a:t>
            </a:r>
            <a:r>
              <a:rPr dirty="0" smtClean="0" sz="1400" spc="-415">
                <a:latin typeface="Simplified Arabic"/>
                <a:cs typeface="Simplified Arabic"/>
              </a:rPr>
              <a:t>س</a:t>
            </a:r>
            <a:r>
              <a:rPr dirty="0" smtClean="0" sz="1400" spc="114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-105">
                <a:latin typeface="Simplified Arabic"/>
                <a:cs typeface="Simplified Arabic"/>
              </a:rPr>
              <a:t>ا</a:t>
            </a:r>
            <a:r>
              <a:rPr dirty="0" smtClean="0" sz="1400" spc="-365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12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-350">
                <a:latin typeface="Simplified Arabic"/>
                <a:cs typeface="Simplified Arabic"/>
              </a:rPr>
              <a:t>إف</a:t>
            </a:r>
            <a:r>
              <a:rPr dirty="0" smtClean="0" sz="1400" spc="125">
                <a:latin typeface="Simplified Arabic"/>
                <a:cs typeface="Simplified Arabic"/>
              </a:rPr>
              <a:t> </a:t>
            </a:r>
            <a:r>
              <a:rPr dirty="0" smtClean="0" sz="1400" spc="5">
                <a:latin typeface="Simplified Arabic"/>
                <a:cs typeface="Simplified Arabic"/>
              </a:rPr>
              <a:t>ك</a:t>
            </a:r>
            <a:r>
              <a:rPr dirty="0" smtClean="0" sz="1400" spc="-254">
                <a:latin typeface="Simplified Arabic"/>
                <a:cs typeface="Simplified Arabic"/>
              </a:rPr>
              <a:t>ل</a:t>
            </a:r>
            <a:r>
              <a:rPr dirty="0" smtClean="0" sz="1400" spc="-180">
                <a:latin typeface="Simplified Arabic"/>
                <a:cs typeface="Simplified Arabic"/>
              </a:rPr>
              <a:t>ذ</a:t>
            </a:r>
            <a:r>
              <a:rPr dirty="0" smtClean="0" sz="1400" spc="-295">
                <a:latin typeface="Simplified Arabic"/>
                <a:cs typeface="Simplified Arabic"/>
              </a:rPr>
              <a:t>ك</a:t>
            </a:r>
            <a:r>
              <a:rPr dirty="0" smtClean="0" sz="1400" spc="12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،</a:t>
            </a:r>
            <a:r>
              <a:rPr dirty="0" smtClean="0" sz="1400" spc="-10">
                <a:latin typeface="Simplified Arabic"/>
                <a:cs typeface="Simplified Arabic"/>
              </a:rPr>
              <a:t>ء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420">
                <a:latin typeface="Simplified Arabic"/>
                <a:cs typeface="Simplified Arabic"/>
              </a:rPr>
              <a:t>ل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120">
                <a:latin typeface="Simplified Arabic"/>
                <a:cs typeface="Simplified Arabic"/>
              </a:rPr>
              <a:t> 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290">
                <a:latin typeface="Simplified Arabic"/>
                <a:cs typeface="Simplified Arabic"/>
              </a:rPr>
              <a:t>ي</a:t>
            </a:r>
            <a:r>
              <a:rPr dirty="0" smtClean="0" sz="1400" spc="-195">
                <a:latin typeface="Simplified Arabic"/>
                <a:cs typeface="Simplified Arabic"/>
              </a:rPr>
              <a:t>كل</a:t>
            </a:r>
            <a:r>
              <a:rPr dirty="0" smtClean="0" sz="1400" spc="-85">
                <a:latin typeface="Simplified Arabic"/>
                <a:cs typeface="Simplified Arabic"/>
              </a:rPr>
              <a:t>ا</a:t>
            </a:r>
            <a:r>
              <a:rPr dirty="0" smtClean="0" sz="1400" spc="-484">
                <a:latin typeface="Simplified Arabic"/>
                <a:cs typeface="Simplified Arabic"/>
              </a:rPr>
              <a:t>هت</a:t>
            </a:r>
            <a:r>
              <a:rPr dirty="0" smtClean="0" sz="1400" spc="-165">
                <a:latin typeface="Simplified Arabic"/>
                <a:cs typeface="Simplified Arabic"/>
              </a:rPr>
              <a:t>سلاا</a:t>
            </a:r>
            <a:r>
              <a:rPr dirty="0" smtClean="0" sz="1400" spc="13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14">
                <a:latin typeface="Simplified Arabic"/>
                <a:cs typeface="Simplified Arabic"/>
              </a:rPr>
              <a:t>ملا</a:t>
            </a:r>
            <a:r>
              <a:rPr dirty="0" smtClean="0" sz="1400" spc="120">
                <a:latin typeface="Simplified Arabic"/>
                <a:cs typeface="Simplified Arabic"/>
              </a:rPr>
              <a:t> </a:t>
            </a:r>
            <a:r>
              <a:rPr dirty="0" smtClean="0" sz="1400" spc="-400">
                <a:latin typeface="Simplified Arabic"/>
                <a:cs typeface="Simplified Arabic"/>
              </a:rPr>
              <a:t>يف</a:t>
            </a:r>
            <a:r>
              <a:rPr dirty="0" smtClean="0" sz="1400" spc="12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15">
                <a:latin typeface="Simplified Arabic"/>
                <a:cs typeface="Simplified Arabic"/>
              </a:rPr>
              <a:t>اح</a:t>
            </a:r>
            <a:r>
              <a:rPr dirty="0" smtClean="0" sz="1400" spc="13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ص</a:t>
            </a:r>
            <a:r>
              <a:rPr dirty="0" smtClean="0" sz="1400" spc="-430">
                <a:latin typeface="Simplified Arabic"/>
                <a:cs typeface="Simplified Arabic"/>
              </a:rPr>
              <a:t>قن</a:t>
            </a:r>
            <a:r>
              <a:rPr dirty="0" smtClean="0" sz="1400" spc="135">
                <a:latin typeface="Simplified Arabic"/>
                <a:cs typeface="Simplified Arabic"/>
              </a:rPr>
              <a:t> </a:t>
            </a:r>
            <a:r>
              <a:rPr dirty="0" smtClean="0" sz="1400" spc="-165">
                <a:latin typeface="Simplified Arabic"/>
                <a:cs typeface="Simplified Arabic"/>
              </a:rPr>
              <a:t>ىلإ</a:t>
            </a:r>
            <a:r>
              <a:rPr dirty="0" smtClean="0" sz="1400" spc="125">
                <a:latin typeface="Simplified Arabic"/>
                <a:cs typeface="Simplified Arabic"/>
              </a:rPr>
              <a:t> </a:t>
            </a:r>
            <a:r>
              <a:rPr dirty="0" smtClean="0" sz="1400" spc="-190">
                <a:latin typeface="Simplified Arabic"/>
                <a:cs typeface="Simplified Arabic"/>
              </a:rPr>
              <a:t>ةفاضإ</a:t>
            </a:r>
            <a:r>
              <a:rPr dirty="0" smtClean="0" sz="1400" spc="12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0">
                <a:latin typeface="Simplified Arabic"/>
                <a:cs typeface="Simplified Arabic"/>
              </a:rPr>
              <a:t>ذ</a:t>
            </a:r>
            <a:r>
              <a:rPr dirty="0" smtClean="0" sz="1400" spc="-235">
                <a:latin typeface="Simplified Arabic"/>
                <a:cs typeface="Simplified Arabic"/>
              </a:rPr>
              <a:t>ه</a:t>
            </a:r>
            <a:r>
              <a:rPr dirty="0" smtClean="0" sz="1400" spc="-120">
                <a:latin typeface="Simplified Arabic"/>
                <a:cs typeface="Simplified Arabic"/>
              </a:rPr>
              <a:t> 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260">
                <a:latin typeface="Simplified Arabic"/>
                <a:cs typeface="Simplified Arabic"/>
              </a:rPr>
              <a:t>همي</a:t>
            </a:r>
            <a:r>
              <a:rPr dirty="0" smtClean="0" sz="1400" spc="60">
                <a:latin typeface="Simplified Arabic"/>
                <a:cs typeface="Simplified Arabic"/>
              </a:rPr>
              <a:t>م</a:t>
            </a:r>
            <a:r>
              <a:rPr dirty="0" smtClean="0" sz="1400" spc="-220">
                <a:latin typeface="Simplified Arabic"/>
                <a:cs typeface="Simplified Arabic"/>
              </a:rPr>
              <a:t>ع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185">
                <a:latin typeface="Simplified Arabic"/>
                <a:cs typeface="Simplified Arabic"/>
              </a:rPr>
              <a:t> </a:t>
            </a:r>
            <a:r>
              <a:rPr dirty="0" smtClean="0" sz="1400" spc="5">
                <a:latin typeface="Simplified Arabic"/>
                <a:cs typeface="Simplified Arabic"/>
              </a:rPr>
              <a:t>م</a:t>
            </a:r>
            <a:r>
              <a:rPr dirty="0" smtClean="0" sz="1400" spc="-655">
                <a:latin typeface="Simplified Arabic"/>
                <a:cs typeface="Simplified Arabic"/>
              </a:rPr>
              <a:t>ت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185">
                <a:latin typeface="Simplified Arabic"/>
                <a:cs typeface="Simplified Arabic"/>
              </a:rPr>
              <a:t> </a:t>
            </a:r>
            <a:r>
              <a:rPr dirty="0" smtClean="0" sz="1400" spc="5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أ</a:t>
            </a:r>
            <a:r>
              <a:rPr dirty="0" smtClean="0" sz="1400" spc="175">
                <a:latin typeface="Simplified Arabic"/>
                <a:cs typeface="Simplified Arabic"/>
              </a:rPr>
              <a:t> </a:t>
            </a:r>
            <a:r>
              <a:rPr dirty="0" smtClean="0" sz="1400" spc="-75">
                <a:latin typeface="Simplified Arabic"/>
                <a:cs typeface="Simplified Arabic"/>
              </a:rPr>
              <a:t>ى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-490">
                <a:latin typeface="Simplified Arabic"/>
                <a:cs typeface="Simplified Arabic"/>
              </a:rPr>
              <a:t>و</a:t>
            </a:r>
            <a:r>
              <a:rPr dirty="0" smtClean="0" baseline="-11904" sz="2100" spc="0">
                <a:latin typeface="Simplified Arabic"/>
                <a:cs typeface="Simplified Arabic"/>
              </a:rPr>
              <a:t>  </a:t>
            </a:r>
            <a:r>
              <a:rPr dirty="0" smtClean="0" baseline="-11904" sz="2100" spc="315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،</a:t>
            </a:r>
            <a:r>
              <a:rPr dirty="0" smtClean="0" sz="1400" spc="130">
                <a:latin typeface="Simplified Arabic"/>
                <a:cs typeface="Simplified Arabic"/>
              </a:rPr>
              <a:t>ة</a:t>
            </a:r>
            <a:r>
              <a:rPr dirty="0" smtClean="0" sz="1400" spc="70">
                <a:latin typeface="Simplified Arabic"/>
                <a:cs typeface="Simplified Arabic"/>
              </a:rPr>
              <a:t>م</a:t>
            </a:r>
            <a:r>
              <a:rPr dirty="0" smtClean="0" sz="1400" spc="-550">
                <a:latin typeface="Simplified Arabic"/>
                <a:cs typeface="Simplified Arabic"/>
              </a:rPr>
              <a:t>ي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450">
                <a:latin typeface="Simplified Arabic"/>
                <a:cs typeface="Simplified Arabic"/>
              </a:rPr>
              <a:t>ق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175">
                <a:latin typeface="Simplified Arabic"/>
                <a:cs typeface="Simplified Arabic"/>
              </a:rPr>
              <a:t> </a:t>
            </a:r>
            <a:r>
              <a:rPr dirty="0" smtClean="0" sz="1400" spc="130">
                <a:latin typeface="Simplified Arabic"/>
                <a:cs typeface="Simplified Arabic"/>
              </a:rPr>
              <a:t>ة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70">
                <a:latin typeface="Simplified Arabic"/>
                <a:cs typeface="Simplified Arabic"/>
              </a:rPr>
              <a:t>م</a:t>
            </a:r>
            <a:r>
              <a:rPr dirty="0" smtClean="0" sz="1400" spc="-220">
                <a:latin typeface="Simplified Arabic"/>
                <a:cs typeface="Simplified Arabic"/>
              </a:rPr>
              <a:t>ع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175">
                <a:latin typeface="Simplified Arabic"/>
                <a:cs typeface="Simplified Arabic"/>
              </a:rPr>
              <a:t> </a:t>
            </a:r>
            <a:r>
              <a:rPr dirty="0" smtClean="0" sz="1400" spc="-75">
                <a:latin typeface="Simplified Arabic"/>
                <a:cs typeface="Simplified Arabic"/>
              </a:rPr>
              <a:t>ى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إ</a:t>
            </a:r>
            <a:r>
              <a:rPr dirty="0" smtClean="0" sz="1400" spc="17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ة</a:t>
            </a:r>
            <a:r>
              <a:rPr dirty="0" smtClean="0" sz="1400" spc="-105">
                <a:latin typeface="Simplified Arabic"/>
                <a:cs typeface="Simplified Arabic"/>
              </a:rPr>
              <a:t>د</a:t>
            </a:r>
            <a:r>
              <a:rPr dirty="0" smtClean="0" sz="1400" spc="5">
                <a:latin typeface="Simplified Arabic"/>
                <a:cs typeface="Simplified Arabic"/>
              </a:rPr>
              <a:t>و</a:t>
            </a:r>
            <a:r>
              <a:rPr dirty="0" smtClean="0" sz="1400" spc="-220">
                <a:latin typeface="Simplified Arabic"/>
                <a:cs typeface="Simplified Arabic"/>
              </a:rPr>
              <a:t>ع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175">
                <a:latin typeface="Simplified Arabic"/>
                <a:cs typeface="Simplified Arabic"/>
              </a:rPr>
              <a:t> </a:t>
            </a:r>
            <a:r>
              <a:rPr dirty="0" smtClean="0" sz="1400" spc="5">
                <a:latin typeface="Simplified Arabic"/>
                <a:cs typeface="Simplified Arabic"/>
              </a:rPr>
              <a:t>ن</a:t>
            </a:r>
            <a:r>
              <a:rPr dirty="0" smtClean="0" sz="1400" spc="-550">
                <a:latin typeface="Simplified Arabic"/>
                <a:cs typeface="Simplified Arabic"/>
              </a:rPr>
              <a:t>ي</a:t>
            </a:r>
            <a:r>
              <a:rPr dirty="0" smtClean="0" sz="1400" spc="-50">
                <a:latin typeface="Simplified Arabic"/>
                <a:cs typeface="Simplified Arabic"/>
              </a:rPr>
              <a:t>ح</a:t>
            </a:r>
            <a:r>
              <a:rPr dirty="0" smtClean="0" sz="1400" spc="180">
                <a:latin typeface="Simplified Arabic"/>
                <a:cs typeface="Simplified Arabic"/>
              </a:rPr>
              <a:t> </a:t>
            </a:r>
            <a:r>
              <a:rPr dirty="0" smtClean="0" sz="1400" spc="-75">
                <a:latin typeface="Simplified Arabic"/>
                <a:cs typeface="Simplified Arabic"/>
              </a:rPr>
              <a:t>ى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إ</a:t>
            </a:r>
            <a:r>
              <a:rPr dirty="0" smtClean="0" sz="1400" spc="175">
                <a:latin typeface="Simplified Arabic"/>
                <a:cs typeface="Simplified Arabic"/>
              </a:rPr>
              <a:t> </a:t>
            </a:r>
            <a:r>
              <a:rPr dirty="0" smtClean="0" sz="1400" spc="-75">
                <a:latin typeface="Simplified Arabic"/>
                <a:cs typeface="Simplified Arabic"/>
              </a:rPr>
              <a:t>ي</a:t>
            </a:r>
            <a:r>
              <a:rPr dirty="0" smtClean="0" sz="1400" spc="-330">
                <a:latin typeface="Simplified Arabic"/>
                <a:cs typeface="Simplified Arabic"/>
              </a:rPr>
              <a:t>ج</a:t>
            </a:r>
            <a:r>
              <a:rPr dirty="0" smtClean="0" sz="1400" spc="-5">
                <a:latin typeface="Simplified Arabic"/>
                <a:cs typeface="Simplified Arabic"/>
              </a:rPr>
              <a:t>ر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55">
                <a:latin typeface="Simplified Arabic"/>
                <a:cs typeface="Simplified Arabic"/>
              </a:rPr>
              <a:t>خ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185">
                <a:latin typeface="Simplified Arabic"/>
                <a:cs typeface="Simplified Arabic"/>
              </a:rPr>
              <a:t> </a:t>
            </a:r>
            <a:r>
              <a:rPr dirty="0" smtClean="0" sz="1400" spc="-75">
                <a:latin typeface="Simplified Arabic"/>
                <a:cs typeface="Simplified Arabic"/>
              </a:rPr>
              <a:t>ي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-55">
                <a:latin typeface="Simplified Arabic"/>
                <a:cs typeface="Simplified Arabic"/>
              </a:rPr>
              <a:t>خ</a:t>
            </a:r>
            <a:r>
              <a:rPr dirty="0" smtClean="0" sz="1400" spc="-5">
                <a:latin typeface="Simplified Arabic"/>
                <a:cs typeface="Simplified Arabic"/>
              </a:rPr>
              <a:t>ا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175">
                <a:latin typeface="Simplified Arabic"/>
                <a:cs typeface="Simplified Arabic"/>
              </a:rPr>
              <a:t> </a:t>
            </a:r>
            <a:r>
              <a:rPr dirty="0" smtClean="0" sz="1400" spc="-310">
                <a:latin typeface="Simplified Arabic"/>
                <a:cs typeface="Simplified Arabic"/>
              </a:rPr>
              <a:t>ي</a:t>
            </a:r>
            <a:r>
              <a:rPr dirty="0" smtClean="0" sz="1400" spc="-5">
                <a:latin typeface="Simplified Arabic"/>
                <a:cs typeface="Simplified Arabic"/>
              </a:rPr>
              <a:t>ر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55">
                <a:latin typeface="Simplified Arabic"/>
                <a:cs typeface="Simplified Arabic"/>
              </a:rPr>
              <a:t>ج</a:t>
            </a:r>
            <a:r>
              <a:rPr dirty="0" smtClean="0" sz="1400" spc="-655">
                <a:latin typeface="Simplified Arabic"/>
                <a:cs typeface="Simplified Arabic"/>
              </a:rPr>
              <a:t>ت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175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ل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655">
                <a:latin typeface="Simplified Arabic"/>
                <a:cs typeface="Simplified Arabic"/>
              </a:rPr>
              <a:t>ب</a:t>
            </a:r>
            <a:r>
              <a:rPr dirty="0" smtClean="0" sz="1400" spc="-655">
                <a:latin typeface="Simplified Arabic"/>
                <a:cs typeface="Simplified Arabic"/>
              </a:rPr>
              <a:t>ت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م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3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ي</a:t>
            </a:r>
            <a:r>
              <a:rPr dirty="0" smtClean="0" sz="1400" spc="-10">
                <a:latin typeface="Simplified Arabic"/>
                <a:cs typeface="Simplified Arabic"/>
              </a:rPr>
              <a:t>ذ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2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ت</a:t>
            </a:r>
            <a:r>
              <a:rPr dirty="0" smtClean="0" sz="1400" spc="-540">
                <a:latin typeface="Simplified Arabic"/>
                <a:cs typeface="Simplified Arabic"/>
              </a:rPr>
              <a:t>ق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25">
                <a:latin typeface="Simplified Arabic"/>
                <a:cs typeface="Simplified Arabic"/>
              </a:rPr>
              <a:t> </a:t>
            </a:r>
            <a:r>
              <a:rPr dirty="0" smtClean="0" sz="1400" spc="-400">
                <a:latin typeface="Simplified Arabic"/>
                <a:cs typeface="Simplified Arabic"/>
              </a:rPr>
              <a:t>يف</a:t>
            </a:r>
            <a:r>
              <a:rPr dirty="0" smtClean="0" sz="1400" spc="30">
                <a:latin typeface="Simplified Arabic"/>
                <a:cs typeface="Simplified Arabic"/>
              </a:rPr>
              <a:t> </a:t>
            </a:r>
            <a:r>
              <a:rPr dirty="0" smtClean="0" sz="1400" spc="50">
                <a:latin typeface="Simplified Arabic"/>
                <a:cs typeface="Simplified Arabic"/>
              </a:rPr>
              <a:t>ام</a:t>
            </a:r>
            <a:r>
              <a:rPr dirty="0" smtClean="0" sz="1400" spc="-110">
                <a:latin typeface="Simplified Arabic"/>
                <a:cs typeface="Simplified Arabic"/>
              </a:rPr>
              <a:t>خ</a:t>
            </a:r>
            <a:r>
              <a:rPr dirty="0" smtClean="0" sz="1400" spc="-630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1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د</a:t>
            </a:r>
            <a:r>
              <a:rPr dirty="0" smtClean="0" sz="1400" spc="4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6</a:t>
            </a:r>
            <a:r>
              <a:rPr dirty="0" smtClean="0" sz="1400" spc="-10">
                <a:latin typeface="Simplified Arabic"/>
                <a:cs typeface="Simplified Arabic"/>
              </a:rPr>
              <a:t>1</a:t>
            </a:r>
            <a:r>
              <a:rPr dirty="0" smtClean="0" sz="1400" spc="-10">
                <a:latin typeface="Simplified Arabic"/>
                <a:cs typeface="Simplified Arabic"/>
              </a:rPr>
              <a:t>0</a:t>
            </a:r>
            <a:r>
              <a:rPr dirty="0" smtClean="0" sz="1400" spc="5">
                <a:latin typeface="Simplified Arabic"/>
                <a:cs typeface="Simplified Arabic"/>
              </a:rPr>
              <a:t>0</a:t>
            </a:r>
            <a:r>
              <a:rPr dirty="0" smtClean="0" sz="1400" spc="-10">
                <a:latin typeface="Simplified Arabic"/>
                <a:cs typeface="Simplified Arabic"/>
              </a:rPr>
              <a:t>-</a:t>
            </a:r>
            <a:r>
              <a:rPr dirty="0" smtClean="0" sz="1400" spc="0">
                <a:latin typeface="Simplified Arabic"/>
                <a:cs typeface="Simplified Arabic"/>
              </a:rPr>
              <a:t>6</a:t>
            </a:r>
            <a:r>
              <a:rPr dirty="0" smtClean="0" sz="1400" spc="-10">
                <a:latin typeface="Simplified Arabic"/>
                <a:cs typeface="Simplified Arabic"/>
              </a:rPr>
              <a:t>0</a:t>
            </a:r>
            <a:r>
              <a:rPr dirty="0" smtClean="0" sz="1400" spc="-10">
                <a:latin typeface="Simplified Arabic"/>
                <a:cs typeface="Simplified Arabic"/>
              </a:rPr>
              <a:t>0</a:t>
            </a:r>
            <a:r>
              <a:rPr dirty="0" smtClean="0" sz="1400" spc="0">
                <a:latin typeface="Simplified Arabic"/>
                <a:cs typeface="Simplified Arabic"/>
              </a:rPr>
              <a:t>0</a:t>
            </a:r>
            <a:r>
              <a:rPr dirty="0" smtClean="0" sz="1400" spc="3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2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50">
                <a:latin typeface="Simplified Arabic"/>
                <a:cs typeface="Simplified Arabic"/>
              </a:rPr>
              <a:t>ح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25">
                <a:latin typeface="Simplified Arabic"/>
                <a:cs typeface="Simplified Arabic"/>
              </a:rPr>
              <a:t> </a:t>
            </a:r>
            <a:r>
              <a:rPr dirty="0" smtClean="0" sz="1400" spc="-130">
                <a:latin typeface="Simplified Arabic"/>
                <a:cs typeface="Simplified Arabic"/>
              </a:rPr>
              <a:t>و</a:t>
            </a:r>
            <a:r>
              <a:rPr dirty="0" smtClean="0" sz="1400" spc="-135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25">
                <a:latin typeface="Simplified Arabic"/>
                <a:cs typeface="Simplified Arabic"/>
              </a:rPr>
              <a:t> </a:t>
            </a:r>
            <a:r>
              <a:rPr dirty="0" smtClean="0" sz="1400" spc="-210">
                <a:latin typeface="Simplified Arabic"/>
                <a:cs typeface="Simplified Arabic"/>
              </a:rPr>
              <a:t>رعس</a:t>
            </a:r>
            <a:r>
              <a:rPr dirty="0" smtClean="0" sz="1400" spc="25">
                <a:latin typeface="Simplified Arabic"/>
                <a:cs typeface="Simplified Arabic"/>
              </a:rPr>
              <a:t> </a:t>
            </a:r>
            <a:r>
              <a:rPr dirty="0" smtClean="0" sz="1400" spc="-300">
                <a:latin typeface="Simplified Arabic"/>
                <a:cs typeface="Simplified Arabic"/>
              </a:rPr>
              <a:t>ح</a:t>
            </a:r>
            <a:r>
              <a:rPr dirty="0" smtClean="0" sz="1400" spc="-60">
                <a:latin typeface="Simplified Arabic"/>
                <a:cs typeface="Simplified Arabic"/>
              </a:rPr>
              <a:t>و</a:t>
            </a:r>
            <a:r>
              <a:rPr dirty="0" smtClean="0" sz="1400" spc="-630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10">
                <a:latin typeface="Simplified Arabic"/>
                <a:cs typeface="Simplified Arabic"/>
              </a:rPr>
              <a:t> </a:t>
            </a:r>
            <a:r>
              <a:rPr dirty="0" smtClean="0" sz="1400" spc="-610">
                <a:latin typeface="Simplified Arabic"/>
                <a:cs typeface="Simplified Arabic"/>
              </a:rPr>
              <a:t>تي</a:t>
            </a:r>
            <a:r>
              <a:rPr dirty="0" smtClean="0" sz="1400" spc="-520">
                <a:latin typeface="Simplified Arabic"/>
                <a:cs typeface="Simplified Arabic"/>
              </a:rPr>
              <a:t>س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35">
                <a:latin typeface="Simplified Arabic"/>
                <a:cs typeface="Simplified Arabic"/>
              </a:rPr>
              <a:t> </a:t>
            </a:r>
            <a:r>
              <a:rPr dirty="0" smtClean="0" sz="1400" spc="10">
                <a:latin typeface="Simplified Arabic"/>
                <a:cs typeface="Simplified Arabic"/>
              </a:rPr>
              <a:t>،ا</a:t>
            </a:r>
            <a:r>
              <a:rPr dirty="0" smtClean="0" sz="1400" spc="-585">
                <a:latin typeface="Simplified Arabic"/>
                <a:cs typeface="Simplified Arabic"/>
              </a:rPr>
              <a:t>ه</a:t>
            </a:r>
            <a:r>
              <a:rPr dirty="0" smtClean="0" sz="1400" spc="-65">
                <a:latin typeface="Simplified Arabic"/>
                <a:cs typeface="Simplified Arabic"/>
              </a:rPr>
              <a:t>ر</a:t>
            </a:r>
            <a:r>
              <a:rPr dirty="0" smtClean="0" sz="1400" spc="-625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14">
                <a:latin typeface="Simplified Arabic"/>
                <a:cs typeface="Simplified Arabic"/>
              </a:rPr>
              <a:t> </a:t>
            </a:r>
            <a:r>
              <a:rPr dirty="0" smtClean="0" sz="1400" spc="-555">
                <a:latin typeface="Simplified Arabic"/>
                <a:cs typeface="Simplified Arabic"/>
              </a:rPr>
              <a:t>قت</a:t>
            </a:r>
            <a:r>
              <a:rPr dirty="0" smtClean="0" sz="1400" spc="-430">
                <a:latin typeface="Simplified Arabic"/>
                <a:cs typeface="Simplified Arabic"/>
              </a:rPr>
              <a:t>س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35">
                <a:latin typeface="Simplified Arabic"/>
                <a:cs typeface="Simplified Arabic"/>
              </a:rPr>
              <a:t> 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590">
                <a:latin typeface="Simplified Arabic"/>
                <a:cs typeface="Simplified Arabic"/>
              </a:rPr>
              <a:t>ه</a:t>
            </a:r>
            <a:r>
              <a:rPr dirty="0" smtClean="0" sz="1400" spc="-380">
                <a:latin typeface="Simplified Arabic"/>
                <a:cs typeface="Simplified Arabic"/>
              </a:rPr>
              <a:t>ري</a:t>
            </a:r>
            <a:r>
              <a:rPr dirty="0" smtClean="0" sz="1400" spc="-635">
                <a:latin typeface="Simplified Arabic"/>
                <a:cs typeface="Simplified Arabic"/>
              </a:rPr>
              <a:t>ف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765">
                <a:latin typeface="Simplified Arabic"/>
                <a:cs typeface="Simplified Arabic"/>
              </a:rPr>
              <a:t>ت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790">
                <a:latin typeface="Simplified Arabic"/>
                <a:cs typeface="Simplified Arabic"/>
              </a:rPr>
              <a:t>ي</a:t>
            </a:r>
            <a:r>
              <a:rPr dirty="0" smtClean="0" sz="1400" spc="-15">
                <a:latin typeface="Simplified Arabic"/>
                <a:cs typeface="Simplified Arabic"/>
              </a:rPr>
              <a:t>ر</a:t>
            </a:r>
            <a:r>
              <a:rPr dirty="0" smtClean="0" sz="1400" spc="-105">
                <a:latin typeface="Simplified Arabic"/>
                <a:cs typeface="Simplified Arabic"/>
              </a:rPr>
              <a:t>ا</a:t>
            </a:r>
            <a:r>
              <a:rPr dirty="0" smtClean="0" sz="1400" spc="-260">
                <a:latin typeface="Simplified Arabic"/>
                <a:cs typeface="Simplified Arabic"/>
              </a:rPr>
              <a:t>ن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280">
                <a:latin typeface="Simplified Arabic"/>
                <a:cs typeface="Simplified Arabic"/>
              </a:rPr>
              <a:t>سلا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0">
                <a:latin typeface="Simplified Arabic"/>
                <a:cs typeface="Simplified Arabic"/>
              </a:rPr>
              <a:t>ذ</a:t>
            </a:r>
            <a:r>
              <a:rPr dirty="0" smtClean="0" sz="1400" spc="-235">
                <a:latin typeface="Simplified Arabic"/>
                <a:cs typeface="Simplified Arabic"/>
              </a:rPr>
              <a:t>ه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15">
                <a:latin typeface="Simplified Arabic"/>
                <a:cs typeface="Simplified Arabic"/>
              </a:rPr>
              <a:t>إ</a:t>
            </a:r>
            <a:r>
              <a:rPr dirty="0" smtClean="0" sz="1400" spc="-730">
                <a:latin typeface="Simplified Arabic"/>
                <a:cs typeface="Simplified Arabic"/>
              </a:rPr>
              <a:t>ف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ت</a:t>
            </a:r>
            <a:r>
              <a:rPr dirty="0" smtClean="0" sz="1400" spc="-130">
                <a:latin typeface="Simplified Arabic"/>
                <a:cs typeface="Simplified Arabic"/>
              </a:rPr>
              <a:t>ا</a:t>
            </a:r>
            <a:r>
              <a:rPr dirty="0" smtClean="0" sz="1400" spc="-390">
                <a:latin typeface="Simplified Arabic"/>
                <a:cs typeface="Simplified Arabic"/>
              </a:rPr>
              <a:t>ي</a:t>
            </a:r>
            <a:r>
              <a:rPr dirty="0" smtClean="0" sz="1400" spc="-565">
                <a:latin typeface="Simplified Arabic"/>
                <a:cs typeface="Simplified Arabic"/>
              </a:rPr>
              <a:t>ئ</a:t>
            </a:r>
            <a:r>
              <a:rPr dirty="0" smtClean="0" sz="1400" spc="-55">
                <a:latin typeface="Simplified Arabic"/>
                <a:cs typeface="Simplified Arabic"/>
              </a:rPr>
              <a:t>ا</a:t>
            </a:r>
            <a:r>
              <a:rPr dirty="0" smtClean="0" sz="1400" spc="-290">
                <a:latin typeface="Simplified Arabic"/>
                <a:cs typeface="Simplified Arabic"/>
              </a:rPr>
              <a:t>ص</a:t>
            </a:r>
            <a:r>
              <a:rPr dirty="0" smtClean="0" sz="1400" spc="-75">
                <a:latin typeface="Simplified Arabic"/>
                <a:cs typeface="Simplified Arabic"/>
              </a:rPr>
              <a:t>حلإا</a:t>
            </a:r>
            <a:r>
              <a:rPr dirty="0" smtClean="0" sz="1400" spc="-2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ب</a:t>
            </a:r>
            <a:r>
              <a:rPr dirty="0" smtClean="0" sz="1400" spc="-415">
                <a:latin typeface="Simplified Arabic"/>
                <a:cs typeface="Simplified Arabic"/>
              </a:rPr>
              <a:t>س</a:t>
            </a:r>
            <a:r>
              <a:rPr dirty="0" smtClean="0" sz="1400" spc="-220">
                <a:latin typeface="Simplified Arabic"/>
                <a:cs typeface="Simplified Arabic"/>
              </a:rPr>
              <a:t>ح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35">
                <a:latin typeface="Simplified Arabic"/>
                <a:cs typeface="Simplified Arabic"/>
              </a:rPr>
              <a:t>،ام</a:t>
            </a:r>
            <a:r>
              <a:rPr dirty="0" smtClean="0" sz="1400" spc="-114">
                <a:latin typeface="Simplified Arabic"/>
                <a:cs typeface="Simplified Arabic"/>
              </a:rPr>
              <a:t>خ</a:t>
            </a:r>
            <a:r>
              <a:rPr dirty="0" smtClean="0" sz="1400" spc="-625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14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د</a:t>
            </a:r>
            <a:r>
              <a:rPr dirty="0" smtClean="0" sz="1400" spc="-15">
                <a:latin typeface="Simplified Arabic"/>
                <a:cs typeface="Simplified Arabic"/>
              </a:rPr>
              <a:t> </a:t>
            </a:r>
            <a:r>
              <a:rPr dirty="0" smtClean="0" sz="1400" spc="280">
                <a:latin typeface="Simplified Arabic"/>
                <a:cs typeface="Simplified Arabic"/>
              </a:rPr>
              <a:t>.</a:t>
            </a:r>
            <a:r>
              <a:rPr dirty="0" smtClean="0" sz="1400" spc="0">
                <a:latin typeface="Simplified Arabic"/>
                <a:cs typeface="Simplified Arabic"/>
              </a:rPr>
              <a:t>10</a:t>
            </a:r>
            <a:r>
              <a:rPr dirty="0" smtClean="0" sz="1400" spc="-3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ب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-130">
                <a:latin typeface="Simplified Arabic"/>
                <a:cs typeface="Simplified Arabic"/>
              </a:rPr>
              <a:t>و</a:t>
            </a:r>
            <a:r>
              <a:rPr dirty="0" smtClean="0" sz="1400" spc="-150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120">
                <a:latin typeface="Simplified Arabic"/>
                <a:cs typeface="Simplified Arabic"/>
              </a:rPr>
              <a:t>ة</a:t>
            </a:r>
            <a:r>
              <a:rPr dirty="0" smtClean="0" sz="1400" spc="-295">
                <a:latin typeface="Simplified Arabic"/>
                <a:cs typeface="Simplified Arabic"/>
              </a:rPr>
              <a:t>قط</a:t>
            </a:r>
            <a:r>
              <a:rPr dirty="0" smtClean="0" sz="1400" spc="-26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-2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ن</a:t>
            </a:r>
            <a:r>
              <a:rPr dirty="0" smtClean="0" sz="1400" spc="-105">
                <a:latin typeface="Simplified Arabic"/>
                <a:cs typeface="Simplified Arabic"/>
              </a:rPr>
              <a:t>ا</a:t>
            </a:r>
            <a:r>
              <a:rPr dirty="0" smtClean="0" sz="1400" spc="-365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ت</a:t>
            </a:r>
            <a:r>
              <a:rPr dirty="0" smtClean="0" sz="1400" spc="-160">
                <a:latin typeface="Simplified Arabic"/>
                <a:cs typeface="Simplified Arabic"/>
              </a:rPr>
              <a:t>لخد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50">
                <a:latin typeface="Simplified Arabic"/>
                <a:cs typeface="Simplified Arabic"/>
              </a:rPr>
              <a:t>ح</a:t>
            </a:r>
            <a:r>
              <a:rPr dirty="0" smtClean="0" sz="1400" spc="-15">
                <a:latin typeface="Simplified Arabic"/>
                <a:cs typeface="Simplified Arabic"/>
              </a:rPr>
              <a:t> </a:t>
            </a:r>
            <a:r>
              <a:rPr dirty="0" smtClean="0" sz="1400" spc="-340">
                <a:latin typeface="Simplified Arabic"/>
                <a:cs typeface="Simplified Arabic"/>
              </a:rPr>
              <a:t>ه</a:t>
            </a:r>
            <a:r>
              <a:rPr dirty="0" smtClean="0" sz="1400" spc="-975">
                <a:latin typeface="Simplified Arabic"/>
                <a:cs typeface="Simplified Arabic"/>
              </a:rPr>
              <a:t>ف</a:t>
            </a:r>
            <a:r>
              <a:rPr dirty="0" smtClean="0" sz="1400" spc="-180">
                <a:latin typeface="Simplified Arabic"/>
                <a:cs typeface="Simplified Arabic"/>
              </a:rPr>
              <a:t>رص</a:t>
            </a:r>
            <a:endParaRPr sz="1400">
              <a:latin typeface="Simplified Arabic"/>
              <a:cs typeface="Simplified Arabic"/>
            </a:endParaRPr>
          </a:p>
          <a:p>
            <a:pPr>
              <a:lnSpc>
                <a:spcPts val="800"/>
              </a:lnSpc>
              <a:spcBef>
                <a:spcPts val="19"/>
              </a:spcBef>
            </a:pPr>
            <a:endParaRPr sz="800"/>
          </a:p>
          <a:p>
            <a:pPr algn="r" marR="13335">
              <a:lnSpc>
                <a:spcPct val="100000"/>
              </a:lnSpc>
            </a:pPr>
            <a:r>
              <a:rPr dirty="0" smtClean="0" sz="1400" spc="-265">
                <a:latin typeface="Simplified Arabic"/>
                <a:cs typeface="Simplified Arabic"/>
              </a:rPr>
              <a:t>3ن</a:t>
            </a:r>
            <a:r>
              <a:rPr dirty="0" smtClean="0" sz="1400" spc="-335">
                <a:latin typeface="Simplified Arabic"/>
                <a:cs typeface="Simplified Arabic"/>
              </a:rPr>
              <a:t>ي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409">
                <a:latin typeface="Simplified Arabic"/>
                <a:cs typeface="Simplified Arabic"/>
              </a:rPr>
              <a:t>ن</a:t>
            </a:r>
            <a:r>
              <a:rPr dirty="0" smtClean="0" sz="1400" spc="-105">
                <a:latin typeface="Simplified Arabic"/>
                <a:cs typeface="Simplified Arabic"/>
              </a:rPr>
              <a:t>ا</a:t>
            </a:r>
            <a:r>
              <a:rPr dirty="0" smtClean="0" sz="1400" spc="-365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%</a:t>
            </a:r>
            <a:r>
              <a:rPr dirty="0" smtClean="0" sz="1400" spc="-10">
                <a:latin typeface="Simplified Arabic"/>
                <a:cs typeface="Simplified Arabic"/>
              </a:rPr>
              <a:t>2</a:t>
            </a:r>
            <a:r>
              <a:rPr dirty="0" smtClean="0" sz="1400" spc="0">
                <a:latin typeface="Simplified Arabic"/>
                <a:cs typeface="Simplified Arabic"/>
              </a:rPr>
              <a:t>0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-305">
                <a:latin typeface="Simplified Arabic"/>
                <a:cs typeface="Simplified Arabic"/>
              </a:rPr>
              <a:t>ه</a:t>
            </a:r>
            <a:r>
              <a:rPr dirty="0" smtClean="0" sz="1400" spc="-175">
                <a:latin typeface="Simplified Arabic"/>
                <a:cs typeface="Simplified Arabic"/>
              </a:rPr>
              <a:t>ذ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-65">
                <a:latin typeface="Simplified Arabic"/>
                <a:cs typeface="Simplified Arabic"/>
              </a:rPr>
              <a:t>ح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-120">
                <a:latin typeface="Simplified Arabic"/>
                <a:cs typeface="Simplified Arabic"/>
              </a:rPr>
              <a:t>لا</a:t>
            </a:r>
            <a:endParaRPr sz="1400">
              <a:latin typeface="Simplified Arabic"/>
              <a:cs typeface="Simplified Arabic"/>
            </a:endParaRPr>
          </a:p>
          <a:p>
            <a:pPr>
              <a:lnSpc>
                <a:spcPts val="600"/>
              </a:lnSpc>
              <a:spcBef>
                <a:spcPts val="31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 algn="r" marR="13335">
              <a:lnSpc>
                <a:spcPct val="100000"/>
              </a:lnSpc>
            </a:pPr>
            <a:r>
              <a:rPr dirty="0" smtClean="0" sz="1400" spc="-15">
                <a:latin typeface="Simplified Arabic"/>
                <a:cs typeface="Simplified Arabic"/>
              </a:rPr>
              <a:t>ر</a:t>
            </a:r>
            <a:r>
              <a:rPr dirty="0" smtClean="0" sz="1400" spc="-130">
                <a:latin typeface="Simplified Arabic"/>
                <a:cs typeface="Simplified Arabic"/>
              </a:rPr>
              <a:t>ا</a:t>
            </a:r>
            <a:r>
              <a:rPr dirty="0" smtClean="0" sz="1400" spc="-390">
                <a:latin typeface="Simplified Arabic"/>
                <a:cs typeface="Simplified Arabic"/>
              </a:rPr>
              <a:t>ي</a:t>
            </a:r>
            <a:r>
              <a:rPr dirty="0" smtClean="0" sz="1400" spc="-65">
                <a:latin typeface="Simplified Arabic"/>
                <a:cs typeface="Simplified Arabic"/>
              </a:rPr>
              <a:t>خ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0">
                <a:latin typeface="Simplified Arabic"/>
                <a:cs typeface="Simplified Arabic"/>
              </a:rPr>
              <a:t>ذ</a:t>
            </a:r>
            <a:r>
              <a:rPr dirty="0" smtClean="0" sz="1400" spc="-235">
                <a:latin typeface="Simplified Arabic"/>
                <a:cs typeface="Simplified Arabic"/>
              </a:rPr>
              <a:t>ه</a:t>
            </a:r>
            <a:r>
              <a:rPr dirty="0" smtClean="0" sz="1400" spc="1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-35">
                <a:latin typeface="Simplified Arabic"/>
                <a:cs typeface="Simplified Arabic"/>
              </a:rPr>
              <a:t>ع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ث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155">
                <a:latin typeface="Simplified Arabic"/>
                <a:cs typeface="Simplified Arabic"/>
              </a:rPr>
              <a:t>حلا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-380">
                <a:latin typeface="Simplified Arabic"/>
                <a:cs typeface="Simplified Arabic"/>
              </a:rPr>
              <a:t>لب</a:t>
            </a:r>
            <a:r>
              <a:rPr dirty="0" smtClean="0" sz="1400" spc="-459">
                <a:latin typeface="Simplified Arabic"/>
                <a:cs typeface="Simplified Arabic"/>
              </a:rPr>
              <a:t>ق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،</a:t>
            </a:r>
            <a:r>
              <a:rPr dirty="0" smtClean="0" sz="1400" spc="130">
                <a:latin typeface="Simplified Arabic"/>
                <a:cs typeface="Simplified Arabic"/>
              </a:rPr>
              <a:t>ة</a:t>
            </a:r>
            <a:r>
              <a:rPr dirty="0" smtClean="0" sz="1400" spc="-165">
                <a:latin typeface="Simplified Arabic"/>
                <a:cs typeface="Simplified Arabic"/>
              </a:rPr>
              <a:t>م</a:t>
            </a:r>
            <a:r>
              <a:rPr dirty="0" smtClean="0" sz="1400" spc="-60">
                <a:latin typeface="Simplified Arabic"/>
                <a:cs typeface="Simplified Arabic"/>
              </a:rPr>
              <a:t>زلأا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10">
                <a:latin typeface="Simplified Arabic"/>
                <a:cs typeface="Simplified Arabic"/>
              </a:rPr>
              <a:t>ل</a:t>
            </a:r>
            <a:r>
              <a:rPr dirty="0" smtClean="0" sz="1400" spc="-235">
                <a:latin typeface="Simplified Arabic"/>
                <a:cs typeface="Simplified Arabic"/>
              </a:rPr>
              <a:t>حل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200">
                <a:latin typeface="Simplified Arabic"/>
                <a:cs typeface="Simplified Arabic"/>
              </a:rPr>
              <a:t>هجلا</a:t>
            </a:r>
            <a:r>
              <a:rPr dirty="0" smtClean="0" sz="1400" spc="-200">
                <a:latin typeface="Simplified Arabic"/>
                <a:cs typeface="Simplified Arabic"/>
              </a:rPr>
              <a:t> 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790">
                <a:latin typeface="Simplified Arabic"/>
                <a:cs typeface="Simplified Arabic"/>
              </a:rPr>
              <a:t>ي</a:t>
            </a:r>
            <a:r>
              <a:rPr dirty="0" smtClean="0" sz="1400" spc="40">
                <a:latin typeface="Simplified Arabic"/>
                <a:cs typeface="Simplified Arabic"/>
              </a:rPr>
              <a:t>زم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ل</a:t>
            </a:r>
            <a:r>
              <a:rPr dirty="0" smtClean="0" sz="1400" spc="-10">
                <a:latin typeface="Simplified Arabic"/>
                <a:cs typeface="Simplified Arabic"/>
              </a:rPr>
              <a:t>ذ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15">
                <a:latin typeface="Simplified Arabic"/>
                <a:cs typeface="Simplified Arabic"/>
              </a:rPr>
              <a:t> </a:t>
            </a:r>
            <a:r>
              <a:rPr dirty="0" smtClean="0" sz="1400" spc="-150">
                <a:latin typeface="Simplified Arabic"/>
                <a:cs typeface="Simplified Arabic"/>
              </a:rPr>
              <a:t>ع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-130">
                <a:latin typeface="Simplified Arabic"/>
                <a:cs typeface="Simplified Arabic"/>
              </a:rPr>
              <a:t>و</a:t>
            </a:r>
            <a:r>
              <a:rPr dirty="0" smtClean="0" sz="1400" spc="-150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120">
                <a:latin typeface="Simplified Arabic"/>
                <a:cs typeface="Simplified Arabic"/>
              </a:rPr>
              <a:t>ة</a:t>
            </a:r>
            <a:r>
              <a:rPr dirty="0" smtClean="0" sz="1400" spc="-295">
                <a:latin typeface="Simplified Arabic"/>
                <a:cs typeface="Simplified Arabic"/>
              </a:rPr>
              <a:t>قط</a:t>
            </a:r>
            <a:r>
              <a:rPr dirty="0" smtClean="0" sz="1400" spc="-275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-400">
                <a:latin typeface="Simplified Arabic"/>
                <a:cs typeface="Simplified Arabic"/>
              </a:rPr>
              <a:t>يف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225">
                <a:latin typeface="Simplified Arabic"/>
                <a:cs typeface="Simplified Arabic"/>
              </a:rPr>
              <a:t>ءاق</a:t>
            </a:r>
            <a:r>
              <a:rPr dirty="0" smtClean="0" sz="1400" spc="-395">
                <a:latin typeface="Simplified Arabic"/>
                <a:cs typeface="Simplified Arabic"/>
              </a:rPr>
              <a:t>ب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20">
                <a:latin typeface="Simplified Arabic"/>
                <a:cs typeface="Simplified Arabic"/>
              </a:rPr>
              <a:t>:</a:t>
            </a:r>
            <a:r>
              <a:rPr dirty="0" smtClean="0" sz="1400" spc="15" b="1">
                <a:latin typeface="Simplified Arabic"/>
                <a:cs typeface="Simplified Arabic"/>
              </a:rPr>
              <a:t>ا</a:t>
            </a:r>
            <a:r>
              <a:rPr dirty="0" smtClean="0" sz="1400" spc="-500" b="1">
                <a:latin typeface="Simplified Arabic"/>
                <a:cs typeface="Simplified Arabic"/>
              </a:rPr>
              <a:t>ي</a:t>
            </a:r>
            <a:r>
              <a:rPr dirty="0" smtClean="0" sz="1400" spc="-415" b="1">
                <a:latin typeface="Simplified Arabic"/>
                <a:cs typeface="Simplified Arabic"/>
              </a:rPr>
              <a:t>ن</a:t>
            </a:r>
            <a:r>
              <a:rPr dirty="0" smtClean="0" sz="1400" spc="15" b="1">
                <a:latin typeface="Simplified Arabic"/>
                <a:cs typeface="Simplified Arabic"/>
              </a:rPr>
              <a:t>ا</a:t>
            </a:r>
            <a:r>
              <a:rPr dirty="0" smtClean="0" sz="1400" spc="-540" b="1">
                <a:latin typeface="Simplified Arabic"/>
                <a:cs typeface="Simplified Arabic"/>
              </a:rPr>
              <a:t>ث</a:t>
            </a:r>
            <a:endParaRPr sz="1400">
              <a:latin typeface="Simplified Arabic"/>
              <a:cs typeface="Simplified Arabic"/>
            </a:endParaRPr>
          </a:p>
          <a:p>
            <a:pPr>
              <a:lnSpc>
                <a:spcPts val="800"/>
              </a:lnSpc>
              <a:spcBef>
                <a:spcPts val="16"/>
              </a:spcBef>
            </a:pPr>
            <a:endParaRPr sz="800"/>
          </a:p>
          <a:p>
            <a:pPr algn="r" marR="13970">
              <a:lnSpc>
                <a:spcPct val="100000"/>
              </a:lnSpc>
            </a:pPr>
            <a:r>
              <a:rPr dirty="0" smtClean="0" sz="1400" spc="-20" b="1">
                <a:latin typeface="Simplified Arabic"/>
                <a:cs typeface="Simplified Arabic"/>
              </a:rPr>
              <a:t>:</a:t>
            </a:r>
            <a:r>
              <a:rPr dirty="0" smtClean="0" sz="1400" spc="-100" b="1">
                <a:latin typeface="Simplified Arabic"/>
                <a:cs typeface="Simplified Arabic"/>
              </a:rPr>
              <a:t>ي</a:t>
            </a:r>
            <a:r>
              <a:rPr dirty="0" smtClean="0" sz="1400" spc="-310" b="1">
                <a:latin typeface="Simplified Arabic"/>
                <a:cs typeface="Simplified Arabic"/>
              </a:rPr>
              <a:t>ل</a:t>
            </a:r>
            <a:r>
              <a:rPr dirty="0" smtClean="0" sz="1400" spc="-525" b="1">
                <a:latin typeface="Simplified Arabic"/>
                <a:cs typeface="Simplified Arabic"/>
              </a:rPr>
              <a:t>ي</a:t>
            </a:r>
            <a:r>
              <a:rPr dirty="0" smtClean="0" sz="1400" spc="-525" b="1">
                <a:latin typeface="Simplified Arabic"/>
                <a:cs typeface="Simplified Arabic"/>
              </a:rPr>
              <a:t> </a:t>
            </a:r>
            <a:r>
              <a:rPr dirty="0" smtClean="0" sz="1400" spc="45" b="1">
                <a:latin typeface="Simplified Arabic"/>
                <a:cs typeface="Simplified Arabic"/>
              </a:rPr>
              <a:t>ام</a:t>
            </a:r>
            <a:r>
              <a:rPr dirty="0" smtClean="0" sz="1400" spc="45" b="1">
                <a:latin typeface="Simplified Arabic"/>
                <a:cs typeface="Simplified Arabic"/>
              </a:rPr>
              <a:t> </a:t>
            </a:r>
            <a:r>
              <a:rPr dirty="0" smtClean="0" sz="1400" spc="-254" b="1">
                <a:latin typeface="Simplified Arabic"/>
                <a:cs typeface="Simplified Arabic"/>
              </a:rPr>
              <a:t>ى</a:t>
            </a:r>
            <a:r>
              <a:rPr dirty="0" smtClean="0" sz="1400" spc="-190" b="1">
                <a:latin typeface="Simplified Arabic"/>
                <a:cs typeface="Simplified Arabic"/>
              </a:rPr>
              <a:t>ل</a:t>
            </a:r>
            <a:r>
              <a:rPr dirty="0" smtClean="0" sz="1400" spc="0" b="1">
                <a:latin typeface="Simplified Arabic"/>
                <a:cs typeface="Simplified Arabic"/>
              </a:rPr>
              <a:t>ع</a:t>
            </a:r>
            <a:r>
              <a:rPr dirty="0" smtClean="0" sz="1400" spc="-5" b="1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310">
                <a:latin typeface="Simplified Arabic"/>
                <a:cs typeface="Simplified Arabic"/>
              </a:rPr>
              <a:t>ك</a:t>
            </a:r>
            <a:r>
              <a:rPr dirty="0" smtClean="0" sz="1400" spc="-145">
                <a:latin typeface="Simplified Arabic"/>
                <a:cs typeface="Simplified Arabic"/>
              </a:rPr>
              <a:t>أ</a:t>
            </a:r>
            <a:r>
              <a:rPr dirty="0" smtClean="0" sz="1400" spc="-484">
                <a:latin typeface="Simplified Arabic"/>
                <a:cs typeface="Simplified Arabic"/>
              </a:rPr>
              <a:t>ت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م</a:t>
            </a:r>
            <a:r>
              <a:rPr dirty="0" smtClean="0" sz="1400" spc="-325">
                <a:latin typeface="Simplified Arabic"/>
                <a:cs typeface="Simplified Arabic"/>
              </a:rPr>
              <a:t>ه</a:t>
            </a:r>
            <a:r>
              <a:rPr dirty="0" smtClean="0" sz="1400" spc="-114">
                <a:latin typeface="Simplified Arabic"/>
                <a:cs typeface="Simplified Arabic"/>
              </a:rPr>
              <a:t>ملا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75">
                <a:latin typeface="Simplified Arabic"/>
                <a:cs typeface="Simplified Arabic"/>
              </a:rPr>
              <a:t> </a:t>
            </a:r>
            <a:r>
              <a:rPr dirty="0" smtClean="0" sz="1400" spc="-370">
                <a:latin typeface="Simplified Arabic"/>
                <a:cs typeface="Simplified Arabic"/>
              </a:rPr>
              <a:t>هن</a:t>
            </a:r>
            <a:r>
              <a:rPr dirty="0" smtClean="0" sz="1400" spc="-350">
                <a:latin typeface="Simplified Arabic"/>
                <a:cs typeface="Simplified Arabic"/>
              </a:rPr>
              <a:t>إف</a:t>
            </a:r>
            <a:endParaRPr sz="1400">
              <a:latin typeface="Simplified Arabic"/>
              <a:cs typeface="Simplified Arabic"/>
            </a:endParaRPr>
          </a:p>
          <a:p>
            <a:pPr>
              <a:lnSpc>
                <a:spcPts val="800"/>
              </a:lnSpc>
              <a:spcBef>
                <a:spcPts val="15"/>
              </a:spcBef>
            </a:pPr>
            <a:endParaRPr sz="800"/>
          </a:p>
          <a:p>
            <a:pPr marL="121920" marR="15875" indent="-109855">
              <a:lnSpc>
                <a:spcPct val="149300"/>
              </a:lnSpc>
            </a:pPr>
            <a:r>
              <a:rPr dirty="0" smtClean="0" sz="1400" spc="-10">
                <a:latin typeface="Simplified Arabic"/>
                <a:cs typeface="Simplified Arabic"/>
              </a:rPr>
              <a:t>ن</a:t>
            </a:r>
            <a:r>
              <a:rPr dirty="0" smtClean="0" sz="1400" spc="-25">
                <a:latin typeface="Simplified Arabic"/>
                <a:cs typeface="Simplified Arabic"/>
              </a:rPr>
              <a:t>م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13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،</a:t>
            </a:r>
            <a:r>
              <a:rPr dirty="0" smtClean="0" sz="1400" spc="-10">
                <a:latin typeface="Simplified Arabic"/>
                <a:cs typeface="Simplified Arabic"/>
              </a:rPr>
              <a:t>ء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120">
                <a:latin typeface="Simplified Arabic"/>
                <a:cs typeface="Simplified Arabic"/>
              </a:rPr>
              <a:t>لأ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125">
                <a:latin typeface="Simplified Arabic"/>
                <a:cs typeface="Simplified Arabic"/>
              </a:rPr>
              <a:t> </a:t>
            </a:r>
            <a:r>
              <a:rPr dirty="0" smtClean="0" sz="1400" spc="-150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5">
                <a:latin typeface="Simplified Arabic"/>
                <a:cs typeface="Simplified Arabic"/>
              </a:rPr>
              <a:t>ط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130">
                <a:latin typeface="Simplified Arabic"/>
                <a:cs typeface="Simplified Arabic"/>
              </a:rPr>
              <a:t> </a:t>
            </a:r>
            <a:r>
              <a:rPr dirty="0" smtClean="0" sz="1400" spc="-250">
                <a:latin typeface="Simplified Arabic"/>
                <a:cs typeface="Simplified Arabic"/>
              </a:rPr>
              <a:t>ى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-165">
                <a:latin typeface="Simplified Arabic"/>
                <a:cs typeface="Simplified Arabic"/>
              </a:rPr>
              <a:t>سم</a:t>
            </a:r>
            <a:r>
              <a:rPr dirty="0" smtClean="0" sz="1400" spc="12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ث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50">
                <a:latin typeface="Simplified Arabic"/>
                <a:cs typeface="Simplified Arabic"/>
              </a:rPr>
              <a:t>ح</a:t>
            </a:r>
            <a:r>
              <a:rPr dirty="0" smtClean="0" sz="1400" spc="114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125">
                <a:latin typeface="Simplified Arabic"/>
                <a:cs typeface="Simplified Arabic"/>
              </a:rPr>
              <a:t> </a:t>
            </a:r>
            <a:r>
              <a:rPr dirty="0" smtClean="0" sz="1400" spc="-235">
                <a:latin typeface="Simplified Arabic"/>
                <a:cs typeface="Simplified Arabic"/>
              </a:rPr>
              <a:t>ةس</a:t>
            </a:r>
            <a:r>
              <a:rPr dirty="0" smtClean="0" sz="1400" spc="-235">
                <a:latin typeface="Simplified Arabic"/>
                <a:cs typeface="Simplified Arabic"/>
              </a:rPr>
              <a:t>ن</a:t>
            </a:r>
            <a:r>
              <a:rPr dirty="0" smtClean="0" sz="1400" spc="-180">
                <a:latin typeface="Simplified Arabic"/>
                <a:cs typeface="Simplified Arabic"/>
              </a:rPr>
              <a:t>اج</a:t>
            </a:r>
            <a:r>
              <a:rPr dirty="0" smtClean="0" sz="1400" spc="-325">
                <a:latin typeface="Simplified Arabic"/>
                <a:cs typeface="Simplified Arabic"/>
              </a:rPr>
              <a:t>ت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114">
                <a:latin typeface="Simplified Arabic"/>
                <a:cs typeface="Simplified Arabic"/>
              </a:rPr>
              <a:t> </a:t>
            </a:r>
            <a:r>
              <a:rPr dirty="0" smtClean="0" sz="1400" spc="-195">
                <a:latin typeface="Simplified Arabic"/>
                <a:cs typeface="Simplified Arabic"/>
              </a:rPr>
              <a:t>ريغ</a:t>
            </a:r>
            <a:r>
              <a:rPr dirty="0" smtClean="0" sz="1400" spc="12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ت</a:t>
            </a:r>
            <a:r>
              <a:rPr dirty="0" smtClean="0" sz="1400" spc="-130">
                <a:latin typeface="Simplified Arabic"/>
                <a:cs typeface="Simplified Arabic"/>
              </a:rPr>
              <a:t>ا</a:t>
            </a:r>
            <a:r>
              <a:rPr dirty="0" smtClean="0" sz="1400" spc="-390">
                <a:latin typeface="Simplified Arabic"/>
                <a:cs typeface="Simplified Arabic"/>
              </a:rPr>
              <a:t>ي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370">
                <a:latin typeface="Simplified Arabic"/>
                <a:cs typeface="Simplified Arabic"/>
              </a:rPr>
              <a:t>اصت</a:t>
            </a:r>
            <a:r>
              <a:rPr dirty="0" smtClean="0" sz="1400" spc="-330">
                <a:latin typeface="Simplified Arabic"/>
                <a:cs typeface="Simplified Arabic"/>
              </a:rPr>
              <a:t>ق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125">
                <a:latin typeface="Simplified Arabic"/>
                <a:cs typeface="Simplified Arabic"/>
              </a:rPr>
              <a:t> 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290">
                <a:latin typeface="Simplified Arabic"/>
                <a:cs typeface="Simplified Arabic"/>
              </a:rPr>
              <a:t>ي</a:t>
            </a:r>
            <a:r>
              <a:rPr dirty="0" smtClean="0" sz="1400" spc="-755">
                <a:latin typeface="Simplified Arabic"/>
                <a:cs typeface="Simplified Arabic"/>
              </a:rPr>
              <a:t>ب</a:t>
            </a:r>
            <a:r>
              <a:rPr dirty="0" smtClean="0" sz="1400" spc="-140">
                <a:latin typeface="Simplified Arabic"/>
                <a:cs typeface="Simplified Arabic"/>
              </a:rPr>
              <a:t>و</a:t>
            </a:r>
            <a:r>
              <a:rPr dirty="0" smtClean="0" sz="1400" spc="-150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20">
                <a:latin typeface="Simplified Arabic"/>
                <a:cs typeface="Simplified Arabic"/>
              </a:rPr>
              <a:t>لأ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12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ت</a:t>
            </a:r>
            <a:r>
              <a:rPr dirty="0" smtClean="0" sz="1400" spc="-130">
                <a:latin typeface="Simplified Arabic"/>
                <a:cs typeface="Simplified Arabic"/>
              </a:rPr>
              <a:t>ا</a:t>
            </a:r>
            <a:r>
              <a:rPr dirty="0" smtClean="0" sz="1400" spc="-390">
                <a:latin typeface="Simplified Arabic"/>
                <a:cs typeface="Simplified Arabic"/>
              </a:rPr>
              <a:t>ي</a:t>
            </a:r>
            <a:r>
              <a:rPr dirty="0" smtClean="0" sz="1400" spc="-20">
                <a:latin typeface="Simplified Arabic"/>
                <a:cs typeface="Simplified Arabic"/>
              </a:rPr>
              <a:t>د</a:t>
            </a:r>
            <a:r>
              <a:rPr dirty="0" smtClean="0" sz="1400" spc="-320">
                <a:latin typeface="Simplified Arabic"/>
                <a:cs typeface="Simplified Arabic"/>
              </a:rPr>
              <a:t>اص</a:t>
            </a:r>
            <a:r>
              <a:rPr dirty="0" smtClean="0" sz="1400" spc="-345">
                <a:latin typeface="Simplified Arabic"/>
                <a:cs typeface="Simplified Arabic"/>
              </a:rPr>
              <a:t>ت</a:t>
            </a:r>
            <a:r>
              <a:rPr dirty="0" smtClean="0" sz="1400" spc="-445">
                <a:latin typeface="Simplified Arabic"/>
                <a:cs typeface="Simplified Arabic"/>
              </a:rPr>
              <a:t>ق</a:t>
            </a:r>
            <a:r>
              <a:rPr dirty="0" smtClean="0" sz="1400" spc="-120">
                <a:latin typeface="Simplified Arabic"/>
                <a:cs typeface="Simplified Arabic"/>
              </a:rPr>
              <a:t>لا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12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نإ</a:t>
            </a:r>
            <a:r>
              <a:rPr dirty="0" smtClean="0" sz="1400" spc="0">
                <a:latin typeface="Simplified Arabic"/>
                <a:cs typeface="Simplified Arabic"/>
              </a:rPr>
              <a:t> </a:t>
            </a:r>
            <a:r>
              <a:rPr dirty="0" smtClean="0" sz="1400" spc="-315">
                <a:latin typeface="Simplified Arabic"/>
                <a:cs typeface="Simplified Arabic"/>
              </a:rPr>
              <a:t>3</a:t>
            </a:r>
            <a:r>
              <a:rPr dirty="0" smtClean="0" sz="1400" spc="-210">
                <a:latin typeface="Simplified Arabic"/>
                <a:cs typeface="Simplified Arabic"/>
              </a:rPr>
              <a:t>اه</a:t>
            </a:r>
            <a:r>
              <a:rPr dirty="0" smtClean="0" sz="1400" spc="-260">
                <a:latin typeface="Simplified Arabic"/>
                <a:cs typeface="Simplified Arabic"/>
              </a:rPr>
              <a:t>ن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-150">
                <a:latin typeface="Simplified Arabic"/>
                <a:cs typeface="Simplified Arabic"/>
              </a:rPr>
              <a:t>امي</a:t>
            </a:r>
            <a:r>
              <a:rPr dirty="0" smtClean="0" sz="1400" spc="-730">
                <a:latin typeface="Simplified Arabic"/>
                <a:cs typeface="Simplified Arabic"/>
              </a:rPr>
              <a:t>ف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114">
                <a:latin typeface="Simplified Arabic"/>
                <a:cs typeface="Simplified Arabic"/>
              </a:rPr>
              <a:t>ة</a:t>
            </a:r>
            <a:r>
              <a:rPr dirty="0" smtClean="0" sz="1400" spc="-590">
                <a:latin typeface="Simplified Arabic"/>
                <a:cs typeface="Simplified Arabic"/>
              </a:rPr>
              <a:t>س</a:t>
            </a:r>
            <a:r>
              <a:rPr dirty="0" smtClean="0" sz="1400" spc="-575">
                <a:latin typeface="Simplified Arabic"/>
                <a:cs typeface="Simplified Arabic"/>
              </a:rPr>
              <a:t>ف</a:t>
            </a:r>
            <a:r>
              <a:rPr dirty="0" smtClean="0" sz="1400" spc="-105">
                <a:latin typeface="Simplified Arabic"/>
                <a:cs typeface="Simplified Arabic"/>
              </a:rPr>
              <a:t>ا</a:t>
            </a:r>
            <a:r>
              <a:rPr dirty="0" smtClean="0" sz="1400" spc="-260">
                <a:latin typeface="Simplified Arabic"/>
                <a:cs typeface="Simplified Arabic"/>
              </a:rPr>
              <a:t>ن</a:t>
            </a:r>
            <a:r>
              <a:rPr dirty="0" smtClean="0" sz="1400" spc="-670">
                <a:latin typeface="Simplified Arabic"/>
                <a:cs typeface="Simplified Arabic"/>
              </a:rPr>
              <a:t>ت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7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ت</a:t>
            </a:r>
            <a:r>
              <a:rPr dirty="0" smtClean="0" sz="1400" spc="-130">
                <a:latin typeface="Simplified Arabic"/>
                <a:cs typeface="Simplified Arabic"/>
              </a:rPr>
              <a:t>ا</a:t>
            </a:r>
            <a:r>
              <a:rPr dirty="0" smtClean="0" sz="1400" spc="-390">
                <a:latin typeface="Simplified Arabic"/>
                <a:cs typeface="Simplified Arabic"/>
              </a:rPr>
              <a:t>ي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370">
                <a:latin typeface="Simplified Arabic"/>
                <a:cs typeface="Simplified Arabic"/>
              </a:rPr>
              <a:t>اصت</a:t>
            </a:r>
            <a:r>
              <a:rPr dirty="0" smtClean="0" sz="1400" spc="-330">
                <a:latin typeface="Simplified Arabic"/>
                <a:cs typeface="Simplified Arabic"/>
              </a:rPr>
              <a:t>ق</a:t>
            </a:r>
            <a:r>
              <a:rPr dirty="0" smtClean="0" sz="1400" spc="0">
                <a:latin typeface="Simplified Arabic"/>
                <a:cs typeface="Simplified Arabic"/>
              </a:rPr>
              <a:t>ا </a:t>
            </a:r>
            <a:r>
              <a:rPr dirty="0" smtClean="0" sz="1400" spc="-150">
                <a:latin typeface="Simplified Arabic"/>
                <a:cs typeface="Simplified Arabic"/>
              </a:rPr>
              <a:t>يه</a:t>
            </a:r>
            <a:r>
              <a:rPr dirty="0" smtClean="0" sz="1400" spc="-150">
                <a:latin typeface="Simplified Arabic"/>
                <a:cs typeface="Simplified Arabic"/>
              </a:rPr>
              <a:t> </a:t>
            </a:r>
            <a:r>
              <a:rPr dirty="0" smtClean="0" sz="1400" spc="-335">
                <a:latin typeface="Simplified Arabic"/>
                <a:cs typeface="Simplified Arabic"/>
              </a:rPr>
              <a:t>لب</a:t>
            </a:r>
            <a:r>
              <a:rPr dirty="0" smtClean="0" sz="1400" spc="-33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،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220">
                <a:latin typeface="Simplified Arabic"/>
                <a:cs typeface="Simplified Arabic"/>
              </a:rPr>
              <a:t>ح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-1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320">
                <a:latin typeface="Simplified Arabic"/>
                <a:cs typeface="Simplified Arabic"/>
              </a:rPr>
              <a:t>اص</a:t>
            </a:r>
            <a:r>
              <a:rPr dirty="0" smtClean="0" sz="1400" spc="-345">
                <a:latin typeface="Simplified Arabic"/>
                <a:cs typeface="Simplified Arabic"/>
              </a:rPr>
              <a:t>ت</a:t>
            </a:r>
            <a:r>
              <a:rPr dirty="0" smtClean="0" sz="1400" spc="-445">
                <a:latin typeface="Simplified Arabic"/>
                <a:cs typeface="Simplified Arabic"/>
              </a:rPr>
              <a:t>ق</a:t>
            </a:r>
            <a:r>
              <a:rPr dirty="0" smtClean="0" sz="1400" spc="0">
                <a:latin typeface="Simplified Arabic"/>
                <a:cs typeface="Simplified Arabic"/>
              </a:rPr>
              <a:t>ا </a:t>
            </a:r>
            <a:r>
              <a:rPr dirty="0" smtClean="0" sz="1400" spc="-10">
                <a:latin typeface="Simplified Arabic"/>
                <a:cs typeface="Simplified Arabic"/>
              </a:rPr>
              <a:t>ت</a:t>
            </a:r>
            <a:r>
              <a:rPr dirty="0" smtClean="0" sz="1400" spc="-459">
                <a:latin typeface="Simplified Arabic"/>
                <a:cs typeface="Simplified Arabic"/>
              </a:rPr>
              <a:t>سيل</a:t>
            </a:r>
            <a:r>
              <a:rPr dirty="0" smtClean="0" sz="1400" spc="-459">
                <a:latin typeface="Simplified Arabic"/>
                <a:cs typeface="Simplified Arabic"/>
              </a:rPr>
              <a:t> </a:t>
            </a:r>
            <a:r>
              <a:rPr dirty="0" smtClean="0" sz="1400" spc="-210">
                <a:latin typeface="Simplified Arabic"/>
                <a:cs typeface="Simplified Arabic"/>
              </a:rPr>
              <a:t>اه</a:t>
            </a:r>
            <a:r>
              <a:rPr dirty="0" smtClean="0" sz="1400" spc="-260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أ </a:t>
            </a:r>
            <a:r>
              <a:rPr dirty="0" smtClean="0" sz="1400" spc="10">
                <a:latin typeface="Simplified Arabic"/>
                <a:cs typeface="Simplified Arabic"/>
              </a:rPr>
              <a:t>ا</a:t>
            </a:r>
            <a:r>
              <a:rPr dirty="0" smtClean="0" sz="1400" spc="-105">
                <a:latin typeface="Simplified Arabic"/>
                <a:cs typeface="Simplified Arabic"/>
              </a:rPr>
              <a:t>مك</a:t>
            </a:r>
            <a:r>
              <a:rPr dirty="0" smtClean="0" sz="1400" spc="-10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،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290">
                <a:latin typeface="Simplified Arabic"/>
                <a:cs typeface="Simplified Arabic"/>
              </a:rPr>
              <a:t>ي</a:t>
            </a:r>
            <a:r>
              <a:rPr dirty="0" smtClean="0" sz="1400" spc="-20">
                <a:latin typeface="Simplified Arabic"/>
                <a:cs typeface="Simplified Arabic"/>
              </a:rPr>
              <a:t>ج</a:t>
            </a:r>
            <a:r>
              <a:rPr dirty="0" smtClean="0" sz="1400" spc="-20">
                <a:latin typeface="Simplified Arabic"/>
                <a:cs typeface="Simplified Arabic"/>
              </a:rPr>
              <a:t>ا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-400">
                <a:latin typeface="Simplified Arabic"/>
                <a:cs typeface="Simplified Arabic"/>
              </a:rPr>
              <a:t>ن</a:t>
            </a:r>
            <a:r>
              <a:rPr dirty="0" smtClean="0" sz="1400" spc="-170">
                <a:latin typeface="Simplified Arabic"/>
                <a:cs typeface="Simplified Arabic"/>
              </a:rPr>
              <a:t>ل</a:t>
            </a:r>
            <a:r>
              <a:rPr dirty="0" smtClean="0" sz="1400" spc="-80">
                <a:latin typeface="Simplified Arabic"/>
                <a:cs typeface="Simplified Arabic"/>
              </a:rPr>
              <a:t>إ</a:t>
            </a:r>
            <a:r>
              <a:rPr dirty="0" smtClean="0" sz="1400" spc="0">
                <a:latin typeface="Simplified Arabic"/>
                <a:cs typeface="Simplified Arabic"/>
              </a:rPr>
              <a:t>ا </a:t>
            </a:r>
            <a:r>
              <a:rPr dirty="0" smtClean="0" sz="1400" spc="-254">
                <a:latin typeface="Simplified Arabic"/>
                <a:cs typeface="Simplified Arabic"/>
              </a:rPr>
              <a:t>ى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-165">
                <a:latin typeface="Simplified Arabic"/>
                <a:cs typeface="Simplified Arabic"/>
              </a:rPr>
              <a:t>سم</a:t>
            </a:r>
            <a:r>
              <a:rPr dirty="0" smtClean="0" sz="1400" spc="-16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ث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50">
                <a:latin typeface="Simplified Arabic"/>
                <a:cs typeface="Simplified Arabic"/>
              </a:rPr>
              <a:t>ح</a:t>
            </a:r>
            <a:endParaRPr sz="1400">
              <a:latin typeface="Simplified Arabic"/>
              <a:cs typeface="Simplified Arabic"/>
            </a:endParaRPr>
          </a:p>
          <a:p>
            <a:pPr>
              <a:lnSpc>
                <a:spcPts val="800"/>
              </a:lnSpc>
              <a:spcBef>
                <a:spcPts val="30"/>
              </a:spcBef>
            </a:pPr>
            <a:endParaRPr sz="800"/>
          </a:p>
          <a:p>
            <a:pPr algn="r" marR="13970">
              <a:lnSpc>
                <a:spcPct val="100000"/>
              </a:lnSpc>
            </a:pP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370">
                <a:latin typeface="Simplified Arabic"/>
                <a:cs typeface="Simplified Arabic"/>
              </a:rPr>
              <a:t>ض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أ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85">
                <a:latin typeface="Simplified Arabic"/>
                <a:cs typeface="Simplified Arabic"/>
              </a:rPr>
              <a:t> </a:t>
            </a:r>
            <a:r>
              <a:rPr dirty="0" smtClean="0" sz="1400" spc="-145">
                <a:latin typeface="Simplified Arabic"/>
                <a:cs typeface="Simplified Arabic"/>
              </a:rPr>
              <a:t>اهحلاصم</a:t>
            </a:r>
            <a:r>
              <a:rPr dirty="0" smtClean="0" sz="1400" spc="70">
                <a:latin typeface="Simplified Arabic"/>
                <a:cs typeface="Simplified Arabic"/>
              </a:rPr>
              <a:t> </a:t>
            </a:r>
            <a:r>
              <a:rPr dirty="0" smtClean="0" sz="1400" spc="-175">
                <a:latin typeface="Simplified Arabic"/>
                <a:cs typeface="Simplified Arabic"/>
              </a:rPr>
              <a:t>ىلع</a:t>
            </a:r>
            <a:r>
              <a:rPr dirty="0" smtClean="0" sz="1400" spc="85">
                <a:latin typeface="Simplified Arabic"/>
                <a:cs typeface="Simplified Arabic"/>
              </a:rPr>
              <a:t> </a:t>
            </a:r>
            <a:r>
              <a:rPr dirty="0" smtClean="0" sz="1400" spc="-310">
                <a:latin typeface="Simplified Arabic"/>
                <a:cs typeface="Simplified Arabic"/>
              </a:rPr>
              <a:t>ظ</a:t>
            </a:r>
            <a:r>
              <a:rPr dirty="0" smtClean="0" sz="1400" spc="-430">
                <a:latin typeface="Simplified Arabic"/>
                <a:cs typeface="Simplified Arabic"/>
              </a:rPr>
              <a:t>ف</a:t>
            </a:r>
            <a:r>
              <a:rPr dirty="0" smtClean="0" sz="1400" spc="-229">
                <a:latin typeface="Simplified Arabic"/>
                <a:cs typeface="Simplified Arabic"/>
              </a:rPr>
              <a:t>احت</a:t>
            </a:r>
            <a:r>
              <a:rPr dirty="0" smtClean="0" sz="1400" spc="8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-210">
                <a:latin typeface="Simplified Arabic"/>
                <a:cs typeface="Simplified Arabic"/>
              </a:rPr>
              <a:t>أ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85">
                <a:latin typeface="Simplified Arabic"/>
                <a:cs typeface="Simplified Arabic"/>
              </a:rPr>
              <a:t> </a:t>
            </a:r>
            <a:r>
              <a:rPr dirty="0" smtClean="0" sz="1400" spc="-350">
                <a:latin typeface="Simplified Arabic"/>
                <a:cs typeface="Simplified Arabic"/>
              </a:rPr>
              <a:t>ي</a:t>
            </a:r>
            <a:r>
              <a:rPr dirty="0" smtClean="0" sz="1400" spc="-480">
                <a:latin typeface="Simplified Arabic"/>
                <a:cs typeface="Simplified Arabic"/>
              </a:rPr>
              <a:t>ب</a:t>
            </a:r>
            <a:r>
              <a:rPr dirty="0" smtClean="0" sz="1400" spc="-140">
                <a:latin typeface="Simplified Arabic"/>
                <a:cs typeface="Simplified Arabic"/>
              </a:rPr>
              <a:t>و</a:t>
            </a:r>
            <a:r>
              <a:rPr dirty="0" smtClean="0" sz="1400" spc="-135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70">
                <a:latin typeface="Simplified Arabic"/>
                <a:cs typeface="Simplified Arabic"/>
              </a:rPr>
              <a:t>ل</a:t>
            </a:r>
            <a:r>
              <a:rPr dirty="0" smtClean="0" sz="1400" spc="-80">
                <a:latin typeface="Simplified Arabic"/>
                <a:cs typeface="Simplified Arabic"/>
              </a:rPr>
              <a:t>أ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90">
                <a:latin typeface="Simplified Arabic"/>
                <a:cs typeface="Simplified Arabic"/>
              </a:rPr>
              <a:t> </a:t>
            </a:r>
            <a:r>
              <a:rPr dirty="0" smtClean="0" sz="1400" spc="-325">
                <a:latin typeface="Simplified Arabic"/>
                <a:cs typeface="Simplified Arabic"/>
              </a:rPr>
              <a:t>ع</a:t>
            </a:r>
            <a:r>
              <a:rPr dirty="0" smtClean="0" sz="1400" spc="-140">
                <a:latin typeface="Simplified Arabic"/>
                <a:cs typeface="Simplified Arabic"/>
              </a:rPr>
              <a:t>و</a:t>
            </a:r>
            <a:r>
              <a:rPr dirty="0" smtClean="0" sz="1400" spc="-130">
                <a:latin typeface="Simplified Arabic"/>
                <a:cs typeface="Simplified Arabic"/>
              </a:rPr>
              <a:t>رش</a:t>
            </a:r>
            <a:r>
              <a:rPr dirty="0" smtClean="0" sz="1400" spc="-80">
                <a:latin typeface="Simplified Arabic"/>
                <a:cs typeface="Simplified Arabic"/>
              </a:rPr>
              <a:t>م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85">
                <a:latin typeface="Simplified Arabic"/>
                <a:cs typeface="Simplified Arabic"/>
              </a:rPr>
              <a:t> </a:t>
            </a:r>
            <a:r>
              <a:rPr dirty="0" smtClean="0" sz="1400" spc="-175">
                <a:latin typeface="Simplified Arabic"/>
                <a:cs typeface="Simplified Arabic"/>
              </a:rPr>
              <a:t>ىلع</a:t>
            </a:r>
            <a:r>
              <a:rPr dirty="0" smtClean="0" sz="1400" spc="85">
                <a:latin typeface="Simplified Arabic"/>
                <a:cs typeface="Simplified Arabic"/>
              </a:rPr>
              <a:t> </a:t>
            </a:r>
            <a:r>
              <a:rPr dirty="0" smtClean="0" sz="1400" spc="-310">
                <a:latin typeface="Simplified Arabic"/>
                <a:cs typeface="Simplified Arabic"/>
              </a:rPr>
              <a:t>ظ</a:t>
            </a:r>
            <a:r>
              <a:rPr dirty="0" smtClean="0" sz="1400" spc="-430">
                <a:latin typeface="Simplified Arabic"/>
                <a:cs typeface="Simplified Arabic"/>
              </a:rPr>
              <a:t>ف</a:t>
            </a:r>
            <a:r>
              <a:rPr dirty="0" smtClean="0" sz="1400" spc="-229">
                <a:latin typeface="Simplified Arabic"/>
                <a:cs typeface="Simplified Arabic"/>
              </a:rPr>
              <a:t>احت</a:t>
            </a:r>
            <a:r>
              <a:rPr dirty="0" smtClean="0" sz="1400" spc="9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نأ</a:t>
            </a:r>
            <a:r>
              <a:rPr dirty="0" smtClean="0" sz="1400" spc="90">
                <a:latin typeface="Simplified Arabic"/>
                <a:cs typeface="Simplified Arabic"/>
              </a:rPr>
              <a:t> </a:t>
            </a:r>
            <a:r>
              <a:rPr dirty="0" smtClean="0" sz="1400" spc="120">
                <a:latin typeface="Simplified Arabic"/>
                <a:cs typeface="Simplified Arabic"/>
              </a:rPr>
              <a:t>ة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755">
                <a:latin typeface="Simplified Arabic"/>
                <a:cs typeface="Simplified Arabic"/>
              </a:rPr>
              <a:t>ب</a:t>
            </a:r>
            <a:r>
              <a:rPr dirty="0" smtClean="0" sz="1400" spc="-140">
                <a:latin typeface="Simplified Arabic"/>
                <a:cs typeface="Simplified Arabic"/>
              </a:rPr>
              <a:t>و</a:t>
            </a:r>
            <a:r>
              <a:rPr dirty="0" smtClean="0" sz="1400" spc="-105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20">
                <a:latin typeface="Simplified Arabic"/>
                <a:cs typeface="Simplified Arabic"/>
              </a:rPr>
              <a:t>لأ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90">
                <a:latin typeface="Simplified Arabic"/>
                <a:cs typeface="Simplified Arabic"/>
              </a:rPr>
              <a:t> </a:t>
            </a:r>
            <a:r>
              <a:rPr dirty="0" smtClean="0" sz="1400" spc="-100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8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ت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355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رأ</a:t>
            </a:r>
            <a:r>
              <a:rPr dirty="0" smtClean="0" sz="1400" spc="8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نإ</a:t>
            </a:r>
            <a:endParaRPr sz="1400">
              <a:latin typeface="Simplified Arabic"/>
              <a:cs typeface="Simplified Arabic"/>
            </a:endParaRPr>
          </a:p>
          <a:p>
            <a:pPr>
              <a:lnSpc>
                <a:spcPts val="800"/>
              </a:lnSpc>
              <a:spcBef>
                <a:spcPts val="3"/>
              </a:spcBef>
            </a:pPr>
            <a:endParaRPr sz="800"/>
          </a:p>
          <a:p>
            <a:pPr algn="r" marR="15240">
              <a:lnSpc>
                <a:spcPct val="100000"/>
              </a:lnSpc>
            </a:pPr>
            <a:r>
              <a:rPr dirty="0" smtClean="0" sz="1400" spc="-5">
                <a:latin typeface="Simplified Arabic"/>
                <a:cs typeface="Simplified Arabic"/>
              </a:rPr>
              <a:t>:</a:t>
            </a:r>
            <a:r>
              <a:rPr dirty="0" smtClean="0" sz="1400" spc="-100" b="1">
                <a:latin typeface="Simplified Arabic"/>
                <a:cs typeface="Simplified Arabic"/>
              </a:rPr>
              <a:t>ي</a:t>
            </a:r>
            <a:r>
              <a:rPr dirty="0" smtClean="0" sz="1400" spc="-310" b="1">
                <a:latin typeface="Simplified Arabic"/>
                <a:cs typeface="Simplified Arabic"/>
              </a:rPr>
              <a:t>ل</a:t>
            </a:r>
            <a:r>
              <a:rPr dirty="0" smtClean="0" sz="1400" spc="15" b="1">
                <a:latin typeface="Simplified Arabic"/>
                <a:cs typeface="Simplified Arabic"/>
              </a:rPr>
              <a:t>ا</a:t>
            </a:r>
            <a:r>
              <a:rPr dirty="0" smtClean="0" sz="1400" spc="-550" b="1">
                <a:latin typeface="Simplified Arabic"/>
                <a:cs typeface="Simplified Arabic"/>
              </a:rPr>
              <a:t>ت</a:t>
            </a:r>
            <a:r>
              <a:rPr dirty="0" smtClean="0" sz="1400" spc="-310" b="1">
                <a:latin typeface="Simplified Arabic"/>
                <a:cs typeface="Simplified Arabic"/>
              </a:rPr>
              <a:t>ل</a:t>
            </a:r>
            <a:r>
              <a:rPr dirty="0" smtClean="0" sz="1400" spc="0" b="1">
                <a:latin typeface="Simplified Arabic"/>
                <a:cs typeface="Simplified Arabic"/>
              </a:rPr>
              <a:t>ا</a:t>
            </a:r>
            <a:r>
              <a:rPr dirty="0" smtClean="0" sz="1400" spc="-5" b="1">
                <a:latin typeface="Simplified Arabic"/>
                <a:cs typeface="Simplified Arabic"/>
              </a:rPr>
              <a:t> </a:t>
            </a:r>
            <a:r>
              <a:rPr dirty="0" smtClean="0" sz="1400" spc="-140" b="1">
                <a:latin typeface="Simplified Arabic"/>
                <a:cs typeface="Simplified Arabic"/>
              </a:rPr>
              <a:t>لح</a:t>
            </a:r>
            <a:r>
              <a:rPr dirty="0" smtClean="0" sz="1400" spc="-130" b="1">
                <a:latin typeface="Simplified Arabic"/>
                <a:cs typeface="Simplified Arabic"/>
              </a:rPr>
              <a:t>ل</a:t>
            </a:r>
            <a:r>
              <a:rPr dirty="0" smtClean="0" sz="1400" spc="0" b="1">
                <a:latin typeface="Simplified Arabic"/>
                <a:cs typeface="Simplified Arabic"/>
              </a:rPr>
              <a:t>ا</a:t>
            </a:r>
            <a:r>
              <a:rPr dirty="0" smtClean="0" sz="1400" spc="-5" b="1">
                <a:latin typeface="Simplified Arabic"/>
                <a:cs typeface="Simplified Arabic"/>
              </a:rPr>
              <a:t> </a:t>
            </a:r>
            <a:r>
              <a:rPr dirty="0" smtClean="0" sz="1400" spc="-165">
                <a:latin typeface="Simplified Arabic"/>
                <a:cs typeface="Simplified Arabic"/>
              </a:rPr>
              <a:t>ىلإ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275">
                <a:latin typeface="Simplified Arabic"/>
                <a:cs typeface="Simplified Arabic"/>
              </a:rPr>
              <a:t>أجلت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نأ</a:t>
            </a:r>
            <a:r>
              <a:rPr dirty="0" smtClean="0" sz="1400" spc="-15">
                <a:latin typeface="Simplified Arabic"/>
                <a:cs typeface="Simplified Arabic"/>
              </a:rPr>
              <a:t> </a:t>
            </a:r>
            <a:r>
              <a:rPr dirty="0" smtClean="0" sz="1400" spc="-280">
                <a:latin typeface="Simplified Arabic"/>
                <a:cs typeface="Simplified Arabic"/>
              </a:rPr>
              <a:t>اهي</a:t>
            </a:r>
            <a:r>
              <a:rPr dirty="0" smtClean="0" sz="1400" spc="-225">
                <a:latin typeface="Simplified Arabic"/>
                <a:cs typeface="Simplified Arabic"/>
              </a:rPr>
              <a:t>لع</a:t>
            </a:r>
            <a:r>
              <a:rPr dirty="0" smtClean="0" sz="1400" spc="-225">
                <a:latin typeface="Simplified Arabic"/>
                <a:cs typeface="Simplified Arabic"/>
              </a:rPr>
              <a:t> </a:t>
            </a:r>
            <a:r>
              <a:rPr dirty="0" smtClean="0" sz="1400" spc="-20">
                <a:latin typeface="Simplified Arabic"/>
                <a:cs typeface="Simplified Arabic"/>
              </a:rPr>
              <a:t>ب</a:t>
            </a:r>
            <a:r>
              <a:rPr dirty="0" smtClean="0" sz="1400" spc="-220">
                <a:latin typeface="Simplified Arabic"/>
                <a:cs typeface="Simplified Arabic"/>
              </a:rPr>
              <a:t>ج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670">
                <a:latin typeface="Simplified Arabic"/>
                <a:cs typeface="Simplified Arabic"/>
              </a:rPr>
              <a:t>ت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-400">
                <a:latin typeface="Simplified Arabic"/>
                <a:cs typeface="Simplified Arabic"/>
              </a:rPr>
              <a:t>ه</a:t>
            </a:r>
            <a:r>
              <a:rPr dirty="0" smtClean="0" sz="1400" spc="-335">
                <a:latin typeface="Simplified Arabic"/>
                <a:cs typeface="Simplified Arabic"/>
              </a:rPr>
              <a:t>ن</a:t>
            </a:r>
            <a:r>
              <a:rPr dirty="0" smtClean="0" sz="1400" spc="-350">
                <a:latin typeface="Simplified Arabic"/>
                <a:cs typeface="Simplified Arabic"/>
              </a:rPr>
              <a:t>إف</a:t>
            </a:r>
            <a:r>
              <a:rPr dirty="0" smtClean="0" sz="1400" spc="-350">
                <a:latin typeface="Simplified Arabic"/>
                <a:cs typeface="Simplified Arabic"/>
              </a:rPr>
              <a:t> 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305">
                <a:latin typeface="Simplified Arabic"/>
                <a:cs typeface="Simplified Arabic"/>
              </a:rPr>
              <a:t>ي</a:t>
            </a:r>
            <a:r>
              <a:rPr dirty="0" smtClean="0" sz="1400" spc="-445">
                <a:latin typeface="Simplified Arabic"/>
                <a:cs typeface="Simplified Arabic"/>
              </a:rPr>
              <a:t>ق</a:t>
            </a:r>
            <a:r>
              <a:rPr dirty="0" smtClean="0" sz="1400" spc="-55">
                <a:latin typeface="Simplified Arabic"/>
                <a:cs typeface="Simplified Arabic"/>
              </a:rPr>
              <a:t>لاخأ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ب</a:t>
            </a:r>
            <a:r>
              <a:rPr dirty="0" smtClean="0" sz="1400" spc="-145">
                <a:latin typeface="Simplified Arabic"/>
                <a:cs typeface="Simplified Arabic"/>
              </a:rPr>
              <a:t>ا</a:t>
            </a:r>
            <a:r>
              <a:rPr dirty="0" smtClean="0" sz="1400" spc="-484">
                <a:latin typeface="Simplified Arabic"/>
                <a:cs typeface="Simplified Arabic"/>
              </a:rPr>
              <a:t>ب</a:t>
            </a:r>
            <a:r>
              <a:rPr dirty="0" smtClean="0" sz="1400" spc="-215">
                <a:latin typeface="Simplified Arabic"/>
                <a:cs typeface="Simplified Arabic"/>
              </a:rPr>
              <a:t>سلأ</a:t>
            </a:r>
            <a:endParaRPr sz="1400">
              <a:latin typeface="Simplified Arabic"/>
              <a:cs typeface="Simplified Arabi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2128" y="819972"/>
            <a:ext cx="5073650" cy="2741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 indent="0">
              <a:lnSpc>
                <a:spcPct val="158900"/>
              </a:lnSpc>
              <a:tabLst>
                <a:tab pos="3925570" algn="l"/>
                <a:tab pos="4978400" algn="l"/>
              </a:tabLst>
            </a:pP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400">
                <a:latin typeface="Simplified Arabic"/>
                <a:cs typeface="Simplified Arabic"/>
              </a:rPr>
              <a:t>ن</a:t>
            </a:r>
            <a:r>
              <a:rPr dirty="0" smtClean="0" sz="1400" spc="-235">
                <a:latin typeface="Simplified Arabic"/>
                <a:cs typeface="Simplified Arabic"/>
              </a:rPr>
              <a:t>ه</a:t>
            </a:r>
            <a:r>
              <a:rPr dirty="0" smtClean="0" sz="1400" spc="130">
                <a:latin typeface="Simplified Arabic"/>
                <a:cs typeface="Simplified Arabic"/>
              </a:rPr>
              <a:t> </a:t>
            </a:r>
            <a:r>
              <a:rPr dirty="0" smtClean="0" sz="1400" spc="-20">
                <a:latin typeface="Simplified Arabic"/>
                <a:cs typeface="Simplified Arabic"/>
              </a:rPr>
              <a:t>د</a:t>
            </a:r>
            <a:r>
              <a:rPr dirty="0" smtClean="0" sz="1400" spc="-459">
                <a:latin typeface="Simplified Arabic"/>
                <a:cs typeface="Simplified Arabic"/>
              </a:rPr>
              <a:t>صق</a:t>
            </a:r>
            <a:r>
              <a:rPr dirty="0" smtClean="0" sz="1400" spc="-380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12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،</a:t>
            </a:r>
            <a:r>
              <a:rPr dirty="0" smtClean="0" sz="1400" spc="-95">
                <a:latin typeface="Simplified Arabic"/>
                <a:cs typeface="Simplified Arabic"/>
              </a:rPr>
              <a:t>ن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555">
                <a:latin typeface="Simplified Arabic"/>
                <a:cs typeface="Simplified Arabic"/>
              </a:rPr>
              <a:t>د</a:t>
            </a:r>
            <a:r>
              <a:rPr dirty="0" smtClean="0" sz="1400" spc="12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555">
                <a:latin typeface="Simplified Arabic"/>
                <a:cs typeface="Simplified Arabic"/>
              </a:rPr>
              <a:t>ئ</a:t>
            </a:r>
            <a:r>
              <a:rPr dirty="0" smtClean="0" sz="1400" spc="-22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730">
                <a:latin typeface="Simplified Arabic"/>
                <a:cs typeface="Simplified Arabic"/>
              </a:rPr>
              <a:t>ف</a:t>
            </a:r>
            <a:r>
              <a:rPr dirty="0" smtClean="0" sz="1400" spc="125">
                <a:latin typeface="Simplified Arabic"/>
                <a:cs typeface="Simplified Arabic"/>
              </a:rPr>
              <a:t> </a:t>
            </a:r>
            <a:r>
              <a:rPr dirty="0" smtClean="0" sz="1400" spc="-125">
                <a:latin typeface="Simplified Arabic"/>
                <a:cs typeface="Simplified Arabic"/>
              </a:rPr>
              <a:t>ساسلأ</a:t>
            </a:r>
            <a:r>
              <a:rPr dirty="0" smtClean="0" sz="1400" spc="-125">
                <a:latin typeface="Simplified Arabic"/>
                <a:cs typeface="Simplified Arabic"/>
              </a:rPr>
              <a:t>ا</a:t>
            </a:r>
            <a:r>
              <a:rPr dirty="0" smtClean="0" sz="1400" spc="125">
                <a:latin typeface="Simplified Arabic"/>
                <a:cs typeface="Simplified Arabic"/>
              </a:rPr>
              <a:t> </a:t>
            </a:r>
            <a:r>
              <a:rPr dirty="0" smtClean="0" sz="1400" spc="-400">
                <a:latin typeface="Simplified Arabic"/>
                <a:cs typeface="Simplified Arabic"/>
              </a:rPr>
              <a:t>يف</a:t>
            </a:r>
            <a:r>
              <a:rPr dirty="0" smtClean="0" sz="1400" spc="125">
                <a:latin typeface="Simplified Arabic"/>
                <a:cs typeface="Simplified Arabic"/>
              </a:rPr>
              <a:t> </a:t>
            </a:r>
            <a:r>
              <a:rPr dirty="0" smtClean="0" sz="1400" spc="-375">
                <a:latin typeface="Simplified Arabic"/>
                <a:cs typeface="Simplified Arabic"/>
              </a:rPr>
              <a:t>يهف</a:t>
            </a:r>
            <a:r>
              <a:rPr dirty="0" smtClean="0" sz="1400" spc="12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،</a:t>
            </a:r>
            <a:r>
              <a:rPr dirty="0" smtClean="0" sz="1400" spc="-95">
                <a:latin typeface="Simplified Arabic"/>
                <a:cs typeface="Simplified Arabic"/>
              </a:rPr>
              <a:t>ن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12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125">
                <a:latin typeface="Simplified Arabic"/>
                <a:cs typeface="Simplified Arabic"/>
              </a:rPr>
              <a:t> </a:t>
            </a:r>
            <a:r>
              <a:rPr dirty="0" smtClean="0" sz="1400" spc="-240">
                <a:latin typeface="Simplified Arabic"/>
                <a:cs typeface="Simplified Arabic"/>
              </a:rPr>
              <a:t>ربكلأ</a:t>
            </a:r>
            <a:r>
              <a:rPr dirty="0" smtClean="0" sz="1400" spc="-240">
                <a:latin typeface="Simplified Arabic"/>
                <a:cs typeface="Simplified Arabic"/>
              </a:rPr>
              <a:t>ا</a:t>
            </a:r>
            <a:r>
              <a:rPr dirty="0" smtClean="0" sz="1400" spc="125">
                <a:latin typeface="Simplified Arabic"/>
                <a:cs typeface="Simplified Arabic"/>
              </a:rPr>
              <a:t> </a:t>
            </a:r>
            <a:r>
              <a:rPr dirty="0" smtClean="0" sz="1400" spc="-355">
                <a:latin typeface="Simplified Arabic"/>
                <a:cs typeface="Simplified Arabic"/>
              </a:rPr>
              <a:t>ء</a:t>
            </a:r>
            <a:r>
              <a:rPr dirty="0" smtClean="0" sz="1400" spc="-165">
                <a:latin typeface="Simplified Arabic"/>
                <a:cs typeface="Simplified Arabic"/>
              </a:rPr>
              <a:t>زج</a:t>
            </a:r>
            <a:r>
              <a:rPr dirty="0" smtClean="0" sz="1400" spc="-170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12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114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495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120">
                <a:latin typeface="Simplified Arabic"/>
                <a:cs typeface="Simplified Arabic"/>
              </a:rPr>
              <a:t> </a:t>
            </a:r>
            <a:r>
              <a:rPr dirty="0" smtClean="0" sz="1400" spc="-180">
                <a:latin typeface="Simplified Arabic"/>
                <a:cs typeface="Simplified Arabic"/>
              </a:rPr>
              <a:t>ءاف</a:t>
            </a:r>
            <a:r>
              <a:rPr dirty="0" smtClean="0" sz="1400" spc="-204">
                <a:latin typeface="Simplified Arabic"/>
                <a:cs typeface="Simplified Arabic"/>
              </a:rPr>
              <a:t>ع</a:t>
            </a:r>
            <a:r>
              <a:rPr dirty="0" smtClean="0" sz="1400" spc="0">
                <a:latin typeface="Simplified Arabic"/>
                <a:cs typeface="Simplified Arabic"/>
              </a:rPr>
              <a:t>إ	</a:t>
            </a:r>
            <a:r>
              <a:rPr dirty="0" smtClean="0" sz="1400" spc="0">
                <a:latin typeface="Wingdings"/>
                <a:cs typeface="Wingdings"/>
              </a:rPr>
              <a:t>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5">
                <a:latin typeface="Simplified Arabic"/>
                <a:cs typeface="Simplified Arabic"/>
              </a:rPr>
              <a:t>ن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555">
                <a:latin typeface="Simplified Arabic"/>
                <a:cs typeface="Simplified Arabic"/>
              </a:rPr>
              <a:t>د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5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-15">
                <a:latin typeface="Simplified Arabic"/>
                <a:cs typeface="Simplified Arabic"/>
              </a:rPr>
              <a:t> </a:t>
            </a:r>
            <a:r>
              <a:rPr dirty="0" smtClean="0" sz="1400" spc="-395">
                <a:latin typeface="Simplified Arabic"/>
                <a:cs typeface="Simplified Arabic"/>
              </a:rPr>
              <a:t>طقف</a:t>
            </a:r>
            <a:r>
              <a:rPr dirty="0" smtClean="0" sz="1400" spc="-15">
                <a:latin typeface="Simplified Arabic"/>
                <a:cs typeface="Simplified Arabic"/>
              </a:rPr>
              <a:t> </a:t>
            </a:r>
            <a:r>
              <a:rPr dirty="0" smtClean="0" sz="1400" spc="-315">
                <a:latin typeface="Simplified Arabic"/>
                <a:cs typeface="Simplified Arabic"/>
              </a:rPr>
              <a:t>س</a:t>
            </a:r>
            <a:r>
              <a:rPr dirty="0" smtClean="0" sz="1400" spc="-254">
                <a:latin typeface="Simplified Arabic"/>
                <a:cs typeface="Simplified Arabic"/>
              </a:rPr>
              <a:t>ي</a:t>
            </a:r>
            <a:r>
              <a:rPr dirty="0" smtClean="0" sz="1400" spc="-520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-70">
                <a:latin typeface="Simplified Arabic"/>
                <a:cs typeface="Simplified Arabic"/>
              </a:rPr>
              <a:t>ا</a:t>
            </a:r>
            <a:r>
              <a:rPr dirty="0" smtClean="0" sz="1400" spc="-225">
                <a:latin typeface="Simplified Arabic"/>
                <a:cs typeface="Simplified Arabic"/>
              </a:rPr>
              <a:t>ه</a:t>
            </a:r>
            <a:r>
              <a:rPr dirty="0" smtClean="0" sz="1400" spc="-520">
                <a:latin typeface="Simplified Arabic"/>
                <a:cs typeface="Simplified Arabic"/>
              </a:rPr>
              <a:t>سفن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290">
                <a:latin typeface="Simplified Arabic"/>
                <a:cs typeface="Simplified Arabic"/>
              </a:rPr>
              <a:t>ي</a:t>
            </a:r>
            <a:r>
              <a:rPr dirty="0" smtClean="0" sz="1400" spc="-765">
                <a:latin typeface="Simplified Arabic"/>
                <a:cs typeface="Simplified Arabic"/>
              </a:rPr>
              <a:t>ب</a:t>
            </a:r>
            <a:r>
              <a:rPr dirty="0" smtClean="0" sz="1400" spc="-130">
                <a:latin typeface="Simplified Arabic"/>
                <a:cs typeface="Simplified Arabic"/>
              </a:rPr>
              <a:t>و</a:t>
            </a:r>
            <a:r>
              <a:rPr dirty="0" smtClean="0" sz="1400" spc="-135">
                <a:latin typeface="Simplified Arabic"/>
                <a:cs typeface="Simplified Arabic"/>
              </a:rPr>
              <a:t>ر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170">
                <a:latin typeface="Simplified Arabic"/>
                <a:cs typeface="Simplified Arabic"/>
              </a:rPr>
              <a:t>ل</a:t>
            </a:r>
            <a:r>
              <a:rPr dirty="0" smtClean="0" sz="1400" spc="-80">
                <a:latin typeface="Simplified Arabic"/>
                <a:cs typeface="Simplified Arabic"/>
              </a:rPr>
              <a:t>أ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5">
                <a:latin typeface="Simplified Arabic"/>
                <a:cs typeface="Simplified Arabic"/>
              </a:rPr>
              <a:t> </a:t>
            </a:r>
            <a:r>
              <a:rPr dirty="0" smtClean="0" sz="1400" spc="-100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-1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-105">
                <a:latin typeface="Simplified Arabic"/>
                <a:cs typeface="Simplified Arabic"/>
              </a:rPr>
              <a:t>ا</a:t>
            </a:r>
            <a:r>
              <a:rPr dirty="0" smtClean="0" sz="1400" spc="-365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-240">
                <a:latin typeface="Simplified Arabic"/>
                <a:cs typeface="Simplified Arabic"/>
              </a:rPr>
              <a:t>اه</a:t>
            </a:r>
            <a:r>
              <a:rPr dirty="0" smtClean="0" sz="1400" spc="-365">
                <a:latin typeface="Simplified Arabic"/>
                <a:cs typeface="Simplified Arabic"/>
              </a:rPr>
              <a:t>ي</a:t>
            </a:r>
            <a:r>
              <a:rPr dirty="0" smtClean="0" sz="1400" spc="-225">
                <a:latin typeface="Simplified Arabic"/>
                <a:cs typeface="Simplified Arabic"/>
              </a:rPr>
              <a:t>لع</a:t>
            </a:r>
            <a:r>
              <a:rPr dirty="0" smtClean="0" sz="1400" spc="-225">
                <a:latin typeface="Simplified Arabic"/>
                <a:cs typeface="Simplified Arabic"/>
              </a:rPr>
              <a:t> </a:t>
            </a:r>
            <a:r>
              <a:rPr dirty="0" smtClean="0" sz="1400" spc="-250">
                <a:latin typeface="Simplified Arabic"/>
                <a:cs typeface="Simplified Arabic"/>
              </a:rPr>
              <a:t>ت</a:t>
            </a:r>
            <a:r>
              <a:rPr dirty="0" smtClean="0" sz="1400" spc="-190">
                <a:latin typeface="Simplified Arabic"/>
                <a:cs typeface="Simplified Arabic"/>
              </a:rPr>
              <a:t>ل</a:t>
            </a:r>
            <a:r>
              <a:rPr dirty="0" smtClean="0" sz="1400" spc="-200">
                <a:latin typeface="Simplified Arabic"/>
                <a:cs typeface="Simplified Arabic"/>
              </a:rPr>
              <a:t>صح</a:t>
            </a:r>
            <a:r>
              <a:rPr dirty="0" smtClean="0" sz="1400" spc="-200">
                <a:latin typeface="Simplified Arabic"/>
                <a:cs typeface="Simplified Arabic"/>
              </a:rPr>
              <a:t>	</a:t>
            </a:r>
            <a:r>
              <a:rPr dirty="0" smtClean="0" sz="1400" spc="-350">
                <a:latin typeface="Simplified Arabic"/>
                <a:cs typeface="Simplified Arabic"/>
              </a:rPr>
              <a:t>ي</a:t>
            </a:r>
            <a:r>
              <a:rPr dirty="0" smtClean="0" sz="1400" spc="-385">
                <a:latin typeface="Simplified Arabic"/>
                <a:cs typeface="Simplified Arabic"/>
              </a:rPr>
              <a:t>ت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-229">
                <a:latin typeface="Simplified Arabic"/>
                <a:cs typeface="Simplified Arabic"/>
              </a:rPr>
              <a:t>ك</a:t>
            </a:r>
            <a:r>
              <a:rPr dirty="0" smtClean="0" sz="1400" spc="-204">
                <a:latin typeface="Simplified Arabic"/>
                <a:cs typeface="Simplified Arabic"/>
              </a:rPr>
              <a:t>ل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-90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355">
                <a:latin typeface="Simplified Arabic"/>
                <a:cs typeface="Simplified Arabic"/>
              </a:rPr>
              <a:t>لاب</a:t>
            </a:r>
            <a:r>
              <a:rPr dirty="0" smtClean="0" sz="1400" spc="-240">
                <a:latin typeface="Simplified Arabic"/>
                <a:cs typeface="Simplified Arabic"/>
              </a:rPr>
              <a:t> </a:t>
            </a:r>
            <a:r>
              <a:rPr dirty="0" smtClean="0" sz="1400" spc="-320">
                <a:latin typeface="Simplified Arabic"/>
                <a:cs typeface="Simplified Arabic"/>
              </a:rPr>
              <a:t>3هتا</a:t>
            </a:r>
            <a:r>
              <a:rPr dirty="0" smtClean="0" sz="1400" spc="10">
                <a:latin typeface="Simplified Arabic"/>
                <a:cs typeface="Simplified Arabic"/>
              </a:rPr>
              <a:t>م</a:t>
            </a:r>
            <a:r>
              <a:rPr dirty="0" smtClean="0" sz="1400" spc="-625">
                <a:latin typeface="Simplified Arabic"/>
                <a:cs typeface="Simplified Arabic"/>
              </a:rPr>
              <a:t>ز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10">
                <a:latin typeface="Simplified Arabic"/>
                <a:cs typeface="Simplified Arabic"/>
              </a:rPr>
              <a:t> </a:t>
            </a:r>
            <a:r>
              <a:rPr dirty="0" smtClean="0" sz="1400" spc="-670">
                <a:latin typeface="Simplified Arabic"/>
                <a:cs typeface="Simplified Arabic"/>
              </a:rPr>
              <a:t>ت</a:t>
            </a:r>
            <a:r>
              <a:rPr dirty="0" smtClean="0" sz="1400" spc="-434">
                <a:latin typeface="Simplified Arabic"/>
                <a:cs typeface="Simplified Arabic"/>
              </a:rPr>
              <a:t>ل</a:t>
            </a:r>
            <a:r>
              <a:rPr dirty="0" smtClean="0" sz="1400" spc="-320">
                <a:latin typeface="Simplified Arabic"/>
                <a:cs typeface="Simplified Arabic"/>
              </a:rPr>
              <a:t>اب</a:t>
            </a:r>
            <a:r>
              <a:rPr dirty="0" smtClean="0" sz="1400" spc="-30">
                <a:latin typeface="Simplified Arabic"/>
                <a:cs typeface="Simplified Arabic"/>
              </a:rPr>
              <a:t> </a:t>
            </a:r>
            <a:r>
              <a:rPr dirty="0" smtClean="0" sz="1400" spc="-160">
                <a:latin typeface="Simplified Arabic"/>
                <a:cs typeface="Simplified Arabic"/>
              </a:rPr>
              <a:t>ءا</a:t>
            </a:r>
            <a:r>
              <a:rPr dirty="0" smtClean="0" sz="1400" spc="-415">
                <a:latin typeface="Simplified Arabic"/>
                <a:cs typeface="Simplified Arabic"/>
              </a:rPr>
              <a:t>ف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170">
                <a:latin typeface="Simplified Arabic"/>
                <a:cs typeface="Simplified Arabic"/>
              </a:rPr>
              <a:t>ل</a:t>
            </a:r>
            <a:r>
              <a:rPr dirty="0" smtClean="0" sz="1400" spc="-80">
                <a:latin typeface="Simplified Arabic"/>
                <a:cs typeface="Simplified Arabic"/>
              </a:rPr>
              <a:t>إ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4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-50">
                <a:latin typeface="Simplified Arabic"/>
                <a:cs typeface="Simplified Arabic"/>
              </a:rPr>
              <a:t> </a:t>
            </a:r>
            <a:r>
              <a:rPr dirty="0" smtClean="0" sz="1400" spc="-260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ن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495">
                <a:latin typeface="Simplified Arabic"/>
                <a:cs typeface="Simplified Arabic"/>
              </a:rPr>
              <a:t>ن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4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370">
                <a:latin typeface="Simplified Arabic"/>
                <a:cs typeface="Simplified Arabic"/>
              </a:rPr>
              <a:t>اصت</a:t>
            </a:r>
            <a:r>
              <a:rPr dirty="0" smtClean="0" sz="1400" spc="-330">
                <a:latin typeface="Simplified Arabic"/>
                <a:cs typeface="Simplified Arabic"/>
              </a:rPr>
              <a:t>ق</a:t>
            </a:r>
            <a:r>
              <a:rPr dirty="0" smtClean="0" sz="1400" spc="-120">
                <a:latin typeface="Simplified Arabic"/>
                <a:cs typeface="Simplified Arabic"/>
              </a:rPr>
              <a:t>لا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-4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-310">
                <a:latin typeface="Simplified Arabic"/>
                <a:cs typeface="Simplified Arabic"/>
              </a:rPr>
              <a:t>ك</a:t>
            </a:r>
            <a:r>
              <a:rPr dirty="0" smtClean="0" sz="1400" spc="-240">
                <a:latin typeface="Simplified Arabic"/>
                <a:cs typeface="Simplified Arabic"/>
              </a:rPr>
              <a:t>مي</a:t>
            </a:r>
            <a:r>
              <a:rPr dirty="0" smtClean="0" sz="1400" spc="-3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ي</a:t>
            </a:r>
            <a:r>
              <a:rPr dirty="0" smtClean="0" sz="1400" spc="-10">
                <a:latin typeface="Simplified Arabic"/>
                <a:cs typeface="Simplified Arabic"/>
              </a:rPr>
              <a:t>ذ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4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155">
                <a:latin typeface="Simplified Arabic"/>
                <a:cs typeface="Simplified Arabic"/>
              </a:rPr>
              <a:t>حلا</a:t>
            </a:r>
            <a:r>
              <a:rPr dirty="0" smtClean="0" sz="1400" spc="-45">
                <a:latin typeface="Simplified Arabic"/>
                <a:cs typeface="Simplified Arabic"/>
              </a:rPr>
              <a:t> </a:t>
            </a:r>
            <a:r>
              <a:rPr dirty="0" smtClean="0" sz="1400" spc="-165">
                <a:latin typeface="Simplified Arabic"/>
                <a:cs typeface="Simplified Arabic"/>
              </a:rPr>
              <a:t>ىلإ</a:t>
            </a:r>
            <a:r>
              <a:rPr dirty="0" smtClean="0" sz="1400" spc="-4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ن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45">
                <a:latin typeface="Simplified Arabic"/>
                <a:cs typeface="Simplified Arabic"/>
              </a:rPr>
              <a:t> </a:t>
            </a:r>
            <a:r>
              <a:rPr dirty="0" smtClean="0" sz="1400" spc="-340">
                <a:latin typeface="Simplified Arabic"/>
                <a:cs typeface="Simplified Arabic"/>
              </a:rPr>
              <a:t>لصيل</a:t>
            </a:r>
            <a:r>
              <a:rPr dirty="0" smtClean="0" sz="1400" spc="-5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ص</a:t>
            </a:r>
            <a:r>
              <a:rPr dirty="0" smtClean="0" sz="1400" spc="-110">
                <a:latin typeface="Simplified Arabic"/>
                <a:cs typeface="Simplified Arabic"/>
              </a:rPr>
              <a:t>اخلا</a:t>
            </a:r>
            <a:r>
              <a:rPr dirty="0" smtClean="0" sz="1400" spc="-4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ع</a:t>
            </a:r>
            <a:r>
              <a:rPr dirty="0" smtClean="0" sz="1400" spc="-170">
                <a:latin typeface="Simplified Arabic"/>
                <a:cs typeface="Simplified Arabic"/>
              </a:rPr>
              <a:t>اطقلا</a:t>
            </a:r>
            <a:endParaRPr sz="1400">
              <a:latin typeface="Simplified Arabic"/>
              <a:cs typeface="Simplified Arabic"/>
            </a:endParaRPr>
          </a:p>
          <a:p>
            <a:pPr>
              <a:lnSpc>
                <a:spcPts val="950"/>
              </a:lnSpc>
              <a:spcBef>
                <a:spcPts val="34"/>
              </a:spcBef>
            </a:pPr>
            <a:endParaRPr sz="950"/>
          </a:p>
          <a:p>
            <a:pPr marL="3234690">
              <a:lnSpc>
                <a:spcPct val="100000"/>
              </a:lnSpc>
              <a:tabLst>
                <a:tab pos="4978400" algn="l"/>
              </a:tabLst>
            </a:pPr>
            <a:r>
              <a:rPr dirty="0" smtClean="0" sz="1400" spc="-300">
                <a:latin typeface="Simplified Arabic"/>
                <a:cs typeface="Simplified Arabic"/>
              </a:rPr>
              <a:t>3</a:t>
            </a:r>
            <a:r>
              <a:rPr dirty="0" smtClean="0" sz="1400" spc="-10">
                <a:latin typeface="Simplified Arabic"/>
                <a:cs typeface="Simplified Arabic"/>
              </a:rPr>
              <a:t>%</a:t>
            </a:r>
            <a:r>
              <a:rPr dirty="0" smtClean="0" sz="1400" spc="0">
                <a:latin typeface="Simplified Arabic"/>
                <a:cs typeface="Simplified Arabic"/>
              </a:rPr>
              <a:t>6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-165">
                <a:latin typeface="Simplified Arabic"/>
                <a:cs typeface="Simplified Arabic"/>
              </a:rPr>
              <a:t>ىلإ</a:t>
            </a:r>
            <a:r>
              <a:rPr dirty="0" smtClean="0" sz="1400" spc="-165">
                <a:latin typeface="Simplified Arabic"/>
                <a:cs typeface="Simplified Arabic"/>
              </a:rPr>
              <a:t> ة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555">
                <a:latin typeface="Simplified Arabic"/>
                <a:cs typeface="Simplified Arabic"/>
              </a:rPr>
              <a:t>ئ</a:t>
            </a:r>
            <a:r>
              <a:rPr dirty="0" smtClean="0" sz="1400" spc="-360">
                <a:latin typeface="Simplified Arabic"/>
                <a:cs typeface="Simplified Arabic"/>
              </a:rPr>
              <a:t>اف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150">
                <a:latin typeface="Simplified Arabic"/>
                <a:cs typeface="Simplified Arabic"/>
              </a:rPr>
              <a:t>ة</a:t>
            </a:r>
            <a:r>
              <a:rPr dirty="0" smtClean="0" sz="1400" spc="-390">
                <a:latin typeface="Simplified Arabic"/>
                <a:cs typeface="Simplified Arabic"/>
              </a:rPr>
              <a:t>ب</a:t>
            </a:r>
            <a:r>
              <a:rPr dirty="0" smtClean="0" sz="1400" spc="-409">
                <a:latin typeface="Simplified Arabic"/>
                <a:cs typeface="Simplified Arabic"/>
              </a:rPr>
              <a:t>سن</a:t>
            </a:r>
            <a:r>
              <a:rPr dirty="0" smtClean="0" sz="1400" spc="-409">
                <a:latin typeface="Simplified Arabic"/>
                <a:cs typeface="Simplified Arabic"/>
              </a:rPr>
              <a:t> </a:t>
            </a:r>
            <a:r>
              <a:rPr dirty="0" smtClean="0" sz="1400" spc="-265">
                <a:latin typeface="Simplified Arabic"/>
                <a:cs typeface="Simplified Arabic"/>
              </a:rPr>
              <a:t>ضفخ</a:t>
            </a:r>
            <a:r>
              <a:rPr dirty="0" smtClean="0" sz="1400" spc="-265">
                <a:latin typeface="Simplified Arabic"/>
                <a:cs typeface="Simplified Arabic"/>
              </a:rPr>
              <a:t>	</a:t>
            </a:r>
            <a:r>
              <a:rPr dirty="0" smtClean="0" sz="1400" spc="-265">
                <a:latin typeface="Wingdings"/>
                <a:cs typeface="Wingdings"/>
              </a:rPr>
              <a:t></a:t>
            </a:r>
            <a:endParaRPr sz="1400">
              <a:latin typeface="Wingdings"/>
              <a:cs typeface="Wingdings"/>
            </a:endParaRPr>
          </a:p>
          <a:p>
            <a:pPr>
              <a:lnSpc>
                <a:spcPts val="950"/>
              </a:lnSpc>
              <a:spcBef>
                <a:spcPts val="46"/>
              </a:spcBef>
            </a:pPr>
            <a:endParaRPr sz="950"/>
          </a:p>
          <a:p>
            <a:pPr marL="895985">
              <a:lnSpc>
                <a:spcPct val="100000"/>
              </a:lnSpc>
              <a:tabLst>
                <a:tab pos="4978400" algn="l"/>
              </a:tabLst>
            </a:pPr>
            <a:r>
              <a:rPr dirty="0" smtClean="0" sz="1400" spc="-315">
                <a:latin typeface="Simplified Arabic"/>
                <a:cs typeface="Simplified Arabic"/>
              </a:rPr>
              <a:t>3</a:t>
            </a:r>
            <a:r>
              <a:rPr dirty="0" smtClean="0" sz="1400" spc="-375">
                <a:latin typeface="Simplified Arabic"/>
                <a:cs typeface="Simplified Arabic"/>
              </a:rPr>
              <a:t>لض</a:t>
            </a:r>
            <a:r>
              <a:rPr dirty="0" smtClean="0" sz="1400" spc="-375">
                <a:latin typeface="Simplified Arabic"/>
                <a:cs typeface="Simplified Arabic"/>
              </a:rPr>
              <a:t>ف</a:t>
            </a:r>
            <a:r>
              <a:rPr dirty="0" smtClean="0" sz="1400" spc="0">
                <a:latin typeface="Simplified Arabic"/>
                <a:cs typeface="Simplified Arabic"/>
              </a:rPr>
              <a:t>أ </a:t>
            </a:r>
            <a:r>
              <a:rPr dirty="0" smtClean="0" sz="1400" spc="-105">
                <a:latin typeface="Simplified Arabic"/>
                <a:cs typeface="Simplified Arabic"/>
              </a:rPr>
              <a:t>ط</a:t>
            </a:r>
            <a:r>
              <a:rPr dirty="0" smtClean="0" sz="1400" spc="-130">
                <a:latin typeface="Simplified Arabic"/>
                <a:cs typeface="Simplified Arabic"/>
              </a:rPr>
              <a:t>و</a:t>
            </a:r>
            <a:r>
              <a:rPr dirty="0" smtClean="0" sz="1400" spc="-15">
                <a:latin typeface="Simplified Arabic"/>
                <a:cs typeface="Simplified Arabic"/>
              </a:rPr>
              <a:t>ر</a:t>
            </a:r>
            <a:r>
              <a:rPr dirty="0" smtClean="0" sz="1400" spc="-575">
                <a:latin typeface="Simplified Arabic"/>
                <a:cs typeface="Simplified Arabic"/>
              </a:rPr>
              <a:t>ش</a:t>
            </a:r>
            <a:r>
              <a:rPr dirty="0" smtClean="0" sz="1400" spc="-595">
                <a:latin typeface="Simplified Arabic"/>
                <a:cs typeface="Simplified Arabic"/>
              </a:rPr>
              <a:t>ب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-114">
                <a:latin typeface="Simplified Arabic"/>
                <a:cs typeface="Simplified Arabic"/>
              </a:rPr>
              <a:t>راعسأ</a:t>
            </a:r>
            <a:r>
              <a:rPr dirty="0" smtClean="0" sz="1400" spc="-765">
                <a:latin typeface="Simplified Arabic"/>
                <a:cs typeface="Simplified Arabic"/>
              </a:rPr>
              <a:t>ب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-145">
                <a:latin typeface="Simplified Arabic"/>
                <a:cs typeface="Simplified Arabic"/>
              </a:rPr>
              <a:t>ا</a:t>
            </a:r>
            <a:r>
              <a:rPr dirty="0" smtClean="0" sz="1400" spc="-580">
                <a:latin typeface="Simplified Arabic"/>
                <a:cs typeface="Simplified Arabic"/>
              </a:rPr>
              <a:t>ب</a:t>
            </a:r>
            <a:r>
              <a:rPr dirty="0" smtClean="0" sz="1400" spc="-140">
                <a:latin typeface="Simplified Arabic"/>
                <a:cs typeface="Simplified Arabic"/>
              </a:rPr>
              <a:t>و</a:t>
            </a:r>
            <a:r>
              <a:rPr dirty="0" smtClean="0" sz="1400" spc="-135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وأ</a:t>
            </a:r>
            <a:r>
              <a:rPr dirty="0" smtClean="0" sz="1400" spc="-15">
                <a:latin typeface="Simplified Arabic"/>
                <a:cs typeface="Simplified Arabic"/>
              </a:rPr>
              <a:t> </a:t>
            </a:r>
            <a:r>
              <a:rPr dirty="0" smtClean="0" sz="1400" spc="-360">
                <a:latin typeface="Simplified Arabic"/>
                <a:cs typeface="Simplified Arabic"/>
              </a:rPr>
              <a:t>ج</a:t>
            </a:r>
            <a:r>
              <a:rPr dirty="0" smtClean="0" sz="1400" spc="-10">
                <a:latin typeface="Simplified Arabic"/>
                <a:cs typeface="Simplified Arabic"/>
              </a:rPr>
              <a:t>راخ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-95">
                <a:latin typeface="Simplified Arabic"/>
                <a:cs typeface="Simplified Arabic"/>
              </a:rPr>
              <a:t>ن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555">
                <a:latin typeface="Simplified Arabic"/>
                <a:cs typeface="Simplified Arabic"/>
              </a:rPr>
              <a:t>د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-35">
                <a:latin typeface="Simplified Arabic"/>
                <a:cs typeface="Simplified Arabic"/>
              </a:rPr>
              <a:t>ع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ث</a:t>
            </a:r>
            <a:r>
              <a:rPr dirty="0" smtClean="0" sz="1400" spc="-360">
                <a:latin typeface="Simplified Arabic"/>
                <a:cs typeface="Simplified Arabic"/>
              </a:rPr>
              <a:t>حب</a:t>
            </a:r>
            <a:r>
              <a:rPr dirty="0" smtClean="0" sz="1400" spc="-434">
                <a:latin typeface="Simplified Arabic"/>
                <a:cs typeface="Simplified Arabic"/>
              </a:rPr>
              <a:t>ل</a:t>
            </a:r>
            <a:r>
              <a:rPr dirty="0" smtClean="0" sz="1400" spc="-320">
                <a:latin typeface="Simplified Arabic"/>
                <a:cs typeface="Simplified Arabic"/>
              </a:rPr>
              <a:t>اب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495">
                <a:latin typeface="Simplified Arabic"/>
                <a:cs typeface="Simplified Arabic"/>
              </a:rPr>
              <a:t>ن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420">
                <a:latin typeface="Simplified Arabic"/>
                <a:cs typeface="Simplified Arabic"/>
              </a:rPr>
              <a:t>لل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125">
                <a:latin typeface="Simplified Arabic"/>
                <a:cs typeface="Simplified Arabic"/>
              </a:rPr>
              <a:t>حامسلا</a:t>
            </a:r>
            <a:r>
              <a:rPr dirty="0" smtClean="0" sz="1400" spc="-125">
                <a:latin typeface="Simplified Arabic"/>
                <a:cs typeface="Simplified Arabic"/>
              </a:rPr>
              <a:t>	</a:t>
            </a:r>
            <a:r>
              <a:rPr dirty="0" smtClean="0" sz="1400" spc="-125">
                <a:latin typeface="Wingdings"/>
                <a:cs typeface="Wingdings"/>
              </a:rPr>
              <a:t></a:t>
            </a:r>
            <a:endParaRPr sz="1400">
              <a:latin typeface="Wingdings"/>
              <a:cs typeface="Wingdings"/>
            </a:endParaRPr>
          </a:p>
          <a:p>
            <a:pPr>
              <a:lnSpc>
                <a:spcPts val="950"/>
              </a:lnSpc>
              <a:spcBef>
                <a:spcPts val="33"/>
              </a:spcBef>
            </a:pPr>
            <a:endParaRPr sz="950"/>
          </a:p>
          <a:p>
            <a:pPr marL="2655570">
              <a:lnSpc>
                <a:spcPct val="100000"/>
              </a:lnSpc>
              <a:tabLst>
                <a:tab pos="4978400" algn="l"/>
              </a:tabLst>
            </a:pPr>
            <a:r>
              <a:rPr dirty="0" smtClean="0" sz="1400" spc="-315">
                <a:latin typeface="Simplified Arabic"/>
                <a:cs typeface="Simplified Arabic"/>
              </a:rPr>
              <a:t>3</a:t>
            </a:r>
            <a:r>
              <a:rPr dirty="0" smtClean="0" sz="1400" spc="-260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ن</a:t>
            </a:r>
            <a:r>
              <a:rPr dirty="0" smtClean="0" sz="1400" spc="-105">
                <a:latin typeface="Simplified Arabic"/>
                <a:cs typeface="Simplified Arabic"/>
              </a:rPr>
              <a:t>ا</a:t>
            </a:r>
            <a:r>
              <a:rPr dirty="0" smtClean="0" sz="1400" spc="-365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55">
                <a:latin typeface="Simplified Arabic"/>
                <a:cs typeface="Simplified Arabic"/>
              </a:rPr>
              <a:t>ا</a:t>
            </a:r>
            <a:r>
              <a:rPr dirty="0" smtClean="0" sz="1400" spc="-290">
                <a:latin typeface="Simplified Arabic"/>
                <a:cs typeface="Simplified Arabic"/>
              </a:rPr>
              <a:t>ص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-459">
                <a:latin typeface="Simplified Arabic"/>
                <a:cs typeface="Simplified Arabic"/>
              </a:rPr>
              <a:t>ق</a:t>
            </a:r>
            <a:r>
              <a:rPr dirty="0" smtClean="0" sz="1400" spc="-120">
                <a:latin typeface="Simplified Arabic"/>
                <a:cs typeface="Simplified Arabic"/>
              </a:rPr>
              <a:t>لا</a:t>
            </a:r>
            <a:r>
              <a:rPr dirty="0" smtClean="0" sz="1400" spc="-120">
                <a:latin typeface="Simplified Arabic"/>
                <a:cs typeface="Simplified Arabic"/>
              </a:rPr>
              <a:t>ا </a:t>
            </a:r>
            <a:r>
              <a:rPr dirty="0" smtClean="0" sz="1400" spc="-10">
                <a:latin typeface="Simplified Arabic"/>
                <a:cs typeface="Simplified Arabic"/>
              </a:rPr>
              <a:t>ث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360">
                <a:latin typeface="Simplified Arabic"/>
                <a:cs typeface="Simplified Arabic"/>
              </a:rPr>
              <a:t>حت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-400">
                <a:latin typeface="Simplified Arabic"/>
                <a:cs typeface="Simplified Arabic"/>
              </a:rPr>
              <a:t>يف</a:t>
            </a:r>
            <a:r>
              <a:rPr dirty="0" smtClean="0" sz="1400" spc="-400">
                <a:latin typeface="Simplified Arabic"/>
                <a:cs typeface="Simplified Arabic"/>
              </a:rPr>
              <a:t> ة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35">
                <a:latin typeface="Simplified Arabic"/>
                <a:cs typeface="Simplified Arabic"/>
              </a:rPr>
              <a:t>ع</a:t>
            </a:r>
            <a:r>
              <a:rPr dirty="0" smtClean="0" sz="1400" spc="-150">
                <a:latin typeface="Simplified Arabic"/>
                <a:cs typeface="Simplified Arabic"/>
              </a:rPr>
              <a:t>اسملا</a:t>
            </a:r>
            <a:r>
              <a:rPr dirty="0" smtClean="0" sz="1400" spc="-150">
                <a:latin typeface="Simplified Arabic"/>
                <a:cs typeface="Simplified Arabic"/>
              </a:rPr>
              <a:t>	</a:t>
            </a:r>
            <a:r>
              <a:rPr dirty="0" smtClean="0" sz="1400" spc="-150">
                <a:latin typeface="Wingdings"/>
                <a:cs typeface="Wingdings"/>
              </a:rPr>
              <a:t></a:t>
            </a:r>
            <a:endParaRPr sz="1400">
              <a:latin typeface="Wingdings"/>
              <a:cs typeface="Wingdings"/>
            </a:endParaRPr>
          </a:p>
          <a:p>
            <a:pPr>
              <a:lnSpc>
                <a:spcPts val="950"/>
              </a:lnSpc>
              <a:spcBef>
                <a:spcPts val="37"/>
              </a:spcBef>
            </a:pPr>
            <a:endParaRPr sz="950"/>
          </a:p>
          <a:p>
            <a:pPr marL="12700">
              <a:lnSpc>
                <a:spcPct val="100000"/>
              </a:lnSpc>
              <a:tabLst>
                <a:tab pos="4978400" algn="l"/>
              </a:tabLst>
            </a:pPr>
            <a:r>
              <a:rPr dirty="0" smtClean="0" sz="1400" spc="-85">
                <a:latin typeface="Simplified Arabic"/>
                <a:cs typeface="Simplified Arabic"/>
              </a:rPr>
              <a:t>ي</a:t>
            </a:r>
            <a:r>
              <a:rPr dirty="0" smtClean="0" sz="1400" spc="-730">
                <a:latin typeface="Simplified Arabic"/>
                <a:cs typeface="Simplified Arabic"/>
              </a:rPr>
              <a:t>ف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-105">
                <a:latin typeface="Simplified Arabic"/>
                <a:cs typeface="Simplified Arabic"/>
              </a:rPr>
              <a:t>ا</a:t>
            </a:r>
            <a:r>
              <a:rPr dirty="0" smtClean="0" sz="1400" spc="-365">
                <a:latin typeface="Simplified Arabic"/>
                <a:cs typeface="Simplified Arabic"/>
              </a:rPr>
              <a:t>ن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ة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35">
                <a:latin typeface="Simplified Arabic"/>
                <a:cs typeface="Simplified Arabic"/>
              </a:rPr>
              <a:t>ع</a:t>
            </a:r>
            <a:r>
              <a:rPr dirty="0" smtClean="0" sz="1400" spc="-105">
                <a:latin typeface="Simplified Arabic"/>
                <a:cs typeface="Simplified Arabic"/>
              </a:rPr>
              <a:t>اسم</a:t>
            </a:r>
            <a:r>
              <a:rPr dirty="0" smtClean="0" sz="1400" spc="-105">
                <a:latin typeface="Simplified Arabic"/>
                <a:cs typeface="Simplified Arabic"/>
              </a:rPr>
              <a:t> </a:t>
            </a:r>
            <a:r>
              <a:rPr dirty="0" smtClean="0" sz="1400" spc="-305">
                <a:latin typeface="Simplified Arabic"/>
                <a:cs typeface="Simplified Arabic"/>
              </a:rPr>
              <a:t>3</a:t>
            </a:r>
            <a:r>
              <a:rPr dirty="0" smtClean="0" sz="1400" spc="-10">
                <a:latin typeface="Simplified Arabic"/>
                <a:cs typeface="Simplified Arabic"/>
              </a:rPr>
              <a:t>ب</a:t>
            </a:r>
            <a:r>
              <a:rPr dirty="0" smtClean="0" sz="1400" spc="-615">
                <a:latin typeface="Simplified Arabic"/>
                <a:cs typeface="Simplified Arabic"/>
              </a:rPr>
              <a:t>ئ</a:t>
            </a:r>
            <a:r>
              <a:rPr dirty="0" smtClean="0" sz="1400" spc="-630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10">
                <a:latin typeface="Simplified Arabic"/>
                <a:cs typeface="Simplified Arabic"/>
              </a:rPr>
              <a:t> </a:t>
            </a:r>
            <a:r>
              <a:rPr dirty="0" smtClean="0" sz="1400" spc="-540">
                <a:latin typeface="Simplified Arabic"/>
                <a:cs typeface="Simplified Arabic"/>
              </a:rPr>
              <a:t>ض</a:t>
            </a:r>
            <a:r>
              <a:rPr dirty="0" smtClean="0" sz="1400" spc="-260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 </a:t>
            </a:r>
            <a:r>
              <a:rPr dirty="0" smtClean="0" sz="1400" spc="-10">
                <a:latin typeface="Simplified Arabic"/>
                <a:cs typeface="Simplified Arabic"/>
              </a:rPr>
              <a:t>ض</a:t>
            </a:r>
            <a:r>
              <a:rPr dirty="0" smtClean="0" sz="1400" spc="-750">
                <a:latin typeface="Simplified Arabic"/>
                <a:cs typeface="Simplified Arabic"/>
              </a:rPr>
              <a:t>ف</a:t>
            </a:r>
            <a:r>
              <a:rPr dirty="0" smtClean="0" sz="1400" spc="-50">
                <a:latin typeface="Simplified Arabic"/>
                <a:cs typeface="Simplified Arabic"/>
              </a:rPr>
              <a:t>خ</a:t>
            </a:r>
            <a:r>
              <a:rPr dirty="0" smtClean="0" sz="1400" spc="-50">
                <a:latin typeface="Simplified Arabic"/>
                <a:cs typeface="Simplified Arabic"/>
              </a:rPr>
              <a:t> </a:t>
            </a:r>
            <a:r>
              <a:rPr dirty="0" smtClean="0" sz="1400" spc="-65">
                <a:latin typeface="Simplified Arabic"/>
                <a:cs typeface="Simplified Arabic"/>
              </a:rPr>
              <a:t>لل</a:t>
            </a:r>
            <a:r>
              <a:rPr dirty="0" smtClean="0" sz="1400" spc="-40">
                <a:latin typeface="Simplified Arabic"/>
                <a:cs typeface="Simplified Arabic"/>
              </a:rPr>
              <a:t>ا</a:t>
            </a:r>
            <a:r>
              <a:rPr dirty="0" smtClean="0" sz="1400" spc="-50">
                <a:latin typeface="Simplified Arabic"/>
                <a:cs typeface="Simplified Arabic"/>
              </a:rPr>
              <a:t>خ</a:t>
            </a:r>
            <a:r>
              <a:rPr dirty="0" smtClean="0" sz="1400" spc="-1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75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ر</a:t>
            </a:r>
            <a:r>
              <a:rPr dirty="0" smtClean="0" sz="1400" spc="40">
                <a:latin typeface="Simplified Arabic"/>
                <a:cs typeface="Simplified Arabic"/>
              </a:rPr>
              <a:t>ا</a:t>
            </a:r>
            <a:r>
              <a:rPr dirty="0" smtClean="0" sz="1400" spc="50">
                <a:latin typeface="Simplified Arabic"/>
                <a:cs typeface="Simplified Arabic"/>
              </a:rPr>
              <a:t>م</a:t>
            </a:r>
            <a:r>
              <a:rPr dirty="0" smtClean="0" sz="1400" spc="-660">
                <a:latin typeface="Simplified Arabic"/>
                <a:cs typeface="Simplified Arabic"/>
              </a:rPr>
              <a:t>ثت</a:t>
            </a:r>
            <a:r>
              <a:rPr dirty="0" smtClean="0" sz="1400" spc="-245">
                <a:latin typeface="Simplified Arabic"/>
                <a:cs typeface="Simplified Arabic"/>
              </a:rPr>
              <a:t>سل</a:t>
            </a:r>
            <a:r>
              <a:rPr dirty="0" smtClean="0" sz="1400" spc="-90">
                <a:latin typeface="Simplified Arabic"/>
                <a:cs typeface="Simplified Arabic"/>
              </a:rPr>
              <a:t>ا</a:t>
            </a:r>
            <a:r>
              <a:rPr dirty="0" smtClean="0" sz="1400" spc="-420">
                <a:latin typeface="Simplified Arabic"/>
                <a:cs typeface="Simplified Arabic"/>
              </a:rPr>
              <a:t>ل</a:t>
            </a:r>
            <a:r>
              <a:rPr dirty="0" smtClean="0" sz="1400" spc="-420">
                <a:latin typeface="Simplified Arabic"/>
                <a:cs typeface="Simplified Arabic"/>
              </a:rPr>
              <a:t> 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305">
                <a:latin typeface="Simplified Arabic"/>
                <a:cs typeface="Simplified Arabic"/>
              </a:rPr>
              <a:t>ي</a:t>
            </a:r>
            <a:r>
              <a:rPr dirty="0" smtClean="0" sz="1400" spc="-409">
                <a:latin typeface="Simplified Arabic"/>
                <a:cs typeface="Simplified Arabic"/>
              </a:rPr>
              <a:t>ن</a:t>
            </a:r>
            <a:r>
              <a:rPr dirty="0" smtClean="0" sz="1400" spc="40">
                <a:latin typeface="Simplified Arabic"/>
                <a:cs typeface="Simplified Arabic"/>
              </a:rPr>
              <a:t>ا</a:t>
            </a:r>
            <a:r>
              <a:rPr dirty="0" smtClean="0" sz="1400" spc="-505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100">
                <a:latin typeface="Simplified Arabic"/>
                <a:cs typeface="Simplified Arabic"/>
              </a:rPr>
              <a:t>ق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430">
                <a:latin typeface="Simplified Arabic"/>
                <a:cs typeface="Simplified Arabic"/>
              </a:rPr>
              <a:t>س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215">
                <a:latin typeface="Simplified Arabic"/>
                <a:cs typeface="Simplified Arabic"/>
              </a:rPr>
              <a:t>ةئ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450">
                <a:latin typeface="Simplified Arabic"/>
                <a:cs typeface="Simplified Arabic"/>
              </a:rPr>
              <a:t>ه</a:t>
            </a:r>
            <a:r>
              <a:rPr dirty="0" smtClean="0" sz="1400" spc="-615">
                <a:latin typeface="Simplified Arabic"/>
                <a:cs typeface="Simplified Arabic"/>
              </a:rPr>
              <a:t>ت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-270">
                <a:latin typeface="Simplified Arabic"/>
                <a:cs typeface="Simplified Arabic"/>
              </a:rPr>
              <a:t>ق</a:t>
            </a:r>
            <a:r>
              <a:rPr dirty="0" smtClean="0" sz="1400" spc="-390">
                <a:latin typeface="Simplified Arabic"/>
                <a:cs typeface="Simplified Arabic"/>
              </a:rPr>
              <a:t>ي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540">
                <a:latin typeface="Simplified Arabic"/>
                <a:cs typeface="Simplified Arabic"/>
              </a:rPr>
              <a:t>ست</a:t>
            </a:r>
            <a:r>
              <a:rPr dirty="0" smtClean="0" sz="1400" spc="-540">
                <a:latin typeface="Simplified Arabic"/>
                <a:cs typeface="Simplified Arabic"/>
              </a:rPr>
              <a:t>	</a:t>
            </a:r>
            <a:r>
              <a:rPr dirty="0" smtClean="0" sz="1400" spc="-540">
                <a:latin typeface="Wingdings"/>
                <a:cs typeface="Wingdings"/>
              </a:rPr>
              <a:t></a:t>
            </a:r>
            <a:endParaRPr sz="1400">
              <a:latin typeface="Wingdings"/>
              <a:cs typeface="Wingdings"/>
            </a:endParaRPr>
          </a:p>
          <a:p>
            <a:pPr>
              <a:lnSpc>
                <a:spcPts val="950"/>
              </a:lnSpc>
              <a:spcBef>
                <a:spcPts val="45"/>
              </a:spcBef>
            </a:pPr>
            <a:endParaRPr sz="950"/>
          </a:p>
          <a:p>
            <a:pPr marL="400685">
              <a:lnSpc>
                <a:spcPct val="100000"/>
              </a:lnSpc>
            </a:pPr>
            <a:r>
              <a:rPr dirty="0" smtClean="0" sz="1400" spc="-114">
                <a:latin typeface="Simplified Arabic"/>
                <a:cs typeface="Simplified Arabic"/>
              </a:rPr>
              <a:t>3ن</a:t>
            </a:r>
            <a:r>
              <a:rPr dirty="0" smtClean="0" sz="1400" spc="-55">
                <a:latin typeface="Simplified Arabic"/>
                <a:cs typeface="Simplified Arabic"/>
              </a:rPr>
              <a:t>ا</a:t>
            </a:r>
            <a:r>
              <a:rPr dirty="0" smtClean="0" sz="1400" spc="-495">
                <a:latin typeface="Simplified Arabic"/>
                <a:cs typeface="Simplified Arabic"/>
              </a:rPr>
              <a:t>ن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355">
                <a:latin typeface="Simplified Arabic"/>
                <a:cs typeface="Simplified Arabic"/>
              </a:rPr>
              <a:t>لاب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-360">
                <a:latin typeface="Simplified Arabic"/>
                <a:cs typeface="Simplified Arabic"/>
              </a:rPr>
              <a:t>ربل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-229">
                <a:latin typeface="Simplified Arabic"/>
                <a:cs typeface="Simplified Arabic"/>
              </a:rPr>
              <a:t>رحبلا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400">
                <a:latin typeface="Simplified Arabic"/>
                <a:cs typeface="Simplified Arabic"/>
              </a:rPr>
              <a:t>يف</a:t>
            </a:r>
            <a:r>
              <a:rPr dirty="0" smtClean="0" sz="1400" spc="-400">
                <a:latin typeface="Simplified Arabic"/>
                <a:cs typeface="Simplified Arabic"/>
              </a:rPr>
              <a:t> </a:t>
            </a:r>
            <a:r>
              <a:rPr dirty="0" smtClean="0" sz="1400" spc="-465">
                <a:latin typeface="Simplified Arabic"/>
                <a:cs typeface="Simplified Arabic"/>
              </a:rPr>
              <a:t>ه</a:t>
            </a:r>
            <a:r>
              <a:rPr dirty="0" smtClean="0" sz="1400" spc="-120">
                <a:latin typeface="Simplified Arabic"/>
                <a:cs typeface="Simplified Arabic"/>
              </a:rPr>
              <a:t>د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220">
                <a:latin typeface="Simplified Arabic"/>
                <a:cs typeface="Simplified Arabic"/>
              </a:rPr>
              <a:t>ج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-165">
                <a:latin typeface="Simplified Arabic"/>
                <a:cs typeface="Simplified Arabic"/>
              </a:rPr>
              <a:t>ىلإ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ت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475">
                <a:latin typeface="Simplified Arabic"/>
                <a:cs typeface="Simplified Arabic"/>
              </a:rPr>
              <a:t>س</a:t>
            </a:r>
            <a:r>
              <a:rPr dirty="0" smtClean="0" sz="1400" spc="-630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1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280">
                <a:latin typeface="Simplified Arabic"/>
                <a:cs typeface="Simplified Arabic"/>
              </a:rPr>
              <a:t>ري</a:t>
            </a:r>
            <a:r>
              <a:rPr dirty="0" smtClean="0" sz="1400" spc="-420">
                <a:latin typeface="Simplified Arabic"/>
                <a:cs typeface="Simplified Arabic"/>
              </a:rPr>
              <a:t>ش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-140">
                <a:latin typeface="Simplified Arabic"/>
                <a:cs typeface="Simplified Arabic"/>
              </a:rPr>
              <a:t>يذ</a:t>
            </a:r>
            <a:r>
              <a:rPr dirty="0" smtClean="0" sz="1400" spc="-150">
                <a:latin typeface="Simplified Arabic"/>
                <a:cs typeface="Simplified Arabic"/>
              </a:rPr>
              <a:t>ل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-145">
                <a:latin typeface="Simplified Arabic"/>
                <a:cs typeface="Simplified Arabic"/>
              </a:rPr>
              <a:t>زاغ</a:t>
            </a:r>
            <a:r>
              <a:rPr dirty="0" smtClean="0" sz="1400" spc="-190">
                <a:latin typeface="Simplified Arabic"/>
                <a:cs typeface="Simplified Arabic"/>
              </a:rPr>
              <a:t>ل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 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-385">
                <a:latin typeface="Simplified Arabic"/>
                <a:cs typeface="Simplified Arabic"/>
              </a:rPr>
              <a:t>طفن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60">
                <a:latin typeface="Simplified Arabic"/>
                <a:cs typeface="Simplified Arabic"/>
              </a:rPr>
              <a:t>ج</a:t>
            </a:r>
            <a:r>
              <a:rPr dirty="0" smtClean="0" sz="1400" spc="-630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10">
                <a:latin typeface="Simplified Arabic"/>
                <a:cs typeface="Simplified Arabic"/>
              </a:rPr>
              <a:t> </a:t>
            </a:r>
            <a:r>
              <a:rPr dirty="0" smtClean="0" sz="1400" spc="-285">
                <a:latin typeface="Simplified Arabic"/>
                <a:cs typeface="Simplified Arabic"/>
              </a:rPr>
              <a:t>ختسا</a:t>
            </a:r>
            <a:endParaRPr sz="1400">
              <a:latin typeface="Simplified Arabic"/>
              <a:cs typeface="Simplified Arab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2128" y="945641"/>
            <a:ext cx="5301615" cy="71850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2700">
              <a:lnSpc>
                <a:spcPct val="100000"/>
              </a:lnSpc>
            </a:pPr>
            <a:r>
              <a:rPr dirty="0" smtClean="0" sz="1400" spc="-135" b="1">
                <a:latin typeface="Simplified Arabic"/>
                <a:cs typeface="Simplified Arabic"/>
              </a:rPr>
              <a:t>:ةلمت</a:t>
            </a:r>
            <a:r>
              <a:rPr dirty="0" smtClean="0" sz="1400" spc="-80" b="1">
                <a:latin typeface="Simplified Arabic"/>
                <a:cs typeface="Simplified Arabic"/>
              </a:rPr>
              <a:t>حملا</a:t>
            </a:r>
            <a:r>
              <a:rPr dirty="0" smtClean="0" sz="1400" spc="-5" b="1">
                <a:latin typeface="Simplified Arabic"/>
                <a:cs typeface="Simplified Arabic"/>
              </a:rPr>
              <a:t> </a:t>
            </a:r>
            <a:r>
              <a:rPr dirty="0" smtClean="0" sz="1400" spc="15" b="1">
                <a:latin typeface="Simplified Arabic"/>
                <a:cs typeface="Simplified Arabic"/>
              </a:rPr>
              <a:t>ت</a:t>
            </a:r>
            <a:r>
              <a:rPr dirty="0" smtClean="0" sz="1400" spc="0" b="1">
                <a:latin typeface="Simplified Arabic"/>
                <a:cs typeface="Simplified Arabic"/>
              </a:rPr>
              <a:t>ا</a:t>
            </a:r>
            <a:r>
              <a:rPr dirty="0" smtClean="0" sz="1400" spc="-225" b="1">
                <a:latin typeface="Simplified Arabic"/>
                <a:cs typeface="Simplified Arabic"/>
              </a:rPr>
              <a:t>يع</a:t>
            </a:r>
            <a:r>
              <a:rPr dirty="0" smtClean="0" sz="1400" spc="-90" b="1">
                <a:latin typeface="Simplified Arabic"/>
                <a:cs typeface="Simplified Arabic"/>
              </a:rPr>
              <a:t>ا</a:t>
            </a:r>
            <a:r>
              <a:rPr dirty="0" smtClean="0" sz="1400" spc="-210" b="1">
                <a:latin typeface="Simplified Arabic"/>
                <a:cs typeface="Simplified Arabic"/>
              </a:rPr>
              <a:t>دتلا</a:t>
            </a:r>
            <a:endParaRPr sz="1400">
              <a:latin typeface="Simplified Arabic"/>
              <a:cs typeface="Simplified Arabic"/>
            </a:endParaRPr>
          </a:p>
          <a:p>
            <a:pPr>
              <a:lnSpc>
                <a:spcPts val="1300"/>
              </a:lnSpc>
              <a:spcBef>
                <a:spcPts val="72"/>
              </a:spcBef>
            </a:pPr>
            <a:endParaRPr sz="1300"/>
          </a:p>
          <a:p>
            <a:pPr algn="just" marL="12700" marR="12700" indent="0">
              <a:lnSpc>
                <a:spcPct val="149000"/>
              </a:lnSpc>
            </a:pPr>
            <a:r>
              <a:rPr dirty="0" smtClean="0" sz="1400" spc="-20">
                <a:latin typeface="Simplified Arabic"/>
                <a:cs typeface="Simplified Arabic"/>
              </a:rPr>
              <a:t>ذ</a:t>
            </a:r>
            <a:r>
              <a:rPr dirty="0" smtClean="0" sz="1400" spc="-110">
                <a:latin typeface="Simplified Arabic"/>
                <a:cs typeface="Simplified Arabic"/>
              </a:rPr>
              <a:t>ا</a:t>
            </a:r>
            <a:r>
              <a:rPr dirty="0" smtClean="0" sz="1400" spc="-320">
                <a:latin typeface="Simplified Arabic"/>
                <a:cs typeface="Simplified Arabic"/>
              </a:rPr>
              <a:t>ق</a:t>
            </a:r>
            <a:r>
              <a:rPr dirty="0" smtClean="0" sz="1400" spc="-400">
                <a:latin typeface="Simplified Arabic"/>
                <a:cs typeface="Simplified Arabic"/>
              </a:rPr>
              <a:t>ن</a:t>
            </a:r>
            <a:r>
              <a:rPr dirty="0" smtClean="0" sz="1400" spc="-120">
                <a:latin typeface="Simplified Arabic"/>
                <a:cs typeface="Simplified Arabic"/>
              </a:rPr>
              <a:t>لإ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65">
                <a:latin typeface="Simplified Arabic"/>
                <a:cs typeface="Simplified Arabic"/>
              </a:rPr>
              <a:t> </a:t>
            </a:r>
            <a:r>
              <a:rPr dirty="0" smtClean="0" sz="1400" spc="130">
                <a:latin typeface="Simplified Arabic"/>
                <a:cs typeface="Simplified Arabic"/>
              </a:rPr>
              <a:t>ة</a:t>
            </a:r>
            <a:r>
              <a:rPr dirty="0" smtClean="0" sz="1400" spc="-165">
                <a:latin typeface="Simplified Arabic"/>
                <a:cs typeface="Simplified Arabic"/>
              </a:rPr>
              <a:t>م</a:t>
            </a:r>
            <a:r>
              <a:rPr dirty="0" smtClean="0" sz="1400" spc="-25">
                <a:latin typeface="Simplified Arabic"/>
                <a:cs typeface="Simplified Arabic"/>
              </a:rPr>
              <a:t>زح</a:t>
            </a:r>
            <a:r>
              <a:rPr dirty="0" smtClean="0" sz="1400" spc="55">
                <a:latin typeface="Simplified Arabic"/>
                <a:cs typeface="Simplified Arabic"/>
              </a:rPr>
              <a:t> </a:t>
            </a:r>
            <a:r>
              <a:rPr dirty="0" smtClean="0" sz="1400" spc="-229">
                <a:latin typeface="Simplified Arabic"/>
                <a:cs typeface="Simplified Arabic"/>
              </a:rPr>
              <a:t>فاق</a:t>
            </a:r>
            <a:r>
              <a:rPr dirty="0" smtClean="0" sz="1400" spc="-275">
                <a:latin typeface="Simplified Arabic"/>
                <a:cs typeface="Simplified Arabic"/>
              </a:rPr>
              <a:t>ي</a:t>
            </a:r>
            <a:r>
              <a:rPr dirty="0" smtClean="0" sz="1400" spc="15">
                <a:latin typeface="Simplified Arabic"/>
                <a:cs typeface="Simplified Arabic"/>
              </a:rPr>
              <a:t>إ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60">
                <a:latin typeface="Simplified Arabic"/>
                <a:cs typeface="Simplified Arabic"/>
              </a:rPr>
              <a:t> </a:t>
            </a:r>
            <a:r>
              <a:rPr dirty="0" smtClean="0" sz="1400" spc="-250">
                <a:latin typeface="Simplified Arabic"/>
                <a:cs typeface="Simplified Arabic"/>
              </a:rPr>
              <a:t>يلا</a:t>
            </a:r>
            <a:r>
              <a:rPr dirty="0" smtClean="0" sz="1400" spc="-385">
                <a:latin typeface="Simplified Arabic"/>
                <a:cs typeface="Simplified Arabic"/>
              </a:rPr>
              <a:t>ت</a:t>
            </a:r>
            <a:r>
              <a:rPr dirty="0" smtClean="0" sz="1400" spc="-355">
                <a:latin typeface="Simplified Arabic"/>
                <a:cs typeface="Simplified Arabic"/>
              </a:rPr>
              <a:t>لاب</a:t>
            </a:r>
            <a:r>
              <a:rPr dirty="0" smtClean="0" sz="1400" spc="6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م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540">
                <a:latin typeface="Simplified Arabic"/>
                <a:cs typeface="Simplified Arabic"/>
              </a:rPr>
              <a:t>ق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7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495">
                <a:latin typeface="Simplified Arabic"/>
                <a:cs typeface="Simplified Arabic"/>
              </a:rPr>
              <a:t>ن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65">
                <a:latin typeface="Simplified Arabic"/>
                <a:cs typeface="Simplified Arabic"/>
              </a:rPr>
              <a:t> </a:t>
            </a:r>
            <a:r>
              <a:rPr dirty="0" smtClean="0" sz="1400" spc="-75">
                <a:latin typeface="Simplified Arabic"/>
                <a:cs typeface="Simplified Arabic"/>
              </a:rPr>
              <a:t>سل</a:t>
            </a:r>
            <a:r>
              <a:rPr dirty="0" smtClean="0" sz="1400" spc="-30">
                <a:latin typeface="Simplified Arabic"/>
                <a:cs typeface="Simplified Arabic"/>
              </a:rPr>
              <a:t>ا</a:t>
            </a:r>
            <a:r>
              <a:rPr dirty="0" smtClean="0" sz="1400" spc="-735">
                <a:latin typeface="Simplified Arabic"/>
                <a:cs typeface="Simplified Arabic"/>
              </a:rPr>
              <a:t>ف</a:t>
            </a:r>
            <a:r>
              <a:rPr dirty="0" smtClean="0" sz="1400" spc="0">
                <a:latin typeface="Simplified Arabic"/>
                <a:cs typeface="Simplified Arabic"/>
              </a:rPr>
              <a:t>إ</a:t>
            </a:r>
            <a:r>
              <a:rPr dirty="0" smtClean="0" sz="1400" spc="6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-35">
                <a:latin typeface="Simplified Arabic"/>
                <a:cs typeface="Simplified Arabic"/>
              </a:rPr>
              <a:t>ع</a:t>
            </a:r>
            <a:r>
              <a:rPr dirty="0" smtClean="0" sz="1400" spc="60">
                <a:latin typeface="Simplified Arabic"/>
                <a:cs typeface="Simplified Arabic"/>
              </a:rPr>
              <a:t> </a:t>
            </a:r>
            <a:r>
              <a:rPr dirty="0" smtClean="0" sz="1400" spc="-280">
                <a:latin typeface="Simplified Arabic"/>
                <a:cs typeface="Simplified Arabic"/>
              </a:rPr>
              <a:t>ي</a:t>
            </a:r>
            <a:r>
              <a:rPr dirty="0" smtClean="0" sz="1400" spc="-320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6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450">
                <a:latin typeface="Simplified Arabic"/>
                <a:cs typeface="Simplified Arabic"/>
              </a:rPr>
              <a:t>ق</a:t>
            </a:r>
            <a:r>
              <a:rPr dirty="0" smtClean="0" sz="1400" spc="-400">
                <a:latin typeface="Simplified Arabic"/>
                <a:cs typeface="Simplified Arabic"/>
              </a:rPr>
              <a:t>ن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65">
                <a:latin typeface="Simplified Arabic"/>
                <a:cs typeface="Simplified Arabic"/>
              </a:rPr>
              <a:t> </a:t>
            </a:r>
            <a:r>
              <a:rPr dirty="0" smtClean="0" sz="1400" spc="-100">
                <a:latin typeface="Simplified Arabic"/>
                <a:cs typeface="Simplified Arabic"/>
              </a:rPr>
              <a:t>ق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400">
                <a:latin typeface="Simplified Arabic"/>
                <a:cs typeface="Simplified Arabic"/>
              </a:rPr>
              <a:t>ن</a:t>
            </a:r>
            <a:r>
              <a:rPr dirty="0" smtClean="0" sz="1400" spc="-355">
                <a:latin typeface="Simplified Arabic"/>
                <a:cs typeface="Simplified Arabic"/>
              </a:rPr>
              <a:t>ص</a:t>
            </a:r>
            <a:r>
              <a:rPr dirty="0" smtClean="0" sz="1400" spc="6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-155">
                <a:latin typeface="Simplified Arabic"/>
                <a:cs typeface="Simplified Arabic"/>
              </a:rPr>
              <a:t>لعأ</a:t>
            </a:r>
            <a:r>
              <a:rPr dirty="0" smtClean="0" sz="1400" spc="7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0">
                <a:latin typeface="Simplified Arabic"/>
                <a:cs typeface="Simplified Arabic"/>
              </a:rPr>
              <a:t>ذ</a:t>
            </a:r>
            <a:r>
              <a:rPr dirty="0" smtClean="0" sz="1400" spc="0">
                <a:latin typeface="Simplified Arabic"/>
                <a:cs typeface="Simplified Arabic"/>
              </a:rPr>
              <a:t>إ</a:t>
            </a:r>
            <a:r>
              <a:rPr dirty="0" smtClean="0" sz="1400" spc="65">
                <a:latin typeface="Simplified Arabic"/>
                <a:cs typeface="Simplified Arabic"/>
              </a:rPr>
              <a:t> </a:t>
            </a:r>
            <a:r>
              <a:rPr dirty="0" smtClean="0" sz="1400" spc="50">
                <a:latin typeface="Simplified Arabic"/>
                <a:cs typeface="Simplified Arabic"/>
              </a:rPr>
              <a:t>ام</a:t>
            </a:r>
            <a:r>
              <a:rPr dirty="0" smtClean="0" sz="1400" spc="70">
                <a:latin typeface="Simplified Arabic"/>
                <a:cs typeface="Simplified Arabic"/>
              </a:rPr>
              <a:t> </a:t>
            </a:r>
            <a:r>
              <a:rPr dirty="0" smtClean="0" sz="1400" spc="-80">
                <a:latin typeface="Simplified Arabic"/>
                <a:cs typeface="Simplified Arabic"/>
              </a:rPr>
              <a:t>ةلاح</a:t>
            </a:r>
            <a:r>
              <a:rPr dirty="0" smtClean="0" sz="1400" spc="70">
                <a:latin typeface="Simplified Arabic"/>
                <a:cs typeface="Simplified Arabic"/>
              </a:rPr>
              <a:t> </a:t>
            </a:r>
            <a:r>
              <a:rPr dirty="0" smtClean="0" sz="1400" spc="-400">
                <a:latin typeface="Simplified Arabic"/>
                <a:cs typeface="Simplified Arabic"/>
              </a:rPr>
              <a:t>يف</a:t>
            </a:r>
            <a:r>
              <a:rPr dirty="0" smtClean="0" sz="1400" spc="-180">
                <a:latin typeface="Simplified Arabic"/>
                <a:cs typeface="Simplified Arabic"/>
              </a:rPr>
              <a:t> </a:t>
            </a:r>
            <a:r>
              <a:rPr dirty="0" smtClean="0" sz="1400" spc="-20">
                <a:latin typeface="Simplified Arabic"/>
                <a:cs typeface="Simplified Arabic"/>
              </a:rPr>
              <a:t>ذ</a:t>
            </a:r>
            <a:r>
              <a:rPr dirty="0" smtClean="0" sz="1400" spc="-210">
                <a:latin typeface="Simplified Arabic"/>
                <a:cs typeface="Simplified Arabic"/>
              </a:rPr>
              <a:t>اق</a:t>
            </a:r>
            <a:r>
              <a:rPr dirty="0" smtClean="0" sz="1400" spc="-409">
                <a:latin typeface="Simplified Arabic"/>
                <a:cs typeface="Simplified Arabic"/>
              </a:rPr>
              <a:t>ن</a:t>
            </a:r>
            <a:r>
              <a:rPr dirty="0" smtClean="0" sz="1400" spc="-120">
                <a:latin typeface="Simplified Arabic"/>
                <a:cs typeface="Simplified Arabic"/>
              </a:rPr>
              <a:t>لإ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-65">
                <a:latin typeface="Simplified Arabic"/>
                <a:cs typeface="Simplified Arabic"/>
              </a:rPr>
              <a:t> </a:t>
            </a:r>
            <a:r>
              <a:rPr dirty="0" smtClean="0" sz="1400" spc="120">
                <a:latin typeface="Simplified Arabic"/>
                <a:cs typeface="Simplified Arabic"/>
              </a:rPr>
              <a:t>ة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215">
                <a:latin typeface="Simplified Arabic"/>
                <a:cs typeface="Simplified Arabic"/>
              </a:rPr>
              <a:t>لآ</a:t>
            </a:r>
            <a:r>
              <a:rPr dirty="0" smtClean="0" sz="1400" spc="-6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-7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495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65">
                <a:latin typeface="Simplified Arabic"/>
                <a:cs typeface="Simplified Arabic"/>
              </a:rPr>
              <a:t> </a:t>
            </a:r>
            <a:r>
              <a:rPr dirty="0" smtClean="0" sz="1400" spc="-315">
                <a:latin typeface="Simplified Arabic"/>
                <a:cs typeface="Simplified Arabic"/>
              </a:rPr>
              <a:t>ج</a:t>
            </a:r>
            <a:r>
              <a:rPr dirty="0" smtClean="0" sz="1400" spc="-130">
                <a:latin typeface="Simplified Arabic"/>
                <a:cs typeface="Simplified Arabic"/>
              </a:rPr>
              <a:t>و</a:t>
            </a:r>
            <a:r>
              <a:rPr dirty="0" smtClean="0" sz="1400" spc="-25">
                <a:latin typeface="Simplified Arabic"/>
                <a:cs typeface="Simplified Arabic"/>
              </a:rPr>
              <a:t>رخ</a:t>
            </a:r>
            <a:r>
              <a:rPr dirty="0" smtClean="0" sz="1400" spc="-65">
                <a:latin typeface="Simplified Arabic"/>
                <a:cs typeface="Simplified Arabic"/>
              </a:rPr>
              <a:t> </a:t>
            </a:r>
            <a:r>
              <a:rPr dirty="0" smtClean="0" sz="1400" spc="-165">
                <a:latin typeface="Simplified Arabic"/>
                <a:cs typeface="Simplified Arabic"/>
              </a:rPr>
              <a:t>ىلإ</a:t>
            </a:r>
            <a:r>
              <a:rPr dirty="0" smtClean="0" sz="1400" spc="-6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ي</a:t>
            </a:r>
            <a:r>
              <a:rPr dirty="0" smtClean="0" sz="1400" spc="-105">
                <a:latin typeface="Simplified Arabic"/>
                <a:cs typeface="Simplified Arabic"/>
              </a:rPr>
              <a:t>د</a:t>
            </a:r>
            <a:r>
              <a:rPr dirty="0" smtClean="0" sz="1400" spc="0">
                <a:latin typeface="Simplified Arabic"/>
                <a:cs typeface="Simplified Arabic"/>
              </a:rPr>
              <a:t>ؤ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415">
                <a:latin typeface="Simplified Arabic"/>
                <a:cs typeface="Simplified Arabic"/>
              </a:rPr>
              <a:t>س</a:t>
            </a:r>
            <a:r>
              <a:rPr dirty="0" smtClean="0" sz="1400" spc="-65">
                <a:latin typeface="Simplified Arabic"/>
                <a:cs typeface="Simplified Arabic"/>
              </a:rPr>
              <a:t> </a:t>
            </a:r>
            <a:r>
              <a:rPr dirty="0" smtClean="0" sz="1400" spc="45">
                <a:latin typeface="Simplified Arabic"/>
                <a:cs typeface="Simplified Arabic"/>
              </a:rPr>
              <a:t>ر</a:t>
            </a:r>
            <a:r>
              <a:rPr dirty="0" smtClean="0" sz="1400" spc="10">
                <a:latin typeface="Simplified Arabic"/>
                <a:cs typeface="Simplified Arabic"/>
              </a:rPr>
              <a:t>م</a:t>
            </a:r>
            <a:r>
              <a:rPr dirty="0" smtClean="0" sz="1400" spc="-120">
                <a:latin typeface="Simplified Arabic"/>
                <a:cs typeface="Simplified Arabic"/>
              </a:rPr>
              <a:t>لأ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-6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0">
                <a:latin typeface="Simplified Arabic"/>
                <a:cs typeface="Simplified Arabic"/>
              </a:rPr>
              <a:t>ذ</a:t>
            </a:r>
            <a:r>
              <a:rPr dirty="0" smtClean="0" sz="1400" spc="-235">
                <a:latin typeface="Simplified Arabic"/>
                <a:cs typeface="Simplified Arabic"/>
              </a:rPr>
              <a:t>ه</a:t>
            </a:r>
            <a:r>
              <a:rPr dirty="0" smtClean="0" sz="1400" spc="-6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15">
                <a:latin typeface="Simplified Arabic"/>
                <a:cs typeface="Simplified Arabic"/>
              </a:rPr>
              <a:t>إ</a:t>
            </a:r>
            <a:r>
              <a:rPr dirty="0" smtClean="0" sz="1400" spc="-730">
                <a:latin typeface="Simplified Arabic"/>
                <a:cs typeface="Simplified Arabic"/>
              </a:rPr>
              <a:t>ف</a:t>
            </a:r>
            <a:r>
              <a:rPr dirty="0" smtClean="0" sz="1400" spc="-65">
                <a:latin typeface="Simplified Arabic"/>
                <a:cs typeface="Simplified Arabic"/>
              </a:rPr>
              <a:t> </a:t>
            </a:r>
            <a:r>
              <a:rPr dirty="0" smtClean="0" sz="1400" spc="-155">
                <a:latin typeface="Simplified Arabic"/>
                <a:cs typeface="Simplified Arabic"/>
              </a:rPr>
              <a:t>،و</a:t>
            </a:r>
            <a:r>
              <a:rPr dirty="0" smtClean="0" sz="1400" spc="-270">
                <a:latin typeface="Simplified Arabic"/>
                <a:cs typeface="Simplified Arabic"/>
              </a:rPr>
              <a:t>ي</a:t>
            </a:r>
            <a:r>
              <a:rPr dirty="0" smtClean="0" sz="1400" spc="-520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70">
                <a:latin typeface="Simplified Arabic"/>
                <a:cs typeface="Simplified Arabic"/>
              </a:rPr>
              <a:t> </a:t>
            </a:r>
            <a:r>
              <a:rPr dirty="0" smtClean="0" sz="1400" spc="-245">
                <a:latin typeface="Simplified Arabic"/>
                <a:cs typeface="Simplified Arabic"/>
              </a:rPr>
              <a:t>رهش</a:t>
            </a:r>
            <a:r>
              <a:rPr dirty="0" smtClean="0" sz="1400" spc="-65">
                <a:latin typeface="Simplified Arabic"/>
                <a:cs typeface="Simplified Arabic"/>
              </a:rPr>
              <a:t> </a:t>
            </a:r>
            <a:r>
              <a:rPr dirty="0" smtClean="0" sz="1400" spc="-400">
                <a:latin typeface="Simplified Arabic"/>
                <a:cs typeface="Simplified Arabic"/>
              </a:rPr>
              <a:t>يف</a:t>
            </a:r>
            <a:r>
              <a:rPr dirty="0" smtClean="0" sz="1400" spc="-7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495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420">
                <a:latin typeface="Simplified Arabic"/>
                <a:cs typeface="Simplified Arabic"/>
              </a:rPr>
              <a:t>لل</a:t>
            </a:r>
            <a:r>
              <a:rPr dirty="0" smtClean="0" sz="1400" spc="-65">
                <a:latin typeface="Simplified Arabic"/>
                <a:cs typeface="Simplified Arabic"/>
              </a:rPr>
              <a:t> </a:t>
            </a:r>
            <a:r>
              <a:rPr dirty="0" smtClean="0" sz="1400" spc="-50">
                <a:latin typeface="Simplified Arabic"/>
                <a:cs typeface="Simplified Arabic"/>
              </a:rPr>
              <a:t>ة</a:t>
            </a:r>
            <a:r>
              <a:rPr dirty="0" smtClean="0" sz="1400" spc="-195">
                <a:latin typeface="Simplified Arabic"/>
                <a:cs typeface="Simplified Arabic"/>
              </a:rPr>
              <a:t>ص</a:t>
            </a:r>
            <a:r>
              <a:rPr dirty="0" smtClean="0" sz="1400" spc="-155">
                <a:latin typeface="Simplified Arabic"/>
                <a:cs typeface="Simplified Arabic"/>
              </a:rPr>
              <a:t>صخملا</a:t>
            </a:r>
            <a:r>
              <a:rPr dirty="0" smtClean="0" sz="1400" spc="-45">
                <a:latin typeface="Simplified Arabic"/>
                <a:cs typeface="Simplified Arabic"/>
              </a:rPr>
              <a:t> 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305">
                <a:latin typeface="Simplified Arabic"/>
                <a:cs typeface="Simplified Arabic"/>
              </a:rPr>
              <a:t>ي</a:t>
            </a:r>
            <a:r>
              <a:rPr dirty="0" smtClean="0" sz="1400" spc="-400">
                <a:latin typeface="Simplified Arabic"/>
                <a:cs typeface="Simplified Arabic"/>
              </a:rPr>
              <a:t>ن</a:t>
            </a:r>
            <a:r>
              <a:rPr dirty="0" smtClean="0" sz="1400" spc="-145">
                <a:latin typeface="Simplified Arabic"/>
                <a:cs typeface="Simplified Arabic"/>
              </a:rPr>
              <a:t>ا</a:t>
            </a:r>
            <a:r>
              <a:rPr dirty="0" smtClean="0" sz="1400" spc="-484">
                <a:latin typeface="Simplified Arabic"/>
                <a:cs typeface="Simplified Arabic"/>
              </a:rPr>
              <a:t>ث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19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-4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290">
                <a:latin typeface="Simplified Arabic"/>
                <a:cs typeface="Simplified Arabic"/>
              </a:rPr>
              <a:t>طسق</a:t>
            </a:r>
            <a:r>
              <a:rPr dirty="0" smtClean="0" sz="1400" spc="-3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495">
                <a:latin typeface="Simplified Arabic"/>
                <a:cs typeface="Simplified Arabic"/>
              </a:rPr>
              <a:t>ستل</a:t>
            </a:r>
            <a:r>
              <a:rPr dirty="0" smtClean="0" sz="1400" spc="-40">
                <a:latin typeface="Simplified Arabic"/>
                <a:cs typeface="Simplified Arabic"/>
              </a:rPr>
              <a:t> 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290">
                <a:latin typeface="Simplified Arabic"/>
                <a:cs typeface="Simplified Arabic"/>
              </a:rPr>
              <a:t>ي</a:t>
            </a:r>
            <a:r>
              <a:rPr dirty="0" smtClean="0" sz="1400" spc="-520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ود</a:t>
            </a:r>
            <a:r>
              <a:rPr dirty="0" smtClean="0" sz="1400" spc="-45">
                <a:latin typeface="Simplified Arabic"/>
                <a:cs typeface="Simplified Arabic"/>
              </a:rPr>
              <a:t> 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290">
                <a:latin typeface="Simplified Arabic"/>
                <a:cs typeface="Simplified Arabic"/>
              </a:rPr>
              <a:t>ي</a:t>
            </a:r>
            <a:r>
              <a:rPr dirty="0" smtClean="0" sz="1400" spc="-105">
                <a:latin typeface="Simplified Arabic"/>
                <a:cs typeface="Simplified Arabic"/>
              </a:rPr>
              <a:t>لام</a:t>
            </a:r>
            <a:r>
              <a:rPr dirty="0" smtClean="0" sz="1400" spc="-30">
                <a:latin typeface="Simplified Arabic"/>
                <a:cs typeface="Simplified Arabic"/>
              </a:rPr>
              <a:t> </a:t>
            </a:r>
            <a:r>
              <a:rPr dirty="0" smtClean="0" sz="1400" spc="-75">
                <a:latin typeface="Simplified Arabic"/>
                <a:cs typeface="Simplified Arabic"/>
              </a:rPr>
              <a:t>ة</a:t>
            </a:r>
            <a:r>
              <a:rPr dirty="0" smtClean="0" sz="1400" spc="-225">
                <a:latin typeface="Simplified Arabic"/>
                <a:cs typeface="Simplified Arabic"/>
              </a:rPr>
              <a:t>س</a:t>
            </a:r>
            <a:r>
              <a:rPr dirty="0" smtClean="0" sz="1400" spc="-515">
                <a:latin typeface="Simplified Arabic"/>
                <a:cs typeface="Simplified Arabic"/>
              </a:rPr>
              <a:t>س</a:t>
            </a:r>
            <a:r>
              <a:rPr dirty="0" smtClean="0" sz="1400" spc="0">
                <a:latin typeface="Simplified Arabic"/>
                <a:cs typeface="Simplified Arabic"/>
              </a:rPr>
              <a:t>ؤ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-3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يأ</a:t>
            </a:r>
            <a:r>
              <a:rPr dirty="0" smtClean="0" sz="1400" spc="-3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-40">
                <a:latin typeface="Simplified Arabic"/>
                <a:cs typeface="Simplified Arabic"/>
              </a:rPr>
              <a:t> </a:t>
            </a:r>
            <a:r>
              <a:rPr dirty="0" smtClean="0" sz="1400" spc="-105">
                <a:latin typeface="Simplified Arabic"/>
                <a:cs typeface="Simplified Arabic"/>
              </a:rPr>
              <a:t>ض</a:t>
            </a:r>
            <a:r>
              <a:rPr dirty="0" smtClean="0" sz="1400" spc="-130">
                <a:latin typeface="Simplified Arabic"/>
                <a:cs typeface="Simplified Arabic"/>
              </a:rPr>
              <a:t>و</a:t>
            </a:r>
            <a:r>
              <a:rPr dirty="0" smtClean="0" sz="1400" spc="-225">
                <a:latin typeface="Simplified Arabic"/>
                <a:cs typeface="Simplified Arabic"/>
              </a:rPr>
              <a:t>رق</a:t>
            </a:r>
            <a:r>
              <a:rPr dirty="0" smtClean="0" sz="1400" spc="-3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يأ</a:t>
            </a:r>
            <a:r>
              <a:rPr dirty="0" smtClean="0" sz="1400" spc="-30">
                <a:latin typeface="Simplified Arabic"/>
                <a:cs typeface="Simplified Arabic"/>
              </a:rPr>
              <a:t> </a:t>
            </a:r>
            <a:r>
              <a:rPr dirty="0" smtClean="0" sz="1400" spc="-175">
                <a:latin typeface="Simplified Arabic"/>
                <a:cs typeface="Simplified Arabic"/>
              </a:rPr>
              <a:t>ىلع</a:t>
            </a:r>
            <a:r>
              <a:rPr dirty="0" smtClean="0" sz="1400" spc="-35">
                <a:latin typeface="Simplified Arabic"/>
                <a:cs typeface="Simplified Arabic"/>
              </a:rPr>
              <a:t> </a:t>
            </a:r>
            <a:r>
              <a:rPr dirty="0" smtClean="0" sz="1400" spc="-100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210">
                <a:latin typeface="Simplified Arabic"/>
                <a:cs typeface="Simplified Arabic"/>
              </a:rPr>
              <a:t>صحلا</a:t>
            </a:r>
            <a:r>
              <a:rPr dirty="0" smtClean="0" sz="1400" spc="-3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-35">
                <a:latin typeface="Simplified Arabic"/>
                <a:cs typeface="Simplified Arabic"/>
              </a:rPr>
              <a:t>ع</a:t>
            </a:r>
            <a:r>
              <a:rPr dirty="0" smtClean="0" sz="1400" spc="-35">
                <a:latin typeface="Simplified Arabic"/>
                <a:cs typeface="Simplified Arabic"/>
              </a:rPr>
              <a:t> </a:t>
            </a:r>
            <a:r>
              <a:rPr dirty="0" smtClean="0" sz="1400" spc="-90">
                <a:latin typeface="Simplified Arabic"/>
                <a:cs typeface="Simplified Arabic"/>
              </a:rPr>
              <a:t>زج</a:t>
            </a:r>
            <a:r>
              <a:rPr dirty="0" smtClean="0" sz="1400" spc="-114">
                <a:latin typeface="Simplified Arabic"/>
                <a:cs typeface="Simplified Arabic"/>
              </a:rPr>
              <a:t>ع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-515">
                <a:latin typeface="Simplified Arabic"/>
                <a:cs typeface="Simplified Arabic"/>
              </a:rPr>
              <a:t>س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35">
                <a:latin typeface="Simplified Arabic"/>
                <a:cs typeface="Simplified Arabic"/>
              </a:rPr>
              <a:t> </a:t>
            </a:r>
            <a:r>
              <a:rPr dirty="0" smtClean="0" sz="1400" spc="-210">
                <a:latin typeface="Simplified Arabic"/>
                <a:cs typeface="Simplified Arabic"/>
              </a:rPr>
              <a:t>،ي</a:t>
            </a:r>
            <a:r>
              <a:rPr dirty="0" smtClean="0" sz="1400" spc="-405">
                <a:latin typeface="Simplified Arabic"/>
                <a:cs typeface="Simplified Arabic"/>
              </a:rPr>
              <a:t>ب</a:t>
            </a:r>
            <a:r>
              <a:rPr dirty="0" smtClean="0" sz="1400" spc="-140">
                <a:latin typeface="Simplified Arabic"/>
                <a:cs typeface="Simplified Arabic"/>
              </a:rPr>
              <a:t>و</a:t>
            </a:r>
            <a:r>
              <a:rPr dirty="0" smtClean="0" sz="1400" spc="-135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20">
                <a:latin typeface="Simplified Arabic"/>
                <a:cs typeface="Simplified Arabic"/>
              </a:rPr>
              <a:t>لأ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-120">
                <a:latin typeface="Simplified Arabic"/>
                <a:cs typeface="Simplified Arabic"/>
              </a:rPr>
              <a:t> </a:t>
            </a:r>
            <a:r>
              <a:rPr dirty="0" smtClean="0" sz="1400" spc="-325">
                <a:latin typeface="Simplified Arabic"/>
                <a:cs typeface="Simplified Arabic"/>
              </a:rPr>
              <a:t>كن</a:t>
            </a:r>
            <a:r>
              <a:rPr dirty="0" smtClean="0" sz="1400" spc="-420">
                <a:latin typeface="Simplified Arabic"/>
                <a:cs typeface="Simplified Arabic"/>
              </a:rPr>
              <a:t>ب</a:t>
            </a:r>
            <a:r>
              <a:rPr dirty="0" smtClean="0" sz="1400" spc="-420">
                <a:latin typeface="Simplified Arabic"/>
                <a:cs typeface="Simplified Arabic"/>
              </a:rPr>
              <a:t>لل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-260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ن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660">
                <a:latin typeface="Simplified Arabic"/>
                <a:cs typeface="Simplified Arabic"/>
              </a:rPr>
              <a:t>ث</a:t>
            </a:r>
            <a:r>
              <a:rPr dirty="0" smtClean="0" sz="1400" spc="-420">
                <a:latin typeface="Simplified Arabic"/>
                <a:cs typeface="Simplified Arabic"/>
              </a:rPr>
              <a:t>ل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،</a:t>
            </a:r>
            <a:r>
              <a:rPr dirty="0" smtClean="0" sz="1400" spc="-135">
                <a:latin typeface="Simplified Arabic"/>
                <a:cs typeface="Simplified Arabic"/>
              </a:rPr>
              <a:t>و</a:t>
            </a:r>
            <a:r>
              <a:rPr dirty="0" smtClean="0" sz="1400" spc="-150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-175">
                <a:latin typeface="Simplified Arabic"/>
                <a:cs typeface="Simplified Arabic"/>
              </a:rPr>
              <a:t>راي</a:t>
            </a:r>
            <a:r>
              <a:rPr dirty="0" smtClean="0" sz="1400" spc="-175">
                <a:latin typeface="Simplified Arabic"/>
                <a:cs typeface="Simplified Arabic"/>
              </a:rPr>
              <a:t>لم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1</a:t>
            </a:r>
            <a:r>
              <a:rPr dirty="0" smtClean="0" sz="1400" spc="-415">
                <a:latin typeface="Simplified Arabic"/>
                <a:cs typeface="Simplified Arabic"/>
              </a:rPr>
              <a:t>1</a:t>
            </a:r>
            <a:r>
              <a:rPr dirty="0" smtClean="0" sz="1400" spc="290">
                <a:latin typeface="Simplified Arabic"/>
                <a:cs typeface="Simplified Arabic"/>
              </a:rPr>
              <a:t>.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90">
                <a:latin typeface="Simplified Arabic"/>
                <a:cs typeface="Simplified Arabic"/>
              </a:rPr>
              <a:t>ة</a:t>
            </a:r>
            <a:r>
              <a:rPr dirty="0" smtClean="0" sz="1400" spc="95">
                <a:latin typeface="Simplified Arabic"/>
                <a:cs typeface="Simplified Arabic"/>
              </a:rPr>
              <a:t>م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555">
                <a:latin typeface="Simplified Arabic"/>
                <a:cs typeface="Simplified Arabic"/>
              </a:rPr>
              <a:t>قب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520">
                <a:latin typeface="Simplified Arabic"/>
                <a:cs typeface="Simplified Arabic"/>
              </a:rPr>
              <a:t>ل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9</a:t>
            </a:r>
            <a:r>
              <a:rPr dirty="0" smtClean="0" sz="1400" spc="0">
                <a:latin typeface="Simplified Arabic"/>
                <a:cs typeface="Simplified Arabic"/>
              </a:rPr>
              <a:t>0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-90">
                <a:latin typeface="Simplified Arabic"/>
                <a:cs typeface="Simplified Arabic"/>
              </a:rPr>
              <a:t>م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35">
                <a:latin typeface="Simplified Arabic"/>
                <a:cs typeface="Simplified Arabic"/>
              </a:rPr>
              <a:t> </a:t>
            </a:r>
            <a:r>
              <a:rPr dirty="0" smtClean="0" sz="1400" spc="-280">
                <a:latin typeface="Simplified Arabic"/>
                <a:cs typeface="Simplified Arabic"/>
              </a:rPr>
              <a:t>ي</a:t>
            </a:r>
            <a:r>
              <a:rPr dirty="0" smtClean="0" sz="1400" spc="-320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450">
                <a:latin typeface="Simplified Arabic"/>
                <a:cs typeface="Simplified Arabic"/>
              </a:rPr>
              <a:t>ق</a:t>
            </a:r>
            <a:r>
              <a:rPr dirty="0" smtClean="0" sz="1400" spc="-400">
                <a:latin typeface="Simplified Arabic"/>
                <a:cs typeface="Simplified Arabic"/>
              </a:rPr>
              <a:t>ن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-100">
                <a:latin typeface="Simplified Arabic"/>
                <a:cs typeface="Simplified Arabic"/>
              </a:rPr>
              <a:t>ق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409">
                <a:latin typeface="Simplified Arabic"/>
                <a:cs typeface="Simplified Arabic"/>
              </a:rPr>
              <a:t>ن</a:t>
            </a:r>
            <a:r>
              <a:rPr dirty="0" smtClean="0" sz="1400" spc="-370">
                <a:latin typeface="Simplified Arabic"/>
                <a:cs typeface="Simplified Arabic"/>
              </a:rPr>
              <a:t>ص</a:t>
            </a:r>
            <a:r>
              <a:rPr dirty="0" smtClean="0" sz="1400" spc="-420">
                <a:latin typeface="Simplified Arabic"/>
                <a:cs typeface="Simplified Arabic"/>
              </a:rPr>
              <a:t>ل</a:t>
            </a:r>
            <a:r>
              <a:rPr dirty="0" smtClean="0" sz="1400" spc="-15">
                <a:latin typeface="Simplified Arabic"/>
                <a:cs typeface="Simplified Arabic"/>
              </a:rPr>
              <a:t> </a:t>
            </a:r>
            <a:r>
              <a:rPr dirty="0" smtClean="0" sz="1400" spc="-45">
                <a:latin typeface="Simplified Arabic"/>
                <a:cs typeface="Simplified Arabic"/>
              </a:rPr>
              <a:t>امه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30">
                <a:latin typeface="Simplified Arabic"/>
                <a:cs typeface="Simplified Arabic"/>
              </a:rPr>
              <a:t>حأ</a:t>
            </a:r>
            <a:r>
              <a:rPr dirty="0" smtClean="0" sz="1400" spc="-15">
                <a:latin typeface="Simplified Arabic"/>
                <a:cs typeface="Simplified Arabic"/>
              </a:rPr>
              <a:t> </a:t>
            </a:r>
            <a:r>
              <a:rPr dirty="0" smtClean="0" sz="1400" spc="-105">
                <a:latin typeface="Simplified Arabic"/>
                <a:cs typeface="Simplified Arabic"/>
              </a:rPr>
              <a:t>ض</a:t>
            </a:r>
            <a:r>
              <a:rPr dirty="0" smtClean="0" sz="1400" spc="-130">
                <a:latin typeface="Simplified Arabic"/>
                <a:cs typeface="Simplified Arabic"/>
              </a:rPr>
              <a:t>و</a:t>
            </a:r>
            <a:r>
              <a:rPr dirty="0" smtClean="0" sz="1400" spc="-220">
                <a:latin typeface="Simplified Arabic"/>
                <a:cs typeface="Simplified Arabic"/>
              </a:rPr>
              <a:t>رقلا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-204">
                <a:latin typeface="Simplified Arabic"/>
                <a:cs typeface="Simplified Arabic"/>
              </a:rPr>
              <a:t>طاس</a:t>
            </a:r>
            <a:r>
              <a:rPr dirty="0" smtClean="0" sz="1400" spc="-225">
                <a:latin typeface="Simplified Arabic"/>
                <a:cs typeface="Simplified Arabic"/>
              </a:rPr>
              <a:t>ق</a:t>
            </a:r>
            <a:r>
              <a:rPr dirty="0" smtClean="0" sz="1400" spc="0">
                <a:latin typeface="Simplified Arabic"/>
                <a:cs typeface="Simplified Arabic"/>
              </a:rPr>
              <a:t>أ</a:t>
            </a:r>
            <a:endParaRPr sz="1400">
              <a:latin typeface="Simplified Arabic"/>
              <a:cs typeface="Simplified Arabic"/>
            </a:endParaRPr>
          </a:p>
          <a:p>
            <a:pPr>
              <a:lnSpc>
                <a:spcPts val="800"/>
              </a:lnSpc>
              <a:spcBef>
                <a:spcPts val="28"/>
              </a:spcBef>
            </a:pPr>
            <a:endParaRPr sz="800"/>
          </a:p>
          <a:p>
            <a:pPr algn="r" marR="12700">
              <a:lnSpc>
                <a:spcPct val="100000"/>
              </a:lnSpc>
            </a:pPr>
            <a:r>
              <a:rPr dirty="0" smtClean="0" sz="1400" spc="-295">
                <a:latin typeface="Simplified Arabic"/>
                <a:cs typeface="Simplified Arabic"/>
              </a:rPr>
              <a:t>3</a:t>
            </a:r>
            <a:r>
              <a:rPr dirty="0" smtClean="0" sz="1400" spc="-135">
                <a:latin typeface="Simplified Arabic"/>
                <a:cs typeface="Simplified Arabic"/>
              </a:rPr>
              <a:t>ور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-175">
                <a:latin typeface="Simplified Arabic"/>
                <a:cs typeface="Simplified Arabic"/>
              </a:rPr>
              <a:t>راي</a:t>
            </a:r>
            <a:r>
              <a:rPr dirty="0" smtClean="0" sz="1400" spc="-175">
                <a:latin typeface="Simplified Arabic"/>
                <a:cs typeface="Simplified Arabic"/>
              </a:rPr>
              <a:t>لم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290">
                <a:latin typeface="Simplified Arabic"/>
                <a:cs typeface="Simplified Arabic"/>
              </a:rPr>
              <a:t>.</a:t>
            </a:r>
            <a:r>
              <a:rPr dirty="0" smtClean="0" sz="1400" spc="-415">
                <a:latin typeface="Simplified Arabic"/>
                <a:cs typeface="Simplified Arabic"/>
              </a:rPr>
              <a:t>1</a:t>
            </a:r>
            <a:r>
              <a:rPr dirty="0" smtClean="0" sz="1400" spc="0">
                <a:latin typeface="Simplified Arabic"/>
                <a:cs typeface="Simplified Arabic"/>
              </a:rPr>
              <a:t>9</a:t>
            </a:r>
            <a:r>
              <a:rPr dirty="0" smtClean="0" sz="1400" spc="10">
                <a:latin typeface="Simplified Arabic"/>
                <a:cs typeface="Simplified Arabic"/>
              </a:rPr>
              <a:t> </a:t>
            </a:r>
            <a:r>
              <a:rPr dirty="0" smtClean="0" sz="1400" spc="90">
                <a:latin typeface="Simplified Arabic"/>
                <a:cs typeface="Simplified Arabic"/>
              </a:rPr>
              <a:t>ة</a:t>
            </a:r>
            <a:r>
              <a:rPr dirty="0" smtClean="0" sz="1400" spc="95">
                <a:latin typeface="Simplified Arabic"/>
                <a:cs typeface="Simplified Arabic"/>
              </a:rPr>
              <a:t>م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555">
                <a:latin typeface="Simplified Arabic"/>
                <a:cs typeface="Simplified Arabic"/>
              </a:rPr>
              <a:t>قب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95">
                <a:latin typeface="Simplified Arabic"/>
                <a:cs typeface="Simplified Arabic"/>
              </a:rPr>
              <a:t>سطسغأ</a:t>
            </a:r>
            <a:r>
              <a:rPr dirty="0" smtClean="0" sz="1400" spc="-9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9</a:t>
            </a:r>
            <a:r>
              <a:rPr dirty="0" smtClean="0" sz="1400" spc="0">
                <a:latin typeface="Simplified Arabic"/>
                <a:cs typeface="Simplified Arabic"/>
              </a:rPr>
              <a:t>0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-90">
                <a:latin typeface="Simplified Arabic"/>
                <a:cs typeface="Simplified Arabic"/>
              </a:rPr>
              <a:t>م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-350">
                <a:latin typeface="Simplified Arabic"/>
                <a:cs typeface="Simplified Arabic"/>
              </a:rPr>
              <a:t>ي</a:t>
            </a:r>
            <a:r>
              <a:rPr dirty="0" smtClean="0" sz="1400" spc="-480">
                <a:latin typeface="Simplified Arabic"/>
                <a:cs typeface="Simplified Arabic"/>
              </a:rPr>
              <a:t>ب</a:t>
            </a:r>
            <a:r>
              <a:rPr dirty="0" smtClean="0" sz="1400" spc="-130">
                <a:latin typeface="Simplified Arabic"/>
                <a:cs typeface="Simplified Arabic"/>
              </a:rPr>
              <a:t>و</a:t>
            </a:r>
            <a:r>
              <a:rPr dirty="0" smtClean="0" sz="1400" spc="-150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20">
                <a:latin typeface="Simplified Arabic"/>
                <a:cs typeface="Simplified Arabic"/>
              </a:rPr>
              <a:t>لأ</a:t>
            </a:r>
            <a:r>
              <a:rPr dirty="0" smtClean="0" sz="1400" spc="-120">
                <a:latin typeface="Simplified Arabic"/>
                <a:cs typeface="Simplified Arabic"/>
              </a:rPr>
              <a:t>ا </a:t>
            </a:r>
            <a:r>
              <a:rPr dirty="0" smtClean="0" sz="1400" spc="-315">
                <a:latin typeface="Simplified Arabic"/>
                <a:cs typeface="Simplified Arabic"/>
              </a:rPr>
              <a:t>ي</a:t>
            </a:r>
            <a:r>
              <a:rPr dirty="0" smtClean="0" sz="1400" spc="0">
                <a:latin typeface="Simplified Arabic"/>
                <a:cs typeface="Simplified Arabic"/>
              </a:rPr>
              <a:t>ز</a:t>
            </a:r>
            <a:r>
              <a:rPr dirty="0" smtClean="0" sz="1400" spc="-540">
                <a:latin typeface="Simplified Arabic"/>
                <a:cs typeface="Simplified Arabic"/>
              </a:rPr>
              <a:t>ك</a:t>
            </a:r>
            <a:r>
              <a:rPr dirty="0" smtClean="0" sz="1400" spc="-105">
                <a:latin typeface="Simplified Arabic"/>
                <a:cs typeface="Simplified Arabic"/>
              </a:rPr>
              <a:t>رم</a:t>
            </a:r>
            <a:r>
              <a:rPr dirty="0" smtClean="0" sz="1400" spc="-140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endParaRPr sz="1400">
              <a:latin typeface="Simplified Arabic"/>
              <a:cs typeface="Simplified Arabic"/>
            </a:endParaRPr>
          </a:p>
          <a:p>
            <a:pPr>
              <a:lnSpc>
                <a:spcPts val="750"/>
              </a:lnSpc>
              <a:spcBef>
                <a:spcPts val="44"/>
              </a:spcBef>
            </a:pPr>
            <a:endParaRPr sz="750"/>
          </a:p>
          <a:p>
            <a:pPr algn="just" marL="12700" marR="13335">
              <a:lnSpc>
                <a:spcPct val="149300"/>
              </a:lnSpc>
            </a:pP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315">
                <a:latin typeface="Simplified Arabic"/>
                <a:cs typeface="Simplified Arabic"/>
              </a:rPr>
              <a:t>ه</a:t>
            </a:r>
            <a:r>
              <a:rPr dirty="0" smtClean="0" sz="1400" spc="-55">
                <a:latin typeface="Simplified Arabic"/>
                <a:cs typeface="Simplified Arabic"/>
              </a:rPr>
              <a:t>ح</a:t>
            </a:r>
            <a:r>
              <a:rPr dirty="0" smtClean="0" sz="1400" spc="-409">
                <a:latin typeface="Simplified Arabic"/>
                <a:cs typeface="Simplified Arabic"/>
              </a:rPr>
              <a:t>ن</a:t>
            </a:r>
            <a:r>
              <a:rPr dirty="0" smtClean="0" sz="1400" spc="70">
                <a:latin typeface="Simplified Arabic"/>
                <a:cs typeface="Simplified Arabic"/>
              </a:rPr>
              <a:t>م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65">
                <a:latin typeface="Simplified Arabic"/>
                <a:cs typeface="Simplified Arabic"/>
              </a:rPr>
              <a:t> </a:t>
            </a:r>
            <a:r>
              <a:rPr dirty="0" smtClean="0" sz="1400" spc="-75">
                <a:latin typeface="Simplified Arabic"/>
                <a:cs typeface="Simplified Arabic"/>
              </a:rPr>
              <a:t>ي</a:t>
            </a:r>
            <a:r>
              <a:rPr dirty="0" smtClean="0" sz="1400" spc="-655">
                <a:latin typeface="Simplified Arabic"/>
                <a:cs typeface="Simplified Arabic"/>
              </a:rPr>
              <a:t>ت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65">
                <a:latin typeface="Simplified Arabic"/>
                <a:cs typeface="Simplified Arabic"/>
              </a:rPr>
              <a:t> </a:t>
            </a:r>
            <a:r>
              <a:rPr dirty="0" smtClean="0" sz="1400" spc="114">
                <a:latin typeface="Simplified Arabic"/>
                <a:cs typeface="Simplified Arabic"/>
              </a:rPr>
              <a:t>ة</a:t>
            </a:r>
            <a:r>
              <a:rPr dirty="0" smtClean="0" sz="1400" spc="-790">
                <a:latin typeface="Simplified Arabic"/>
                <a:cs typeface="Simplified Arabic"/>
              </a:rPr>
              <a:t>ي</a:t>
            </a:r>
            <a:r>
              <a:rPr dirty="0" smtClean="0" sz="1400" spc="-150">
                <a:latin typeface="Simplified Arabic"/>
                <a:cs typeface="Simplified Arabic"/>
              </a:rPr>
              <a:t>ر</a:t>
            </a:r>
            <a:r>
              <a:rPr dirty="0" smtClean="0" sz="1400" spc="-130">
                <a:latin typeface="Simplified Arabic"/>
                <a:cs typeface="Simplified Arabic"/>
              </a:rPr>
              <a:t>و</a:t>
            </a:r>
            <a:r>
              <a:rPr dirty="0" smtClean="0" sz="1400" spc="-5">
                <a:latin typeface="Simplified Arabic"/>
                <a:cs typeface="Simplified Arabic"/>
              </a:rPr>
              <a:t>ر</a:t>
            </a:r>
            <a:r>
              <a:rPr dirty="0" smtClean="0" sz="1400" spc="-355">
                <a:latin typeface="Simplified Arabic"/>
                <a:cs typeface="Simplified Arabic"/>
              </a:rPr>
              <a:t>ض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65">
                <a:latin typeface="Simplified Arabic"/>
                <a:cs typeface="Simplified Arabic"/>
              </a:rPr>
              <a:t> </a:t>
            </a:r>
            <a:r>
              <a:rPr dirty="0" smtClean="0" sz="1400" spc="-105">
                <a:latin typeface="Simplified Arabic"/>
                <a:cs typeface="Simplified Arabic"/>
              </a:rPr>
              <a:t>ض</a:t>
            </a:r>
            <a:r>
              <a:rPr dirty="0" smtClean="0" sz="1400" spc="-130">
                <a:latin typeface="Simplified Arabic"/>
                <a:cs typeface="Simplified Arabic"/>
              </a:rPr>
              <a:t>و</a:t>
            </a:r>
            <a:r>
              <a:rPr dirty="0" smtClean="0" sz="1400" spc="-15">
                <a:latin typeface="Simplified Arabic"/>
                <a:cs typeface="Simplified Arabic"/>
              </a:rPr>
              <a:t>ر</a:t>
            </a:r>
            <a:r>
              <a:rPr dirty="0" smtClean="0" sz="1400" spc="-450">
                <a:latin typeface="Simplified Arabic"/>
                <a:cs typeface="Simplified Arabic"/>
              </a:rPr>
              <a:t>ق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65">
                <a:latin typeface="Simplified Arabic"/>
                <a:cs typeface="Simplified Arabic"/>
              </a:rPr>
              <a:t> </a:t>
            </a:r>
            <a:r>
              <a:rPr dirty="0" smtClean="0" sz="1400" spc="-75">
                <a:latin typeface="Simplified Arabic"/>
                <a:cs typeface="Simplified Arabic"/>
              </a:rPr>
              <a:t>ى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-35">
                <a:latin typeface="Simplified Arabic"/>
                <a:cs typeface="Simplified Arabic"/>
              </a:rPr>
              <a:t>ع</a:t>
            </a:r>
            <a:r>
              <a:rPr dirty="0" smtClean="0" sz="1400" spc="65">
                <a:latin typeface="Simplified Arabic"/>
                <a:cs typeface="Simplified Arabic"/>
              </a:rPr>
              <a:t> </a:t>
            </a:r>
            <a:r>
              <a:rPr dirty="0" smtClean="0" sz="1400" spc="130">
                <a:latin typeface="Simplified Arabic"/>
                <a:cs typeface="Simplified Arabic"/>
              </a:rPr>
              <a:t>ة</a:t>
            </a:r>
            <a:r>
              <a:rPr dirty="0" smtClean="0" sz="1400" spc="-550">
                <a:latin typeface="Simplified Arabic"/>
                <a:cs typeface="Simplified Arabic"/>
              </a:rPr>
              <a:t>ي</a:t>
            </a:r>
            <a:r>
              <a:rPr dirty="0" smtClean="0" sz="1400" spc="-409">
                <a:latin typeface="Simplified Arabic"/>
                <a:cs typeface="Simplified Arabic"/>
              </a:rPr>
              <a:t>ن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505">
                <a:latin typeface="Simplified Arabic"/>
                <a:cs typeface="Simplified Arabic"/>
              </a:rPr>
              <a:t>ن</a:t>
            </a:r>
            <a:r>
              <a:rPr dirty="0" smtClean="0" sz="1400" spc="5">
                <a:latin typeface="Simplified Arabic"/>
                <a:cs typeface="Simplified Arabic"/>
              </a:rPr>
              <a:t>و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65">
                <a:latin typeface="Simplified Arabic"/>
                <a:cs typeface="Simplified Arabic"/>
              </a:rPr>
              <a:t> </a:t>
            </a:r>
            <a:r>
              <a:rPr dirty="0" smtClean="0" sz="1400" spc="-100">
                <a:latin typeface="Simplified Arabic"/>
                <a:cs typeface="Simplified Arabic"/>
              </a:rPr>
              <a:t>ك</a:t>
            </a:r>
            <a:r>
              <a:rPr dirty="0" smtClean="0" sz="1400" spc="5">
                <a:latin typeface="Simplified Arabic"/>
                <a:cs typeface="Simplified Arabic"/>
              </a:rPr>
              <a:t>و</a:t>
            </a:r>
            <a:r>
              <a:rPr dirty="0" smtClean="0" sz="1400" spc="-409">
                <a:latin typeface="Simplified Arabic"/>
                <a:cs typeface="Simplified Arabic"/>
              </a:rPr>
              <a:t>ن</a:t>
            </a:r>
            <a:r>
              <a:rPr dirty="0" smtClean="0" sz="1400" spc="-670">
                <a:latin typeface="Simplified Arabic"/>
                <a:cs typeface="Simplified Arabic"/>
              </a:rPr>
              <a:t>ب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65">
                <a:latin typeface="Simplified Arabic"/>
                <a:cs typeface="Simplified Arabic"/>
              </a:rPr>
              <a:t> </a:t>
            </a:r>
            <a:r>
              <a:rPr dirty="0" smtClean="0" sz="1400" spc="-100">
                <a:latin typeface="Simplified Arabic"/>
                <a:cs typeface="Simplified Arabic"/>
              </a:rPr>
              <a:t>ل</a:t>
            </a:r>
            <a:r>
              <a:rPr dirty="0" smtClean="0" sz="1400" spc="5">
                <a:latin typeface="Simplified Arabic"/>
                <a:cs typeface="Simplified Arabic"/>
              </a:rPr>
              <a:t>و</a:t>
            </a:r>
            <a:r>
              <a:rPr dirty="0" smtClean="0" sz="1400" spc="-370">
                <a:latin typeface="Simplified Arabic"/>
                <a:cs typeface="Simplified Arabic"/>
              </a:rPr>
              <a:t>ص</a:t>
            </a:r>
            <a:r>
              <a:rPr dirty="0" smtClean="0" sz="1400" spc="-50">
                <a:latin typeface="Simplified Arabic"/>
                <a:cs typeface="Simplified Arabic"/>
              </a:rPr>
              <a:t>ح</a:t>
            </a:r>
            <a:r>
              <a:rPr dirty="0" smtClean="0" sz="1400" spc="60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ف</a:t>
            </a:r>
            <a:r>
              <a:rPr dirty="0" smtClean="0" sz="1400" spc="-545">
                <a:latin typeface="Simplified Arabic"/>
                <a:cs typeface="Simplified Arabic"/>
              </a:rPr>
              <a:t>ق</a:t>
            </a:r>
            <a:r>
              <a:rPr dirty="0" smtClean="0" sz="1400" spc="5">
                <a:latin typeface="Simplified Arabic"/>
                <a:cs typeface="Simplified Arabic"/>
              </a:rPr>
              <a:t>و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65">
                <a:latin typeface="Simplified Arabic"/>
                <a:cs typeface="Simplified Arabic"/>
              </a:rPr>
              <a:t> </a:t>
            </a:r>
            <a:r>
              <a:rPr dirty="0" smtClean="0" sz="1400" spc="-75">
                <a:latin typeface="Simplified Arabic"/>
                <a:cs typeface="Simplified Arabic"/>
              </a:rPr>
              <a:t>ى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إ</a:t>
            </a:r>
            <a:r>
              <a:rPr dirty="0" smtClean="0" sz="1400" spc="65">
                <a:latin typeface="Simplified Arabic"/>
                <a:cs typeface="Simplified Arabic"/>
              </a:rPr>
              <a:t> 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1400">
                <a:latin typeface="Simplified Arabic"/>
                <a:cs typeface="Simplified Arabic"/>
              </a:rPr>
              <a:t>ض</a:t>
            </a:r>
            <a:r>
              <a:rPr dirty="0" smtClean="0" baseline="-17857" sz="2100" spc="0">
                <a:latin typeface="Simplified Arabic"/>
                <a:cs typeface="Simplified Arabic"/>
              </a:rPr>
              <a:t>ً </a:t>
            </a:r>
            <a:r>
              <a:rPr dirty="0" smtClean="0" baseline="-17857" sz="2100" spc="-195">
                <a:latin typeface="Simplified Arabic"/>
                <a:cs typeface="Simplified Arabic"/>
              </a:rPr>
              <a:t> </a:t>
            </a:r>
            <a:r>
              <a:rPr dirty="0" smtClean="0" sz="1400" spc="-550">
                <a:latin typeface="Simplified Arabic"/>
                <a:cs typeface="Simplified Arabic"/>
              </a:rPr>
              <a:t>ي</a:t>
            </a:r>
            <a:r>
              <a:rPr dirty="0" smtClean="0" sz="1400" spc="0">
                <a:latin typeface="Simplified Arabic"/>
                <a:cs typeface="Simplified Arabic"/>
              </a:rPr>
              <a:t>أ</a:t>
            </a:r>
            <a:r>
              <a:rPr dirty="0" smtClean="0" sz="1400" spc="6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ي</a:t>
            </a:r>
            <a:r>
              <a:rPr dirty="0" smtClean="0" sz="1400" spc="-105">
                <a:latin typeface="Simplified Arabic"/>
                <a:cs typeface="Simplified Arabic"/>
              </a:rPr>
              <a:t>د</a:t>
            </a:r>
            <a:r>
              <a:rPr dirty="0" smtClean="0" sz="1400" spc="5">
                <a:latin typeface="Simplified Arabic"/>
                <a:cs typeface="Simplified Arabic"/>
              </a:rPr>
              <a:t>ؤ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415">
                <a:latin typeface="Simplified Arabic"/>
                <a:cs typeface="Simplified Arabic"/>
              </a:rPr>
              <a:t>س</a:t>
            </a:r>
            <a:r>
              <a:rPr dirty="0" smtClean="0" sz="1400" spc="70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س</a:t>
            </a:r>
            <a:r>
              <a:rPr dirty="0" smtClean="0" sz="1400" spc="-114">
                <a:latin typeface="Simplified Arabic"/>
                <a:cs typeface="Simplified Arabic"/>
              </a:rPr>
              <a:t>ل</a:t>
            </a:r>
            <a:r>
              <a:rPr dirty="0" smtClean="0" sz="1400" spc="-55">
                <a:latin typeface="Simplified Arabic"/>
                <a:cs typeface="Simplified Arabic"/>
              </a:rPr>
              <a:t>ا</a:t>
            </a:r>
            <a:r>
              <a:rPr dirty="0" smtClean="0" sz="1400" spc="-735">
                <a:latin typeface="Simplified Arabic"/>
                <a:cs typeface="Simplified Arabic"/>
              </a:rPr>
              <a:t>ف</a:t>
            </a:r>
            <a:r>
              <a:rPr dirty="0" smtClean="0" sz="1400" spc="-120">
                <a:latin typeface="Simplified Arabic"/>
                <a:cs typeface="Simplified Arabic"/>
              </a:rPr>
              <a:t>لإ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-120">
                <a:latin typeface="Simplified Arabic"/>
                <a:cs typeface="Simplified Arabic"/>
              </a:rPr>
              <a:t> </a:t>
            </a:r>
            <a:r>
              <a:rPr dirty="0" smtClean="0" sz="1400" spc="-215">
                <a:latin typeface="Simplified Arabic"/>
                <a:cs typeface="Simplified Arabic"/>
              </a:rPr>
              <a:t>لاب</a:t>
            </a:r>
            <a:r>
              <a:rPr dirty="0" smtClean="0" sz="1400" spc="-445">
                <a:latin typeface="Simplified Arabic"/>
                <a:cs typeface="Simplified Arabic"/>
              </a:rPr>
              <a:t>ق</a:t>
            </a:r>
            <a:r>
              <a:rPr dirty="0" smtClean="0" sz="1400" spc="0">
                <a:latin typeface="Simplified Arabic"/>
                <a:cs typeface="Simplified Arabic"/>
              </a:rPr>
              <a:t>إ</a:t>
            </a:r>
            <a:r>
              <a:rPr dirty="0" smtClean="0" sz="1400" spc="200">
                <a:latin typeface="Simplified Arabic"/>
                <a:cs typeface="Simplified Arabic"/>
              </a:rPr>
              <a:t> </a:t>
            </a:r>
            <a:r>
              <a:rPr dirty="0" smtClean="0" sz="1400" spc="-165">
                <a:latin typeface="Simplified Arabic"/>
                <a:cs typeface="Simplified Arabic"/>
              </a:rPr>
              <a:t>ىلإ</a:t>
            </a:r>
            <a:r>
              <a:rPr dirty="0" smtClean="0" sz="1400" spc="20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ي</a:t>
            </a:r>
            <a:r>
              <a:rPr dirty="0" smtClean="0" sz="1400" spc="-105">
                <a:latin typeface="Simplified Arabic"/>
                <a:cs typeface="Simplified Arabic"/>
              </a:rPr>
              <a:t>د</a:t>
            </a:r>
            <a:r>
              <a:rPr dirty="0" smtClean="0" sz="1400" spc="-10">
                <a:latin typeface="Simplified Arabic"/>
                <a:cs typeface="Simplified Arabic"/>
              </a:rPr>
              <a:t>ؤ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415">
                <a:latin typeface="Simplified Arabic"/>
                <a:cs typeface="Simplified Arabic"/>
              </a:rPr>
              <a:t>س</a:t>
            </a:r>
            <a:r>
              <a:rPr dirty="0" smtClean="0" sz="1400" spc="185">
                <a:latin typeface="Simplified Arabic"/>
                <a:cs typeface="Simplified Arabic"/>
              </a:rPr>
              <a:t> </a:t>
            </a:r>
            <a:r>
              <a:rPr dirty="0" smtClean="0" sz="1400" spc="-35">
                <a:latin typeface="Simplified Arabic"/>
                <a:cs typeface="Simplified Arabic"/>
              </a:rPr>
              <a:t>رملأا</a:t>
            </a:r>
            <a:r>
              <a:rPr dirty="0" smtClean="0" sz="1400" spc="20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0">
                <a:latin typeface="Simplified Arabic"/>
                <a:cs typeface="Simplified Arabic"/>
              </a:rPr>
              <a:t>ذ</a:t>
            </a:r>
            <a:r>
              <a:rPr dirty="0" smtClean="0" sz="1400" spc="-235">
                <a:latin typeface="Simplified Arabic"/>
                <a:cs typeface="Simplified Arabic"/>
              </a:rPr>
              <a:t>ه</a:t>
            </a:r>
            <a:r>
              <a:rPr dirty="0" smtClean="0" sz="1400" spc="204">
                <a:latin typeface="Simplified Arabic"/>
                <a:cs typeface="Simplified Arabic"/>
              </a:rPr>
              <a:t> </a:t>
            </a:r>
            <a:r>
              <a:rPr dirty="0" smtClean="0" sz="1400" spc="-195">
                <a:latin typeface="Simplified Arabic"/>
                <a:cs typeface="Simplified Arabic"/>
              </a:rPr>
              <a:t>3اهطاشن</a:t>
            </a:r>
            <a:r>
              <a:rPr dirty="0" smtClean="0" sz="1400" spc="200">
                <a:latin typeface="Simplified Arabic"/>
                <a:cs typeface="Simplified Arabic"/>
              </a:rPr>
              <a:t> </a:t>
            </a:r>
            <a:r>
              <a:rPr dirty="0" smtClean="0" sz="1400" spc="-75">
                <a:latin typeface="Simplified Arabic"/>
                <a:cs typeface="Simplified Arabic"/>
              </a:rPr>
              <a:t>ر</a:t>
            </a:r>
            <a:r>
              <a:rPr dirty="0" smtClean="0" sz="1400" spc="-615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25">
                <a:latin typeface="Simplified Arabic"/>
                <a:cs typeface="Simplified Arabic"/>
              </a:rPr>
              <a:t> </a:t>
            </a:r>
            <a:r>
              <a:rPr dirty="0" smtClean="0" sz="1400" spc="-250">
                <a:latin typeface="Simplified Arabic"/>
                <a:cs typeface="Simplified Arabic"/>
              </a:rPr>
              <a:t>متسا</a:t>
            </a:r>
            <a:r>
              <a:rPr dirty="0" smtClean="0" sz="1400" spc="20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145">
                <a:latin typeface="Simplified Arabic"/>
                <a:cs typeface="Simplified Arabic"/>
              </a:rPr>
              <a:t>مض</a:t>
            </a:r>
            <a:r>
              <a:rPr dirty="0" smtClean="0" sz="1400" spc="200">
                <a:latin typeface="Simplified Arabic"/>
                <a:cs typeface="Simplified Arabic"/>
              </a:rPr>
              <a:t> </a:t>
            </a:r>
            <a:r>
              <a:rPr dirty="0" smtClean="0" sz="1400" spc="-20">
                <a:latin typeface="Simplified Arabic"/>
                <a:cs typeface="Simplified Arabic"/>
              </a:rPr>
              <a:t>لجأ</a:t>
            </a:r>
            <a:r>
              <a:rPr dirty="0" smtClean="0" sz="1400" spc="19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200">
                <a:latin typeface="Simplified Arabic"/>
                <a:cs typeface="Simplified Arabic"/>
              </a:rPr>
              <a:t> </a:t>
            </a:r>
            <a:r>
              <a:rPr dirty="0" smtClean="0" sz="1400" spc="-350">
                <a:latin typeface="Simplified Arabic"/>
                <a:cs typeface="Simplified Arabic"/>
              </a:rPr>
              <a:t>ي</a:t>
            </a:r>
            <a:r>
              <a:rPr dirty="0" smtClean="0" sz="1400" spc="-490">
                <a:latin typeface="Simplified Arabic"/>
                <a:cs typeface="Simplified Arabic"/>
              </a:rPr>
              <a:t>ب</a:t>
            </a:r>
            <a:r>
              <a:rPr dirty="0" smtClean="0" sz="1400" spc="-140">
                <a:latin typeface="Simplified Arabic"/>
                <a:cs typeface="Simplified Arabic"/>
              </a:rPr>
              <a:t>و</a:t>
            </a:r>
            <a:r>
              <a:rPr dirty="0" smtClean="0" sz="1400" spc="-150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20">
                <a:latin typeface="Simplified Arabic"/>
                <a:cs typeface="Simplified Arabic"/>
              </a:rPr>
              <a:t>لأ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200">
                <a:latin typeface="Simplified Arabic"/>
                <a:cs typeface="Simplified Arabic"/>
              </a:rPr>
              <a:t> </a:t>
            </a:r>
            <a:r>
              <a:rPr dirty="0" smtClean="0" sz="1400" spc="-310">
                <a:latin typeface="Simplified Arabic"/>
                <a:cs typeface="Simplified Arabic"/>
              </a:rPr>
              <a:t>ي</a:t>
            </a:r>
            <a:r>
              <a:rPr dirty="0" smtClean="0" sz="1400" spc="0">
                <a:latin typeface="Simplified Arabic"/>
                <a:cs typeface="Simplified Arabic"/>
              </a:rPr>
              <a:t>ز</a:t>
            </a:r>
            <a:r>
              <a:rPr dirty="0" smtClean="0" sz="1400" spc="-540">
                <a:latin typeface="Simplified Arabic"/>
                <a:cs typeface="Simplified Arabic"/>
              </a:rPr>
              <a:t>ك</a:t>
            </a:r>
            <a:r>
              <a:rPr dirty="0" smtClean="0" sz="1400" spc="-105">
                <a:latin typeface="Simplified Arabic"/>
                <a:cs typeface="Simplified Arabic"/>
              </a:rPr>
              <a:t>رم</a:t>
            </a:r>
            <a:r>
              <a:rPr dirty="0" smtClean="0" sz="1400" spc="-140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200">
                <a:latin typeface="Simplified Arabic"/>
                <a:cs typeface="Simplified Arabic"/>
              </a:rPr>
              <a:t> </a:t>
            </a:r>
            <a:r>
              <a:rPr dirty="0" smtClean="0" sz="1400" spc="-325">
                <a:latin typeface="Simplified Arabic"/>
                <a:cs typeface="Simplified Arabic"/>
              </a:rPr>
              <a:t>كن</a:t>
            </a:r>
            <a:r>
              <a:rPr dirty="0" smtClean="0" sz="1400" spc="-405">
                <a:latin typeface="Simplified Arabic"/>
                <a:cs typeface="Simplified Arabic"/>
              </a:rPr>
              <a:t>ب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195">
                <a:latin typeface="Simplified Arabic"/>
                <a:cs typeface="Simplified Arabic"/>
              </a:rPr>
              <a:t> </a:t>
            </a:r>
            <a:r>
              <a:rPr dirty="0" smtClean="0" sz="1400" spc="-240">
                <a:latin typeface="Simplified Arabic"/>
                <a:cs typeface="Simplified Arabic"/>
              </a:rPr>
              <a:t>اهل</a:t>
            </a:r>
            <a:r>
              <a:rPr dirty="0" smtClean="0" sz="1400" spc="-170">
                <a:latin typeface="Simplified Arabic"/>
                <a:cs typeface="Simplified Arabic"/>
              </a:rPr>
              <a:t> </a:t>
            </a:r>
            <a:r>
              <a:rPr dirty="0" smtClean="0" sz="1400" spc="-15">
                <a:latin typeface="Simplified Arabic"/>
                <a:cs typeface="Simplified Arabic"/>
              </a:rPr>
              <a:t>ر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355">
                <a:latin typeface="Simplified Arabic"/>
                <a:cs typeface="Simplified Arabic"/>
              </a:rPr>
              <a:t>هن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-215">
                <a:latin typeface="Simplified Arabic"/>
                <a:cs typeface="Simplified Arabic"/>
              </a:rPr>
              <a:t>قل</a:t>
            </a:r>
            <a:r>
              <a:rPr dirty="0" smtClean="0" sz="1400" spc="-225">
                <a:latin typeface="Simplified Arabic"/>
                <a:cs typeface="Simplified Arabic"/>
              </a:rPr>
              <a:t>ع</a:t>
            </a:r>
            <a:r>
              <a:rPr dirty="0" smtClean="0" sz="1400" spc="-660">
                <a:latin typeface="Simplified Arabic"/>
                <a:cs typeface="Simplified Arabic"/>
              </a:rPr>
              <a:t>تت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305">
                <a:latin typeface="Simplified Arabic"/>
                <a:cs typeface="Simplified Arabic"/>
              </a:rPr>
              <a:t>ي</a:t>
            </a:r>
            <a:r>
              <a:rPr dirty="0" smtClean="0" sz="1400" spc="-484">
                <a:latin typeface="Simplified Arabic"/>
                <a:cs typeface="Simplified Arabic"/>
              </a:rPr>
              <a:t>ق</a:t>
            </a:r>
            <a:r>
              <a:rPr dirty="0" smtClean="0" sz="1400" spc="-525">
                <a:latin typeface="Simplified Arabic"/>
                <a:cs typeface="Simplified Arabic"/>
              </a:rPr>
              <a:t>ي</a:t>
            </a:r>
            <a:r>
              <a:rPr dirty="0" smtClean="0" sz="1400" spc="-459">
                <a:latin typeface="Simplified Arabic"/>
                <a:cs typeface="Simplified Arabic"/>
              </a:rPr>
              <a:t>ق</a:t>
            </a:r>
            <a:r>
              <a:rPr dirty="0" smtClean="0" sz="1400" spc="-50">
                <a:latin typeface="Simplified Arabic"/>
                <a:cs typeface="Simplified Arabic"/>
              </a:rPr>
              <a:t>ح</a:t>
            </a:r>
            <a:r>
              <a:rPr dirty="0" smtClean="0" sz="1400" spc="-15">
                <a:latin typeface="Simplified Arabic"/>
                <a:cs typeface="Simplified Arabic"/>
              </a:rPr>
              <a:t> </a:t>
            </a:r>
            <a:r>
              <a:rPr dirty="0" smtClean="0" sz="1400" spc="10">
                <a:latin typeface="Simplified Arabic"/>
                <a:cs typeface="Simplified Arabic"/>
              </a:rPr>
              <a:t>رطاخم</a:t>
            </a:r>
            <a:r>
              <a:rPr dirty="0" smtClean="0" sz="1400" spc="-15">
                <a:latin typeface="Simplified Arabic"/>
                <a:cs typeface="Simplified Arabic"/>
              </a:rPr>
              <a:t> </a:t>
            </a:r>
            <a:r>
              <a:rPr dirty="0" smtClean="0" sz="1400" spc="-165">
                <a:latin typeface="Simplified Arabic"/>
                <a:cs typeface="Simplified Arabic"/>
              </a:rPr>
              <a:t>ىلإ</a:t>
            </a:r>
            <a:r>
              <a:rPr dirty="0" smtClean="0" sz="1400" spc="-1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ي</a:t>
            </a:r>
            <a:r>
              <a:rPr dirty="0" smtClean="0" sz="1400" spc="-114">
                <a:latin typeface="Simplified Arabic"/>
                <a:cs typeface="Simplified Arabic"/>
              </a:rPr>
              <a:t>د</a:t>
            </a:r>
            <a:r>
              <a:rPr dirty="0" smtClean="0" sz="1400" spc="0">
                <a:latin typeface="Simplified Arabic"/>
                <a:cs typeface="Simplified Arabic"/>
              </a:rPr>
              <a:t>ؤ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415">
                <a:latin typeface="Simplified Arabic"/>
                <a:cs typeface="Simplified Arabic"/>
              </a:rPr>
              <a:t>س</a:t>
            </a:r>
            <a:r>
              <a:rPr dirty="0" smtClean="0" sz="1400" spc="-15">
                <a:latin typeface="Simplified Arabic"/>
                <a:cs typeface="Simplified Arabic"/>
              </a:rPr>
              <a:t> </a:t>
            </a:r>
            <a:r>
              <a:rPr dirty="0" smtClean="0" sz="1400" spc="60">
                <a:latin typeface="Simplified Arabic"/>
                <a:cs typeface="Simplified Arabic"/>
              </a:rPr>
              <a:t>امم</a:t>
            </a:r>
            <a:r>
              <a:rPr dirty="0" smtClean="0" sz="1400" spc="60">
                <a:latin typeface="Simplified Arabic"/>
                <a:cs typeface="Simplified Arabic"/>
              </a:rPr>
              <a:t> </a:t>
            </a:r>
            <a:r>
              <a:rPr dirty="0" smtClean="0" sz="1400" spc="-190">
                <a:latin typeface="Simplified Arabic"/>
                <a:cs typeface="Simplified Arabic"/>
              </a:rPr>
              <a:t>؛مهل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35">
                <a:latin typeface="Simplified Arabic"/>
                <a:cs typeface="Simplified Arabic"/>
              </a:rPr>
              <a:t>مأ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ب</a:t>
            </a:r>
            <a:r>
              <a:rPr dirty="0" smtClean="0" sz="1400" spc="-235">
                <a:latin typeface="Simplified Arabic"/>
                <a:cs typeface="Simplified Arabic"/>
              </a:rPr>
              <a:t>حس</a:t>
            </a:r>
            <a:r>
              <a:rPr dirty="0" smtClean="0" sz="1400" spc="-15">
                <a:latin typeface="Simplified Arabic"/>
                <a:cs typeface="Simplified Arabic"/>
              </a:rPr>
              <a:t> </a:t>
            </a:r>
            <a:r>
              <a:rPr dirty="0" smtClean="0" sz="1400" spc="-20">
                <a:latin typeface="Simplified Arabic"/>
                <a:cs typeface="Simplified Arabic"/>
              </a:rPr>
              <a:t>لجأ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-15">
                <a:latin typeface="Simplified Arabic"/>
                <a:cs typeface="Simplified Arabic"/>
              </a:rPr>
              <a:t> </a:t>
            </a:r>
            <a:r>
              <a:rPr dirty="0" smtClean="0" sz="1400" spc="-100">
                <a:latin typeface="Simplified Arabic"/>
                <a:cs typeface="Simplified Arabic"/>
              </a:rPr>
              <a:t>ك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409">
                <a:latin typeface="Simplified Arabic"/>
                <a:cs typeface="Simplified Arabic"/>
              </a:rPr>
              <a:t>ن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-305">
                <a:latin typeface="Simplified Arabic"/>
                <a:cs typeface="Simplified Arabic"/>
              </a:rPr>
              <a:t>ه</a:t>
            </a:r>
            <a:r>
              <a:rPr dirty="0" smtClean="0" sz="1400" spc="-175">
                <a:latin typeface="Simplified Arabic"/>
                <a:cs typeface="Simplified Arabic"/>
              </a:rPr>
              <a:t>ذ</a:t>
            </a:r>
            <a:r>
              <a:rPr dirty="0" smtClean="0" sz="1400" spc="-235">
                <a:latin typeface="Simplified Arabic"/>
                <a:cs typeface="Simplified Arabic"/>
              </a:rPr>
              <a:t>ه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-280">
                <a:latin typeface="Simplified Arabic"/>
                <a:cs typeface="Simplified Arabic"/>
              </a:rPr>
              <a:t>ى</a:t>
            </a:r>
            <a:r>
              <a:rPr dirty="0" smtClean="0" sz="1400" spc="-235">
                <a:latin typeface="Simplified Arabic"/>
                <a:cs typeface="Simplified Arabic"/>
              </a:rPr>
              <a:t>ل</a:t>
            </a:r>
            <a:r>
              <a:rPr dirty="0" smtClean="0" sz="1400" spc="-35">
                <a:latin typeface="Simplified Arabic"/>
                <a:cs typeface="Simplified Arabic"/>
              </a:rPr>
              <a:t>ع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409">
                <a:latin typeface="Simplified Arabic"/>
                <a:cs typeface="Simplified Arabic"/>
              </a:rPr>
              <a:t>ن</a:t>
            </a:r>
            <a:r>
              <a:rPr dirty="0" smtClean="0" sz="1400" spc="-105">
                <a:latin typeface="Simplified Arabic"/>
                <a:cs typeface="Simplified Arabic"/>
              </a:rPr>
              <a:t>ا</a:t>
            </a:r>
            <a:r>
              <a:rPr dirty="0" smtClean="0" sz="1400" spc="-355">
                <a:latin typeface="Simplified Arabic"/>
                <a:cs typeface="Simplified Arabic"/>
              </a:rPr>
              <a:t>ن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endParaRPr sz="1400">
              <a:latin typeface="Simplified Arabic"/>
              <a:cs typeface="Simplified Arabic"/>
            </a:endParaRPr>
          </a:p>
          <a:p>
            <a:pPr>
              <a:lnSpc>
                <a:spcPts val="800"/>
              </a:lnSpc>
              <a:spcBef>
                <a:spcPts val="15"/>
              </a:spcBef>
            </a:pPr>
            <a:endParaRPr sz="800"/>
          </a:p>
          <a:p>
            <a:pPr algn="r" marR="12700">
              <a:lnSpc>
                <a:spcPct val="100000"/>
              </a:lnSpc>
            </a:pPr>
            <a:r>
              <a:rPr dirty="0" smtClean="0" sz="1400" spc="-315">
                <a:latin typeface="Simplified Arabic"/>
                <a:cs typeface="Simplified Arabic"/>
              </a:rPr>
              <a:t>3</a:t>
            </a:r>
            <a:r>
              <a:rPr dirty="0" smtClean="0" sz="1400" spc="-355">
                <a:latin typeface="Simplified Arabic"/>
                <a:cs typeface="Simplified Arabic"/>
              </a:rPr>
              <a:t>هلك</a:t>
            </a:r>
            <a:r>
              <a:rPr dirty="0" smtClean="0" sz="1400" spc="-355">
                <a:latin typeface="Simplified Arabic"/>
                <a:cs typeface="Simplified Arabic"/>
              </a:rPr>
              <a:t> </a:t>
            </a:r>
            <a:r>
              <a:rPr dirty="0" smtClean="0" sz="1400" spc="-385">
                <a:latin typeface="Simplified Arabic"/>
                <a:cs typeface="Simplified Arabic"/>
              </a:rPr>
              <a:t>يكنب</a:t>
            </a:r>
            <a:r>
              <a:rPr dirty="0" smtClean="0" sz="1400" spc="-3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 </a:t>
            </a:r>
            <a:r>
              <a:rPr dirty="0" smtClean="0" sz="1400" spc="15">
                <a:latin typeface="Simplified Arabic"/>
                <a:cs typeface="Simplified Arabic"/>
              </a:rPr>
              <a:t>ما</a:t>
            </a:r>
            <a:r>
              <a:rPr dirty="0" smtClean="0" sz="1400" spc="-204">
                <a:latin typeface="Simplified Arabic"/>
                <a:cs typeface="Simplified Arabic"/>
              </a:rPr>
              <a:t>ظن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endParaRPr sz="1400">
              <a:latin typeface="Simplified Arabic"/>
              <a:cs typeface="Simplified Arabic"/>
            </a:endParaRPr>
          </a:p>
          <a:p>
            <a:pPr>
              <a:lnSpc>
                <a:spcPts val="800"/>
              </a:lnSpc>
              <a:spcBef>
                <a:spcPts val="3"/>
              </a:spcBef>
            </a:pPr>
            <a:endParaRPr sz="800"/>
          </a:p>
          <a:p>
            <a:pPr algn="just" marL="12700" marR="15240" indent="0">
              <a:lnSpc>
                <a:spcPct val="149300"/>
              </a:lnSpc>
            </a:pPr>
            <a:r>
              <a:rPr dirty="0" smtClean="0" sz="1400" spc="-75">
                <a:latin typeface="Simplified Arabic"/>
                <a:cs typeface="Simplified Arabic"/>
              </a:rPr>
              <a:t>ةهج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-15">
                <a:latin typeface="Simplified Arabic"/>
                <a:cs typeface="Simplified Arabic"/>
              </a:rPr>
              <a:t> </a:t>
            </a:r>
            <a:r>
              <a:rPr dirty="0" smtClean="0" sz="1400" spc="-400">
                <a:latin typeface="Simplified Arabic"/>
                <a:cs typeface="Simplified Arabic"/>
              </a:rPr>
              <a:t>يف</a:t>
            </a:r>
            <a:r>
              <a:rPr dirty="0" smtClean="0" sz="1400" spc="-15">
                <a:latin typeface="Simplified Arabic"/>
                <a:cs typeface="Simplified Arabic"/>
              </a:rPr>
              <a:t> </a:t>
            </a:r>
            <a:r>
              <a:rPr dirty="0" smtClean="0" sz="1400" spc="-20">
                <a:latin typeface="Simplified Arabic"/>
                <a:cs typeface="Simplified Arabic"/>
              </a:rPr>
              <a:t>ب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-570">
                <a:latin typeface="Simplified Arabic"/>
                <a:cs typeface="Simplified Arabic"/>
              </a:rPr>
              <a:t>ست</a:t>
            </a:r>
            <a:r>
              <a:rPr dirty="0" smtClean="0" sz="1400" spc="-470">
                <a:latin typeface="Simplified Arabic"/>
                <a:cs typeface="Simplified Arabic"/>
              </a:rPr>
              <a:t>ي</a:t>
            </a:r>
            <a:r>
              <a:rPr dirty="0" smtClean="0" sz="1400" spc="-415">
                <a:latin typeface="Simplified Arabic"/>
                <a:cs typeface="Simplified Arabic"/>
              </a:rPr>
              <a:t>س</a:t>
            </a:r>
            <a:r>
              <a:rPr dirty="0" smtClean="0" sz="1400" spc="-15">
                <a:latin typeface="Simplified Arabic"/>
                <a:cs typeface="Simplified Arabic"/>
              </a:rPr>
              <a:t> </a:t>
            </a:r>
            <a:r>
              <a:rPr dirty="0" smtClean="0" sz="1400" spc="60">
                <a:latin typeface="Simplified Arabic"/>
                <a:cs typeface="Simplified Arabic"/>
              </a:rPr>
              <a:t>امم</a:t>
            </a:r>
            <a:r>
              <a:rPr dirty="0" smtClean="0" sz="1400" spc="-15">
                <a:latin typeface="Simplified Arabic"/>
                <a:cs typeface="Simplified Arabic"/>
              </a:rPr>
              <a:t> </a:t>
            </a:r>
            <a:r>
              <a:rPr dirty="0" smtClean="0" sz="1400" spc="-105">
                <a:latin typeface="Simplified Arabic"/>
                <a:cs typeface="Simplified Arabic"/>
              </a:rPr>
              <a:t>؛ة</a:t>
            </a:r>
            <a:r>
              <a:rPr dirty="0" smtClean="0" sz="1400" spc="-235">
                <a:latin typeface="Simplified Arabic"/>
                <a:cs typeface="Simplified Arabic"/>
              </a:rPr>
              <a:t>ي</a:t>
            </a:r>
            <a:r>
              <a:rPr dirty="0" smtClean="0" sz="1400" spc="-400">
                <a:latin typeface="Simplified Arabic"/>
                <a:cs typeface="Simplified Arabic"/>
              </a:rPr>
              <a:t>ن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495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90">
                <a:latin typeface="Simplified Arabic"/>
                <a:cs typeface="Simplified Arabic"/>
              </a:rPr>
              <a:t>ة</a:t>
            </a:r>
            <a:r>
              <a:rPr dirty="0" smtClean="0" sz="1400" spc="10">
                <a:latin typeface="Simplified Arabic"/>
                <a:cs typeface="Simplified Arabic"/>
              </a:rPr>
              <a:t>م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95">
                <a:latin typeface="Simplified Arabic"/>
                <a:cs typeface="Simplified Arabic"/>
              </a:rPr>
              <a:t>كحلا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-95">
                <a:latin typeface="Simplified Arabic"/>
                <a:cs typeface="Simplified Arabic"/>
              </a:rPr>
              <a:t>ة</a:t>
            </a:r>
            <a:r>
              <a:rPr dirty="0" smtClean="0" sz="1400" spc="-175">
                <a:latin typeface="Simplified Arabic"/>
                <a:cs typeface="Simplified Arabic"/>
              </a:rPr>
              <a:t>ن</a:t>
            </a:r>
            <a:r>
              <a:rPr dirty="0" smtClean="0" sz="1400" spc="-790">
                <a:latin typeface="Simplified Arabic"/>
                <a:cs typeface="Simplified Arabic"/>
              </a:rPr>
              <a:t>ي</a:t>
            </a:r>
            <a:r>
              <a:rPr dirty="0" smtClean="0" sz="1400" spc="-25">
                <a:latin typeface="Simplified Arabic"/>
                <a:cs typeface="Simplified Arabic"/>
              </a:rPr>
              <a:t>زخ</a:t>
            </a:r>
            <a:r>
              <a:rPr dirty="0" smtClean="0" sz="1400" spc="-15">
                <a:latin typeface="Simplified Arabic"/>
                <a:cs typeface="Simplified Arabic"/>
              </a:rPr>
              <a:t> </a:t>
            </a:r>
            <a:r>
              <a:rPr dirty="0" smtClean="0" sz="1400" spc="-400">
                <a:latin typeface="Simplified Arabic"/>
                <a:cs typeface="Simplified Arabic"/>
              </a:rPr>
              <a:t>يف</a:t>
            </a:r>
            <a:r>
              <a:rPr dirty="0" smtClean="0" sz="1400" spc="-15">
                <a:latin typeface="Simplified Arabic"/>
                <a:cs typeface="Simplified Arabic"/>
              </a:rPr>
              <a:t> </a:t>
            </a:r>
            <a:r>
              <a:rPr dirty="0" smtClean="0" sz="1400" spc="130">
                <a:latin typeface="Simplified Arabic"/>
                <a:cs typeface="Simplified Arabic"/>
              </a:rPr>
              <a:t>ة</a:t>
            </a:r>
            <a:r>
              <a:rPr dirty="0" smtClean="0" sz="1400" spc="-530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415">
                <a:latin typeface="Simplified Arabic"/>
                <a:cs typeface="Simplified Arabic"/>
              </a:rPr>
              <a:t>س</a:t>
            </a:r>
            <a:r>
              <a:rPr dirty="0" smtClean="0" sz="1400" spc="-15">
                <a:latin typeface="Simplified Arabic"/>
                <a:cs typeface="Simplified Arabic"/>
              </a:rPr>
              <a:t> </a:t>
            </a:r>
            <a:r>
              <a:rPr dirty="0" smtClean="0" sz="1400" spc="-105">
                <a:latin typeface="Simplified Arabic"/>
                <a:cs typeface="Simplified Arabic"/>
              </a:rPr>
              <a:t>د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229">
                <a:latin typeface="Simplified Arabic"/>
                <a:cs typeface="Simplified Arabic"/>
              </a:rPr>
              <a:t>ج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م</a:t>
            </a:r>
            <a:r>
              <a:rPr dirty="0" smtClean="0" sz="1400" spc="-20">
                <a:latin typeface="Simplified Arabic"/>
                <a:cs typeface="Simplified Arabic"/>
              </a:rPr>
              <a:t>د</a:t>
            </a:r>
            <a:r>
              <a:rPr dirty="0" smtClean="0" sz="1400" spc="-35">
                <a:latin typeface="Simplified Arabic"/>
                <a:cs typeface="Simplified Arabic"/>
              </a:rPr>
              <a:t>ع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235">
                <a:latin typeface="Simplified Arabic"/>
                <a:cs typeface="Simplified Arabic"/>
              </a:rPr>
              <a:t>ه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-175">
                <a:latin typeface="Simplified Arabic"/>
                <a:cs typeface="Simplified Arabic"/>
              </a:rPr>
              <a:t>ريطخلا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-70">
                <a:latin typeface="Simplified Arabic"/>
                <a:cs typeface="Simplified Arabic"/>
              </a:rPr>
              <a:t>رخلآا</a:t>
            </a:r>
            <a:r>
              <a:rPr dirty="0" smtClean="0" sz="1400" spc="-15">
                <a:latin typeface="Simplified Arabic"/>
                <a:cs typeface="Simplified Arabic"/>
              </a:rPr>
              <a:t> </a:t>
            </a:r>
            <a:r>
              <a:rPr dirty="0" smtClean="0" sz="1400" spc="-35">
                <a:latin typeface="Simplified Arabic"/>
                <a:cs typeface="Simplified Arabic"/>
              </a:rPr>
              <a:t>رملأا</a:t>
            </a:r>
            <a:r>
              <a:rPr dirty="0" smtClean="0" sz="1400" spc="-35">
                <a:latin typeface="Simplified Arabic"/>
                <a:cs typeface="Simplified Arabic"/>
              </a:rPr>
              <a:t> </a:t>
            </a:r>
            <a:r>
              <a:rPr dirty="0" smtClean="0" sz="1400" spc="-85">
                <a:latin typeface="Simplified Arabic"/>
                <a:cs typeface="Simplified Arabic"/>
              </a:rPr>
              <a:t>ى</a:t>
            </a:r>
            <a:r>
              <a:rPr dirty="0" smtClean="0" sz="1400" spc="-225">
                <a:latin typeface="Simplified Arabic"/>
                <a:cs typeface="Simplified Arabic"/>
              </a:rPr>
              <a:t>لع</a:t>
            </a:r>
            <a:r>
              <a:rPr dirty="0" smtClean="0" sz="1400" spc="-60">
                <a:latin typeface="Simplified Arabic"/>
                <a:cs typeface="Simplified Arabic"/>
              </a:rPr>
              <a:t> </a:t>
            </a:r>
            <a:r>
              <a:rPr dirty="0" smtClean="0" sz="1400" spc="-140">
                <a:latin typeface="Simplified Arabic"/>
                <a:cs typeface="Simplified Arabic"/>
              </a:rPr>
              <a:t>و</a:t>
            </a:r>
            <a:r>
              <a:rPr dirty="0" smtClean="0" sz="1400" spc="-135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420">
                <a:latin typeface="Simplified Arabic"/>
                <a:cs typeface="Simplified Arabic"/>
              </a:rPr>
              <a:t>لل</a:t>
            </a:r>
            <a:r>
              <a:rPr dirty="0" smtClean="0" sz="1400" spc="-55">
                <a:latin typeface="Simplified Arabic"/>
                <a:cs typeface="Simplified Arabic"/>
              </a:rPr>
              <a:t> </a:t>
            </a:r>
            <a:r>
              <a:rPr dirty="0" smtClean="0" sz="1400" spc="120">
                <a:latin typeface="Simplified Arabic"/>
                <a:cs typeface="Simplified Arabic"/>
              </a:rPr>
              <a:t>ة</a:t>
            </a:r>
            <a:r>
              <a:rPr dirty="0" smtClean="0" sz="1400" spc="-805">
                <a:latin typeface="Simplified Arabic"/>
                <a:cs typeface="Simplified Arabic"/>
              </a:rPr>
              <a:t>ي</a:t>
            </a:r>
            <a:r>
              <a:rPr dirty="0" smtClean="0" sz="1400" spc="0">
                <a:latin typeface="Simplified Arabic"/>
                <a:cs typeface="Simplified Arabic"/>
              </a:rPr>
              <a:t>ز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-50">
                <a:latin typeface="Simplified Arabic"/>
                <a:cs typeface="Simplified Arabic"/>
              </a:rPr>
              <a:t> </a:t>
            </a:r>
            <a:r>
              <a:rPr dirty="0" smtClean="0" sz="1400" spc="120">
                <a:latin typeface="Simplified Arabic"/>
                <a:cs typeface="Simplified Arabic"/>
              </a:rPr>
              <a:t>ة</a:t>
            </a:r>
            <a:r>
              <a:rPr dirty="0" smtClean="0" sz="1400" spc="-125">
                <a:latin typeface="Simplified Arabic"/>
                <a:cs typeface="Simplified Arabic"/>
              </a:rPr>
              <a:t>لمع</a:t>
            </a:r>
            <a:r>
              <a:rPr dirty="0" smtClean="0" sz="1400" spc="-5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ر</a:t>
            </a:r>
            <a:r>
              <a:rPr dirty="0" smtClean="0" sz="1400" spc="-10">
                <a:latin typeface="Simplified Arabic"/>
                <a:cs typeface="Simplified Arabic"/>
              </a:rPr>
              <a:t>ا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204">
                <a:latin typeface="Simplified Arabic"/>
                <a:cs typeface="Simplified Arabic"/>
              </a:rPr>
              <a:t>صلإ</a:t>
            </a:r>
            <a:r>
              <a:rPr dirty="0" smtClean="0" sz="1400" spc="-5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ن</a:t>
            </a:r>
            <a:r>
              <a:rPr dirty="0" smtClean="0" sz="1400" spc="-105">
                <a:latin typeface="Simplified Arabic"/>
                <a:cs typeface="Simplified Arabic"/>
              </a:rPr>
              <a:t>ا</a:t>
            </a:r>
            <a:r>
              <a:rPr dirty="0" smtClean="0" sz="1400" spc="-355">
                <a:latin typeface="Simplified Arabic"/>
                <a:cs typeface="Simplified Arabic"/>
              </a:rPr>
              <a:t>ن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65">
                <a:latin typeface="Simplified Arabic"/>
                <a:cs typeface="Simplified Arabic"/>
              </a:rPr>
              <a:t> </a:t>
            </a:r>
            <a:r>
              <a:rPr dirty="0" smtClean="0" sz="1400" spc="-350">
                <a:latin typeface="Simplified Arabic"/>
                <a:cs typeface="Simplified Arabic"/>
              </a:rPr>
              <a:t>عف</a:t>
            </a:r>
            <a:r>
              <a:rPr dirty="0" smtClean="0" sz="1400" spc="-185">
                <a:latin typeface="Simplified Arabic"/>
                <a:cs typeface="Simplified Arabic"/>
              </a:rPr>
              <a:t>د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415">
                <a:latin typeface="Simplified Arabic"/>
                <a:cs typeface="Simplified Arabic"/>
              </a:rPr>
              <a:t>س</a:t>
            </a:r>
            <a:r>
              <a:rPr dirty="0" smtClean="0" sz="1400" spc="-50">
                <a:latin typeface="Simplified Arabic"/>
                <a:cs typeface="Simplified Arabic"/>
              </a:rPr>
              <a:t> </a:t>
            </a:r>
            <a:r>
              <a:rPr dirty="0" smtClean="0" sz="1400" spc="-15">
                <a:latin typeface="Simplified Arabic"/>
                <a:cs typeface="Simplified Arabic"/>
              </a:rPr>
              <a:t>ر</a:t>
            </a:r>
            <a:r>
              <a:rPr dirty="0" smtClean="0" sz="1400" spc="-40">
                <a:latin typeface="Simplified Arabic"/>
                <a:cs typeface="Simplified Arabic"/>
              </a:rPr>
              <a:t>ملأا</a:t>
            </a:r>
            <a:r>
              <a:rPr dirty="0" smtClean="0" sz="1400" spc="-5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0">
                <a:latin typeface="Simplified Arabic"/>
                <a:cs typeface="Simplified Arabic"/>
              </a:rPr>
              <a:t>ذ</a:t>
            </a:r>
            <a:r>
              <a:rPr dirty="0" smtClean="0" sz="1400" spc="-235">
                <a:latin typeface="Simplified Arabic"/>
                <a:cs typeface="Simplified Arabic"/>
              </a:rPr>
              <a:t>ه</a:t>
            </a:r>
            <a:r>
              <a:rPr dirty="0" smtClean="0" sz="1400" spc="-60">
                <a:latin typeface="Simplified Arabic"/>
                <a:cs typeface="Simplified Arabic"/>
              </a:rPr>
              <a:t> </a:t>
            </a:r>
            <a:r>
              <a:rPr dirty="0" smtClean="0" sz="1400" spc="-165">
                <a:latin typeface="Simplified Arabic"/>
                <a:cs typeface="Simplified Arabic"/>
              </a:rPr>
              <a:t>3ةع</a:t>
            </a:r>
            <a:r>
              <a:rPr dirty="0" smtClean="0" sz="1400" spc="-310">
                <a:latin typeface="Simplified Arabic"/>
                <a:cs typeface="Simplified Arabic"/>
              </a:rPr>
              <a:t>س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5">
                <a:latin typeface="Simplified Arabic"/>
                <a:cs typeface="Simplified Arabic"/>
              </a:rPr>
              <a:t> 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290">
                <a:latin typeface="Simplified Arabic"/>
                <a:cs typeface="Simplified Arabic"/>
              </a:rPr>
              <a:t>ي</a:t>
            </a:r>
            <a:r>
              <a:rPr dirty="0" smtClean="0" sz="1400" spc="-45">
                <a:latin typeface="Simplified Arabic"/>
                <a:cs typeface="Simplified Arabic"/>
              </a:rPr>
              <a:t>ع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295">
                <a:latin typeface="Simplified Arabic"/>
                <a:cs typeface="Simplified Arabic"/>
              </a:rPr>
              <a:t>مت</a:t>
            </a:r>
            <a:r>
              <a:rPr dirty="0" smtClean="0" sz="1400" spc="-30">
                <a:latin typeface="Simplified Arabic"/>
                <a:cs typeface="Simplified Arabic"/>
              </a:rPr>
              <a:t>جا</a:t>
            </a:r>
            <a:r>
              <a:rPr dirty="0" smtClean="0" sz="1400" spc="-55">
                <a:latin typeface="Simplified Arabic"/>
                <a:cs typeface="Simplified Arabic"/>
              </a:rPr>
              <a:t> </a:t>
            </a:r>
            <a:r>
              <a:rPr dirty="0" smtClean="0" sz="1400" spc="-20">
                <a:latin typeface="Simplified Arabic"/>
                <a:cs typeface="Simplified Arabic"/>
              </a:rPr>
              <a:t>ت</a:t>
            </a:r>
            <a:r>
              <a:rPr dirty="0" smtClean="0" sz="1400" spc="-145">
                <a:latin typeface="Simplified Arabic"/>
                <a:cs typeface="Simplified Arabic"/>
              </a:rPr>
              <a:t>ا</a:t>
            </a:r>
            <a:r>
              <a:rPr dirty="0" smtClean="0" sz="1400" spc="-545">
                <a:latin typeface="Simplified Arabic"/>
                <a:cs typeface="Simplified Arabic"/>
              </a:rPr>
              <a:t>ب</a:t>
            </a:r>
            <a:r>
              <a:rPr dirty="0" smtClean="0" sz="1400" spc="-630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10">
                <a:latin typeface="Simplified Arabic"/>
                <a:cs typeface="Simplified Arabic"/>
              </a:rPr>
              <a:t> </a:t>
            </a:r>
            <a:r>
              <a:rPr dirty="0" smtClean="0" sz="1400" spc="-155">
                <a:latin typeface="Simplified Arabic"/>
                <a:cs typeface="Simplified Arabic"/>
              </a:rPr>
              <a:t>طضلا</a:t>
            </a:r>
            <a:r>
              <a:rPr dirty="0" smtClean="0" sz="1400" spc="-60">
                <a:latin typeface="Simplified Arabic"/>
                <a:cs typeface="Simplified Arabic"/>
              </a:rPr>
              <a:t> </a:t>
            </a:r>
            <a:r>
              <a:rPr dirty="0" smtClean="0" sz="1400" spc="90">
                <a:latin typeface="Simplified Arabic"/>
                <a:cs typeface="Simplified Arabic"/>
              </a:rPr>
              <a:t>ة</a:t>
            </a:r>
            <a:r>
              <a:rPr dirty="0" smtClean="0" sz="1400" spc="10">
                <a:latin typeface="Simplified Arabic"/>
                <a:cs typeface="Simplified Arabic"/>
              </a:rPr>
              <a:t>م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95">
                <a:latin typeface="Simplified Arabic"/>
                <a:cs typeface="Simplified Arabic"/>
              </a:rPr>
              <a:t>كحلا</a:t>
            </a:r>
            <a:endParaRPr sz="1400">
              <a:latin typeface="Simplified Arabic"/>
              <a:cs typeface="Simplified Arabic"/>
            </a:endParaRPr>
          </a:p>
          <a:p>
            <a:pPr>
              <a:lnSpc>
                <a:spcPts val="800"/>
              </a:lnSpc>
              <a:spcBef>
                <a:spcPts val="17"/>
              </a:spcBef>
            </a:pPr>
            <a:endParaRPr sz="800"/>
          </a:p>
          <a:p>
            <a:pPr algn="r" marR="13970">
              <a:lnSpc>
                <a:spcPct val="100000"/>
              </a:lnSpc>
            </a:pPr>
            <a:r>
              <a:rPr dirty="0" smtClean="0" sz="1400" spc="-315">
                <a:latin typeface="Simplified Arabic"/>
                <a:cs typeface="Simplified Arabic"/>
              </a:rPr>
              <a:t>3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409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ط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254">
                <a:latin typeface="Simplified Arabic"/>
                <a:cs typeface="Simplified Arabic"/>
              </a:rPr>
              <a:t>ملل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ت</a:t>
            </a:r>
            <a:r>
              <a:rPr dirty="0" smtClean="0" sz="1400" spc="-155">
                <a:latin typeface="Simplified Arabic"/>
                <a:cs typeface="Simplified Arabic"/>
              </a:rPr>
              <a:t>اشاعمل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-140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75">
                <a:latin typeface="Simplified Arabic"/>
                <a:cs typeface="Simplified Arabic"/>
              </a:rPr>
              <a:t>جلأا</a:t>
            </a:r>
            <a:r>
              <a:rPr dirty="0" smtClean="0" sz="1400" spc="-75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د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415">
                <a:latin typeface="Simplified Arabic"/>
                <a:cs typeface="Simplified Arabic"/>
              </a:rPr>
              <a:t>س</a:t>
            </a:r>
            <a:r>
              <a:rPr dirty="0" smtClean="0" sz="1400" spc="-41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ل</a:t>
            </a:r>
            <a:r>
              <a:rPr dirty="0" smtClean="0" sz="1400" spc="-30">
                <a:latin typeface="Simplified Arabic"/>
                <a:cs typeface="Simplified Arabic"/>
              </a:rPr>
              <a:t>جأ</a:t>
            </a:r>
            <a:r>
              <a:rPr dirty="0" smtClean="0" sz="1400" spc="-30">
                <a:latin typeface="Simplified Arabic"/>
                <a:cs typeface="Simplified Arabic"/>
              </a:rPr>
              <a:t> </a:t>
            </a:r>
            <a:r>
              <a:rPr dirty="0" smtClean="0" sz="1400" spc="35">
                <a:latin typeface="Simplified Arabic"/>
                <a:cs typeface="Simplified Arabic"/>
              </a:rPr>
              <a:t>نم</a:t>
            </a:r>
            <a:r>
              <a:rPr dirty="0" smtClean="0" sz="1400" spc="35">
                <a:latin typeface="Simplified Arabic"/>
                <a:cs typeface="Simplified Arabic"/>
              </a:rPr>
              <a:t> </a:t>
            </a:r>
            <a:r>
              <a:rPr dirty="0" smtClean="0" sz="1400" spc="-95">
                <a:latin typeface="Simplified Arabic"/>
                <a:cs typeface="Simplified Arabic"/>
              </a:rPr>
              <a:t>ن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555">
                <a:latin typeface="Simplified Arabic"/>
                <a:cs typeface="Simplified Arabic"/>
              </a:rPr>
              <a:t>د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ت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400">
                <a:latin typeface="Simplified Arabic"/>
                <a:cs typeface="Simplified Arabic"/>
              </a:rPr>
              <a:t>ن</a:t>
            </a:r>
            <a:r>
              <a:rPr dirty="0" smtClean="0" sz="1400" spc="-415">
                <a:latin typeface="Simplified Arabic"/>
                <a:cs typeface="Simplified Arabic"/>
              </a:rPr>
              <a:t>س</a:t>
            </a:r>
            <a:r>
              <a:rPr dirty="0" smtClean="0" sz="1400" spc="-415">
                <a:latin typeface="Simplified Arabic"/>
                <a:cs typeface="Simplified Arabic"/>
              </a:rPr>
              <a:t> </a:t>
            </a:r>
            <a:r>
              <a:rPr dirty="0" smtClean="0" sz="1400" spc="-355">
                <a:latin typeface="Simplified Arabic"/>
                <a:cs typeface="Simplified Arabic"/>
              </a:rPr>
              <a:t>ة</a:t>
            </a:r>
            <a:r>
              <a:rPr dirty="0" smtClean="0" sz="1400" spc="-135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355">
                <a:latin typeface="Simplified Arabic"/>
                <a:cs typeface="Simplified Arabic"/>
              </a:rPr>
              <a:t>ص</a:t>
            </a:r>
            <a:endParaRPr sz="1400">
              <a:latin typeface="Simplified Arabic"/>
              <a:cs typeface="Simplified Arabic"/>
            </a:endParaRPr>
          </a:p>
          <a:p>
            <a:pPr algn="just" marL="12700" marR="13335" indent="0">
              <a:lnSpc>
                <a:spcPct val="149300"/>
              </a:lnSpc>
            </a:pPr>
            <a:r>
              <a:rPr dirty="0" smtClean="0" sz="1400" spc="-20">
                <a:latin typeface="Simplified Arabic"/>
                <a:cs typeface="Simplified Arabic"/>
              </a:rPr>
              <a:t>،</a:t>
            </a:r>
            <a:r>
              <a:rPr dirty="0" smtClean="0" sz="1400" spc="-85">
                <a:latin typeface="Simplified Arabic"/>
                <a:cs typeface="Simplified Arabic"/>
              </a:rPr>
              <a:t>ي</a:t>
            </a:r>
            <a:r>
              <a:rPr dirty="0" smtClean="0" sz="1400" spc="-755">
                <a:latin typeface="Simplified Arabic"/>
                <a:cs typeface="Simplified Arabic"/>
              </a:rPr>
              <a:t>ب</a:t>
            </a:r>
            <a:r>
              <a:rPr dirty="0" smtClean="0" sz="1400" spc="-140">
                <a:latin typeface="Simplified Arabic"/>
                <a:cs typeface="Simplified Arabic"/>
              </a:rPr>
              <a:t>و</a:t>
            </a:r>
            <a:r>
              <a:rPr dirty="0" smtClean="0" sz="1400" spc="-135">
                <a:latin typeface="Simplified Arabic"/>
                <a:cs typeface="Simplified Arabic"/>
              </a:rPr>
              <a:t>ر</a:t>
            </a:r>
            <a:r>
              <a:rPr dirty="0" smtClean="0" sz="1400" spc="5">
                <a:latin typeface="Simplified Arabic"/>
                <a:cs typeface="Simplified Arabic"/>
              </a:rPr>
              <a:t>و</a:t>
            </a:r>
            <a:r>
              <a:rPr dirty="0" smtClean="0" sz="1400" spc="-120">
                <a:latin typeface="Simplified Arabic"/>
                <a:cs typeface="Simplified Arabic"/>
              </a:rPr>
              <a:t>لأ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-7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65">
                <a:latin typeface="Simplified Arabic"/>
                <a:cs typeface="Simplified Arabic"/>
              </a:rPr>
              <a:t>ح</a:t>
            </a:r>
            <a:r>
              <a:rPr dirty="0" smtClean="0" sz="1400" spc="-655">
                <a:latin typeface="Simplified Arabic"/>
                <a:cs typeface="Simplified Arabic"/>
              </a:rPr>
              <a:t>ت</a:t>
            </a:r>
            <a:r>
              <a:rPr dirty="0" smtClean="0" sz="1400" spc="-120">
                <a:latin typeface="Simplified Arabic"/>
                <a:cs typeface="Simplified Arabic"/>
              </a:rPr>
              <a:t>لا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-90">
                <a:latin typeface="Simplified Arabic"/>
                <a:cs typeface="Simplified Arabic"/>
              </a:rPr>
              <a:t> </a:t>
            </a:r>
            <a:r>
              <a:rPr dirty="0" smtClean="0" sz="1400" spc="5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-75">
                <a:latin typeface="Simplified Arabic"/>
                <a:cs typeface="Simplified Arabic"/>
              </a:rPr>
              <a:t> </a:t>
            </a:r>
            <a:r>
              <a:rPr dirty="0" smtClean="0" sz="1400" spc="5">
                <a:latin typeface="Simplified Arabic"/>
                <a:cs typeface="Simplified Arabic"/>
              </a:rPr>
              <a:t>ن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495">
                <a:latin typeface="Simplified Arabic"/>
                <a:cs typeface="Simplified Arabic"/>
              </a:rPr>
              <a:t>ن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550">
                <a:latin typeface="Simplified Arabic"/>
                <a:cs typeface="Simplified Arabic"/>
              </a:rPr>
              <a:t>ي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75">
                <a:latin typeface="Simplified Arabic"/>
                <a:cs typeface="Simplified Arabic"/>
              </a:rPr>
              <a:t> </a:t>
            </a:r>
            <a:r>
              <a:rPr dirty="0" smtClean="0" sz="1400" spc="-60">
                <a:latin typeface="Simplified Arabic"/>
                <a:cs typeface="Simplified Arabic"/>
              </a:rPr>
              <a:t>ج</a:t>
            </a:r>
            <a:r>
              <a:rPr dirty="0" smtClean="0" sz="1400" spc="-630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14">
                <a:latin typeface="Simplified Arabic"/>
                <a:cs typeface="Simplified Arabic"/>
              </a:rPr>
              <a:t> </a:t>
            </a:r>
            <a:r>
              <a:rPr dirty="0" smtClean="0" sz="1400" spc="-55">
                <a:latin typeface="Simplified Arabic"/>
                <a:cs typeface="Simplified Arabic"/>
              </a:rPr>
              <a:t>خ</a:t>
            </a:r>
            <a:r>
              <a:rPr dirty="0" smtClean="0" sz="1400" spc="0">
                <a:latin typeface="Simplified Arabic"/>
                <a:cs typeface="Simplified Arabic"/>
              </a:rPr>
              <a:t>إ</a:t>
            </a:r>
            <a:r>
              <a:rPr dirty="0" smtClean="0" sz="1400" spc="-7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55">
                <a:latin typeface="Simplified Arabic"/>
                <a:cs typeface="Simplified Arabic"/>
              </a:rPr>
              <a:t>ح</a:t>
            </a:r>
            <a:r>
              <a:rPr dirty="0" smtClean="0" sz="1400" spc="-120">
                <a:latin typeface="Simplified Arabic"/>
                <a:cs typeface="Simplified Arabic"/>
              </a:rPr>
              <a:t>لأ</a:t>
            </a:r>
            <a:r>
              <a:rPr dirty="0" smtClean="0" sz="1400" spc="-80">
                <a:latin typeface="Simplified Arabic"/>
                <a:cs typeface="Simplified Arabic"/>
              </a:rPr>
              <a:t> </a:t>
            </a:r>
            <a:r>
              <a:rPr dirty="0" smtClean="0" sz="1400" spc="5">
                <a:latin typeface="Simplified Arabic"/>
                <a:cs typeface="Simplified Arabic"/>
              </a:rPr>
              <a:t>ن</a:t>
            </a:r>
            <a:r>
              <a:rPr dirty="0" smtClean="0" sz="1400" spc="-300">
                <a:latin typeface="Simplified Arabic"/>
                <a:cs typeface="Simplified Arabic"/>
              </a:rPr>
              <a:t>ك</a:t>
            </a:r>
            <a:r>
              <a:rPr dirty="0" smtClean="0" sz="1400" spc="70">
                <a:latin typeface="Simplified Arabic"/>
                <a:cs typeface="Simplified Arabic"/>
              </a:rPr>
              <a:t>م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80">
                <a:latin typeface="Simplified Arabic"/>
                <a:cs typeface="Simplified Arabic"/>
              </a:rPr>
              <a:t> </a:t>
            </a:r>
            <a:r>
              <a:rPr dirty="0" smtClean="0" sz="1400" spc="-120">
                <a:latin typeface="Simplified Arabic"/>
                <a:cs typeface="Simplified Arabic"/>
              </a:rPr>
              <a:t>لا</a:t>
            </a:r>
            <a:r>
              <a:rPr dirty="0" smtClean="0" sz="1400" spc="-70">
                <a:latin typeface="Simplified Arabic"/>
                <a:cs typeface="Simplified Arabic"/>
              </a:rPr>
              <a:t> </a:t>
            </a:r>
            <a:r>
              <a:rPr dirty="0" smtClean="0" sz="1400" spc="-340">
                <a:latin typeface="Simplified Arabic"/>
                <a:cs typeface="Simplified Arabic"/>
              </a:rPr>
              <a:t>ه</a:t>
            </a:r>
            <a:r>
              <a:rPr dirty="0" smtClean="0" sz="1400" spc="-409">
                <a:latin typeface="Simplified Arabic"/>
                <a:cs typeface="Simplified Arabic"/>
              </a:rPr>
              <a:t>ن</a:t>
            </a:r>
            <a:r>
              <a:rPr dirty="0" smtClean="0" sz="1400" spc="25">
                <a:latin typeface="Simplified Arabic"/>
                <a:cs typeface="Simplified Arabic"/>
              </a:rPr>
              <a:t>إ</a:t>
            </a:r>
            <a:r>
              <a:rPr dirty="0" smtClean="0" sz="1400" spc="-730">
                <a:latin typeface="Simplified Arabic"/>
                <a:cs typeface="Simplified Arabic"/>
              </a:rPr>
              <a:t>ف</a:t>
            </a:r>
            <a:r>
              <a:rPr dirty="0" smtClean="0" sz="1400" spc="-80">
                <a:latin typeface="Simplified Arabic"/>
                <a:cs typeface="Simplified Arabic"/>
              </a:rPr>
              <a:t> </a:t>
            </a:r>
            <a:r>
              <a:rPr dirty="0" smtClean="0" sz="1400" spc="130">
                <a:latin typeface="Simplified Arabic"/>
                <a:cs typeface="Simplified Arabic"/>
              </a:rPr>
              <a:t>ة</a:t>
            </a:r>
            <a:r>
              <a:rPr dirty="0" smtClean="0" sz="1400" spc="-550">
                <a:latin typeface="Simplified Arabic"/>
                <a:cs typeface="Simplified Arabic"/>
              </a:rPr>
              <a:t>ي</a:t>
            </a:r>
            <a:r>
              <a:rPr dirty="0" smtClean="0" sz="1400" spc="-765">
                <a:latin typeface="Simplified Arabic"/>
                <a:cs typeface="Simplified Arabic"/>
              </a:rPr>
              <a:t>ب</a:t>
            </a:r>
            <a:r>
              <a:rPr dirty="0" smtClean="0" sz="1400" spc="-140">
                <a:latin typeface="Simplified Arabic"/>
                <a:cs typeface="Simplified Arabic"/>
              </a:rPr>
              <a:t>و</a:t>
            </a:r>
            <a:r>
              <a:rPr dirty="0" smtClean="0" sz="1400" spc="-135">
                <a:latin typeface="Simplified Arabic"/>
                <a:cs typeface="Simplified Arabic"/>
              </a:rPr>
              <a:t>ر</a:t>
            </a:r>
            <a:r>
              <a:rPr dirty="0" smtClean="0" sz="1400" spc="5">
                <a:latin typeface="Simplified Arabic"/>
                <a:cs typeface="Simplified Arabic"/>
              </a:rPr>
              <a:t>و</a:t>
            </a:r>
            <a:r>
              <a:rPr dirty="0" smtClean="0" sz="1400" spc="-170">
                <a:latin typeface="Simplified Arabic"/>
                <a:cs typeface="Simplified Arabic"/>
              </a:rPr>
              <a:t>ل</a:t>
            </a:r>
            <a:r>
              <a:rPr dirty="0" smtClean="0" sz="1400" spc="-80">
                <a:latin typeface="Simplified Arabic"/>
                <a:cs typeface="Simplified Arabic"/>
              </a:rPr>
              <a:t>أ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75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ق</a:t>
            </a:r>
            <a:r>
              <a:rPr dirty="0" smtClean="0" sz="1400" spc="-550">
                <a:latin typeface="Simplified Arabic"/>
                <a:cs typeface="Simplified Arabic"/>
              </a:rPr>
              <a:t>ي</a:t>
            </a:r>
            <a:r>
              <a:rPr dirty="0" smtClean="0" sz="1400" spc="-655">
                <a:latin typeface="Simplified Arabic"/>
                <a:cs typeface="Simplified Arabic"/>
              </a:rPr>
              <a:t>ث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70">
                <a:latin typeface="Simplified Arabic"/>
                <a:cs typeface="Simplified Arabic"/>
              </a:rPr>
              <a:t>م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-420">
                <a:latin typeface="Simplified Arabic"/>
                <a:cs typeface="Simplified Arabic"/>
              </a:rPr>
              <a:t>ل</a:t>
            </a:r>
            <a:r>
              <a:rPr dirty="0" smtClean="0" sz="1400" spc="-7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baseline="-11904" sz="2100" spc="-390">
                <a:latin typeface="Simplified Arabic"/>
                <a:cs typeface="Simplified Arabic"/>
              </a:rPr>
              <a:t>ً</a:t>
            </a:r>
            <a:r>
              <a:rPr dirty="0" smtClean="0" sz="1400" spc="-459">
                <a:latin typeface="Simplified Arabic"/>
                <a:cs typeface="Simplified Arabic"/>
              </a:rPr>
              <a:t>ق</a:t>
            </a:r>
            <a:r>
              <a:rPr dirty="0" smtClean="0" sz="1400" spc="-655">
                <a:latin typeface="Simplified Arabic"/>
                <a:cs typeface="Simplified Arabic"/>
              </a:rPr>
              <a:t>ب</a:t>
            </a:r>
            <a:r>
              <a:rPr dirty="0" smtClean="0" sz="1400" spc="0">
                <a:latin typeface="Simplified Arabic"/>
                <a:cs typeface="Simplified Arabic"/>
              </a:rPr>
              <a:t>ط</a:t>
            </a:r>
            <a:r>
              <a:rPr dirty="0" smtClean="0" sz="1400" spc="-85">
                <a:latin typeface="Simplified Arabic"/>
                <a:cs typeface="Simplified Arabic"/>
              </a:rPr>
              <a:t> </a:t>
            </a:r>
            <a:r>
              <a:rPr dirty="0" smtClean="0" sz="1400" spc="-340">
                <a:latin typeface="Simplified Arabic"/>
                <a:cs typeface="Simplified Arabic"/>
              </a:rPr>
              <a:t>ه</a:t>
            </a:r>
            <a:r>
              <a:rPr dirty="0" smtClean="0" sz="1400" spc="-395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أ</a:t>
            </a:r>
            <a:r>
              <a:rPr dirty="0" smtClean="0" sz="1400" spc="-75">
                <a:latin typeface="Simplified Arabic"/>
                <a:cs typeface="Simplified Arabic"/>
              </a:rPr>
              <a:t> </a:t>
            </a:r>
            <a:r>
              <a:rPr dirty="0" smtClean="0" sz="1400" spc="5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-85">
                <a:latin typeface="Simplified Arabic"/>
                <a:cs typeface="Simplified Arabic"/>
              </a:rPr>
              <a:t> </a:t>
            </a:r>
            <a:r>
              <a:rPr dirty="0" smtClean="0" sz="1400" spc="5">
                <a:latin typeface="Simplified Arabic"/>
                <a:cs typeface="Simplified Arabic"/>
              </a:rPr>
              <a:t>م</a:t>
            </a:r>
            <a:r>
              <a:rPr dirty="0" smtClean="0" sz="1400" spc="-380">
                <a:latin typeface="Simplified Arabic"/>
                <a:cs typeface="Simplified Arabic"/>
              </a:rPr>
              <a:t>غ</a:t>
            </a:r>
            <a:r>
              <a:rPr dirty="0" smtClean="0" sz="1400" spc="-5">
                <a:latin typeface="Simplified Arabic"/>
                <a:cs typeface="Simplified Arabic"/>
              </a:rPr>
              <a:t>ر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75">
                <a:latin typeface="Simplified Arabic"/>
                <a:cs typeface="Simplified Arabic"/>
              </a:rPr>
              <a:t> </a:t>
            </a:r>
            <a:r>
              <a:rPr dirty="0" smtClean="0" sz="1400" spc="-75">
                <a:latin typeface="Simplified Arabic"/>
                <a:cs typeface="Simplified Arabic"/>
              </a:rPr>
              <a:t>ى</a:t>
            </a:r>
            <a:r>
              <a:rPr dirty="0" smtClean="0" sz="1400" spc="-434">
                <a:latin typeface="Simplified Arabic"/>
                <a:cs typeface="Simplified Arabic"/>
              </a:rPr>
              <a:t>ل</a:t>
            </a:r>
            <a:r>
              <a:rPr dirty="0" smtClean="0" sz="1400" spc="-235">
                <a:latin typeface="Simplified Arabic"/>
                <a:cs typeface="Simplified Arabic"/>
              </a:rPr>
              <a:t>ع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0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ر</a:t>
            </a:r>
            <a:r>
              <a:rPr dirty="0" smtClean="0" sz="1400" spc="-5">
                <a:latin typeface="Simplified Arabic"/>
                <a:cs typeface="Simplified Arabic"/>
              </a:rPr>
              <a:t>ا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355">
                <a:latin typeface="Simplified Arabic"/>
                <a:cs typeface="Simplified Arabic"/>
              </a:rPr>
              <a:t>ص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-490">
                <a:latin typeface="Simplified Arabic"/>
                <a:cs typeface="Simplified Arabic"/>
              </a:rPr>
              <a:t>و</a:t>
            </a:r>
            <a:r>
              <a:rPr dirty="0" smtClean="0" baseline="-11904" sz="2100" spc="0">
                <a:latin typeface="Simplified Arabic"/>
                <a:cs typeface="Simplified Arabic"/>
              </a:rPr>
              <a:t>  </a:t>
            </a:r>
            <a:r>
              <a:rPr dirty="0" smtClean="0" baseline="-11904" sz="2100" spc="-97">
                <a:latin typeface="Simplified Arabic"/>
                <a:cs typeface="Simplified Arabic"/>
              </a:rPr>
              <a:t> </a:t>
            </a:r>
            <a:r>
              <a:rPr dirty="0" smtClean="0" sz="1400" spc="-130">
                <a:latin typeface="Simplified Arabic"/>
                <a:cs typeface="Simplified Arabic"/>
              </a:rPr>
              <a:t>و</a:t>
            </a:r>
            <a:r>
              <a:rPr dirty="0" smtClean="0" sz="1400" spc="-135">
                <a:latin typeface="Simplified Arabic"/>
                <a:cs typeface="Simplified Arabic"/>
              </a:rPr>
              <a:t>ر</a:t>
            </a:r>
            <a:r>
              <a:rPr dirty="0" smtClean="0" sz="1400" spc="5">
                <a:latin typeface="Simplified Arabic"/>
                <a:cs typeface="Simplified Arabic"/>
              </a:rPr>
              <a:t>و</a:t>
            </a:r>
            <a:r>
              <a:rPr dirty="0" smtClean="0" sz="1400" spc="-550">
                <a:latin typeface="Simplified Arabic"/>
                <a:cs typeface="Simplified Arabic"/>
              </a:rPr>
              <a:t>ي</a:t>
            </a:r>
            <a:r>
              <a:rPr dirty="0" smtClean="0" sz="1400" spc="-434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90">
                <a:latin typeface="Simplified Arabic"/>
                <a:cs typeface="Simplified Arabic"/>
              </a:rPr>
              <a:t> </a:t>
            </a:r>
            <a:r>
              <a:rPr dirty="0" smtClean="0" sz="1400" spc="130">
                <a:latin typeface="Simplified Arabic"/>
                <a:cs typeface="Simplified Arabic"/>
              </a:rPr>
              <a:t>ة</a:t>
            </a:r>
            <a:r>
              <a:rPr dirty="0" smtClean="0" sz="1400" spc="-450">
                <a:latin typeface="Simplified Arabic"/>
                <a:cs typeface="Simplified Arabic"/>
              </a:rPr>
              <a:t>ق</a:t>
            </a:r>
            <a:r>
              <a:rPr dirty="0" smtClean="0" sz="1400" spc="-5">
                <a:latin typeface="Simplified Arabic"/>
                <a:cs typeface="Simplified Arabic"/>
              </a:rPr>
              <a:t>ط</a:t>
            </a:r>
            <a:r>
              <a:rPr dirty="0" smtClean="0" sz="1400" spc="-395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-100">
                <a:latin typeface="Simplified Arabic"/>
                <a:cs typeface="Simplified Arabic"/>
              </a:rPr>
              <a:t> </a:t>
            </a:r>
            <a:r>
              <a:rPr dirty="0" smtClean="0" sz="1400" spc="5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-100">
                <a:latin typeface="Simplified Arabic"/>
                <a:cs typeface="Simplified Arabic"/>
              </a:rPr>
              <a:t> </a:t>
            </a:r>
            <a:r>
              <a:rPr dirty="0" smtClean="0" sz="1400" spc="-300">
                <a:latin typeface="Simplified Arabic"/>
                <a:cs typeface="Simplified Arabic"/>
              </a:rPr>
              <a:t>ج</a:t>
            </a:r>
            <a:r>
              <a:rPr dirty="0" smtClean="0" sz="1400" spc="-130">
                <a:latin typeface="Simplified Arabic"/>
                <a:cs typeface="Simplified Arabic"/>
              </a:rPr>
              <a:t>و</a:t>
            </a:r>
            <a:r>
              <a:rPr dirty="0" smtClean="0" sz="1400" spc="-5">
                <a:latin typeface="Simplified Arabic"/>
                <a:cs typeface="Simplified Arabic"/>
              </a:rPr>
              <a:t>ر</a:t>
            </a:r>
            <a:r>
              <a:rPr dirty="0" smtClean="0" sz="1400" spc="-55">
                <a:latin typeface="Simplified Arabic"/>
                <a:cs typeface="Simplified Arabic"/>
              </a:rPr>
              <a:t>خ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90">
                <a:latin typeface="Simplified Arabic"/>
                <a:cs typeface="Simplified Arabic"/>
              </a:rPr>
              <a:t> </a:t>
            </a:r>
            <a:r>
              <a:rPr dirty="0" smtClean="0" sz="1400" spc="-75">
                <a:latin typeface="Simplified Arabic"/>
                <a:cs typeface="Simplified Arabic"/>
              </a:rPr>
              <a:t>ي</a:t>
            </a:r>
            <a:r>
              <a:rPr dirty="0" smtClean="0" sz="1400" spc="-235">
                <a:latin typeface="Simplified Arabic"/>
                <a:cs typeface="Simplified Arabic"/>
              </a:rPr>
              <a:t>ه</a:t>
            </a:r>
            <a:r>
              <a:rPr dirty="0" smtClean="0" sz="1400" spc="-80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ر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655">
                <a:latin typeface="Simplified Arabic"/>
                <a:cs typeface="Simplified Arabic"/>
              </a:rPr>
              <a:t>ت</a:t>
            </a:r>
            <a:r>
              <a:rPr dirty="0" smtClean="0" sz="1400" spc="-65">
                <a:latin typeface="Simplified Arabic"/>
                <a:cs typeface="Simplified Arabic"/>
              </a:rPr>
              <a:t>خ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-95">
                <a:latin typeface="Simplified Arabic"/>
                <a:cs typeface="Simplified Arabic"/>
              </a:rPr>
              <a:t> 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315">
                <a:latin typeface="Simplified Arabic"/>
                <a:cs typeface="Simplified Arabic"/>
              </a:rPr>
              <a:t>ه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-220">
                <a:latin typeface="Simplified Arabic"/>
                <a:cs typeface="Simplified Arabic"/>
              </a:rPr>
              <a:t>ع</a:t>
            </a:r>
            <a:r>
              <a:rPr dirty="0" smtClean="0" sz="1400" spc="-55">
                <a:latin typeface="Simplified Arabic"/>
                <a:cs typeface="Simplified Arabic"/>
              </a:rPr>
              <a:t>ج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-80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ا</a:t>
            </a:r>
            <a:r>
              <a:rPr dirty="0" smtClean="0" sz="1400" spc="-415">
                <a:latin typeface="Simplified Arabic"/>
                <a:cs typeface="Simplified Arabic"/>
              </a:rPr>
              <a:t>د</a:t>
            </a:r>
            <a:r>
              <a:rPr dirty="0" smtClean="0" baseline="3968" sz="2100" spc="-209">
                <a:latin typeface="Simplified Arabic"/>
                <a:cs typeface="Simplified Arabic"/>
              </a:rPr>
              <a:t>ً</a:t>
            </a:r>
            <a:r>
              <a:rPr dirty="0" smtClean="0" baseline="3968" sz="2100" spc="-52">
                <a:latin typeface="Simplified Arabic"/>
                <a:cs typeface="Simplified Arabic"/>
              </a:rPr>
              <a:t>ّ</a:t>
            </a:r>
            <a:r>
              <a:rPr dirty="0" smtClean="0" sz="1400" spc="-50">
                <a:latin typeface="Simplified Arabic"/>
                <a:cs typeface="Simplified Arabic"/>
              </a:rPr>
              <a:t>ج</a:t>
            </a:r>
            <a:r>
              <a:rPr dirty="0" smtClean="0" sz="1400" spc="-85">
                <a:latin typeface="Simplified Arabic"/>
                <a:cs typeface="Simplified Arabic"/>
              </a:rPr>
              <a:t> </a:t>
            </a:r>
            <a:r>
              <a:rPr dirty="0" smtClean="0" sz="1400" spc="130">
                <a:latin typeface="Simplified Arabic"/>
                <a:cs typeface="Simplified Arabic"/>
              </a:rPr>
              <a:t>ة</a:t>
            </a:r>
            <a:r>
              <a:rPr dirty="0" smtClean="0" sz="1400" spc="-650">
                <a:latin typeface="Simplified Arabic"/>
                <a:cs typeface="Simplified Arabic"/>
              </a:rPr>
              <a:t>ي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440">
                <a:latin typeface="Simplified Arabic"/>
                <a:cs typeface="Simplified Arabic"/>
              </a:rPr>
              <a:t>ق</a:t>
            </a:r>
            <a:r>
              <a:rPr dirty="0" smtClean="0" sz="1400" spc="-90">
                <a:latin typeface="Simplified Arabic"/>
                <a:cs typeface="Simplified Arabic"/>
              </a:rPr>
              <a:t> 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baseline="-5952" sz="2100" spc="-412">
                <a:latin typeface="Simplified Arabic"/>
                <a:cs typeface="Simplified Arabic"/>
              </a:rPr>
              <a:t>ً</a:t>
            </a:r>
            <a:r>
              <a:rPr dirty="0" smtClean="0" sz="1400" spc="-110">
                <a:latin typeface="Simplified Arabic"/>
                <a:cs typeface="Simplified Arabic"/>
              </a:rPr>
              <a:t>ط</a:t>
            </a:r>
            <a:r>
              <a:rPr dirty="0" smtClean="0" sz="1400" spc="5">
                <a:latin typeface="Simplified Arabic"/>
                <a:cs typeface="Simplified Arabic"/>
              </a:rPr>
              <a:t>و</a:t>
            </a:r>
            <a:r>
              <a:rPr dirty="0" smtClean="0" sz="1400" spc="-220">
                <a:latin typeface="Simplified Arabic"/>
                <a:cs typeface="Simplified Arabic"/>
              </a:rPr>
              <a:t>غ</a:t>
            </a:r>
            <a:r>
              <a:rPr dirty="0" smtClean="0" sz="1400" spc="-355">
                <a:latin typeface="Simplified Arabic"/>
                <a:cs typeface="Simplified Arabic"/>
              </a:rPr>
              <a:t>ض</a:t>
            </a:r>
            <a:r>
              <a:rPr dirty="0" smtClean="0" sz="1400" spc="-10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550">
                <a:latin typeface="Simplified Arabic"/>
                <a:cs typeface="Simplified Arabic"/>
              </a:rPr>
              <a:t>ي</a:t>
            </a:r>
            <a:r>
              <a:rPr dirty="0" smtClean="0" sz="1400" spc="-300">
                <a:latin typeface="Simplified Arabic"/>
                <a:cs typeface="Simplified Arabic"/>
              </a:rPr>
              <a:t>ك</a:t>
            </a:r>
            <a:r>
              <a:rPr dirty="0" smtClean="0" sz="1400" spc="25">
                <a:latin typeface="Simplified Arabic"/>
                <a:cs typeface="Simplified Arabic"/>
              </a:rPr>
              <a:t>أ</a:t>
            </a:r>
            <a:r>
              <a:rPr dirty="0" smtClean="0" sz="1400" spc="-670">
                <a:latin typeface="Simplified Arabic"/>
                <a:cs typeface="Simplified Arabic"/>
              </a:rPr>
              <a:t>ت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-95">
                <a:latin typeface="Simplified Arabic"/>
                <a:cs typeface="Simplified Arabic"/>
              </a:rPr>
              <a:t> </a:t>
            </a:r>
            <a:r>
              <a:rPr dirty="0" smtClean="0" sz="1400" spc="-340">
                <a:latin typeface="Simplified Arabic"/>
                <a:cs typeface="Simplified Arabic"/>
              </a:rPr>
              <a:t>ه</a:t>
            </a:r>
            <a:r>
              <a:rPr dirty="0" smtClean="0" sz="1400" spc="-55">
                <a:latin typeface="Simplified Arabic"/>
                <a:cs typeface="Simplified Arabic"/>
              </a:rPr>
              <a:t>ج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5">
                <a:latin typeface="Simplified Arabic"/>
                <a:cs typeface="Simplified Arabic"/>
              </a:rPr>
              <a:t>و</a:t>
            </a:r>
            <a:r>
              <a:rPr dirty="0" smtClean="0" sz="1400" spc="-670">
                <a:latin typeface="Simplified Arabic"/>
                <a:cs typeface="Simplified Arabic"/>
              </a:rPr>
              <a:t>ت</a:t>
            </a:r>
            <a:r>
              <a:rPr dirty="0" smtClean="0" sz="1400" spc="-415">
                <a:latin typeface="Simplified Arabic"/>
                <a:cs typeface="Simplified Arabic"/>
              </a:rPr>
              <a:t>س</a:t>
            </a:r>
            <a:r>
              <a:rPr dirty="0" smtClean="0" sz="1400" spc="-90">
                <a:latin typeface="Simplified Arabic"/>
                <a:cs typeface="Simplified Arabic"/>
              </a:rPr>
              <a:t> </a:t>
            </a:r>
            <a:r>
              <a:rPr dirty="0" smtClean="0" sz="1400" spc="5">
                <a:latin typeface="Simplified Arabic"/>
                <a:cs typeface="Simplified Arabic"/>
              </a:rPr>
              <a:t>ن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495">
                <a:latin typeface="Simplified Arabic"/>
                <a:cs typeface="Simplified Arabic"/>
              </a:rPr>
              <a:t>ن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550">
                <a:latin typeface="Simplified Arabic"/>
                <a:cs typeface="Simplified Arabic"/>
              </a:rPr>
              <a:t>ي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90">
                <a:latin typeface="Simplified Arabic"/>
                <a:cs typeface="Simplified Arabic"/>
              </a:rPr>
              <a:t> </a:t>
            </a:r>
            <a:r>
              <a:rPr dirty="0" smtClean="0" sz="1400" spc="5">
                <a:latin typeface="Simplified Arabic"/>
                <a:cs typeface="Simplified Arabic"/>
              </a:rPr>
              <a:t>ن</a:t>
            </a:r>
            <a:r>
              <a:rPr dirty="0" smtClean="0" sz="1400" spc="-300">
                <a:latin typeface="Simplified Arabic"/>
                <a:cs typeface="Simplified Arabic"/>
              </a:rPr>
              <a:t>ك</a:t>
            </a:r>
            <a:r>
              <a:rPr dirty="0" smtClean="0" sz="1400" spc="-420">
                <a:latin typeface="Simplified Arabic"/>
                <a:cs typeface="Simplified Arabic"/>
              </a:rPr>
              <a:t>ل</a:t>
            </a:r>
            <a:endParaRPr sz="1400">
              <a:latin typeface="Simplified Arabic"/>
              <a:cs typeface="Simplified Arabic"/>
            </a:endParaRPr>
          </a:p>
          <a:p>
            <a:pPr>
              <a:lnSpc>
                <a:spcPts val="800"/>
              </a:lnSpc>
              <a:spcBef>
                <a:spcPts val="16"/>
              </a:spcBef>
            </a:pPr>
            <a:endParaRPr sz="800"/>
          </a:p>
          <a:p>
            <a:pPr algn="r" marR="13335">
              <a:lnSpc>
                <a:spcPct val="100000"/>
              </a:lnSpc>
            </a:pPr>
            <a:r>
              <a:rPr dirty="0" smtClean="0" sz="1400" spc="-315">
                <a:latin typeface="Simplified Arabic"/>
                <a:cs typeface="Simplified Arabic"/>
              </a:rPr>
              <a:t>3</a:t>
            </a:r>
            <a:r>
              <a:rPr dirty="0" smtClean="0" sz="1400" spc="0">
                <a:latin typeface="Simplified Arabic"/>
                <a:cs typeface="Simplified Arabic"/>
              </a:rPr>
              <a:t>ة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50">
                <a:latin typeface="Simplified Arabic"/>
                <a:cs typeface="Simplified Arabic"/>
              </a:rPr>
              <a:t>ج</a:t>
            </a:r>
            <a:r>
              <a:rPr dirty="0" smtClean="0" sz="1400" spc="-50">
                <a:latin typeface="Simplified Arabic"/>
                <a:cs typeface="Simplified Arabic"/>
              </a:rPr>
              <a:t> </a:t>
            </a:r>
            <a:r>
              <a:rPr dirty="0" smtClean="0" sz="1400" spc="-60">
                <a:latin typeface="Simplified Arabic"/>
                <a:cs typeface="Simplified Arabic"/>
              </a:rPr>
              <a:t>ةلمع</a:t>
            </a:r>
            <a:endParaRPr sz="1400">
              <a:latin typeface="Simplified Arabic"/>
              <a:cs typeface="Simplified Arabic"/>
            </a:endParaRPr>
          </a:p>
          <a:p>
            <a:pPr>
              <a:lnSpc>
                <a:spcPts val="600"/>
              </a:lnSpc>
              <a:spcBef>
                <a:spcPts val="31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5240">
              <a:lnSpc>
                <a:spcPct val="100000"/>
              </a:lnSpc>
            </a:pPr>
            <a:r>
              <a:rPr dirty="0" smtClean="0" sz="1400" spc="-15">
                <a:latin typeface="Simplified Arabic"/>
                <a:cs typeface="Simplified Arabic"/>
              </a:rPr>
              <a:t>ط</a:t>
            </a:r>
            <a:r>
              <a:rPr dirty="0" smtClean="0" sz="1400" spc="-459">
                <a:latin typeface="Simplified Arabic"/>
                <a:cs typeface="Simplified Arabic"/>
              </a:rPr>
              <a:t>ق</a:t>
            </a:r>
            <a:r>
              <a:rPr dirty="0" smtClean="0" sz="1400" spc="-495">
                <a:latin typeface="Simplified Arabic"/>
                <a:cs typeface="Simplified Arabic"/>
              </a:rPr>
              <a:t>ستس</a:t>
            </a:r>
            <a:r>
              <a:rPr dirty="0" smtClean="0" sz="1400" spc="95">
                <a:latin typeface="Simplified Arabic"/>
                <a:cs typeface="Simplified Arabic"/>
              </a:rPr>
              <a:t> </a:t>
            </a:r>
            <a:r>
              <a:rPr dirty="0" smtClean="0" sz="1400" spc="-90">
                <a:latin typeface="Simplified Arabic"/>
                <a:cs typeface="Simplified Arabic"/>
              </a:rPr>
              <a:t>ن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100">
                <a:latin typeface="Simplified Arabic"/>
                <a:cs typeface="Simplified Arabic"/>
              </a:rPr>
              <a:t> </a:t>
            </a:r>
            <a:r>
              <a:rPr dirty="0" smtClean="0" sz="1400" spc="-305">
                <a:latin typeface="Simplified Arabic"/>
                <a:cs typeface="Simplified Arabic"/>
              </a:rPr>
              <a:t>ه</a:t>
            </a:r>
            <a:r>
              <a:rPr dirty="0" smtClean="0" sz="1400" spc="-175">
                <a:latin typeface="Simplified Arabic"/>
                <a:cs typeface="Simplified Arabic"/>
              </a:rPr>
              <a:t>ذ</a:t>
            </a:r>
            <a:r>
              <a:rPr dirty="0" smtClean="0" sz="1400" spc="-235">
                <a:latin typeface="Simplified Arabic"/>
                <a:cs typeface="Simplified Arabic"/>
              </a:rPr>
              <a:t>ه</a:t>
            </a:r>
            <a:r>
              <a:rPr dirty="0" smtClean="0" sz="1400" spc="9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15">
                <a:latin typeface="Simplified Arabic"/>
                <a:cs typeface="Simplified Arabic"/>
              </a:rPr>
              <a:t>إ</a:t>
            </a:r>
            <a:r>
              <a:rPr dirty="0" smtClean="0" sz="1400" spc="-730">
                <a:latin typeface="Simplified Arabic"/>
                <a:cs typeface="Simplified Arabic"/>
              </a:rPr>
              <a:t>ف</a:t>
            </a:r>
            <a:r>
              <a:rPr dirty="0" smtClean="0" sz="1400" spc="100">
                <a:latin typeface="Simplified Arabic"/>
                <a:cs typeface="Simplified Arabic"/>
              </a:rPr>
              <a:t> </a:t>
            </a:r>
            <a:r>
              <a:rPr dirty="0" smtClean="0" sz="1400" spc="-75">
                <a:latin typeface="Simplified Arabic"/>
                <a:cs typeface="Simplified Arabic"/>
              </a:rPr>
              <a:t>سل</a:t>
            </a:r>
            <a:r>
              <a:rPr dirty="0" smtClean="0" sz="1400" spc="-30">
                <a:latin typeface="Simplified Arabic"/>
                <a:cs typeface="Simplified Arabic"/>
              </a:rPr>
              <a:t>ا</a:t>
            </a:r>
            <a:r>
              <a:rPr dirty="0" smtClean="0" sz="1400" spc="-735">
                <a:latin typeface="Simplified Arabic"/>
                <a:cs typeface="Simplified Arabic"/>
              </a:rPr>
              <a:t>ف</a:t>
            </a:r>
            <a:r>
              <a:rPr dirty="0" smtClean="0" sz="1400" spc="-120">
                <a:latin typeface="Simplified Arabic"/>
                <a:cs typeface="Simplified Arabic"/>
              </a:rPr>
              <a:t>لإ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100">
                <a:latin typeface="Simplified Arabic"/>
                <a:cs typeface="Simplified Arabic"/>
              </a:rPr>
              <a:t> </a:t>
            </a:r>
            <a:r>
              <a:rPr dirty="0" smtClean="0" sz="1400" spc="-80">
                <a:latin typeface="Simplified Arabic"/>
                <a:cs typeface="Simplified Arabic"/>
              </a:rPr>
              <a:t>ةلاح</a:t>
            </a:r>
            <a:r>
              <a:rPr dirty="0" smtClean="0" sz="1400" spc="105">
                <a:latin typeface="Simplified Arabic"/>
                <a:cs typeface="Simplified Arabic"/>
              </a:rPr>
              <a:t> </a:t>
            </a:r>
            <a:r>
              <a:rPr dirty="0" smtClean="0" sz="1400" spc="-85">
                <a:latin typeface="Simplified Arabic"/>
                <a:cs typeface="Simplified Arabic"/>
              </a:rPr>
              <a:t>ي</a:t>
            </a:r>
            <a:r>
              <a:rPr dirty="0" smtClean="0" sz="1400" spc="-830">
                <a:latin typeface="Simplified Arabic"/>
                <a:cs typeface="Simplified Arabic"/>
              </a:rPr>
              <a:t>ف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9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،</a:t>
            </a:r>
            <a:r>
              <a:rPr dirty="0" smtClean="0" sz="1400" spc="-135">
                <a:latin typeface="Simplified Arabic"/>
                <a:cs typeface="Simplified Arabic"/>
              </a:rPr>
              <a:t>ور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95">
                <a:latin typeface="Simplified Arabic"/>
                <a:cs typeface="Simplified Arabic"/>
              </a:rPr>
              <a:t> </a:t>
            </a:r>
            <a:r>
              <a:rPr dirty="0" smtClean="0" sz="1400" spc="-175">
                <a:latin typeface="Simplified Arabic"/>
                <a:cs typeface="Simplified Arabic"/>
              </a:rPr>
              <a:t>راي</a:t>
            </a:r>
            <a:r>
              <a:rPr dirty="0" smtClean="0" sz="1400" spc="-434">
                <a:latin typeface="Simplified Arabic"/>
                <a:cs typeface="Simplified Arabic"/>
              </a:rPr>
              <a:t>ل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13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2</a:t>
            </a:r>
            <a:r>
              <a:rPr dirty="0" smtClean="0" sz="1400" spc="0">
                <a:latin typeface="Simplified Arabic"/>
                <a:cs typeface="Simplified Arabic"/>
              </a:rPr>
              <a:t>5</a:t>
            </a:r>
            <a:r>
              <a:rPr dirty="0" smtClean="0" sz="1400" spc="110">
                <a:latin typeface="Simplified Arabic"/>
                <a:cs typeface="Simplified Arabic"/>
              </a:rPr>
              <a:t> </a:t>
            </a:r>
            <a:r>
              <a:rPr dirty="0" smtClean="0" sz="1400" spc="90">
                <a:latin typeface="Simplified Arabic"/>
                <a:cs typeface="Simplified Arabic"/>
              </a:rPr>
              <a:t>ة</a:t>
            </a:r>
            <a:r>
              <a:rPr dirty="0" smtClean="0" sz="1400" spc="95">
                <a:latin typeface="Simplified Arabic"/>
                <a:cs typeface="Simplified Arabic"/>
              </a:rPr>
              <a:t>م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555">
                <a:latin typeface="Simplified Arabic"/>
                <a:cs typeface="Simplified Arabic"/>
              </a:rPr>
              <a:t>قب</a:t>
            </a:r>
            <a:r>
              <a:rPr dirty="0" smtClean="0" sz="1400" spc="100">
                <a:latin typeface="Simplified Arabic"/>
                <a:cs typeface="Simplified Arabic"/>
              </a:rPr>
              <a:t> </a:t>
            </a:r>
            <a:r>
              <a:rPr dirty="0" smtClean="0" sz="1400" spc="-90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105">
                <a:latin typeface="Simplified Arabic"/>
                <a:cs typeface="Simplified Arabic"/>
              </a:rPr>
              <a:t> </a:t>
            </a:r>
            <a:r>
              <a:rPr dirty="0" smtClean="0" sz="1400" spc="-130">
                <a:latin typeface="Simplified Arabic"/>
                <a:cs typeface="Simplified Arabic"/>
              </a:rPr>
              <a:t>ا</a:t>
            </a:r>
            <a:r>
              <a:rPr dirty="0" smtClean="0" sz="1400" spc="-390">
                <a:latin typeface="Simplified Arabic"/>
                <a:cs typeface="Simplified Arabic"/>
              </a:rPr>
              <a:t>ي</a:t>
            </a:r>
            <a:r>
              <a:rPr dirty="0" smtClean="0" sz="1400" spc="-409">
                <a:latin typeface="Simplified Arabic"/>
                <a:cs typeface="Simplified Arabic"/>
              </a:rPr>
              <a:t>ن</a:t>
            </a:r>
            <a:r>
              <a:rPr dirty="0" smtClean="0" sz="1400" spc="-110">
                <a:latin typeface="Simplified Arabic"/>
                <a:cs typeface="Simplified Arabic"/>
              </a:rPr>
              <a:t>امللأ</a:t>
            </a:r>
            <a:r>
              <a:rPr dirty="0" smtClean="0" sz="1400" spc="9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495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434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10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endParaRPr sz="1400">
              <a:latin typeface="Simplified Arabic"/>
              <a:cs typeface="Simplified Arabic"/>
            </a:endParaRPr>
          </a:p>
          <a:p>
            <a:pPr>
              <a:lnSpc>
                <a:spcPts val="800"/>
              </a:lnSpc>
              <a:spcBef>
                <a:spcPts val="15"/>
              </a:spcBef>
            </a:pPr>
            <a:endParaRPr sz="800"/>
          </a:p>
          <a:p>
            <a:pPr algn="r" marR="13335">
              <a:lnSpc>
                <a:spcPct val="100000"/>
              </a:lnSpc>
            </a:pPr>
            <a:r>
              <a:rPr dirty="0" smtClean="0" sz="1400" spc="-315">
                <a:latin typeface="Simplified Arabic"/>
                <a:cs typeface="Simplified Arabic"/>
              </a:rPr>
              <a:t>3</a:t>
            </a:r>
            <a:r>
              <a:rPr dirty="0" smtClean="0" sz="1400" spc="-315">
                <a:latin typeface="Simplified Arabic"/>
                <a:cs typeface="Simplified Arabic"/>
              </a:rPr>
              <a:t>ي</a:t>
            </a:r>
            <a:r>
              <a:rPr dirty="0" smtClean="0" sz="1400" spc="-310">
                <a:latin typeface="Simplified Arabic"/>
                <a:cs typeface="Simplified Arabic"/>
              </a:rPr>
              <a:t>ئ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515">
                <a:latin typeface="Simplified Arabic"/>
                <a:cs typeface="Simplified Arabic"/>
              </a:rPr>
              <a:t>قلت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-135">
                <a:latin typeface="Simplified Arabic"/>
                <a:cs typeface="Simplified Arabic"/>
              </a:rPr>
              <a:t>ل</a:t>
            </a:r>
            <a:r>
              <a:rPr dirty="0" smtClean="0" sz="1400" spc="-165">
                <a:latin typeface="Simplified Arabic"/>
                <a:cs typeface="Simplified Arabic"/>
              </a:rPr>
              <a:t>ك</a:t>
            </a:r>
            <a:r>
              <a:rPr dirty="0" smtClean="0" sz="1400" spc="-540">
                <a:latin typeface="Simplified Arabic"/>
                <a:cs typeface="Simplified Arabic"/>
              </a:rPr>
              <a:t>شب</a:t>
            </a:r>
            <a:endParaRPr sz="1400">
              <a:latin typeface="Simplified Arabic"/>
              <a:cs typeface="Simplified Arabic"/>
            </a:endParaRPr>
          </a:p>
          <a:p>
            <a:pPr>
              <a:lnSpc>
                <a:spcPts val="800"/>
              </a:lnSpc>
              <a:spcBef>
                <a:spcPts val="6"/>
              </a:spcBef>
            </a:pPr>
            <a:endParaRPr sz="800"/>
          </a:p>
          <a:p>
            <a:pPr algn="just" marL="12700" marR="13970">
              <a:lnSpc>
                <a:spcPct val="149300"/>
              </a:lnSpc>
            </a:pPr>
            <a:r>
              <a:rPr dirty="0" smtClean="0" sz="1400" spc="-90">
                <a:latin typeface="Simplified Arabic"/>
                <a:cs typeface="Simplified Arabic"/>
              </a:rPr>
              <a:t>ن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425">
                <a:latin typeface="Simplified Arabic"/>
                <a:cs typeface="Simplified Arabic"/>
              </a:rPr>
              <a:t>كي</a:t>
            </a:r>
            <a:r>
              <a:rPr dirty="0" smtClean="0" sz="1400" spc="-415">
                <a:latin typeface="Simplified Arabic"/>
                <a:cs typeface="Simplified Arabic"/>
              </a:rPr>
              <a:t>س</a:t>
            </a:r>
            <a:r>
              <a:rPr dirty="0" smtClean="0" sz="1400" spc="-30">
                <a:latin typeface="Simplified Arabic"/>
                <a:cs typeface="Simplified Arabic"/>
              </a:rPr>
              <a:t> </a:t>
            </a:r>
            <a:r>
              <a:rPr dirty="0" smtClean="0" sz="1400" spc="-240">
                <a:latin typeface="Simplified Arabic"/>
                <a:cs typeface="Simplified Arabic"/>
              </a:rPr>
              <a:t>اهسلا</a:t>
            </a:r>
            <a:r>
              <a:rPr dirty="0" smtClean="0" sz="1400" spc="-420">
                <a:latin typeface="Simplified Arabic"/>
                <a:cs typeface="Simplified Arabic"/>
              </a:rPr>
              <a:t>ف</a:t>
            </a:r>
            <a:r>
              <a:rPr dirty="0" smtClean="0" sz="1400" spc="0">
                <a:latin typeface="Simplified Arabic"/>
                <a:cs typeface="Simplified Arabic"/>
              </a:rPr>
              <a:t>إ</a:t>
            </a:r>
            <a:r>
              <a:rPr dirty="0" smtClean="0" sz="1400" spc="-1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ن</a:t>
            </a:r>
            <a:r>
              <a:rPr dirty="0" smtClean="0" sz="1400" spc="-85">
                <a:latin typeface="Simplified Arabic"/>
                <a:cs typeface="Simplified Arabic"/>
              </a:rPr>
              <a:t>لاعلإ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120">
                <a:latin typeface="Simplified Arabic"/>
                <a:cs typeface="Simplified Arabic"/>
              </a:rPr>
              <a:t>ة</a:t>
            </a:r>
            <a:r>
              <a:rPr dirty="0" smtClean="0" sz="1400" spc="-305">
                <a:latin typeface="Simplified Arabic"/>
                <a:cs typeface="Simplified Arabic"/>
              </a:rPr>
              <a:t>جي</a:t>
            </a:r>
            <a:r>
              <a:rPr dirty="0" smtClean="0" sz="1400" spc="-670">
                <a:latin typeface="Simplified Arabic"/>
                <a:cs typeface="Simplified Arabic"/>
              </a:rPr>
              <a:t>ت</a:t>
            </a:r>
            <a:r>
              <a:rPr dirty="0" smtClean="0" sz="1400" spc="-400">
                <a:latin typeface="Simplified Arabic"/>
                <a:cs typeface="Simplified Arabic"/>
              </a:rPr>
              <a:t>ن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-350">
                <a:latin typeface="Simplified Arabic"/>
                <a:cs typeface="Simplified Arabic"/>
              </a:rPr>
              <a:t>ي</a:t>
            </a:r>
            <a:r>
              <a:rPr dirty="0" smtClean="0" sz="1400" spc="-490">
                <a:latin typeface="Simplified Arabic"/>
                <a:cs typeface="Simplified Arabic"/>
              </a:rPr>
              <a:t>ب</a:t>
            </a:r>
            <a:r>
              <a:rPr dirty="0" smtClean="0" sz="1400" spc="-130">
                <a:latin typeface="Simplified Arabic"/>
                <a:cs typeface="Simplified Arabic"/>
              </a:rPr>
              <a:t>و</a:t>
            </a:r>
            <a:r>
              <a:rPr dirty="0" smtClean="0" sz="1400" spc="-150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20">
                <a:latin typeface="Simplified Arabic"/>
                <a:cs typeface="Simplified Arabic"/>
              </a:rPr>
              <a:t>لأ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-15">
                <a:latin typeface="Simplified Arabic"/>
                <a:cs typeface="Simplified Arabic"/>
              </a:rPr>
              <a:t> </a:t>
            </a:r>
            <a:r>
              <a:rPr dirty="0" smtClean="0" sz="1400" spc="-20">
                <a:latin typeface="Simplified Arabic"/>
                <a:cs typeface="Simplified Arabic"/>
              </a:rPr>
              <a:t>د</a:t>
            </a:r>
            <a:r>
              <a:rPr dirty="0" smtClean="0" sz="1400" spc="-180">
                <a:latin typeface="Simplified Arabic"/>
                <a:cs typeface="Simplified Arabic"/>
              </a:rPr>
              <a:t>اح</a:t>
            </a:r>
            <a:r>
              <a:rPr dirty="0" smtClean="0" sz="1400" spc="-325">
                <a:latin typeface="Simplified Arabic"/>
                <a:cs typeface="Simplified Arabic"/>
              </a:rPr>
              <a:t>ت</a:t>
            </a:r>
            <a:r>
              <a:rPr dirty="0" smtClean="0" sz="1400" spc="-170">
                <a:latin typeface="Simplified Arabic"/>
                <a:cs typeface="Simplified Arabic"/>
              </a:rPr>
              <a:t>ل</a:t>
            </a:r>
            <a:r>
              <a:rPr dirty="0" smtClean="0" sz="1400" spc="-8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-1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ن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495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-315">
                <a:latin typeface="Simplified Arabic"/>
                <a:cs typeface="Simplified Arabic"/>
              </a:rPr>
              <a:t>ج</a:t>
            </a:r>
            <a:r>
              <a:rPr dirty="0" smtClean="0" sz="1400" spc="-130">
                <a:latin typeface="Simplified Arabic"/>
                <a:cs typeface="Simplified Arabic"/>
              </a:rPr>
              <a:t>و</a:t>
            </a:r>
            <a:r>
              <a:rPr dirty="0" smtClean="0" sz="1400" spc="-25">
                <a:latin typeface="Simplified Arabic"/>
                <a:cs typeface="Simplified Arabic"/>
              </a:rPr>
              <a:t>رخ</a:t>
            </a:r>
            <a:r>
              <a:rPr dirty="0" smtClean="0" sz="1400" spc="-15">
                <a:latin typeface="Simplified Arabic"/>
                <a:cs typeface="Simplified Arabic"/>
              </a:rPr>
              <a:t> </a:t>
            </a:r>
            <a:r>
              <a:rPr dirty="0" smtClean="0" sz="1400" spc="-80">
                <a:latin typeface="Simplified Arabic"/>
                <a:cs typeface="Simplified Arabic"/>
              </a:rPr>
              <a:t>ةلاح</a:t>
            </a:r>
            <a:r>
              <a:rPr dirty="0" smtClean="0" sz="1400" spc="-25">
                <a:latin typeface="Simplified Arabic"/>
                <a:cs typeface="Simplified Arabic"/>
              </a:rPr>
              <a:t> </a:t>
            </a:r>
            <a:r>
              <a:rPr dirty="0" smtClean="0" sz="1400" spc="-85">
                <a:latin typeface="Simplified Arabic"/>
                <a:cs typeface="Simplified Arabic"/>
              </a:rPr>
              <a:t>ي</a:t>
            </a:r>
            <a:r>
              <a:rPr dirty="0" smtClean="0" sz="1400" spc="-730">
                <a:latin typeface="Simplified Arabic"/>
                <a:cs typeface="Simplified Arabic"/>
              </a:rPr>
              <a:t>ف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305">
                <a:latin typeface="Simplified Arabic"/>
                <a:cs typeface="Simplified Arabic"/>
              </a:rPr>
              <a:t>ي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-455">
                <a:latin typeface="Simplified Arabic"/>
                <a:cs typeface="Simplified Arabic"/>
              </a:rPr>
              <a:t>لس</a:t>
            </a:r>
            <a:r>
              <a:rPr dirty="0" smtClean="0" sz="1400" spc="-360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5">
                <a:latin typeface="Simplified Arabic"/>
                <a:cs typeface="Simplified Arabic"/>
              </a:rPr>
              <a:t> </a:t>
            </a:r>
            <a:r>
              <a:rPr dirty="0" smtClean="0" sz="1400" spc="-15">
                <a:latin typeface="Simplified Arabic"/>
                <a:cs typeface="Simplified Arabic"/>
              </a:rPr>
              <a:t>ر</a:t>
            </a:r>
            <a:r>
              <a:rPr dirty="0" smtClean="0" sz="1400" spc="-145">
                <a:latin typeface="Simplified Arabic"/>
                <a:cs typeface="Simplified Arabic"/>
              </a:rPr>
              <a:t>ا</a:t>
            </a:r>
            <a:r>
              <a:rPr dirty="0" smtClean="0" sz="1400" spc="-484">
                <a:latin typeface="Simplified Arabic"/>
                <a:cs typeface="Simplified Arabic"/>
              </a:rPr>
              <a:t>ث</a:t>
            </a:r>
            <a:r>
              <a:rPr dirty="0" smtClean="0" sz="1400" spc="-150">
                <a:latin typeface="Simplified Arabic"/>
                <a:cs typeface="Simplified Arabic"/>
              </a:rPr>
              <a:t>لآ</a:t>
            </a:r>
            <a:r>
              <a:rPr dirty="0" smtClean="0" sz="1400" spc="-150">
                <a:latin typeface="Simplified Arabic"/>
                <a:cs typeface="Simplified Arabic"/>
              </a:rPr>
              <a:t>ا</a:t>
            </a:r>
            <a:r>
              <a:rPr dirty="0" smtClean="0" sz="1400" spc="-3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70">
                <a:latin typeface="Simplified Arabic"/>
                <a:cs typeface="Simplified Arabic"/>
              </a:rPr>
              <a:t> </a:t>
            </a:r>
            <a:r>
              <a:rPr dirty="0" smtClean="0" sz="1400" spc="-85">
                <a:latin typeface="Simplified Arabic"/>
                <a:cs typeface="Simplified Arabic"/>
              </a:rPr>
              <a:t>ي</a:t>
            </a:r>
            <a:r>
              <a:rPr dirty="0" smtClean="0" sz="1400" spc="-730">
                <a:latin typeface="Simplified Arabic"/>
                <a:cs typeface="Simplified Arabic"/>
              </a:rPr>
              <a:t>ف</a:t>
            </a:r>
            <a:r>
              <a:rPr dirty="0" smtClean="0" sz="1400" spc="135">
                <a:latin typeface="Simplified Arabic"/>
                <a:cs typeface="Simplified Arabic"/>
              </a:rPr>
              <a:t> </a:t>
            </a:r>
            <a:r>
              <a:rPr dirty="0" smtClean="0" sz="1400" spc="-15">
                <a:latin typeface="Simplified Arabic"/>
                <a:cs typeface="Simplified Arabic"/>
              </a:rPr>
              <a:t>ل</a:t>
            </a:r>
            <a:r>
              <a:rPr dirty="0" smtClean="0" sz="1400" spc="-405">
                <a:latin typeface="Simplified Arabic"/>
                <a:cs typeface="Simplified Arabic"/>
              </a:rPr>
              <a:t>عفلاب</a:t>
            </a:r>
            <a:r>
              <a:rPr dirty="0" smtClean="0" sz="1400" spc="145">
                <a:latin typeface="Simplified Arabic"/>
                <a:cs typeface="Simplified Arabic"/>
              </a:rPr>
              <a:t> </a:t>
            </a:r>
            <a:r>
              <a:rPr dirty="0" smtClean="0" sz="1400" spc="35">
                <a:latin typeface="Simplified Arabic"/>
                <a:cs typeface="Simplified Arabic"/>
              </a:rPr>
              <a:t>ة</a:t>
            </a:r>
            <a:r>
              <a:rPr dirty="0" smtClean="0" sz="1400" spc="55">
                <a:latin typeface="Simplified Arabic"/>
                <a:cs typeface="Simplified Arabic"/>
              </a:rPr>
              <a:t>ع</a:t>
            </a:r>
            <a:r>
              <a:rPr dirty="0" smtClean="0" sz="1400" spc="-105">
                <a:latin typeface="Simplified Arabic"/>
                <a:cs typeface="Simplified Arabic"/>
              </a:rPr>
              <a:t>د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130">
                <a:latin typeface="Simplified Arabic"/>
                <a:cs typeface="Simplified Arabic"/>
              </a:rPr>
              <a:t> </a:t>
            </a:r>
            <a:r>
              <a:rPr dirty="0" smtClean="0" sz="1400" spc="-130">
                <a:latin typeface="Simplified Arabic"/>
                <a:cs typeface="Simplified Arabic"/>
              </a:rPr>
              <a:t>و</a:t>
            </a:r>
            <a:r>
              <a:rPr dirty="0" smtClean="0" sz="1400" spc="-150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130">
                <a:latin typeface="Simplified Arabic"/>
                <a:cs typeface="Simplified Arabic"/>
              </a:rPr>
              <a:t> </a:t>
            </a:r>
            <a:r>
              <a:rPr dirty="0" smtClean="0" sz="1400" spc="-175">
                <a:latin typeface="Simplified Arabic"/>
                <a:cs typeface="Simplified Arabic"/>
              </a:rPr>
              <a:t>راي</a:t>
            </a:r>
            <a:r>
              <a:rPr dirty="0" smtClean="0" sz="1400" spc="-175">
                <a:latin typeface="Simplified Arabic"/>
                <a:cs typeface="Simplified Arabic"/>
              </a:rPr>
              <a:t>لم</a:t>
            </a:r>
            <a:r>
              <a:rPr dirty="0" smtClean="0" sz="1400" spc="15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6</a:t>
            </a:r>
            <a:r>
              <a:rPr dirty="0" smtClean="0" sz="1400" spc="0">
                <a:latin typeface="Simplified Arabic"/>
                <a:cs typeface="Simplified Arabic"/>
              </a:rPr>
              <a:t>50</a:t>
            </a:r>
            <a:r>
              <a:rPr dirty="0" smtClean="0" sz="1400" spc="135">
                <a:latin typeface="Simplified Arabic"/>
                <a:cs typeface="Simplified Arabic"/>
              </a:rPr>
              <a:t> </a:t>
            </a:r>
            <a:r>
              <a:rPr dirty="0" smtClean="0" sz="1400" spc="-195">
                <a:latin typeface="Simplified Arabic"/>
                <a:cs typeface="Simplified Arabic"/>
              </a:rPr>
              <a:t>يل</a:t>
            </a:r>
            <a:r>
              <a:rPr dirty="0" smtClean="0" sz="1400" spc="-80">
                <a:latin typeface="Simplified Arabic"/>
                <a:cs typeface="Simplified Arabic"/>
              </a:rPr>
              <a:t>ا</a:t>
            </a:r>
            <a:r>
              <a:rPr dirty="0" smtClean="0" sz="1400" spc="10">
                <a:latin typeface="Simplified Arabic"/>
                <a:cs typeface="Simplified Arabic"/>
              </a:rPr>
              <a:t>مجإ</a:t>
            </a:r>
            <a:r>
              <a:rPr dirty="0" smtClean="0" sz="1400" spc="13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13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409">
                <a:latin typeface="Simplified Arabic"/>
                <a:cs typeface="Simplified Arabic"/>
              </a:rPr>
              <a:t>ن</a:t>
            </a:r>
            <a:r>
              <a:rPr dirty="0" smtClean="0" sz="1400" spc="-105">
                <a:latin typeface="Simplified Arabic"/>
                <a:cs typeface="Simplified Arabic"/>
              </a:rPr>
              <a:t>ا</a:t>
            </a:r>
            <a:r>
              <a:rPr dirty="0" smtClean="0" sz="1400" spc="-365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13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ت</a:t>
            </a:r>
            <a:r>
              <a:rPr dirty="0" smtClean="0" sz="1400" spc="-355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ر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840">
                <a:latin typeface="Simplified Arabic"/>
                <a:cs typeface="Simplified Arabic"/>
              </a:rPr>
              <a:t>ف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13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130">
                <a:latin typeface="Simplified Arabic"/>
                <a:cs typeface="Simplified Arabic"/>
              </a:rPr>
              <a:t> </a:t>
            </a:r>
            <a:r>
              <a:rPr dirty="0" smtClean="0" sz="1400" spc="-130">
                <a:latin typeface="Simplified Arabic"/>
                <a:cs typeface="Simplified Arabic"/>
              </a:rPr>
              <a:t>و</a:t>
            </a:r>
            <a:r>
              <a:rPr dirty="0" smtClean="0" sz="1400" spc="-135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135">
                <a:latin typeface="Simplified Arabic"/>
                <a:cs typeface="Simplified Arabic"/>
              </a:rPr>
              <a:t> </a:t>
            </a:r>
            <a:r>
              <a:rPr dirty="0" smtClean="0" sz="1400" spc="-15">
                <a:latin typeface="Simplified Arabic"/>
                <a:cs typeface="Simplified Arabic"/>
              </a:rPr>
              <a:t>ر</a:t>
            </a:r>
            <a:r>
              <a:rPr dirty="0" smtClean="0" sz="1400" spc="-130">
                <a:latin typeface="Simplified Arabic"/>
                <a:cs typeface="Simplified Arabic"/>
              </a:rPr>
              <a:t>ا</a:t>
            </a:r>
            <a:r>
              <a:rPr dirty="0" smtClean="0" sz="1400" spc="-390">
                <a:latin typeface="Simplified Arabic"/>
                <a:cs typeface="Simplified Arabic"/>
              </a:rPr>
              <a:t>ي</a:t>
            </a:r>
            <a:r>
              <a:rPr dirty="0" smtClean="0" sz="1400" spc="-175">
                <a:latin typeface="Simplified Arabic"/>
                <a:cs typeface="Simplified Arabic"/>
              </a:rPr>
              <a:t>لم</a:t>
            </a:r>
            <a:r>
              <a:rPr dirty="0" smtClean="0" sz="1400" spc="16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5</a:t>
            </a:r>
            <a:r>
              <a:rPr dirty="0" smtClean="0" sz="1400" spc="0">
                <a:latin typeface="Simplified Arabic"/>
                <a:cs typeface="Simplified Arabic"/>
              </a:rPr>
              <a:t>0</a:t>
            </a:r>
            <a:r>
              <a:rPr dirty="0" smtClean="0" sz="1400" spc="135">
                <a:latin typeface="Simplified Arabic"/>
                <a:cs typeface="Simplified Arabic"/>
              </a:rPr>
              <a:t> </a:t>
            </a:r>
            <a:r>
              <a:rPr dirty="0" smtClean="0" sz="1400" spc="-350">
                <a:latin typeface="Simplified Arabic"/>
                <a:cs typeface="Simplified Arabic"/>
              </a:rPr>
              <a:t>رخبت</a:t>
            </a:r>
            <a:endParaRPr sz="1400">
              <a:latin typeface="Simplified Arabic"/>
              <a:cs typeface="Simplified Arabic"/>
            </a:endParaRPr>
          </a:p>
          <a:p>
            <a:pPr>
              <a:lnSpc>
                <a:spcPts val="800"/>
              </a:lnSpc>
              <a:spcBef>
                <a:spcPts val="16"/>
              </a:spcBef>
            </a:pPr>
            <a:endParaRPr sz="800"/>
          </a:p>
          <a:p>
            <a:pPr algn="r" marR="12700">
              <a:lnSpc>
                <a:spcPct val="100000"/>
              </a:lnSpc>
            </a:pPr>
            <a:r>
              <a:rPr dirty="0" smtClean="0" sz="1400" spc="-315">
                <a:latin typeface="Simplified Arabic"/>
                <a:cs typeface="Simplified Arabic"/>
              </a:rPr>
              <a:t>3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290">
                <a:latin typeface="Simplified Arabic"/>
                <a:cs typeface="Simplified Arabic"/>
              </a:rPr>
              <a:t>ي</a:t>
            </a:r>
            <a:r>
              <a:rPr dirty="0" smtClean="0" sz="1400" spc="-400">
                <a:latin typeface="Simplified Arabic"/>
                <a:cs typeface="Simplified Arabic"/>
              </a:rPr>
              <a:t>ن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495">
                <a:latin typeface="Simplified Arabic"/>
                <a:cs typeface="Simplified Arabic"/>
              </a:rPr>
              <a:t>ن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95">
                <a:latin typeface="Simplified Arabic"/>
                <a:cs typeface="Simplified Arabic"/>
              </a:rPr>
              <a:t>ك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409">
                <a:latin typeface="Simplified Arabic"/>
                <a:cs typeface="Simplified Arabic"/>
              </a:rPr>
              <a:t>ن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endParaRPr sz="1400">
              <a:latin typeface="Simplified Arabic"/>
              <a:cs typeface="Simplified Arabic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24508" y="945641"/>
            <a:ext cx="5307965" cy="85312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320290">
              <a:lnSpc>
                <a:spcPct val="100000"/>
              </a:lnSpc>
            </a:pPr>
            <a:r>
              <a:rPr dirty="0" smtClean="0" sz="1400" spc="10" b="1">
                <a:latin typeface="Simplified Arabic"/>
                <a:cs typeface="Simplified Arabic"/>
              </a:rPr>
              <a:t>:</a:t>
            </a:r>
            <a:r>
              <a:rPr dirty="0" smtClean="0" sz="1400" spc="-5" b="1">
                <a:latin typeface="Simplified Arabic"/>
                <a:cs typeface="Simplified Arabic"/>
              </a:rPr>
              <a:t>ا</a:t>
            </a:r>
            <a:r>
              <a:rPr dirty="0" smtClean="0" sz="1400" spc="-254" b="1">
                <a:latin typeface="Simplified Arabic"/>
                <a:cs typeface="Simplified Arabic"/>
              </a:rPr>
              <a:t>هسلافا</a:t>
            </a:r>
            <a:r>
              <a:rPr dirty="0" smtClean="0" sz="1400" spc="-5" b="1">
                <a:latin typeface="Simplified Arabic"/>
                <a:cs typeface="Simplified Arabic"/>
              </a:rPr>
              <a:t> </a:t>
            </a:r>
            <a:r>
              <a:rPr dirty="0" smtClean="0" sz="1400" spc="15" b="1">
                <a:latin typeface="Simplified Arabic"/>
                <a:cs typeface="Simplified Arabic"/>
              </a:rPr>
              <a:t>ن</a:t>
            </a:r>
            <a:r>
              <a:rPr dirty="0" smtClean="0" sz="1400" spc="-5" b="1">
                <a:latin typeface="Simplified Arabic"/>
                <a:cs typeface="Simplified Arabic"/>
              </a:rPr>
              <a:t>ا</a:t>
            </a:r>
            <a:r>
              <a:rPr dirty="0" smtClean="0" sz="1400" spc="-475" b="1">
                <a:latin typeface="Simplified Arabic"/>
                <a:cs typeface="Simplified Arabic"/>
              </a:rPr>
              <a:t>ن</a:t>
            </a:r>
            <a:r>
              <a:rPr dirty="0" smtClean="0" sz="1400" spc="-265" b="1">
                <a:latin typeface="Simplified Arabic"/>
                <a:cs typeface="Simplified Arabic"/>
              </a:rPr>
              <a:t>وي</a:t>
            </a:r>
            <a:r>
              <a:rPr dirty="0" smtClean="0" sz="1400" spc="-310" b="1">
                <a:latin typeface="Simplified Arabic"/>
                <a:cs typeface="Simplified Arabic"/>
              </a:rPr>
              <a:t>ل</a:t>
            </a:r>
            <a:r>
              <a:rPr dirty="0" smtClean="0" sz="1400" spc="0" b="1">
                <a:latin typeface="Simplified Arabic"/>
                <a:cs typeface="Simplified Arabic"/>
              </a:rPr>
              <a:t>ا</a:t>
            </a:r>
            <a:r>
              <a:rPr dirty="0" smtClean="0" sz="1400" spc="-5" b="1">
                <a:latin typeface="Simplified Arabic"/>
                <a:cs typeface="Simplified Arabic"/>
              </a:rPr>
              <a:t> </a:t>
            </a:r>
            <a:r>
              <a:rPr dirty="0" smtClean="0" sz="1400" spc="65" b="1">
                <a:latin typeface="Simplified Arabic"/>
                <a:cs typeface="Simplified Arabic"/>
              </a:rPr>
              <a:t>ن</a:t>
            </a:r>
            <a:r>
              <a:rPr dirty="0" smtClean="0" sz="1400" spc="-55" b="1">
                <a:latin typeface="Simplified Arabic"/>
                <a:cs typeface="Simplified Arabic"/>
              </a:rPr>
              <a:t>لا</a:t>
            </a:r>
            <a:r>
              <a:rPr dirty="0" smtClean="0" sz="1400" spc="-95" b="1">
                <a:latin typeface="Simplified Arabic"/>
                <a:cs typeface="Simplified Arabic"/>
              </a:rPr>
              <a:t>ع</a:t>
            </a:r>
            <a:r>
              <a:rPr dirty="0" smtClean="0" sz="1400" spc="0" b="1">
                <a:latin typeface="Simplified Arabic"/>
                <a:cs typeface="Simplified Arabic"/>
              </a:rPr>
              <a:t>ا</a:t>
            </a:r>
            <a:r>
              <a:rPr dirty="0" smtClean="0" sz="1400" spc="-5" b="1">
                <a:latin typeface="Simplified Arabic"/>
                <a:cs typeface="Simplified Arabic"/>
              </a:rPr>
              <a:t> </a:t>
            </a:r>
            <a:r>
              <a:rPr dirty="0" smtClean="0" sz="1400" spc="100" b="1">
                <a:latin typeface="Simplified Arabic"/>
                <a:cs typeface="Simplified Arabic"/>
              </a:rPr>
              <a:t>ة</a:t>
            </a:r>
            <a:r>
              <a:rPr dirty="0" smtClean="0" sz="1400" spc="-310" b="1">
                <a:latin typeface="Simplified Arabic"/>
                <a:cs typeface="Simplified Arabic"/>
              </a:rPr>
              <a:t>ل</a:t>
            </a:r>
            <a:r>
              <a:rPr dirty="0" smtClean="0" sz="1400" spc="15" b="1">
                <a:latin typeface="Simplified Arabic"/>
                <a:cs typeface="Simplified Arabic"/>
              </a:rPr>
              <a:t>ا</a:t>
            </a:r>
            <a:r>
              <a:rPr dirty="0" smtClean="0" sz="1400" spc="-85" b="1">
                <a:latin typeface="Simplified Arabic"/>
                <a:cs typeface="Simplified Arabic"/>
              </a:rPr>
              <a:t>ح</a:t>
            </a:r>
            <a:r>
              <a:rPr dirty="0" smtClean="0" sz="1400" spc="-85" b="1">
                <a:latin typeface="Simplified Arabic"/>
                <a:cs typeface="Simplified Arabic"/>
              </a:rPr>
              <a:t> </a:t>
            </a:r>
            <a:r>
              <a:rPr dirty="0" smtClean="0" sz="1400" spc="-365" b="1">
                <a:latin typeface="Simplified Arabic"/>
                <a:cs typeface="Simplified Arabic"/>
              </a:rPr>
              <a:t>يف</a:t>
            </a:r>
            <a:r>
              <a:rPr dirty="0" smtClean="0" sz="1400" spc="-20" b="1">
                <a:latin typeface="Simplified Arabic"/>
                <a:cs typeface="Simplified Arabic"/>
              </a:rPr>
              <a:t> </a:t>
            </a:r>
            <a:r>
              <a:rPr dirty="0" smtClean="0" sz="1400" spc="100" b="1">
                <a:latin typeface="Simplified Arabic"/>
                <a:cs typeface="Simplified Arabic"/>
              </a:rPr>
              <a:t>ة</a:t>
            </a:r>
            <a:r>
              <a:rPr dirty="0" smtClean="0" sz="1400" spc="-165" b="1">
                <a:latin typeface="Simplified Arabic"/>
                <a:cs typeface="Simplified Arabic"/>
              </a:rPr>
              <a:t>يدا</a:t>
            </a:r>
            <a:r>
              <a:rPr dirty="0" smtClean="0" sz="1400" spc="-445" b="1">
                <a:latin typeface="Simplified Arabic"/>
                <a:cs typeface="Simplified Arabic"/>
              </a:rPr>
              <a:t>ص</a:t>
            </a:r>
            <a:r>
              <a:rPr dirty="0" smtClean="0" sz="1400" spc="-500" b="1">
                <a:latin typeface="Simplified Arabic"/>
                <a:cs typeface="Simplified Arabic"/>
              </a:rPr>
              <a:t>ت</a:t>
            </a:r>
            <a:r>
              <a:rPr dirty="0" smtClean="0" sz="1400" spc="-470" b="1">
                <a:latin typeface="Simplified Arabic"/>
                <a:cs typeface="Simplified Arabic"/>
              </a:rPr>
              <a:t>ق</a:t>
            </a:r>
            <a:r>
              <a:rPr dirty="0" smtClean="0" sz="1400" spc="-90" b="1">
                <a:latin typeface="Simplified Arabic"/>
                <a:cs typeface="Simplified Arabic"/>
              </a:rPr>
              <a:t>لاا</a:t>
            </a:r>
            <a:r>
              <a:rPr dirty="0" smtClean="0" sz="1400" spc="-90" b="1">
                <a:latin typeface="Simplified Arabic"/>
                <a:cs typeface="Simplified Arabic"/>
              </a:rPr>
              <a:t> </a:t>
            </a:r>
            <a:r>
              <a:rPr dirty="0" smtClean="0" sz="1400" spc="15" b="1">
                <a:latin typeface="Simplified Arabic"/>
                <a:cs typeface="Simplified Arabic"/>
              </a:rPr>
              <a:t>ت</a:t>
            </a:r>
            <a:r>
              <a:rPr dirty="0" smtClean="0" sz="1400" spc="-5" b="1">
                <a:latin typeface="Simplified Arabic"/>
                <a:cs typeface="Simplified Arabic"/>
              </a:rPr>
              <a:t>ا</a:t>
            </a:r>
            <a:r>
              <a:rPr dirty="0" smtClean="0" sz="1400" spc="-440" b="1">
                <a:latin typeface="Simplified Arabic"/>
                <a:cs typeface="Simplified Arabic"/>
              </a:rPr>
              <a:t>يعب</a:t>
            </a:r>
            <a:r>
              <a:rPr dirty="0" smtClean="0" sz="1400" spc="-285" b="1">
                <a:latin typeface="Simplified Arabic"/>
                <a:cs typeface="Simplified Arabic"/>
              </a:rPr>
              <a:t>تلا</a:t>
            </a:r>
            <a:endParaRPr sz="1400">
              <a:latin typeface="Simplified Arabic"/>
              <a:cs typeface="Simplified Arabic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96"/>
              </a:spcBef>
            </a:pPr>
            <a:endParaRPr sz="1100"/>
          </a:p>
          <a:p>
            <a:pPr marL="20320">
              <a:lnSpc>
                <a:spcPct val="100000"/>
              </a:lnSpc>
              <a:tabLst>
                <a:tab pos="4984750" algn="l"/>
              </a:tabLst>
            </a:pPr>
            <a:r>
              <a:rPr dirty="0" smtClean="0" sz="1400" spc="-114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-175">
                <a:latin typeface="Simplified Arabic"/>
                <a:cs typeface="Simplified Arabic"/>
              </a:rPr>
              <a:t>ىلع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-310">
                <a:latin typeface="Simplified Arabic"/>
                <a:cs typeface="Simplified Arabic"/>
              </a:rPr>
              <a:t>ى</a:t>
            </a:r>
            <a:r>
              <a:rPr dirty="0" smtClean="0" sz="1400" spc="-275">
                <a:latin typeface="Simplified Arabic"/>
                <a:cs typeface="Simplified Arabic"/>
              </a:rPr>
              <a:t>ربكلا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-100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-370">
                <a:latin typeface="Simplified Arabic"/>
                <a:cs typeface="Simplified Arabic"/>
              </a:rPr>
              <a:t>لبق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254">
                <a:latin typeface="Simplified Arabic"/>
                <a:cs typeface="Simplified Arabic"/>
              </a:rPr>
              <a:t>اه</a:t>
            </a:r>
            <a:r>
              <a:rPr dirty="0" smtClean="0" sz="1400" spc="-434">
                <a:latin typeface="Simplified Arabic"/>
                <a:cs typeface="Simplified Arabic"/>
              </a:rPr>
              <a:t>ت</a:t>
            </a:r>
            <a:r>
              <a:rPr dirty="0" smtClean="0" sz="1400" spc="-660">
                <a:latin typeface="Simplified Arabic"/>
                <a:cs typeface="Simplified Arabic"/>
              </a:rPr>
              <a:t>س</a:t>
            </a:r>
            <a:r>
              <a:rPr dirty="0" smtClean="0" sz="1400" spc="45">
                <a:latin typeface="Simplified Arabic"/>
                <a:cs typeface="Simplified Arabic"/>
              </a:rPr>
              <a:t>رامم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م</a:t>
            </a:r>
            <a:r>
              <a:rPr dirty="0" smtClean="0" sz="1400" spc="-670">
                <a:latin typeface="Simplified Arabic"/>
                <a:cs typeface="Simplified Arabic"/>
              </a:rPr>
              <a:t>ت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555">
                <a:latin typeface="Simplified Arabic"/>
                <a:cs typeface="Simplified Arabic"/>
              </a:rPr>
              <a:t> </a:t>
            </a:r>
            <a:r>
              <a:rPr dirty="0" smtClean="0" sz="1400" spc="25">
                <a:latin typeface="Simplified Arabic"/>
                <a:cs typeface="Simplified Arabic"/>
              </a:rPr>
              <a:t> </a:t>
            </a:r>
            <a:r>
              <a:rPr dirty="0" smtClean="0" sz="1400" spc="-350">
                <a:latin typeface="Simplified Arabic"/>
                <a:cs typeface="Simplified Arabic"/>
              </a:rPr>
              <a:t>ي</a:t>
            </a:r>
            <a:r>
              <a:rPr dirty="0" smtClean="0" sz="1400" spc="-385">
                <a:latin typeface="Simplified Arabic"/>
                <a:cs typeface="Simplified Arabic"/>
              </a:rPr>
              <a:t>ت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-350">
                <a:latin typeface="Simplified Arabic"/>
                <a:cs typeface="Simplified Arabic"/>
              </a:rPr>
              <a:t>ة</a:t>
            </a:r>
            <a:r>
              <a:rPr dirty="0" smtClean="0" sz="1400" spc="-375">
                <a:latin typeface="Simplified Arabic"/>
                <a:cs typeface="Simplified Arabic"/>
              </a:rPr>
              <a:t>ري</a:t>
            </a:r>
            <a:r>
              <a:rPr dirty="0" smtClean="0" sz="1400" spc="-465">
                <a:latin typeface="Simplified Arabic"/>
                <a:cs typeface="Simplified Arabic"/>
              </a:rPr>
              <a:t>ب</a:t>
            </a:r>
            <a:r>
              <a:rPr dirty="0" smtClean="0" sz="1400" spc="-240">
                <a:latin typeface="Simplified Arabic"/>
                <a:cs typeface="Simplified Arabic"/>
              </a:rPr>
              <a:t>كلا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ت</a:t>
            </a:r>
            <a:r>
              <a:rPr dirty="0" smtClean="0" sz="1400" spc="5">
                <a:latin typeface="Simplified Arabic"/>
                <a:cs typeface="Simplified Arabic"/>
              </a:rPr>
              <a:t>ا</a:t>
            </a:r>
            <a:r>
              <a:rPr dirty="0" smtClean="0" sz="1400" spc="-75">
                <a:latin typeface="Simplified Arabic"/>
                <a:cs typeface="Simplified Arabic"/>
              </a:rPr>
              <a:t>ط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229">
                <a:latin typeface="Simplified Arabic"/>
                <a:cs typeface="Simplified Arabic"/>
              </a:rPr>
              <a:t>غ</a:t>
            </a:r>
            <a:r>
              <a:rPr dirty="0" smtClean="0" sz="1400" spc="-395">
                <a:latin typeface="Simplified Arabic"/>
                <a:cs typeface="Simplified Arabic"/>
              </a:rPr>
              <a:t>ضل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15">
                <a:latin typeface="Simplified Arabic"/>
                <a:cs typeface="Simplified Arabic"/>
              </a:rPr>
              <a:t> </a:t>
            </a:r>
            <a:r>
              <a:rPr dirty="0" smtClean="0" sz="1400" spc="-65">
                <a:latin typeface="Simplified Arabic"/>
                <a:cs typeface="Simplified Arabic"/>
              </a:rPr>
              <a:t>ز</a:t>
            </a:r>
            <a:r>
              <a:rPr dirty="0" smtClean="0" sz="1400" spc="-625">
                <a:latin typeface="Simplified Arabic"/>
                <a:cs typeface="Simplified Arabic"/>
              </a:rPr>
              <a:t>ز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14">
                <a:latin typeface="Simplified Arabic"/>
                <a:cs typeface="Simplified Arabic"/>
              </a:rPr>
              <a:t> 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-655">
                <a:latin typeface="Simplified Arabic"/>
                <a:cs typeface="Simplified Arabic"/>
              </a:rPr>
              <a:t>ب</a:t>
            </a:r>
            <a:r>
              <a:rPr dirty="0" smtClean="0" sz="1400" spc="-170">
                <a:latin typeface="Simplified Arabic"/>
                <a:cs typeface="Simplified Arabic"/>
              </a:rPr>
              <a:t>ل</a:t>
            </a:r>
            <a:r>
              <a:rPr dirty="0" smtClean="0" sz="1400" spc="-8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290">
                <a:latin typeface="Simplified Arabic"/>
                <a:cs typeface="Simplified Arabic"/>
              </a:rPr>
              <a:t>ي</a:t>
            </a:r>
            <a:r>
              <a:rPr dirty="0" smtClean="0" sz="1400" spc="-125">
                <a:latin typeface="Simplified Arabic"/>
                <a:cs typeface="Simplified Arabic"/>
              </a:rPr>
              <a:t>لمع</a:t>
            </a:r>
            <a:r>
              <a:rPr dirty="0" smtClean="0" sz="1400" spc="-125">
                <a:latin typeface="Simplified Arabic"/>
                <a:cs typeface="Simplified Arabic"/>
              </a:rPr>
              <a:t>	</a:t>
            </a:r>
            <a:r>
              <a:rPr dirty="0" smtClean="0" sz="1400" spc="-125">
                <a:latin typeface="Symbol"/>
                <a:cs typeface="Symbol"/>
              </a:rPr>
              <a:t></a:t>
            </a:r>
            <a:endParaRPr sz="1400">
              <a:latin typeface="Symbol"/>
              <a:cs typeface="Symbol"/>
            </a:endParaRPr>
          </a:p>
          <a:p>
            <a:pPr marL="311150" marR="468630" indent="-291465">
              <a:lnSpc>
                <a:spcPts val="2680"/>
              </a:lnSpc>
              <a:spcBef>
                <a:spcPts val="240"/>
              </a:spcBef>
            </a:pPr>
            <a:r>
              <a:rPr dirty="0" smtClean="0" sz="1400" spc="-105">
                <a:latin typeface="Simplified Arabic"/>
                <a:cs typeface="Simplified Arabic"/>
              </a:rPr>
              <a:t>ن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300">
                <a:latin typeface="Simplified Arabic"/>
                <a:cs typeface="Simplified Arabic"/>
              </a:rPr>
              <a:t>ك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2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440">
                <a:latin typeface="Simplified Arabic"/>
                <a:cs typeface="Simplified Arabic"/>
              </a:rPr>
              <a:t>ق</a:t>
            </a:r>
            <a:r>
              <a:rPr dirty="0" smtClean="0" sz="1400" spc="20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ر</a:t>
            </a:r>
            <a:r>
              <a:rPr dirty="0" smtClean="0" sz="1400" spc="70">
                <a:latin typeface="Simplified Arabic"/>
                <a:cs typeface="Simplified Arabic"/>
              </a:rPr>
              <a:t>م</a:t>
            </a:r>
            <a:r>
              <a:rPr dirty="0" smtClean="0" sz="1400" spc="-120">
                <a:latin typeface="Simplified Arabic"/>
                <a:cs typeface="Simplified Arabic"/>
              </a:rPr>
              <a:t>لأ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20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ا</a:t>
            </a:r>
            <a:r>
              <a:rPr dirty="0" smtClean="0" sz="1400" spc="-10">
                <a:latin typeface="Simplified Arabic"/>
                <a:cs typeface="Simplified Arabic"/>
              </a:rPr>
              <a:t>ذ</a:t>
            </a:r>
            <a:r>
              <a:rPr dirty="0" smtClean="0" sz="1400" spc="-235">
                <a:latin typeface="Simplified Arabic"/>
                <a:cs typeface="Simplified Arabic"/>
              </a:rPr>
              <a:t>ه</a:t>
            </a:r>
            <a:r>
              <a:rPr dirty="0" smtClean="0" sz="1400" spc="25">
                <a:latin typeface="Simplified Arabic"/>
                <a:cs typeface="Simplified Arabic"/>
              </a:rPr>
              <a:t> </a:t>
            </a:r>
            <a:r>
              <a:rPr dirty="0" smtClean="0" sz="1400" spc="-300">
                <a:latin typeface="Simplified Arabic"/>
                <a:cs typeface="Simplified Arabic"/>
              </a:rPr>
              <a:t>3</a:t>
            </a:r>
            <a:r>
              <a:rPr dirty="0" smtClean="0" sz="1400" spc="-5">
                <a:latin typeface="Simplified Arabic"/>
                <a:cs typeface="Simplified Arabic"/>
              </a:rPr>
              <a:t>ء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355">
                <a:latin typeface="Simplified Arabic"/>
                <a:cs typeface="Simplified Arabic"/>
              </a:rPr>
              <a:t>ض</a:t>
            </a:r>
            <a:r>
              <a:rPr dirty="0" smtClean="0" sz="1400" spc="-30">
                <a:latin typeface="Simplified Arabic"/>
                <a:cs typeface="Simplified Arabic"/>
              </a:rPr>
              <a:t>ع</a:t>
            </a:r>
            <a:r>
              <a:rPr dirty="0" smtClean="0" sz="1400" spc="-120">
                <a:latin typeface="Simplified Arabic"/>
                <a:cs typeface="Simplified Arabic"/>
              </a:rPr>
              <a:t>لأ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20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ف</a:t>
            </a:r>
            <a:r>
              <a:rPr dirty="0" smtClean="0" sz="1400" spc="-434">
                <a:latin typeface="Simplified Arabic"/>
                <a:cs typeface="Simplified Arabic"/>
              </a:rPr>
              <a:t>ل</a:t>
            </a:r>
            <a:r>
              <a:rPr dirty="0" smtClean="0" sz="1400" spc="-655">
                <a:latin typeface="Simplified Arabic"/>
                <a:cs typeface="Simplified Arabic"/>
              </a:rPr>
              <a:t>ت</a:t>
            </a:r>
            <a:r>
              <a:rPr dirty="0" smtClean="0" sz="1400" spc="-65">
                <a:latin typeface="Simplified Arabic"/>
                <a:cs typeface="Simplified Arabic"/>
              </a:rPr>
              <a:t>خ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20">
                <a:latin typeface="Simplified Arabic"/>
                <a:cs typeface="Simplified Arabic"/>
              </a:rPr>
              <a:t> </a:t>
            </a:r>
            <a:r>
              <a:rPr dirty="0" smtClean="0" sz="1400" spc="5">
                <a:latin typeface="Simplified Arabic"/>
                <a:cs typeface="Simplified Arabic"/>
              </a:rPr>
              <a:t>ن</a:t>
            </a:r>
            <a:r>
              <a:rPr dirty="0" smtClean="0" sz="1400" spc="-550">
                <a:latin typeface="Simplified Arabic"/>
                <a:cs typeface="Simplified Arabic"/>
              </a:rPr>
              <a:t>ي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15">
                <a:latin typeface="Simplified Arabic"/>
                <a:cs typeface="Simplified Arabic"/>
              </a:rPr>
              <a:t> </a:t>
            </a:r>
            <a:r>
              <a:rPr dirty="0" smtClean="0" sz="1400" spc="5">
                <a:latin typeface="Simplified Arabic"/>
                <a:cs typeface="Simplified Arabic"/>
              </a:rPr>
              <a:t>ن</a:t>
            </a:r>
            <a:r>
              <a:rPr dirty="0" smtClean="0" sz="1400" spc="60">
                <a:latin typeface="Simplified Arabic"/>
                <a:cs typeface="Simplified Arabic"/>
              </a:rPr>
              <a:t>م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355">
                <a:latin typeface="Simplified Arabic"/>
                <a:cs typeface="Simplified Arabic"/>
              </a:rPr>
              <a:t>ض</a:t>
            </a:r>
            <a:r>
              <a:rPr dirty="0" smtClean="0" sz="1400" spc="-655">
                <a:latin typeface="Simplified Arabic"/>
                <a:cs typeface="Simplified Arabic"/>
              </a:rPr>
              <a:t>ت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2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ئ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655">
                <a:latin typeface="Simplified Arabic"/>
                <a:cs typeface="Simplified Arabic"/>
              </a:rPr>
              <a:t>ب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20">
                <a:latin typeface="Simplified Arabic"/>
                <a:cs typeface="Simplified Arabic"/>
              </a:rPr>
              <a:t> </a:t>
            </a:r>
            <a:r>
              <a:rPr dirty="0" smtClean="0" sz="1400" spc="-15">
                <a:latin typeface="Simplified Arabic"/>
                <a:cs typeface="Simplified Arabic"/>
              </a:rPr>
              <a:t>ق</a:t>
            </a:r>
            <a:r>
              <a:rPr dirty="0" smtClean="0" sz="1400" spc="-655">
                <a:latin typeface="Simplified Arabic"/>
                <a:cs typeface="Simplified Arabic"/>
              </a:rPr>
              <a:t>ب</a:t>
            </a:r>
            <a:r>
              <a:rPr dirty="0" smtClean="0" sz="1400" spc="-15">
                <a:latin typeface="Simplified Arabic"/>
                <a:cs typeface="Simplified Arabic"/>
              </a:rPr>
              <a:t>ط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25">
                <a:latin typeface="Simplified Arabic"/>
                <a:cs typeface="Simplified Arabic"/>
              </a:rPr>
              <a:t> </a:t>
            </a:r>
            <a:r>
              <a:rPr dirty="0" smtClean="0" sz="1400" spc="5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أ</a:t>
            </a:r>
            <a:r>
              <a:rPr dirty="0" smtClean="0" sz="1400" spc="20">
                <a:latin typeface="Simplified Arabic"/>
                <a:cs typeface="Simplified Arabic"/>
              </a:rPr>
              <a:t> </a:t>
            </a:r>
            <a:r>
              <a:rPr dirty="0" smtClean="0" sz="1400" spc="5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10">
                <a:latin typeface="Simplified Arabic"/>
                <a:cs typeface="Simplified Arabic"/>
              </a:rPr>
              <a:t> </a:t>
            </a:r>
            <a:r>
              <a:rPr dirty="0" smtClean="0" sz="1400" spc="-500">
                <a:latin typeface="Simplified Arabic"/>
                <a:cs typeface="Simplified Arabic"/>
              </a:rPr>
              <a:t>لا</a:t>
            </a:r>
            <a:r>
              <a:rPr dirty="0" smtClean="0" baseline="-7936" sz="2100" spc="150">
                <a:latin typeface="Simplified Arabic"/>
                <a:cs typeface="Simplified Arabic"/>
              </a:rPr>
              <a:t>ً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25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ف</a:t>
            </a:r>
            <a:r>
              <a:rPr dirty="0" smtClean="0" sz="1400" spc="-220">
                <a:latin typeface="Simplified Arabic"/>
                <a:cs typeface="Simplified Arabic"/>
              </a:rPr>
              <a:t>ع</a:t>
            </a:r>
            <a:r>
              <a:rPr dirty="0" smtClean="0" sz="1400" spc="-355">
                <a:latin typeface="Simplified Arabic"/>
                <a:cs typeface="Simplified Arabic"/>
              </a:rPr>
              <a:t>ض</a:t>
            </a:r>
            <a:r>
              <a:rPr dirty="0" smtClean="0" sz="1400" spc="-120">
                <a:latin typeface="Simplified Arabic"/>
                <a:cs typeface="Simplified Arabic"/>
              </a:rPr>
              <a:t>لأ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-120">
                <a:latin typeface="Simplified Arabic"/>
                <a:cs typeface="Simplified Arabic"/>
              </a:rPr>
              <a:t> </a:t>
            </a:r>
            <a:r>
              <a:rPr dirty="0" smtClean="0" sz="1400" spc="-300">
                <a:latin typeface="Simplified Arabic"/>
                <a:cs typeface="Simplified Arabic"/>
              </a:rPr>
              <a:t>3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550">
                <a:latin typeface="Simplified Arabic"/>
                <a:cs typeface="Simplified Arabic"/>
              </a:rPr>
              <a:t>ي</a:t>
            </a:r>
            <a:r>
              <a:rPr dirty="0" smtClean="0" sz="1400" spc="-229">
                <a:latin typeface="Simplified Arabic"/>
                <a:cs typeface="Simplified Arabic"/>
              </a:rPr>
              <a:t>ع</a:t>
            </a:r>
            <a:r>
              <a:rPr dirty="0" smtClean="0" sz="1400" spc="-655">
                <a:latin typeface="Simplified Arabic"/>
                <a:cs typeface="Simplified Arabic"/>
              </a:rPr>
              <a:t>ب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ط</a:t>
            </a:r>
            <a:r>
              <a:rPr dirty="0" smtClean="0" sz="1400" spc="-515">
                <a:latin typeface="Simplified Arabic"/>
                <a:cs typeface="Simplified Arabic"/>
              </a:rPr>
              <a:t>س</a:t>
            </a:r>
            <a:r>
              <a:rPr dirty="0" smtClean="0" sz="1400" spc="5">
                <a:latin typeface="Simplified Arabic"/>
                <a:cs typeface="Simplified Arabic"/>
              </a:rPr>
              <a:t>و</a:t>
            </a:r>
            <a:r>
              <a:rPr dirty="0" smtClean="0" sz="1400" spc="-655">
                <a:latin typeface="Simplified Arabic"/>
                <a:cs typeface="Simplified Arabic"/>
              </a:rPr>
              <a:t>ت</a:t>
            </a:r>
            <a:r>
              <a:rPr dirty="0" smtClean="0" sz="1400" spc="70">
                <a:latin typeface="Simplified Arabic"/>
                <a:cs typeface="Simplified Arabic"/>
              </a:rPr>
              <a:t>م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ى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70">
                <a:latin typeface="Simplified Arabic"/>
                <a:cs typeface="Simplified Arabic"/>
              </a:rPr>
              <a:t>م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75">
                <a:latin typeface="Simplified Arabic"/>
                <a:cs typeface="Simplified Arabic"/>
              </a:rPr>
              <a:t>ى</a:t>
            </a:r>
            <a:r>
              <a:rPr dirty="0" smtClean="0" sz="1400" spc="-434">
                <a:latin typeface="Simplified Arabic"/>
                <a:cs typeface="Simplified Arabic"/>
              </a:rPr>
              <a:t>ل</a:t>
            </a:r>
            <a:r>
              <a:rPr dirty="0" smtClean="0" sz="1400" spc="-35">
                <a:latin typeface="Simplified Arabic"/>
                <a:cs typeface="Simplified Arabic"/>
              </a:rPr>
              <a:t>ع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890">
                <a:latin typeface="Simplified Arabic"/>
                <a:cs typeface="Simplified Arabic"/>
              </a:rPr>
              <a:t>ي</a:t>
            </a:r>
            <a:r>
              <a:rPr dirty="0" smtClean="0" baseline="1984" sz="2100" spc="-209">
                <a:latin typeface="Simplified Arabic"/>
                <a:cs typeface="Simplified Arabic"/>
              </a:rPr>
              <a:t>ً</a:t>
            </a:r>
            <a:r>
              <a:rPr dirty="0" smtClean="0" baseline="1984" sz="2100" spc="-165">
                <a:latin typeface="Simplified Arabic"/>
                <a:cs typeface="Simplified Arabic"/>
              </a:rPr>
              <a:t>ّ</a:t>
            </a:r>
            <a:r>
              <a:rPr dirty="0" smtClean="0" sz="1400" spc="-55">
                <a:latin typeface="Simplified Arabic"/>
                <a:cs typeface="Simplified Arabic"/>
              </a:rPr>
              <a:t>ج</a:t>
            </a:r>
            <a:r>
              <a:rPr dirty="0" smtClean="0" sz="1400" spc="-790">
                <a:latin typeface="Simplified Arabic"/>
                <a:cs typeface="Simplified Arabic"/>
              </a:rPr>
              <a:t>ي</a:t>
            </a:r>
            <a:r>
              <a:rPr dirty="0" smtClean="0" sz="1400" spc="-5">
                <a:latin typeface="Simplified Arabic"/>
                <a:cs typeface="Simplified Arabic"/>
              </a:rPr>
              <a:t>ر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-75">
                <a:latin typeface="Simplified Arabic"/>
                <a:cs typeface="Simplified Arabic"/>
              </a:rPr>
              <a:t>ي</a:t>
            </a:r>
            <a:r>
              <a:rPr dirty="0" smtClean="0" sz="1400" spc="-755">
                <a:latin typeface="Simplified Arabic"/>
                <a:cs typeface="Simplified Arabic"/>
              </a:rPr>
              <a:t>ب</a:t>
            </a:r>
            <a:r>
              <a:rPr dirty="0" smtClean="0" sz="1400" spc="-140">
                <a:latin typeface="Simplified Arabic"/>
                <a:cs typeface="Simplified Arabic"/>
              </a:rPr>
              <a:t>و</a:t>
            </a:r>
            <a:r>
              <a:rPr dirty="0" smtClean="0" sz="1400" spc="-135">
                <a:latin typeface="Simplified Arabic"/>
                <a:cs typeface="Simplified Arabic"/>
              </a:rPr>
              <a:t>ر</a:t>
            </a:r>
            <a:r>
              <a:rPr dirty="0" smtClean="0" sz="1400" spc="5">
                <a:latin typeface="Simplified Arabic"/>
                <a:cs typeface="Simplified Arabic"/>
              </a:rPr>
              <a:t>و</a:t>
            </a:r>
            <a:r>
              <a:rPr dirty="0" smtClean="0" sz="1400" spc="-170">
                <a:latin typeface="Simplified Arabic"/>
                <a:cs typeface="Simplified Arabic"/>
              </a:rPr>
              <a:t>ل</a:t>
            </a:r>
            <a:r>
              <a:rPr dirty="0" smtClean="0" sz="1400" spc="-80">
                <a:latin typeface="Simplified Arabic"/>
                <a:cs typeface="Simplified Arabic"/>
              </a:rPr>
              <a:t>أ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50">
                <a:latin typeface="Simplified Arabic"/>
                <a:cs typeface="Simplified Arabic"/>
              </a:rPr>
              <a:t>ح</a:t>
            </a:r>
            <a:r>
              <a:rPr dirty="0" smtClean="0" sz="1400" spc="-655">
                <a:latin typeface="Simplified Arabic"/>
                <a:cs typeface="Simplified Arabic"/>
              </a:rPr>
              <a:t>ت</a:t>
            </a:r>
            <a:r>
              <a:rPr dirty="0" smtClean="0" sz="1400" spc="-120">
                <a:latin typeface="Simplified Arabic"/>
                <a:cs typeface="Simplified Arabic"/>
              </a:rPr>
              <a:t>لا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-15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ك</a:t>
            </a:r>
            <a:r>
              <a:rPr dirty="0" smtClean="0" sz="1400" spc="-300">
                <a:latin typeface="Simplified Arabic"/>
                <a:cs typeface="Simplified Arabic"/>
              </a:rPr>
              <a:t>ك</a:t>
            </a:r>
            <a:r>
              <a:rPr dirty="0" smtClean="0" sz="1400" spc="-740">
                <a:latin typeface="Simplified Arabic"/>
                <a:cs typeface="Simplified Arabic"/>
              </a:rPr>
              <a:t>ف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130">
                <a:latin typeface="Simplified Arabic"/>
                <a:cs typeface="Simplified Arabic"/>
              </a:rPr>
              <a:t>ة</a:t>
            </a:r>
            <a:r>
              <a:rPr dirty="0" smtClean="0" sz="1400" spc="-550">
                <a:latin typeface="Simplified Arabic"/>
                <a:cs typeface="Simplified Arabic"/>
              </a:rPr>
              <a:t>ي</a:t>
            </a:r>
            <a:r>
              <a:rPr dirty="0" smtClean="0" sz="1400" spc="-5">
                <a:latin typeface="Simplified Arabic"/>
                <a:cs typeface="Simplified Arabic"/>
              </a:rPr>
              <a:t>ا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ء</a:t>
            </a:r>
            <a:r>
              <a:rPr dirty="0" smtClean="0" sz="1400" spc="-355">
                <a:latin typeface="Simplified Arabic"/>
                <a:cs typeface="Simplified Arabic"/>
              </a:rPr>
              <a:t>ا</a:t>
            </a:r>
            <a:r>
              <a:rPr dirty="0" smtClean="0" sz="1400" spc="-135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890">
                <a:latin typeface="Simplified Arabic"/>
                <a:cs typeface="Simplified Arabic"/>
              </a:rPr>
              <a:t>ي</a:t>
            </a:r>
            <a:r>
              <a:rPr dirty="0" smtClean="0" baseline="1984" sz="2100" spc="-209">
                <a:latin typeface="Simplified Arabic"/>
                <a:cs typeface="Simplified Arabic"/>
              </a:rPr>
              <a:t>ً</a:t>
            </a:r>
            <a:r>
              <a:rPr dirty="0" smtClean="0" baseline="1984" sz="2100" spc="-165">
                <a:latin typeface="Simplified Arabic"/>
                <a:cs typeface="Simplified Arabic"/>
              </a:rPr>
              <a:t>ّ</a:t>
            </a:r>
            <a:r>
              <a:rPr dirty="0" smtClean="0" sz="1400" spc="-430">
                <a:latin typeface="Simplified Arabic"/>
                <a:cs typeface="Simplified Arabic"/>
              </a:rPr>
              <a:t>س</a:t>
            </a:r>
            <a:r>
              <a:rPr dirty="0" smtClean="0" sz="1400" spc="-550">
                <a:latin typeface="Simplified Arabic"/>
                <a:cs typeface="Simplified Arabic"/>
              </a:rPr>
              <a:t>ي</a:t>
            </a:r>
            <a:r>
              <a:rPr dirty="0" smtClean="0" sz="1400" spc="-805">
                <a:latin typeface="Simplified Arabic"/>
                <a:cs typeface="Simplified Arabic"/>
              </a:rPr>
              <a:t>ئ</a:t>
            </a:r>
            <a:r>
              <a:rPr dirty="0" smtClean="0" sz="1400" spc="0">
                <a:latin typeface="Simplified Arabic"/>
                <a:cs typeface="Simplified Arabic"/>
              </a:rPr>
              <a:t>ر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980">
                <a:latin typeface="Simplified Arabic"/>
                <a:cs typeface="Simplified Arabic"/>
              </a:rPr>
              <a:t>ب</a:t>
            </a:r>
            <a:r>
              <a:rPr dirty="0" smtClean="0" baseline="-17857" sz="2100" spc="60">
                <a:latin typeface="Simplified Arabic"/>
                <a:cs typeface="Simplified Arabic"/>
              </a:rPr>
              <a:t>ً</a:t>
            </a:r>
            <a:r>
              <a:rPr dirty="0" smtClean="0" sz="1400" spc="-655">
                <a:latin typeface="Simplified Arabic"/>
                <a:cs typeface="Simplified Arabic"/>
              </a:rPr>
              <a:t>ب</a:t>
            </a:r>
            <a:r>
              <a:rPr dirty="0" smtClean="0" sz="1400" spc="-415">
                <a:latin typeface="Simplified Arabic"/>
                <a:cs typeface="Simplified Arabic"/>
              </a:rPr>
              <a:t>س</a:t>
            </a:r>
            <a:endParaRPr sz="1400">
              <a:latin typeface="Simplified Arabic"/>
              <a:cs typeface="Simplified Arabic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400"/>
              </a:lnSpc>
              <a:spcBef>
                <a:spcPts val="3"/>
              </a:spcBef>
            </a:pPr>
            <a:endParaRPr sz="1400"/>
          </a:p>
          <a:p>
            <a:pPr marL="20320">
              <a:lnSpc>
                <a:spcPct val="100000"/>
              </a:lnSpc>
              <a:tabLst>
                <a:tab pos="4984750" algn="l"/>
              </a:tabLst>
            </a:pPr>
            <a:r>
              <a:rPr dirty="0" smtClean="0" sz="1400">
                <a:latin typeface="Simplified Arabic"/>
                <a:cs typeface="Simplified Arabic"/>
              </a:rPr>
              <a:t>ن</a:t>
            </a:r>
            <a:r>
              <a:rPr dirty="0" smtClean="0" sz="1400" spc="-260">
                <a:latin typeface="Simplified Arabic"/>
                <a:cs typeface="Simplified Arabic"/>
              </a:rPr>
              <a:t>كمي</a:t>
            </a:r>
            <a:r>
              <a:rPr dirty="0" smtClean="0" sz="1400" spc="-260">
                <a:latin typeface="Simplified Arabic"/>
                <a:cs typeface="Simplified Arabic"/>
              </a:rPr>
              <a:t> </a:t>
            </a:r>
            <a:r>
              <a:rPr dirty="0" smtClean="0" sz="1400" spc="-350">
                <a:latin typeface="Simplified Arabic"/>
                <a:cs typeface="Simplified Arabic"/>
              </a:rPr>
              <a:t>ي</a:t>
            </a:r>
            <a:r>
              <a:rPr dirty="0" smtClean="0" sz="1400" spc="-385">
                <a:latin typeface="Simplified Arabic"/>
                <a:cs typeface="Simplified Arabic"/>
              </a:rPr>
              <a:t>ت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-185">
                <a:latin typeface="Simplified Arabic"/>
                <a:cs typeface="Simplified Arabic"/>
              </a:rPr>
              <a:t>ةفاضملا</a:t>
            </a:r>
            <a:r>
              <a:rPr dirty="0" smtClean="0" sz="1400" spc="-185">
                <a:latin typeface="Simplified Arabic"/>
                <a:cs typeface="Simplified Arabic"/>
              </a:rPr>
              <a:t> </a:t>
            </a:r>
            <a:r>
              <a:rPr dirty="0" smtClean="0" sz="1400" spc="-120">
                <a:latin typeface="Simplified Arabic"/>
                <a:cs typeface="Simplified Arabic"/>
              </a:rPr>
              <a:t>ةمي</a:t>
            </a:r>
            <a:r>
              <a:rPr dirty="0" smtClean="0" sz="1400" spc="-290">
                <a:latin typeface="Simplified Arabic"/>
                <a:cs typeface="Simplified Arabic"/>
              </a:rPr>
              <a:t>قلا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-150">
                <a:latin typeface="Simplified Arabic"/>
                <a:cs typeface="Simplified Arabic"/>
              </a:rPr>
              <a:t>يه</a:t>
            </a:r>
            <a:r>
              <a:rPr dirty="0" smtClean="0" sz="1400" spc="15">
                <a:latin typeface="Simplified Arabic"/>
                <a:cs typeface="Simplified Arabic"/>
              </a:rPr>
              <a:t> 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35">
                <a:latin typeface="Simplified Arabic"/>
                <a:cs typeface="Simplified Arabic"/>
              </a:rPr>
              <a:t>م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15">
                <a:latin typeface="Simplified Arabic"/>
                <a:cs typeface="Simplified Arabic"/>
              </a:rPr>
              <a:t> </a:t>
            </a:r>
            <a:r>
              <a:rPr dirty="0" smtClean="0" sz="1400" spc="-335">
                <a:latin typeface="Simplified Arabic"/>
                <a:cs typeface="Simplified Arabic"/>
              </a:rPr>
              <a:t>،هب</a:t>
            </a:r>
            <a:r>
              <a:rPr dirty="0" smtClean="0" sz="1400" spc="1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قا</a:t>
            </a:r>
            <a:r>
              <a:rPr dirty="0" smtClean="0" sz="1400" spc="-25">
                <a:latin typeface="Simplified Arabic"/>
                <a:cs typeface="Simplified Arabic"/>
              </a:rPr>
              <a:t>ح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-165">
                <a:latin typeface="Simplified Arabic"/>
                <a:cs typeface="Simplified Arabic"/>
              </a:rPr>
              <a:t>للاا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-250">
                <a:latin typeface="Simplified Arabic"/>
                <a:cs typeface="Simplified Arabic"/>
              </a:rPr>
              <a:t>ى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320">
                <a:latin typeface="Simplified Arabic"/>
                <a:cs typeface="Simplified Arabic"/>
              </a:rPr>
              <a:t>ج</a:t>
            </a:r>
            <a:r>
              <a:rPr dirty="0" smtClean="0" sz="1400" spc="-495">
                <a:latin typeface="Simplified Arabic"/>
                <a:cs typeface="Simplified Arabic"/>
              </a:rPr>
              <a:t>ب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15">
                <a:latin typeface="Simplified Arabic"/>
                <a:cs typeface="Simplified Arabic"/>
              </a:rPr>
              <a:t> </a:t>
            </a:r>
            <a:r>
              <a:rPr dirty="0" smtClean="0" sz="1400" spc="-350">
                <a:latin typeface="Simplified Arabic"/>
                <a:cs typeface="Simplified Arabic"/>
              </a:rPr>
              <a:t>ي</a:t>
            </a:r>
            <a:r>
              <a:rPr dirty="0" smtClean="0" sz="1400" spc="-490">
                <a:latin typeface="Simplified Arabic"/>
                <a:cs typeface="Simplified Arabic"/>
              </a:rPr>
              <a:t>ب</a:t>
            </a:r>
            <a:r>
              <a:rPr dirty="0" smtClean="0" sz="1400" spc="-140">
                <a:latin typeface="Simplified Arabic"/>
                <a:cs typeface="Simplified Arabic"/>
              </a:rPr>
              <a:t>و</a:t>
            </a:r>
            <a:r>
              <a:rPr dirty="0" smtClean="0" sz="1400" spc="-135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20">
                <a:latin typeface="Simplified Arabic"/>
                <a:cs typeface="Simplified Arabic"/>
              </a:rPr>
              <a:t>لأ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10">
                <a:latin typeface="Simplified Arabic"/>
                <a:cs typeface="Simplified Arabic"/>
              </a:rPr>
              <a:t>ا</a:t>
            </a:r>
            <a:r>
              <a:rPr dirty="0" smtClean="0" sz="1400" spc="-30">
                <a:latin typeface="Simplified Arabic"/>
                <a:cs typeface="Simplified Arabic"/>
              </a:rPr>
              <a:t>ح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-120">
                <a:latin typeface="Simplified Arabic"/>
                <a:cs typeface="Simplified Arabic"/>
              </a:rPr>
              <a:t>لا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15">
                <a:latin typeface="Simplified Arabic"/>
                <a:cs typeface="Simplified Arabic"/>
              </a:rPr>
              <a:t> </a:t>
            </a:r>
            <a:r>
              <a:rPr dirty="0" smtClean="0" sz="1400" spc="-160">
                <a:latin typeface="Simplified Arabic"/>
                <a:cs typeface="Simplified Arabic"/>
              </a:rPr>
              <a:t>ةق</a:t>
            </a:r>
            <a:r>
              <a:rPr dirty="0" smtClean="0" sz="1400" spc="-660">
                <a:latin typeface="Simplified Arabic"/>
                <a:cs typeface="Simplified Arabic"/>
              </a:rPr>
              <a:t>ث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130">
                <a:latin typeface="Simplified Arabic"/>
                <a:cs typeface="Simplified Arabic"/>
              </a:rPr>
              <a:t>ة</a:t>
            </a:r>
            <a:r>
              <a:rPr dirty="0" smtClean="0" sz="1400" spc="-380">
                <a:latin typeface="Simplified Arabic"/>
                <a:cs typeface="Simplified Arabic"/>
              </a:rPr>
              <a:t>ع</a:t>
            </a:r>
            <a:r>
              <a:rPr dirty="0" smtClean="0" sz="1400" spc="0">
                <a:latin typeface="Simplified Arabic"/>
                <a:cs typeface="Simplified Arabic"/>
              </a:rPr>
              <a:t>ز</a:t>
            </a:r>
            <a:r>
              <a:rPr dirty="0" smtClean="0" sz="1400" spc="-385">
                <a:latin typeface="Simplified Arabic"/>
                <a:cs typeface="Simplified Arabic"/>
              </a:rPr>
              <a:t>ع</a:t>
            </a:r>
            <a:r>
              <a:rPr dirty="0" smtClean="0" sz="1400" spc="0">
                <a:latin typeface="Simplified Arabic"/>
                <a:cs typeface="Simplified Arabic"/>
              </a:rPr>
              <a:t>ز	</a:t>
            </a:r>
            <a:r>
              <a:rPr dirty="0" smtClean="0" sz="1400" spc="0">
                <a:latin typeface="Symbol"/>
                <a:cs typeface="Symbol"/>
              </a:rPr>
              <a:t></a:t>
            </a:r>
            <a:endParaRPr sz="1400">
              <a:latin typeface="Symbol"/>
              <a:cs typeface="Symbol"/>
            </a:endParaRPr>
          </a:p>
          <a:p>
            <a:pPr marL="140335" marR="469265" indent="-120650">
              <a:lnSpc>
                <a:spcPts val="2680"/>
              </a:lnSpc>
              <a:spcBef>
                <a:spcPts val="240"/>
              </a:spcBef>
            </a:pPr>
            <a:r>
              <a:rPr dirty="0" smtClean="0" sz="1400" spc="-5">
                <a:latin typeface="Simplified Arabic"/>
                <a:cs typeface="Simplified Arabic"/>
              </a:rPr>
              <a:t>ا</a:t>
            </a:r>
            <a:r>
              <a:rPr dirty="0" smtClean="0" sz="1400" spc="-10">
                <a:latin typeface="Simplified Arabic"/>
                <a:cs typeface="Simplified Arabic"/>
              </a:rPr>
              <a:t>ذ</a:t>
            </a:r>
            <a:r>
              <a:rPr dirty="0" smtClean="0" sz="1400" spc="-235">
                <a:latin typeface="Simplified Arabic"/>
                <a:cs typeface="Simplified Arabic"/>
              </a:rPr>
              <a:t>ه</a:t>
            </a:r>
            <a:r>
              <a:rPr dirty="0" smtClean="0" sz="1400" spc="110">
                <a:latin typeface="Simplified Arabic"/>
                <a:cs typeface="Simplified Arabic"/>
              </a:rPr>
              <a:t> </a:t>
            </a:r>
            <a:r>
              <a:rPr dirty="0" smtClean="0" sz="1400" spc="-75">
                <a:latin typeface="Simplified Arabic"/>
                <a:cs typeface="Simplified Arabic"/>
              </a:rPr>
              <a:t>ي</a:t>
            </a:r>
            <a:r>
              <a:rPr dirty="0" smtClean="0" sz="1400" spc="-730">
                <a:latin typeface="Simplified Arabic"/>
                <a:cs typeface="Simplified Arabic"/>
              </a:rPr>
              <a:t>ف</a:t>
            </a:r>
            <a:r>
              <a:rPr dirty="0" smtClean="0" sz="1400" spc="100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ف</a:t>
            </a:r>
            <a:r>
              <a:rPr dirty="0" smtClean="0" sz="1400" spc="-220">
                <a:latin typeface="Simplified Arabic"/>
                <a:cs typeface="Simplified Arabic"/>
              </a:rPr>
              <a:t>ع</a:t>
            </a:r>
            <a:r>
              <a:rPr dirty="0" smtClean="0" sz="1400" spc="-355">
                <a:latin typeface="Simplified Arabic"/>
                <a:cs typeface="Simplified Arabic"/>
              </a:rPr>
              <a:t>ض</a:t>
            </a:r>
            <a:r>
              <a:rPr dirty="0" smtClean="0" sz="1400" spc="-170">
                <a:latin typeface="Simplified Arabic"/>
                <a:cs typeface="Simplified Arabic"/>
              </a:rPr>
              <a:t>ل</a:t>
            </a:r>
            <a:r>
              <a:rPr dirty="0" smtClean="0" sz="1400" spc="-80">
                <a:latin typeface="Simplified Arabic"/>
                <a:cs typeface="Simplified Arabic"/>
              </a:rPr>
              <a:t>أ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105">
                <a:latin typeface="Simplified Arabic"/>
                <a:cs typeface="Simplified Arabic"/>
              </a:rPr>
              <a:t> </a:t>
            </a:r>
            <a:r>
              <a:rPr dirty="0" smtClean="0" sz="1400" spc="130">
                <a:latin typeface="Simplified Arabic"/>
                <a:cs typeface="Simplified Arabic"/>
              </a:rPr>
              <a:t>ة</a:t>
            </a:r>
            <a:r>
              <a:rPr dirty="0" smtClean="0" sz="1400" spc="-450">
                <a:latin typeface="Simplified Arabic"/>
                <a:cs typeface="Simplified Arabic"/>
              </a:rPr>
              <a:t>ق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-55">
                <a:latin typeface="Simplified Arabic"/>
                <a:cs typeface="Simplified Arabic"/>
              </a:rPr>
              <a:t>ح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100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ف</a:t>
            </a:r>
            <a:r>
              <a:rPr dirty="0" smtClean="0" sz="1400" spc="-455">
                <a:latin typeface="Simplified Arabic"/>
                <a:cs typeface="Simplified Arabic"/>
              </a:rPr>
              <a:t>ص</a:t>
            </a:r>
            <a:r>
              <a:rPr dirty="0" smtClean="0" sz="1400" spc="5">
                <a:latin typeface="Simplified Arabic"/>
                <a:cs typeface="Simplified Arabic"/>
              </a:rPr>
              <a:t>و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85">
                <a:latin typeface="Simplified Arabic"/>
                <a:cs typeface="Simplified Arabic"/>
              </a:rPr>
              <a:t> </a:t>
            </a:r>
            <a:r>
              <a:rPr dirty="0" smtClean="0" sz="1400" spc="-75">
                <a:latin typeface="Simplified Arabic"/>
                <a:cs typeface="Simplified Arabic"/>
              </a:rPr>
              <a:t>ي</a:t>
            </a:r>
            <a:r>
              <a:rPr dirty="0" smtClean="0" sz="1400" spc="-655">
                <a:latin typeface="Simplified Arabic"/>
                <a:cs typeface="Simplified Arabic"/>
              </a:rPr>
              <a:t>ت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105">
                <a:latin typeface="Simplified Arabic"/>
                <a:cs typeface="Simplified Arabic"/>
              </a:rPr>
              <a:t> </a:t>
            </a:r>
            <a:r>
              <a:rPr dirty="0" smtClean="0" sz="1400" spc="-100">
                <a:latin typeface="Simplified Arabic"/>
                <a:cs typeface="Simplified Arabic"/>
              </a:rPr>
              <a:t>ل</a:t>
            </a:r>
            <a:r>
              <a:rPr dirty="0" smtClean="0" sz="1400" spc="5">
                <a:latin typeface="Simplified Arabic"/>
                <a:cs typeface="Simplified Arabic"/>
              </a:rPr>
              <a:t>و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105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ك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110">
                <a:latin typeface="Simplified Arabic"/>
                <a:cs typeface="Simplified Arabic"/>
              </a:rPr>
              <a:t> 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1400">
                <a:latin typeface="Simplified Arabic"/>
                <a:cs typeface="Simplified Arabic"/>
              </a:rPr>
              <a:t>ص</a:t>
            </a:r>
            <a:r>
              <a:rPr dirty="0" smtClean="0" baseline="-19841" sz="2100" spc="0">
                <a:latin typeface="Simplified Arabic"/>
                <a:cs typeface="Simplified Arabic"/>
              </a:rPr>
              <a:t>ً </a:t>
            </a:r>
            <a:r>
              <a:rPr dirty="0" smtClean="0" baseline="-19841" sz="2100" spc="-337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355">
                <a:latin typeface="Simplified Arabic"/>
                <a:cs typeface="Simplified Arabic"/>
              </a:rPr>
              <a:t>ص</a:t>
            </a:r>
            <a:r>
              <a:rPr dirty="0" smtClean="0" sz="1400" spc="-50">
                <a:latin typeface="Simplified Arabic"/>
                <a:cs typeface="Simplified Arabic"/>
              </a:rPr>
              <a:t>خ</a:t>
            </a:r>
            <a:r>
              <a:rPr dirty="0" smtClean="0" sz="1400" spc="95">
                <a:latin typeface="Simplified Arabic"/>
                <a:cs typeface="Simplified Arabic"/>
              </a:rPr>
              <a:t> </a:t>
            </a:r>
            <a:r>
              <a:rPr dirty="0" smtClean="0" sz="1400" spc="-340">
                <a:latin typeface="Simplified Arabic"/>
                <a:cs typeface="Simplified Arabic"/>
              </a:rPr>
              <a:t>ه</a:t>
            </a:r>
            <a:r>
              <a:rPr dirty="0" smtClean="0" sz="1400" spc="-550">
                <a:latin typeface="Simplified Arabic"/>
                <a:cs typeface="Simplified Arabic"/>
              </a:rPr>
              <a:t>ي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إ</a:t>
            </a:r>
            <a:r>
              <a:rPr dirty="0" smtClean="0" sz="1400" spc="105">
                <a:latin typeface="Simplified Arabic"/>
                <a:cs typeface="Simplified Arabic"/>
              </a:rPr>
              <a:t> </a:t>
            </a:r>
            <a:r>
              <a:rPr dirty="0" smtClean="0" sz="1400" spc="5">
                <a:latin typeface="Simplified Arabic"/>
                <a:cs typeface="Simplified Arabic"/>
              </a:rPr>
              <a:t>ن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60">
                <a:latin typeface="Simplified Arabic"/>
                <a:cs typeface="Simplified Arabic"/>
              </a:rPr>
              <a:t>م</a:t>
            </a:r>
            <a:r>
              <a:rPr dirty="0" smtClean="0" sz="1400" spc="-355">
                <a:latin typeface="Simplified Arabic"/>
                <a:cs typeface="Simplified Arabic"/>
              </a:rPr>
              <a:t>ض</a:t>
            </a:r>
            <a:r>
              <a:rPr dirty="0" smtClean="0" sz="1400" spc="-395">
                <a:latin typeface="Simplified Arabic"/>
                <a:cs typeface="Simplified Arabic"/>
              </a:rPr>
              <a:t>ن</a:t>
            </a:r>
            <a:r>
              <a:rPr dirty="0" smtClean="0" sz="1400" spc="70">
                <a:latin typeface="Simplified Arabic"/>
                <a:cs typeface="Simplified Arabic"/>
              </a:rPr>
              <a:t>م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-420">
                <a:latin typeface="Simplified Arabic"/>
                <a:cs typeface="Simplified Arabic"/>
              </a:rPr>
              <a:t>ل</a:t>
            </a:r>
            <a:r>
              <a:rPr dirty="0" smtClean="0" sz="1400" spc="105">
                <a:latin typeface="Simplified Arabic"/>
                <a:cs typeface="Simplified Arabic"/>
              </a:rPr>
              <a:t> 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315">
                <a:latin typeface="Simplified Arabic"/>
                <a:cs typeface="Simplified Arabic"/>
              </a:rPr>
              <a:t>ه</a:t>
            </a:r>
            <a:r>
              <a:rPr dirty="0" smtClean="0" sz="1400" spc="70">
                <a:latin typeface="Simplified Arabic"/>
                <a:cs typeface="Simplified Arabic"/>
              </a:rPr>
              <a:t>م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450">
                <a:latin typeface="Simplified Arabic"/>
                <a:cs typeface="Simplified Arabic"/>
              </a:rPr>
              <a:t>ق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110">
                <a:latin typeface="Simplified Arabic"/>
                <a:cs typeface="Simplified Arabic"/>
              </a:rPr>
              <a:t> </a:t>
            </a:r>
            <a:r>
              <a:rPr dirty="0" smtClean="0" sz="1400" spc="5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أ</a:t>
            </a:r>
            <a:r>
              <a:rPr dirty="0" smtClean="0" sz="1400" spc="0">
                <a:latin typeface="Simplified Arabic"/>
                <a:cs typeface="Simplified Arabic"/>
              </a:rPr>
              <a:t> </a:t>
            </a:r>
            <a:r>
              <a:rPr dirty="0" smtClean="0" sz="1400" spc="-135">
                <a:latin typeface="Simplified Arabic"/>
                <a:cs typeface="Simplified Arabic"/>
              </a:rPr>
              <a:t>3ا</a:t>
            </a:r>
            <a:r>
              <a:rPr dirty="0" smtClean="0" sz="1400" spc="-765">
                <a:latin typeface="Simplified Arabic"/>
                <a:cs typeface="Simplified Arabic"/>
              </a:rPr>
              <a:t>ب</a:t>
            </a:r>
            <a:r>
              <a:rPr dirty="0" smtClean="0" sz="1400" spc="-140">
                <a:latin typeface="Simplified Arabic"/>
                <a:cs typeface="Simplified Arabic"/>
              </a:rPr>
              <a:t>و</a:t>
            </a:r>
            <a:r>
              <a:rPr dirty="0" smtClean="0" sz="1400" spc="-150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وأ </a:t>
            </a:r>
            <a:r>
              <a:rPr dirty="0" smtClean="0" sz="1400" spc="-245">
                <a:latin typeface="Simplified Arabic"/>
                <a:cs typeface="Simplified Arabic"/>
              </a:rPr>
              <a:t>ق</a:t>
            </a:r>
            <a:r>
              <a:rPr dirty="0" smtClean="0" sz="1400" spc="-204">
                <a:latin typeface="Simplified Arabic"/>
                <a:cs typeface="Simplified Arabic"/>
              </a:rPr>
              <a:t>رش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100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ود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200">
                <a:latin typeface="Simplified Arabic"/>
                <a:cs typeface="Simplified Arabic"/>
              </a:rPr>
              <a:t>لثم</a:t>
            </a:r>
            <a:r>
              <a:rPr dirty="0" smtClean="0" sz="1400" spc="-200">
                <a:latin typeface="Simplified Arabic"/>
                <a:cs typeface="Simplified Arabic"/>
              </a:rPr>
              <a:t> </a:t>
            </a:r>
            <a:r>
              <a:rPr dirty="0" smtClean="0" sz="1400" spc="130">
                <a:latin typeface="Simplified Arabic"/>
                <a:cs typeface="Simplified Arabic"/>
              </a:rPr>
              <a:t>ة</a:t>
            </a:r>
            <a:r>
              <a:rPr dirty="0" smtClean="0" sz="1400" spc="-660">
                <a:latin typeface="Simplified Arabic"/>
                <a:cs typeface="Simplified Arabic"/>
              </a:rPr>
              <a:t>ي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290">
                <a:latin typeface="Simplified Arabic"/>
                <a:cs typeface="Simplified Arabic"/>
              </a:rPr>
              <a:t>قلا</a:t>
            </a:r>
            <a:r>
              <a:rPr dirty="0" smtClean="0" sz="1400" spc="-290">
                <a:latin typeface="Simplified Arabic"/>
                <a:cs typeface="Simplified Arabic"/>
              </a:rPr>
              <a:t> </a:t>
            </a:r>
            <a:r>
              <a:rPr dirty="0" smtClean="0" sz="1400" spc="-20">
                <a:latin typeface="Simplified Arabic"/>
                <a:cs typeface="Simplified Arabic"/>
              </a:rPr>
              <a:t>ر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35">
                <a:latin typeface="Simplified Arabic"/>
                <a:cs typeface="Simplified Arabic"/>
              </a:rPr>
              <a:t>غ</a:t>
            </a:r>
            <a:r>
              <a:rPr dirty="0" smtClean="0" sz="1400" spc="1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ت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320">
                <a:latin typeface="Simplified Arabic"/>
                <a:cs typeface="Simplified Arabic"/>
              </a:rPr>
              <a:t>اص</a:t>
            </a:r>
            <a:r>
              <a:rPr dirty="0" smtClean="0" sz="1400" spc="-345">
                <a:latin typeface="Simplified Arabic"/>
                <a:cs typeface="Simplified Arabic"/>
              </a:rPr>
              <a:t>ت</a:t>
            </a:r>
            <a:r>
              <a:rPr dirty="0" smtClean="0" sz="1400" spc="-445">
                <a:latin typeface="Simplified Arabic"/>
                <a:cs typeface="Simplified Arabic"/>
              </a:rPr>
              <a:t>ق</a:t>
            </a:r>
            <a:r>
              <a:rPr dirty="0" smtClean="0" sz="1400" spc="-120">
                <a:latin typeface="Simplified Arabic"/>
                <a:cs typeface="Simplified Arabic"/>
              </a:rPr>
              <a:t>لا</a:t>
            </a:r>
            <a:r>
              <a:rPr dirty="0" smtClean="0" sz="1400" spc="-120">
                <a:latin typeface="Simplified Arabic"/>
                <a:cs typeface="Simplified Arabic"/>
              </a:rPr>
              <a:t>ا </a:t>
            </a:r>
            <a:r>
              <a:rPr dirty="0" smtClean="0" sz="1400" spc="-10">
                <a:latin typeface="Simplified Arabic"/>
                <a:cs typeface="Simplified Arabic"/>
              </a:rPr>
              <a:t>ت</a:t>
            </a:r>
            <a:r>
              <a:rPr dirty="0" smtClean="0" sz="1400" spc="0">
                <a:latin typeface="Simplified Arabic"/>
                <a:cs typeface="Simplified Arabic"/>
              </a:rPr>
              <a:t>اذ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-100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-400">
                <a:latin typeface="Simplified Arabic"/>
                <a:cs typeface="Simplified Arabic"/>
              </a:rPr>
              <a:t>يف</a:t>
            </a:r>
            <a:r>
              <a:rPr dirty="0" smtClean="0" sz="1400" spc="-400">
                <a:latin typeface="Simplified Arabic"/>
                <a:cs typeface="Simplified Arabic"/>
              </a:rPr>
              <a:t> </a:t>
            </a:r>
            <a:r>
              <a:rPr dirty="0" smtClean="0" sz="1400" spc="-240">
                <a:latin typeface="Simplified Arabic"/>
                <a:cs typeface="Simplified Arabic"/>
              </a:rPr>
              <a:t>ةلث</a:t>
            </a:r>
            <a:r>
              <a:rPr dirty="0" smtClean="0" sz="1400" spc="-180">
                <a:latin typeface="Simplified Arabic"/>
                <a:cs typeface="Simplified Arabic"/>
              </a:rPr>
              <a:t>م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-175">
                <a:latin typeface="Simplified Arabic"/>
                <a:cs typeface="Simplified Arabic"/>
              </a:rPr>
              <a:t>مل</a:t>
            </a:r>
            <a:r>
              <a:rPr dirty="0" smtClean="0" sz="1400" spc="-215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-70">
                <a:latin typeface="Simplified Arabic"/>
                <a:cs typeface="Simplified Arabic"/>
              </a:rPr>
              <a:t>قل</a:t>
            </a:r>
            <a:r>
              <a:rPr dirty="0" smtClean="0" sz="1400" spc="-40">
                <a:latin typeface="Simplified Arabic"/>
                <a:cs typeface="Simplified Arabic"/>
              </a:rPr>
              <a:t>ا</a:t>
            </a:r>
            <a:r>
              <a:rPr dirty="0" smtClean="0" sz="1400" spc="-180">
                <a:latin typeface="Simplified Arabic"/>
                <a:cs typeface="Simplified Arabic"/>
              </a:rPr>
              <a:t>مع</a:t>
            </a:r>
            <a:r>
              <a:rPr dirty="0" smtClean="0" sz="1400" spc="-220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 </a:t>
            </a:r>
            <a:r>
              <a:rPr dirty="0" smtClean="0" sz="1400" spc="-10">
                <a:latin typeface="Simplified Arabic"/>
                <a:cs typeface="Simplified Arabic"/>
              </a:rPr>
              <a:t>ء</a:t>
            </a:r>
            <a:r>
              <a:rPr dirty="0" smtClean="0" sz="1400" spc="-105">
                <a:latin typeface="Simplified Arabic"/>
                <a:cs typeface="Simplified Arabic"/>
              </a:rPr>
              <a:t>ا</a:t>
            </a:r>
            <a:r>
              <a:rPr dirty="0" smtClean="0" sz="1400" spc="-260">
                <a:latin typeface="Simplified Arabic"/>
                <a:cs typeface="Simplified Arabic"/>
              </a:rPr>
              <a:t>ن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endParaRPr sz="1400">
              <a:latin typeface="Simplified Arabic"/>
              <a:cs typeface="Simplified Arabic"/>
            </a:endParaRPr>
          </a:p>
          <a:p>
            <a:pPr>
              <a:lnSpc>
                <a:spcPts val="700"/>
              </a:lnSpc>
              <a:spcBef>
                <a:spcPts val="27"/>
              </a:spcBef>
            </a:pPr>
            <a:endParaRPr sz="700"/>
          </a:p>
          <a:p>
            <a:pPr marL="20320">
              <a:lnSpc>
                <a:spcPct val="100000"/>
              </a:lnSpc>
              <a:tabLst>
                <a:tab pos="4984750" algn="l"/>
              </a:tabLst>
            </a:pPr>
            <a:r>
              <a:rPr dirty="0" smtClean="0" sz="1400" spc="-10">
                <a:latin typeface="Simplified Arabic"/>
                <a:cs typeface="Simplified Arabic"/>
              </a:rPr>
              <a:t>ن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420">
                <a:latin typeface="Simplified Arabic"/>
                <a:cs typeface="Simplified Arabic"/>
              </a:rPr>
              <a:t>ل</a:t>
            </a:r>
            <a:r>
              <a:rPr dirty="0" smtClean="0" sz="1400" spc="-225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35">
                <a:latin typeface="Simplified Arabic"/>
                <a:cs typeface="Simplified Arabic"/>
              </a:rPr>
              <a:t> </a:t>
            </a:r>
            <a:r>
              <a:rPr dirty="0" smtClean="0" sz="1400" spc="-185">
                <a:latin typeface="Simplified Arabic"/>
                <a:cs typeface="Simplified Arabic"/>
              </a:rPr>
              <a:t>يك</a:t>
            </a:r>
            <a:r>
              <a:rPr dirty="0" smtClean="0" sz="1400" spc="-790">
                <a:latin typeface="Simplified Arabic"/>
                <a:cs typeface="Simplified Arabic"/>
              </a:rPr>
              <a:t>ي</a:t>
            </a:r>
            <a:r>
              <a:rPr dirty="0" smtClean="0" sz="1400" spc="-35">
                <a:latin typeface="Simplified Arabic"/>
                <a:cs typeface="Simplified Arabic"/>
              </a:rPr>
              <a:t>رملأا</a:t>
            </a:r>
            <a:r>
              <a:rPr dirty="0" smtClean="0" sz="1400" spc="3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ر</a:t>
            </a:r>
            <a:r>
              <a:rPr dirty="0" smtClean="0" sz="1400" spc="-470">
                <a:latin typeface="Simplified Arabic"/>
                <a:cs typeface="Simplified Arabic"/>
              </a:rPr>
              <a:t>لا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40">
                <a:latin typeface="Simplified Arabic"/>
                <a:cs typeface="Simplified Arabic"/>
              </a:rPr>
              <a:t> </a:t>
            </a:r>
            <a:r>
              <a:rPr dirty="0" smtClean="0" sz="1400" spc="-165">
                <a:latin typeface="Simplified Arabic"/>
                <a:cs typeface="Simplified Arabic"/>
              </a:rPr>
              <a:t>ىلإ</a:t>
            </a:r>
            <a:r>
              <a:rPr dirty="0" smtClean="0" sz="1400" spc="40">
                <a:latin typeface="Simplified Arabic"/>
                <a:cs typeface="Simplified Arabic"/>
              </a:rPr>
              <a:t> </a:t>
            </a:r>
            <a:r>
              <a:rPr dirty="0" smtClean="0" sz="1400" spc="-100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434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40">
                <a:latin typeface="Simplified Arabic"/>
                <a:cs typeface="Simplified Arabic"/>
              </a:rPr>
              <a:t> </a:t>
            </a:r>
            <a:r>
              <a:rPr dirty="0" smtClean="0" sz="1400" spc="-305">
                <a:latin typeface="Simplified Arabic"/>
                <a:cs typeface="Simplified Arabic"/>
              </a:rPr>
              <a:t>ه</a:t>
            </a:r>
            <a:r>
              <a:rPr dirty="0" smtClean="0" sz="1400" spc="-175">
                <a:latin typeface="Simplified Arabic"/>
                <a:cs typeface="Simplified Arabic"/>
              </a:rPr>
              <a:t>ذ</a:t>
            </a:r>
            <a:r>
              <a:rPr dirty="0" smtClean="0" sz="1400" spc="-235">
                <a:latin typeface="Simplified Arabic"/>
                <a:cs typeface="Simplified Arabic"/>
              </a:rPr>
              <a:t>ه</a:t>
            </a:r>
            <a:r>
              <a:rPr dirty="0" smtClean="0" sz="1400" spc="50">
                <a:latin typeface="Simplified Arabic"/>
                <a:cs typeface="Simplified Arabic"/>
              </a:rPr>
              <a:t> </a:t>
            </a:r>
            <a:r>
              <a:rPr dirty="0" smtClean="0" sz="1400" spc="-350">
                <a:latin typeface="Simplified Arabic"/>
                <a:cs typeface="Simplified Arabic"/>
              </a:rPr>
              <a:t>ه</a:t>
            </a:r>
            <a:r>
              <a:rPr dirty="0" smtClean="0" sz="1400" spc="-360">
                <a:latin typeface="Simplified Arabic"/>
                <a:cs typeface="Simplified Arabic"/>
              </a:rPr>
              <a:t>جت</a:t>
            </a:r>
            <a:r>
              <a:rPr dirty="0" smtClean="0" sz="1400" spc="-670">
                <a:latin typeface="Simplified Arabic"/>
                <a:cs typeface="Simplified Arabic"/>
              </a:rPr>
              <a:t>ت</a:t>
            </a:r>
            <a:r>
              <a:rPr dirty="0" smtClean="0" sz="1400" spc="-515">
                <a:latin typeface="Simplified Arabic"/>
                <a:cs typeface="Simplified Arabic"/>
              </a:rPr>
              <a:t>س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35">
                <a:latin typeface="Simplified Arabic"/>
                <a:cs typeface="Simplified Arabic"/>
              </a:rPr>
              <a:t> </a:t>
            </a:r>
            <a:r>
              <a:rPr dirty="0" smtClean="0" sz="1400" spc="-415">
                <a:latin typeface="Simplified Arabic"/>
                <a:cs typeface="Simplified Arabic"/>
              </a:rPr>
              <a:t>اهلييست</a:t>
            </a:r>
            <a:r>
              <a:rPr dirty="0" smtClean="0" sz="1400" spc="3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م</a:t>
            </a:r>
            <a:r>
              <a:rPr dirty="0" smtClean="0" sz="1400" spc="-670">
                <a:latin typeface="Simplified Arabic"/>
                <a:cs typeface="Simplified Arabic"/>
              </a:rPr>
              <a:t>ت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415">
                <a:latin typeface="Simplified Arabic"/>
                <a:cs typeface="Simplified Arabic"/>
              </a:rPr>
              <a:t>س</a:t>
            </a:r>
            <a:r>
              <a:rPr dirty="0" smtClean="0" sz="1400" spc="30">
                <a:latin typeface="Simplified Arabic"/>
                <a:cs typeface="Simplified Arabic"/>
              </a:rPr>
              <a:t> </a:t>
            </a:r>
            <a:r>
              <a:rPr dirty="0" smtClean="0" sz="1400" spc="-130">
                <a:latin typeface="Simplified Arabic"/>
                <a:cs typeface="Simplified Arabic"/>
              </a:rPr>
              <a:t>و</a:t>
            </a:r>
            <a:r>
              <a:rPr dirty="0" smtClean="0" sz="1400" spc="-135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4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30">
                <a:latin typeface="Simplified Arabic"/>
                <a:cs typeface="Simplified Arabic"/>
              </a:rPr>
              <a:t> </a:t>
            </a:r>
            <a:r>
              <a:rPr dirty="0" smtClean="0" sz="1400" spc="-100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4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ت</a:t>
            </a:r>
            <a:r>
              <a:rPr dirty="0" smtClean="0" sz="1400" spc="5">
                <a:latin typeface="Simplified Arabic"/>
                <a:cs typeface="Simplified Arabic"/>
              </a:rPr>
              <a:t>ا</a:t>
            </a:r>
            <a:r>
              <a:rPr dirty="0" smtClean="0" sz="1400" spc="5">
                <a:latin typeface="Simplified Arabic"/>
                <a:cs typeface="Simplified Arabic"/>
              </a:rPr>
              <a:t>ط</a:t>
            </a:r>
            <a:r>
              <a:rPr dirty="0" smtClean="0" sz="1400" spc="-130">
                <a:latin typeface="Simplified Arabic"/>
                <a:cs typeface="Simplified Arabic"/>
              </a:rPr>
              <a:t>ا</a:t>
            </a:r>
            <a:r>
              <a:rPr dirty="0" smtClean="0" sz="1400" spc="-390">
                <a:latin typeface="Simplified Arabic"/>
                <a:cs typeface="Simplified Arabic"/>
              </a:rPr>
              <a:t>ي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-30">
                <a:latin typeface="Simplified Arabic"/>
                <a:cs typeface="Simplified Arabic"/>
              </a:rPr>
              <a:t>حا</a:t>
            </a:r>
            <a:r>
              <a:rPr dirty="0" smtClean="0" sz="1400" spc="-30">
                <a:latin typeface="Simplified Arabic"/>
                <a:cs typeface="Simplified Arabic"/>
              </a:rPr>
              <a:t>	</a:t>
            </a:r>
            <a:r>
              <a:rPr dirty="0" smtClean="0" sz="1400" spc="-30">
                <a:latin typeface="Symbol"/>
                <a:cs typeface="Symbol"/>
              </a:rPr>
              <a:t></a:t>
            </a:r>
            <a:endParaRPr sz="1400">
              <a:latin typeface="Symbol"/>
              <a:cs typeface="Symbol"/>
            </a:endParaRPr>
          </a:p>
          <a:p>
            <a:pPr marL="20320" marR="471170">
              <a:lnSpc>
                <a:spcPts val="2680"/>
              </a:lnSpc>
              <a:spcBef>
                <a:spcPts val="240"/>
              </a:spcBef>
            </a:pPr>
            <a:r>
              <a:rPr dirty="0" smtClean="0" sz="1400" spc="-305">
                <a:latin typeface="Simplified Arabic"/>
                <a:cs typeface="Simplified Arabic"/>
              </a:rPr>
              <a:t>3</a:t>
            </a:r>
            <a:r>
              <a:rPr dirty="0" smtClean="0" sz="1400" spc="-130">
                <a:latin typeface="Simplified Arabic"/>
                <a:cs typeface="Simplified Arabic"/>
              </a:rPr>
              <a:t>و</a:t>
            </a:r>
            <a:r>
              <a:rPr dirty="0" smtClean="0" sz="1400" spc="-135">
                <a:latin typeface="Simplified Arabic"/>
                <a:cs typeface="Simplified Arabic"/>
              </a:rPr>
              <a:t>ر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-215">
                <a:latin typeface="Simplified Arabic"/>
                <a:cs typeface="Simplified Arabic"/>
              </a:rPr>
              <a:t>لبا</a:t>
            </a:r>
            <a:r>
              <a:rPr dirty="0" smtClean="0" sz="1400" spc="-190">
                <a:latin typeface="Simplified Arabic"/>
                <a:cs typeface="Simplified Arabic"/>
              </a:rPr>
              <a:t>قم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-360">
                <a:latin typeface="Simplified Arabic"/>
                <a:cs typeface="Simplified Arabic"/>
              </a:rPr>
              <a:t>ع</a:t>
            </a:r>
            <a:r>
              <a:rPr dirty="0" smtClean="0" sz="1400" spc="-515">
                <a:latin typeface="Simplified Arabic"/>
                <a:cs typeface="Simplified Arabic"/>
              </a:rPr>
              <a:t>ف</a:t>
            </a:r>
            <a:r>
              <a:rPr dirty="0" smtClean="0" sz="1400" spc="-894">
                <a:latin typeface="Simplified Arabic"/>
                <a:cs typeface="Simplified Arabic"/>
              </a:rPr>
              <a:t>ت</a:t>
            </a:r>
            <a:r>
              <a:rPr dirty="0" smtClean="0" sz="1400" spc="-330">
                <a:latin typeface="Simplified Arabic"/>
                <a:cs typeface="Simplified Arabic"/>
              </a:rPr>
              <a:t>رت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5">
                <a:latin typeface="Simplified Arabic"/>
                <a:cs typeface="Simplified Arabic"/>
              </a:rPr>
              <a:t>ت</a:t>
            </a:r>
            <a:r>
              <a:rPr dirty="0" smtClean="0" sz="1400" spc="-30">
                <a:latin typeface="Simplified Arabic"/>
                <a:cs typeface="Simplified Arabic"/>
              </a:rPr>
              <a:t>لا</a:t>
            </a:r>
            <a:r>
              <a:rPr dirty="0" smtClean="0" sz="1400" spc="-40">
                <a:latin typeface="Simplified Arabic"/>
                <a:cs typeface="Simplified Arabic"/>
              </a:rPr>
              <a:t>م</a:t>
            </a:r>
            <a:r>
              <a:rPr dirty="0" smtClean="0" sz="1400" spc="-215">
                <a:latin typeface="Simplified Arabic"/>
                <a:cs typeface="Simplified Arabic"/>
              </a:rPr>
              <a:t>علا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-305">
                <a:latin typeface="Simplified Arabic"/>
                <a:cs typeface="Simplified Arabic"/>
              </a:rPr>
              <a:t>ه</a:t>
            </a:r>
            <a:r>
              <a:rPr dirty="0" smtClean="0" sz="1400" spc="-175">
                <a:latin typeface="Simplified Arabic"/>
                <a:cs typeface="Simplified Arabic"/>
              </a:rPr>
              <a:t>ذ</a:t>
            </a:r>
            <a:r>
              <a:rPr dirty="0" smtClean="0" sz="1400" spc="-235">
                <a:latin typeface="Simplified Arabic"/>
                <a:cs typeface="Simplified Arabic"/>
              </a:rPr>
              <a:t>ه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-245">
                <a:latin typeface="Simplified Arabic"/>
                <a:cs typeface="Simplified Arabic"/>
              </a:rPr>
              <a:t>ف</a:t>
            </a:r>
            <a:r>
              <a:rPr dirty="0" smtClean="0" sz="1400" spc="-180">
                <a:latin typeface="Simplified Arabic"/>
                <a:cs typeface="Simplified Arabic"/>
              </a:rPr>
              <a:t>رص</a:t>
            </a:r>
            <a:r>
              <a:rPr dirty="0" smtClean="0" sz="1400" spc="-15">
                <a:latin typeface="Simplified Arabic"/>
                <a:cs typeface="Simplified Arabic"/>
              </a:rPr>
              <a:t> </a:t>
            </a:r>
            <a:r>
              <a:rPr dirty="0" smtClean="0" sz="1400" spc="-125">
                <a:latin typeface="Simplified Arabic"/>
                <a:cs typeface="Simplified Arabic"/>
              </a:rPr>
              <a:t>راعسأ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-250">
                <a:latin typeface="Simplified Arabic"/>
                <a:cs typeface="Simplified Arabic"/>
              </a:rPr>
              <a:t>لعجيس</a:t>
            </a:r>
            <a:r>
              <a:rPr dirty="0" smtClean="0" sz="1400" spc="-15">
                <a:latin typeface="Simplified Arabic"/>
                <a:cs typeface="Simplified Arabic"/>
              </a:rPr>
              <a:t> </a:t>
            </a:r>
            <a:r>
              <a:rPr dirty="0" smtClean="0" sz="1400" spc="60">
                <a:latin typeface="Simplified Arabic"/>
                <a:cs typeface="Simplified Arabic"/>
              </a:rPr>
              <a:t>امم</a:t>
            </a:r>
            <a:r>
              <a:rPr dirty="0" smtClean="0" sz="1400" spc="-15">
                <a:latin typeface="Simplified Arabic"/>
                <a:cs typeface="Simplified Arabic"/>
              </a:rPr>
              <a:t> </a:t>
            </a:r>
            <a:r>
              <a:rPr dirty="0" smtClean="0" sz="1400" spc="-155">
                <a:latin typeface="Simplified Arabic"/>
                <a:cs typeface="Simplified Arabic"/>
              </a:rPr>
              <a:t>؛ي</a:t>
            </a:r>
            <a:r>
              <a:rPr dirty="0" smtClean="0" sz="1400" spc="-180">
                <a:latin typeface="Simplified Arabic"/>
                <a:cs typeface="Simplified Arabic"/>
              </a:rPr>
              <a:t>ن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665">
                <a:latin typeface="Simplified Arabic"/>
                <a:cs typeface="Simplified Arabic"/>
              </a:rPr>
              <a:t>ل</a:t>
            </a:r>
            <a:r>
              <a:rPr dirty="0" smtClean="0" sz="1400" spc="-320">
                <a:latin typeface="Simplified Arabic"/>
                <a:cs typeface="Simplified Arabic"/>
              </a:rPr>
              <a:t>رت</a:t>
            </a:r>
            <a:r>
              <a:rPr dirty="0" smtClean="0" sz="1400" spc="-455">
                <a:latin typeface="Simplified Arabic"/>
                <a:cs typeface="Simplified Arabic"/>
              </a:rPr>
              <a:t>س</a:t>
            </a:r>
            <a:r>
              <a:rPr dirty="0" smtClean="0" sz="1400" spc="-120">
                <a:latin typeface="Simplified Arabic"/>
                <a:cs typeface="Simplified Arabic"/>
              </a:rPr>
              <a:t>لإ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-15">
                <a:latin typeface="Simplified Arabic"/>
                <a:cs typeface="Simplified Arabic"/>
              </a:rPr>
              <a:t> </a:t>
            </a:r>
            <a:r>
              <a:rPr dirty="0" smtClean="0" sz="1400" spc="-440">
                <a:latin typeface="Simplified Arabic"/>
                <a:cs typeface="Simplified Arabic"/>
              </a:rPr>
              <a:t>ه</a:t>
            </a:r>
            <a:r>
              <a:rPr dirty="0" smtClean="0" sz="1400" spc="-455">
                <a:latin typeface="Simplified Arabic"/>
                <a:cs typeface="Simplified Arabic"/>
              </a:rPr>
              <a:t>ي</a:t>
            </a:r>
            <a:r>
              <a:rPr dirty="0" smtClean="0" sz="1400" spc="-400">
                <a:latin typeface="Simplified Arabic"/>
                <a:cs typeface="Simplified Arabic"/>
              </a:rPr>
              <a:t>ن</a:t>
            </a:r>
            <a:r>
              <a:rPr dirty="0" smtClean="0" sz="1400" spc="-65">
                <a:latin typeface="Simplified Arabic"/>
                <a:cs typeface="Simplified Arabic"/>
              </a:rPr>
              <a:t>ج</a:t>
            </a:r>
            <a:r>
              <a:rPr dirty="0" smtClean="0" sz="1400" spc="-420">
                <a:latin typeface="Simplified Arabic"/>
                <a:cs typeface="Simplified Arabic"/>
              </a:rPr>
              <a:t>ل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-260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ن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-130">
                <a:latin typeface="Simplified Arabic"/>
                <a:cs typeface="Simplified Arabic"/>
              </a:rPr>
              <a:t>ا</a:t>
            </a:r>
            <a:r>
              <a:rPr dirty="0" smtClean="0" sz="1400" spc="-390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190">
                <a:latin typeface="Simplified Arabic"/>
                <a:cs typeface="Simplified Arabic"/>
              </a:rPr>
              <a:t> </a:t>
            </a:r>
            <a:r>
              <a:rPr dirty="0" smtClean="0" sz="1400" spc="-15">
                <a:latin typeface="Simplified Arabic"/>
                <a:cs typeface="Simplified Arabic"/>
              </a:rPr>
              <a:t>ش</a:t>
            </a:r>
            <a:r>
              <a:rPr dirty="0" smtClean="0" sz="1400" spc="-90">
                <a:latin typeface="Simplified Arabic"/>
                <a:cs typeface="Simplified Arabic"/>
              </a:rPr>
              <a:t>اع</a:t>
            </a:r>
            <a:r>
              <a:rPr dirty="0" smtClean="0" sz="1400" spc="-670">
                <a:latin typeface="Simplified Arabic"/>
                <a:cs typeface="Simplified Arabic"/>
              </a:rPr>
              <a:t>ت</a:t>
            </a:r>
            <a:r>
              <a:rPr dirty="0" smtClean="0" sz="1400" spc="-400">
                <a:latin typeface="Simplified Arabic"/>
                <a:cs typeface="Simplified Arabic"/>
              </a:rPr>
              <a:t>ن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75">
                <a:latin typeface="Simplified Arabic"/>
                <a:cs typeface="Simplified Arabic"/>
              </a:rPr>
              <a:t> </a:t>
            </a:r>
            <a:r>
              <a:rPr dirty="0" smtClean="0" sz="1400" spc="-175">
                <a:latin typeface="Simplified Arabic"/>
                <a:cs typeface="Simplified Arabic"/>
              </a:rPr>
              <a:t>رع</a:t>
            </a:r>
            <a:r>
              <a:rPr dirty="0" smtClean="0" sz="1400" spc="-290">
                <a:latin typeface="Simplified Arabic"/>
                <a:cs typeface="Simplified Arabic"/>
              </a:rPr>
              <a:t>ش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-415">
                <a:latin typeface="Simplified Arabic"/>
                <a:cs typeface="Simplified Arabic"/>
              </a:rPr>
              <a:t>س</a:t>
            </a:r>
            <a:r>
              <a:rPr dirty="0" smtClean="0" sz="1400" spc="65">
                <a:latin typeface="Simplified Arabic"/>
                <a:cs typeface="Simplified Arabic"/>
              </a:rPr>
              <a:t> </a:t>
            </a:r>
            <a:r>
              <a:rPr dirty="0" smtClean="0" sz="1400" spc="-185">
                <a:latin typeface="Simplified Arabic"/>
                <a:cs typeface="Simplified Arabic"/>
              </a:rPr>
              <a:t>يك</a:t>
            </a:r>
            <a:r>
              <a:rPr dirty="0" smtClean="0" sz="1400" spc="-790">
                <a:latin typeface="Simplified Arabic"/>
                <a:cs typeface="Simplified Arabic"/>
              </a:rPr>
              <a:t>ي</a:t>
            </a:r>
            <a:r>
              <a:rPr dirty="0" smtClean="0" sz="1400" spc="5">
                <a:latin typeface="Simplified Arabic"/>
                <a:cs typeface="Simplified Arabic"/>
              </a:rPr>
              <a:t>ر</a:t>
            </a:r>
            <a:r>
              <a:rPr dirty="0" smtClean="0" sz="1400" spc="-40">
                <a:latin typeface="Simplified Arabic"/>
                <a:cs typeface="Simplified Arabic"/>
              </a:rPr>
              <a:t>ملأا</a:t>
            </a:r>
            <a:r>
              <a:rPr dirty="0" smtClean="0" sz="1400" spc="7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ر</a:t>
            </a:r>
            <a:r>
              <a:rPr dirty="0" smtClean="0" sz="1400" spc="-470">
                <a:latin typeface="Simplified Arabic"/>
                <a:cs typeface="Simplified Arabic"/>
              </a:rPr>
              <a:t>لا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280">
                <a:latin typeface="Simplified Arabic"/>
                <a:cs typeface="Simplified Arabic"/>
              </a:rPr>
              <a:t>ل</a:t>
            </a:r>
            <a:r>
              <a:rPr dirty="0" smtClean="0" sz="1400" spc="-130">
                <a:latin typeface="Simplified Arabic"/>
                <a:cs typeface="Simplified Arabic"/>
              </a:rPr>
              <a:t>ا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75">
                <a:latin typeface="Simplified Arabic"/>
                <a:cs typeface="Simplified Arabic"/>
              </a:rPr>
              <a:t> </a:t>
            </a:r>
            <a:r>
              <a:rPr dirty="0" smtClean="0" sz="1400" spc="-350">
                <a:latin typeface="Simplified Arabic"/>
                <a:cs typeface="Simplified Arabic"/>
              </a:rPr>
              <a:t>ة</a:t>
            </a:r>
            <a:r>
              <a:rPr dirty="0" smtClean="0" sz="1400" spc="-375">
                <a:latin typeface="Simplified Arabic"/>
                <a:cs typeface="Simplified Arabic"/>
              </a:rPr>
              <a:t>ري</a:t>
            </a:r>
            <a:r>
              <a:rPr dirty="0" smtClean="0" sz="1400" spc="-465">
                <a:latin typeface="Simplified Arabic"/>
                <a:cs typeface="Simplified Arabic"/>
              </a:rPr>
              <a:t>ب</a:t>
            </a:r>
            <a:r>
              <a:rPr dirty="0" smtClean="0" sz="1400" spc="-240">
                <a:latin typeface="Simplified Arabic"/>
                <a:cs typeface="Simplified Arabic"/>
              </a:rPr>
              <a:t>كلا</a:t>
            </a:r>
            <a:r>
              <a:rPr dirty="0" smtClean="0" sz="1400" spc="60">
                <a:latin typeface="Simplified Arabic"/>
                <a:cs typeface="Simplified Arabic"/>
              </a:rPr>
              <a:t> 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305">
                <a:latin typeface="Simplified Arabic"/>
                <a:cs typeface="Simplified Arabic"/>
              </a:rPr>
              <a:t>ي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-409">
                <a:latin typeface="Simplified Arabic"/>
                <a:cs typeface="Simplified Arabic"/>
              </a:rPr>
              <a:t>ن</a:t>
            </a:r>
            <a:r>
              <a:rPr dirty="0" smtClean="0" sz="1400" spc="-75">
                <a:latin typeface="Simplified Arabic"/>
                <a:cs typeface="Simplified Arabic"/>
              </a:rPr>
              <a:t>جلأا</a:t>
            </a:r>
            <a:r>
              <a:rPr dirty="0" smtClean="0" sz="1400" spc="7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ت</a:t>
            </a:r>
            <a:r>
              <a:rPr dirty="0" smtClean="0" sz="1400" spc="20">
                <a:latin typeface="Simplified Arabic"/>
                <a:cs typeface="Simplified Arabic"/>
              </a:rPr>
              <a:t>اط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-120">
                <a:latin typeface="Simplified Arabic"/>
                <a:cs typeface="Simplified Arabic"/>
              </a:rPr>
              <a:t>حل</a:t>
            </a:r>
            <a:r>
              <a:rPr dirty="0" smtClean="0" sz="1400" spc="-4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6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ت</a:t>
            </a:r>
            <a:r>
              <a:rPr dirty="0" smtClean="0" sz="1400" spc="0">
                <a:latin typeface="Simplified Arabic"/>
                <a:cs typeface="Simplified Arabic"/>
              </a:rPr>
              <a:t>اذ</a:t>
            </a:r>
            <a:r>
              <a:rPr dirty="0" smtClean="0" sz="1400" spc="60">
                <a:latin typeface="Simplified Arabic"/>
                <a:cs typeface="Simplified Arabic"/>
              </a:rPr>
              <a:t> </a:t>
            </a:r>
            <a:r>
              <a:rPr dirty="0" smtClean="0" sz="1400" spc="-100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6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-350">
                <a:latin typeface="Simplified Arabic"/>
                <a:cs typeface="Simplified Arabic"/>
              </a:rPr>
              <a:t>إف</a:t>
            </a:r>
            <a:r>
              <a:rPr dirty="0" smtClean="0" sz="1400" spc="65">
                <a:latin typeface="Simplified Arabic"/>
                <a:cs typeface="Simplified Arabic"/>
              </a:rPr>
              <a:t> </a:t>
            </a:r>
            <a:r>
              <a:rPr dirty="0" smtClean="0" sz="1400" spc="-204">
                <a:latin typeface="Simplified Arabic"/>
                <a:cs typeface="Simplified Arabic"/>
              </a:rPr>
              <a:t>انه</a:t>
            </a:r>
            <a:r>
              <a:rPr dirty="0" smtClean="0" sz="1400" spc="7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endParaRPr sz="1400">
              <a:latin typeface="Simplified Arabic"/>
              <a:cs typeface="Simplified Arabic"/>
            </a:endParaRPr>
          </a:p>
          <a:p>
            <a:pPr>
              <a:lnSpc>
                <a:spcPts val="700"/>
              </a:lnSpc>
              <a:spcBef>
                <a:spcPts val="27"/>
              </a:spcBef>
            </a:pPr>
            <a:endParaRPr sz="700"/>
          </a:p>
          <a:p>
            <a:pPr marL="20320">
              <a:lnSpc>
                <a:spcPct val="100000"/>
              </a:lnSpc>
            </a:pP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484">
                <a:latin typeface="Simplified Arabic"/>
                <a:cs typeface="Simplified Arabic"/>
              </a:rPr>
              <a:t>هت</a:t>
            </a:r>
            <a:r>
              <a:rPr dirty="0" smtClean="0" sz="1400" spc="20">
                <a:latin typeface="Simplified Arabic"/>
                <a:cs typeface="Simplified Arabic"/>
              </a:rPr>
              <a:t>اط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-30">
                <a:latin typeface="Simplified Arabic"/>
                <a:cs typeface="Simplified Arabic"/>
              </a:rPr>
              <a:t>حا</a:t>
            </a:r>
            <a:r>
              <a:rPr dirty="0" smtClean="0" sz="1400" spc="55">
                <a:latin typeface="Simplified Arabic"/>
                <a:cs typeface="Simplified Arabic"/>
              </a:rPr>
              <a:t> </a:t>
            </a:r>
            <a:r>
              <a:rPr dirty="0" smtClean="0" sz="1400" spc="-400">
                <a:latin typeface="Simplified Arabic"/>
                <a:cs typeface="Simplified Arabic"/>
              </a:rPr>
              <a:t>يف</a:t>
            </a:r>
            <a:r>
              <a:rPr dirty="0" smtClean="0" sz="1400" spc="55">
                <a:latin typeface="Simplified Arabic"/>
                <a:cs typeface="Simplified Arabic"/>
              </a:rPr>
              <a:t> </a:t>
            </a:r>
            <a:r>
              <a:rPr dirty="0" smtClean="0" sz="1400" spc="-130">
                <a:latin typeface="Simplified Arabic"/>
                <a:cs typeface="Simplified Arabic"/>
              </a:rPr>
              <a:t>و</a:t>
            </a:r>
            <a:r>
              <a:rPr dirty="0" smtClean="0" sz="1400" spc="-135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50">
                <a:latin typeface="Simplified Arabic"/>
                <a:cs typeface="Simplified Arabic"/>
              </a:rPr>
              <a:t> </a:t>
            </a:r>
            <a:r>
              <a:rPr dirty="0" smtClean="0" sz="1400" spc="-175">
                <a:latin typeface="Simplified Arabic"/>
                <a:cs typeface="Simplified Arabic"/>
              </a:rPr>
              <a:t>ىلع</a:t>
            </a:r>
            <a:r>
              <a:rPr dirty="0" smtClean="0" sz="1400" spc="6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295">
                <a:latin typeface="Simplified Arabic"/>
                <a:cs typeface="Simplified Arabic"/>
              </a:rPr>
              <a:t>مت</a:t>
            </a:r>
            <a:r>
              <a:rPr dirty="0" smtClean="0" sz="1400" spc="-440">
                <a:latin typeface="Simplified Arabic"/>
                <a:cs typeface="Simplified Arabic"/>
              </a:rPr>
              <a:t>عت</a:t>
            </a:r>
            <a:r>
              <a:rPr dirty="0" smtClean="0" sz="1400" spc="60">
                <a:latin typeface="Simplified Arabic"/>
                <a:cs typeface="Simplified Arabic"/>
              </a:rPr>
              <a:t> </a:t>
            </a:r>
            <a:r>
              <a:rPr dirty="0" smtClean="0" sz="1400" spc="-350">
                <a:latin typeface="Simplified Arabic"/>
                <a:cs typeface="Simplified Arabic"/>
              </a:rPr>
              <a:t>ي</a:t>
            </a:r>
            <a:r>
              <a:rPr dirty="0" smtClean="0" sz="1400" spc="-385">
                <a:latin typeface="Simplified Arabic"/>
                <a:cs typeface="Simplified Arabic"/>
              </a:rPr>
              <a:t>ت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50">
                <a:latin typeface="Simplified Arabic"/>
                <a:cs typeface="Simplified Arabic"/>
              </a:rPr>
              <a:t> </a:t>
            </a:r>
            <a:r>
              <a:rPr dirty="0" smtClean="0" sz="1400" spc="-100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420">
                <a:latin typeface="Simplified Arabic"/>
                <a:cs typeface="Simplified Arabic"/>
              </a:rPr>
              <a:t>لل</a:t>
            </a:r>
            <a:r>
              <a:rPr dirty="0" smtClean="0" sz="1400" spc="50">
                <a:latin typeface="Simplified Arabic"/>
                <a:cs typeface="Simplified Arabic"/>
              </a:rPr>
              <a:t> </a:t>
            </a:r>
            <a:r>
              <a:rPr dirty="0" smtClean="0" sz="1400" spc="-150">
                <a:latin typeface="Simplified Arabic"/>
                <a:cs typeface="Simplified Arabic"/>
              </a:rPr>
              <a:t>ة</a:t>
            </a:r>
            <a:r>
              <a:rPr dirty="0" smtClean="0" sz="1400" spc="-390">
                <a:latin typeface="Simplified Arabic"/>
                <a:cs typeface="Simplified Arabic"/>
              </a:rPr>
              <a:t>ب</a:t>
            </a:r>
            <a:r>
              <a:rPr dirty="0" smtClean="0" sz="1400" spc="-375">
                <a:latin typeface="Simplified Arabic"/>
                <a:cs typeface="Simplified Arabic"/>
              </a:rPr>
              <a:t>سنلاب</a:t>
            </a:r>
            <a:r>
              <a:rPr dirty="0" smtClean="0" sz="1400" spc="65">
                <a:latin typeface="Simplified Arabic"/>
                <a:cs typeface="Simplified Arabic"/>
              </a:rPr>
              <a:t> </a:t>
            </a:r>
            <a:r>
              <a:rPr dirty="0" smtClean="0" sz="1400" spc="-250">
                <a:latin typeface="Simplified Arabic"/>
                <a:cs typeface="Simplified Arabic"/>
              </a:rPr>
              <a:t>سكع</a:t>
            </a:r>
            <a:r>
              <a:rPr dirty="0" smtClean="0" sz="1400" spc="-204">
                <a:latin typeface="Simplified Arabic"/>
                <a:cs typeface="Simplified Arabic"/>
              </a:rPr>
              <a:t>ل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60">
                <a:latin typeface="Simplified Arabic"/>
                <a:cs typeface="Simplified Arabic"/>
              </a:rPr>
              <a:t> </a:t>
            </a:r>
            <a:r>
              <a:rPr dirty="0" smtClean="0" sz="1400" spc="-215">
                <a:latin typeface="Simplified Arabic"/>
                <a:cs typeface="Simplified Arabic"/>
              </a:rPr>
              <a:t>،ةي</a:t>
            </a:r>
            <a:r>
              <a:rPr dirty="0" smtClean="0" sz="1400" spc="-390">
                <a:latin typeface="Simplified Arabic"/>
                <a:cs typeface="Simplified Arabic"/>
              </a:rPr>
              <a:t>ئ</a:t>
            </a:r>
            <a:r>
              <a:rPr dirty="0" smtClean="0" sz="1400" spc="-630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10">
                <a:latin typeface="Simplified Arabic"/>
                <a:cs typeface="Simplified Arabic"/>
              </a:rPr>
              <a:t> </a:t>
            </a:r>
            <a:r>
              <a:rPr dirty="0" smtClean="0" sz="1400" spc="-520">
                <a:latin typeface="Simplified Arabic"/>
                <a:cs typeface="Simplified Arabic"/>
              </a:rPr>
              <a:t>ش</a:t>
            </a:r>
            <a:r>
              <a:rPr dirty="0" smtClean="0" sz="1400" spc="-330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55">
                <a:latin typeface="Simplified Arabic"/>
                <a:cs typeface="Simplified Arabic"/>
              </a:rPr>
              <a:t> </a:t>
            </a:r>
            <a:r>
              <a:rPr dirty="0" smtClean="0" sz="1400" spc="-340">
                <a:latin typeface="Simplified Arabic"/>
                <a:cs typeface="Simplified Arabic"/>
              </a:rPr>
              <a:t>ة</a:t>
            </a:r>
            <a:r>
              <a:rPr dirty="0" smtClean="0" sz="1400" spc="0">
                <a:latin typeface="Simplified Arabic"/>
                <a:cs typeface="Simplified Arabic"/>
              </a:rPr>
              <a:t>ر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290">
                <a:latin typeface="Simplified Arabic"/>
                <a:cs typeface="Simplified Arabic"/>
              </a:rPr>
              <a:t>قلا</a:t>
            </a:r>
            <a:r>
              <a:rPr dirty="0" smtClean="0" sz="1400" spc="55">
                <a:latin typeface="Simplified Arabic"/>
                <a:cs typeface="Simplified Arabic"/>
              </a:rPr>
              <a:t> </a:t>
            </a:r>
            <a:r>
              <a:rPr dirty="0" smtClean="0" sz="1400" spc="-400">
                <a:latin typeface="Simplified Arabic"/>
                <a:cs typeface="Simplified Arabic"/>
              </a:rPr>
              <a:t>يف</a:t>
            </a:r>
            <a:r>
              <a:rPr dirty="0" smtClean="0" sz="1400" spc="5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ة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790">
                <a:latin typeface="Simplified Arabic"/>
                <a:cs typeface="Simplified Arabic"/>
              </a:rPr>
              <a:t>ي</a:t>
            </a:r>
            <a:r>
              <a:rPr dirty="0" smtClean="0" sz="1400" spc="-135">
                <a:latin typeface="Simplified Arabic"/>
                <a:cs typeface="Simplified Arabic"/>
              </a:rPr>
              <a:t>ز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endParaRPr sz="1400">
              <a:latin typeface="Simplified Arabic"/>
              <a:cs typeface="Simplified Arabic"/>
            </a:endParaRPr>
          </a:p>
          <a:p>
            <a:pPr algn="r" marL="20320" marR="467995" indent="-635">
              <a:lnSpc>
                <a:spcPct val="158600"/>
              </a:lnSpc>
              <a:spcBef>
                <a:spcPts val="10"/>
              </a:spcBef>
            </a:pPr>
            <a:r>
              <a:rPr dirty="0" smtClean="0" sz="1400" spc="-100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ود</a:t>
            </a:r>
            <a:r>
              <a:rPr dirty="0" smtClean="0" sz="1400" spc="114">
                <a:latin typeface="Simplified Arabic"/>
                <a:cs typeface="Simplified Arabic"/>
              </a:rPr>
              <a:t> </a:t>
            </a:r>
            <a:r>
              <a:rPr dirty="0" smtClean="0" sz="1400" spc="-20">
                <a:latin typeface="Simplified Arabic"/>
                <a:cs typeface="Simplified Arabic"/>
              </a:rPr>
              <a:t>ت</a:t>
            </a:r>
            <a:r>
              <a:rPr dirty="0" smtClean="0" sz="1400" spc="-395">
                <a:latin typeface="Simplified Arabic"/>
                <a:cs typeface="Simplified Arabic"/>
              </a:rPr>
              <a:t>ن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-30">
                <a:latin typeface="Simplified Arabic"/>
                <a:cs typeface="Simplified Arabic"/>
              </a:rPr>
              <a:t>ع</a:t>
            </a:r>
            <a:r>
              <a:rPr dirty="0" smtClean="0" sz="1400" spc="0">
                <a:latin typeface="Simplified Arabic"/>
                <a:cs typeface="Simplified Arabic"/>
              </a:rPr>
              <a:t>أ</a:t>
            </a:r>
            <a:r>
              <a:rPr dirty="0" smtClean="0" sz="1400" spc="105">
                <a:latin typeface="Simplified Arabic"/>
                <a:cs typeface="Simplified Arabic"/>
              </a:rPr>
              <a:t> </a:t>
            </a:r>
            <a:r>
              <a:rPr dirty="0" smtClean="0" sz="1400" spc="5">
                <a:latin typeface="Simplified Arabic"/>
                <a:cs typeface="Simplified Arabic"/>
              </a:rPr>
              <a:t>و</a:t>
            </a:r>
            <a:r>
              <a:rPr dirty="0" smtClean="0" sz="1400" spc="-420">
                <a:latin typeface="Simplified Arabic"/>
                <a:cs typeface="Simplified Arabic"/>
              </a:rPr>
              <a:t>ل</a:t>
            </a:r>
            <a:r>
              <a:rPr dirty="0" smtClean="0" sz="1400" spc="105">
                <a:latin typeface="Simplified Arabic"/>
                <a:cs typeface="Simplified Arabic"/>
              </a:rPr>
              <a:t> 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1400">
                <a:latin typeface="Simplified Arabic"/>
                <a:cs typeface="Simplified Arabic"/>
              </a:rPr>
              <a:t>ص</a:t>
            </a:r>
            <a:r>
              <a:rPr dirty="0" smtClean="0" baseline="-19841" sz="2100" spc="0">
                <a:latin typeface="Simplified Arabic"/>
                <a:cs typeface="Simplified Arabic"/>
              </a:rPr>
              <a:t>ً </a:t>
            </a:r>
            <a:r>
              <a:rPr dirty="0" smtClean="0" baseline="-19841" sz="2100" spc="-337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355">
                <a:latin typeface="Simplified Arabic"/>
                <a:cs typeface="Simplified Arabic"/>
              </a:rPr>
              <a:t>ص</a:t>
            </a:r>
            <a:r>
              <a:rPr dirty="0" smtClean="0" sz="1400" spc="-50">
                <a:latin typeface="Simplified Arabic"/>
                <a:cs typeface="Simplified Arabic"/>
              </a:rPr>
              <a:t>خ</a:t>
            </a:r>
            <a:r>
              <a:rPr dirty="0" smtClean="0" sz="1400" spc="11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–</a:t>
            </a:r>
            <a:r>
              <a:rPr dirty="0" smtClean="0" sz="1400" spc="11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790">
                <a:latin typeface="Simplified Arabic"/>
                <a:cs typeface="Simplified Arabic"/>
              </a:rPr>
              <a:t>ي</a:t>
            </a:r>
            <a:r>
              <a:rPr dirty="0" smtClean="0" sz="1400" spc="20">
                <a:latin typeface="Simplified Arabic"/>
                <a:cs typeface="Simplified Arabic"/>
              </a:rPr>
              <a:t>ر</a:t>
            </a:r>
            <a:r>
              <a:rPr dirty="0" smtClean="0" sz="1400" spc="-10">
                <a:latin typeface="Simplified Arabic"/>
                <a:cs typeface="Simplified Arabic"/>
              </a:rPr>
              <a:t>ا</a:t>
            </a:r>
            <a:r>
              <a:rPr dirty="0" smtClean="0" sz="1400" spc="-400">
                <a:latin typeface="Simplified Arabic"/>
                <a:cs typeface="Simplified Arabic"/>
              </a:rPr>
              <a:t>ن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280">
                <a:latin typeface="Simplified Arabic"/>
                <a:cs typeface="Simplified Arabic"/>
              </a:rPr>
              <a:t>سلا</a:t>
            </a:r>
            <a:r>
              <a:rPr dirty="0" smtClean="0" sz="1400" spc="11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0">
                <a:latin typeface="Simplified Arabic"/>
                <a:cs typeface="Simplified Arabic"/>
              </a:rPr>
              <a:t>ذ</a:t>
            </a:r>
            <a:r>
              <a:rPr dirty="0" smtClean="0" sz="1400" spc="-235">
                <a:latin typeface="Simplified Arabic"/>
                <a:cs typeface="Simplified Arabic"/>
              </a:rPr>
              <a:t>ه</a:t>
            </a:r>
            <a:r>
              <a:rPr dirty="0" smtClean="0" sz="1400" spc="110">
                <a:latin typeface="Simplified Arabic"/>
                <a:cs typeface="Simplified Arabic"/>
              </a:rPr>
              <a:t> </a:t>
            </a:r>
            <a:r>
              <a:rPr dirty="0" smtClean="0" sz="1400" spc="-200">
                <a:latin typeface="Simplified Arabic"/>
                <a:cs typeface="Simplified Arabic"/>
              </a:rPr>
              <a:t>لثم</a:t>
            </a:r>
            <a:r>
              <a:rPr dirty="0" smtClean="0" sz="1400" spc="12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ب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-430">
                <a:latin typeface="Simplified Arabic"/>
                <a:cs typeface="Simplified Arabic"/>
              </a:rPr>
              <a:t>س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12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440">
                <a:latin typeface="Simplified Arabic"/>
                <a:cs typeface="Simplified Arabic"/>
              </a:rPr>
              <a:t>ق</a:t>
            </a:r>
            <a:r>
              <a:rPr dirty="0" smtClean="0" sz="1400" spc="114">
                <a:latin typeface="Simplified Arabic"/>
                <a:cs typeface="Simplified Arabic"/>
              </a:rPr>
              <a:t> 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305">
                <a:latin typeface="Simplified Arabic"/>
                <a:cs typeface="Simplified Arabic"/>
              </a:rPr>
              <a:t>ي</a:t>
            </a:r>
            <a:r>
              <a:rPr dirty="0" smtClean="0" sz="1400" spc="-765">
                <a:latin typeface="Simplified Arabic"/>
                <a:cs typeface="Simplified Arabic"/>
              </a:rPr>
              <a:t>ب</a:t>
            </a:r>
            <a:r>
              <a:rPr dirty="0" smtClean="0" sz="1400" spc="-130">
                <a:latin typeface="Simplified Arabic"/>
                <a:cs typeface="Simplified Arabic"/>
              </a:rPr>
              <a:t>و</a:t>
            </a:r>
            <a:r>
              <a:rPr dirty="0" smtClean="0" sz="1400" spc="-150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20">
                <a:latin typeface="Simplified Arabic"/>
                <a:cs typeface="Simplified Arabic"/>
              </a:rPr>
              <a:t>لأ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105">
                <a:latin typeface="Simplified Arabic"/>
                <a:cs typeface="Simplified Arabic"/>
              </a:rPr>
              <a:t> </a:t>
            </a:r>
            <a:r>
              <a:rPr dirty="0" smtClean="0" sz="1400" spc="-350">
                <a:latin typeface="Simplified Arabic"/>
                <a:cs typeface="Simplified Arabic"/>
              </a:rPr>
              <a:t>ة</a:t>
            </a:r>
            <a:r>
              <a:rPr dirty="0" smtClean="0" sz="1400" spc="-170">
                <a:latin typeface="Simplified Arabic"/>
                <a:cs typeface="Simplified Arabic"/>
              </a:rPr>
              <a:t>راقلا</a:t>
            </a:r>
            <a:r>
              <a:rPr dirty="0" smtClean="0" sz="1400" spc="114">
                <a:latin typeface="Simplified Arabic"/>
                <a:cs typeface="Simplified Arabic"/>
              </a:rPr>
              <a:t> </a:t>
            </a:r>
            <a:r>
              <a:rPr dirty="0" smtClean="0" sz="1400" spc="-400">
                <a:latin typeface="Simplified Arabic"/>
                <a:cs typeface="Simplified Arabic"/>
              </a:rPr>
              <a:t>يف</a:t>
            </a:r>
            <a:r>
              <a:rPr dirty="0" smtClean="0" sz="1400" spc="114">
                <a:latin typeface="Simplified Arabic"/>
                <a:cs typeface="Simplified Arabic"/>
              </a:rPr>
              <a:t> </a:t>
            </a:r>
            <a:r>
              <a:rPr dirty="0" smtClean="0" sz="1400" spc="-315">
                <a:latin typeface="Simplified Arabic"/>
                <a:cs typeface="Simplified Arabic"/>
              </a:rPr>
              <a:t>3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290">
                <a:latin typeface="Simplified Arabic"/>
                <a:cs typeface="Simplified Arabic"/>
              </a:rPr>
              <a:t>ي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-409">
                <a:latin typeface="Simplified Arabic"/>
                <a:cs typeface="Simplified Arabic"/>
              </a:rPr>
              <a:t>ن</a:t>
            </a:r>
            <a:r>
              <a:rPr dirty="0" smtClean="0" sz="1400" spc="-75">
                <a:latin typeface="Simplified Arabic"/>
                <a:cs typeface="Simplified Arabic"/>
              </a:rPr>
              <a:t>جلأا</a:t>
            </a:r>
            <a:r>
              <a:rPr dirty="0" smtClean="0" sz="1400" spc="-65">
                <a:latin typeface="Simplified Arabic"/>
                <a:cs typeface="Simplified Arabic"/>
              </a:rPr>
              <a:t> </a:t>
            </a:r>
            <a:r>
              <a:rPr dirty="0" smtClean="0" sz="1400" spc="-400">
                <a:latin typeface="Simplified Arabic"/>
                <a:cs typeface="Simplified Arabic"/>
              </a:rPr>
              <a:t>يف</a:t>
            </a:r>
            <a:r>
              <a:rPr dirty="0" smtClean="0" sz="1400" spc="15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ة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15">
                <a:latin typeface="Simplified Arabic"/>
                <a:cs typeface="Simplified Arabic"/>
              </a:rPr>
              <a:t>اح</a:t>
            </a:r>
            <a:r>
              <a:rPr dirty="0" smtClean="0" sz="1400" spc="16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ت</a:t>
            </a:r>
            <a:r>
              <a:rPr dirty="0" smtClean="0" sz="1400" spc="-100">
                <a:latin typeface="Simplified Arabic"/>
                <a:cs typeface="Simplified Arabic"/>
              </a:rPr>
              <a:t>اضا</a:t>
            </a:r>
            <a:r>
              <a:rPr dirty="0" smtClean="0" sz="1400" spc="-430">
                <a:latin typeface="Simplified Arabic"/>
                <a:cs typeface="Simplified Arabic"/>
              </a:rPr>
              <a:t>فخ</a:t>
            </a:r>
            <a:r>
              <a:rPr dirty="0" smtClean="0" sz="1400" spc="-330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160">
                <a:latin typeface="Simplified Arabic"/>
                <a:cs typeface="Simplified Arabic"/>
              </a:rPr>
              <a:t> </a:t>
            </a:r>
            <a:r>
              <a:rPr dirty="0" smtClean="0" sz="1400" spc="-400">
                <a:latin typeface="Simplified Arabic"/>
                <a:cs typeface="Simplified Arabic"/>
              </a:rPr>
              <a:t>يف</a:t>
            </a:r>
            <a:r>
              <a:rPr dirty="0" smtClean="0" sz="1400" spc="16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ب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-575">
                <a:latin typeface="Simplified Arabic"/>
                <a:cs typeface="Simplified Arabic"/>
              </a:rPr>
              <a:t>س</a:t>
            </a:r>
            <a:r>
              <a:rPr dirty="0" smtClean="0" sz="1400" spc="-509">
                <a:latin typeface="Simplified Arabic"/>
                <a:cs typeface="Simplified Arabic"/>
              </a:rPr>
              <a:t>ت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515">
                <a:latin typeface="Simplified Arabic"/>
                <a:cs typeface="Simplified Arabic"/>
              </a:rPr>
              <a:t>س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155">
                <a:latin typeface="Simplified Arabic"/>
                <a:cs typeface="Simplified Arabic"/>
              </a:rPr>
              <a:t> </a:t>
            </a:r>
            <a:r>
              <a:rPr dirty="0" smtClean="0" sz="1400" spc="-160">
                <a:latin typeface="Simplified Arabic"/>
                <a:cs typeface="Simplified Arabic"/>
              </a:rPr>
              <a:t>ةق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20">
                <a:latin typeface="Simplified Arabic"/>
                <a:cs typeface="Simplified Arabic"/>
              </a:rPr>
              <a:t>مع</a:t>
            </a:r>
            <a:r>
              <a:rPr dirty="0" smtClean="0" sz="1400" spc="165">
                <a:latin typeface="Simplified Arabic"/>
                <a:cs typeface="Simplified Arabic"/>
              </a:rPr>
              <a:t> </a:t>
            </a:r>
            <a:r>
              <a:rPr dirty="0" smtClean="0" sz="1400" spc="-105">
                <a:latin typeface="Simplified Arabic"/>
                <a:cs typeface="Simplified Arabic"/>
              </a:rPr>
              <a:t>د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40">
                <a:latin typeface="Simplified Arabic"/>
                <a:cs typeface="Simplified Arabic"/>
              </a:rPr>
              <a:t>ك</a:t>
            </a:r>
            <a:r>
              <a:rPr dirty="0" smtClean="0" sz="1400" spc="0">
                <a:latin typeface="Simplified Arabic"/>
                <a:cs typeface="Simplified Arabic"/>
              </a:rPr>
              <a:t>ر</a:t>
            </a:r>
            <a:r>
              <a:rPr dirty="0" smtClean="0" sz="1400" spc="160">
                <a:latin typeface="Simplified Arabic"/>
                <a:cs typeface="Simplified Arabic"/>
              </a:rPr>
              <a:t> </a:t>
            </a:r>
            <a:r>
              <a:rPr dirty="0" smtClean="0" sz="1400" spc="-80">
                <a:latin typeface="Simplified Arabic"/>
                <a:cs typeface="Simplified Arabic"/>
              </a:rPr>
              <a:t>ةلاح</a:t>
            </a:r>
            <a:r>
              <a:rPr dirty="0" smtClean="0" sz="1400" spc="165">
                <a:latin typeface="Simplified Arabic"/>
                <a:cs typeface="Simplified Arabic"/>
              </a:rPr>
              <a:t> </a:t>
            </a:r>
            <a:r>
              <a:rPr dirty="0" smtClean="0" sz="1400" spc="-105">
                <a:latin typeface="Simplified Arabic"/>
                <a:cs typeface="Simplified Arabic"/>
              </a:rPr>
              <a:t>ث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50">
                <a:latin typeface="Simplified Arabic"/>
                <a:cs typeface="Simplified Arabic"/>
              </a:rPr>
              <a:t>ح</a:t>
            </a:r>
            <a:r>
              <a:rPr dirty="0" smtClean="0" sz="1400" spc="195">
                <a:latin typeface="Simplified Arabic"/>
                <a:cs typeface="Simplified Arabic"/>
              </a:rPr>
              <a:t> </a:t>
            </a:r>
            <a:r>
              <a:rPr dirty="0" smtClean="0" sz="1400" spc="5">
                <a:latin typeface="Simplified Arabic"/>
                <a:cs typeface="Simplified Arabic"/>
              </a:rPr>
              <a:t>–</a:t>
            </a:r>
            <a:r>
              <a:rPr dirty="0" smtClean="0" sz="1400" spc="-240">
                <a:latin typeface="Simplified Arabic"/>
                <a:cs typeface="Simplified Arabic"/>
              </a:rPr>
              <a:t>اهسلا</a:t>
            </a:r>
            <a:r>
              <a:rPr dirty="0" smtClean="0" sz="1400" spc="-409">
                <a:latin typeface="Simplified Arabic"/>
                <a:cs typeface="Simplified Arabic"/>
              </a:rPr>
              <a:t>ف</a:t>
            </a:r>
            <a:r>
              <a:rPr dirty="0" smtClean="0" sz="1400" spc="0">
                <a:latin typeface="Simplified Arabic"/>
                <a:cs typeface="Simplified Arabic"/>
              </a:rPr>
              <a:t>إ</a:t>
            </a:r>
            <a:r>
              <a:rPr dirty="0" smtClean="0" sz="1400" spc="160">
                <a:latin typeface="Simplified Arabic"/>
                <a:cs typeface="Simplified Arabic"/>
              </a:rPr>
              <a:t> </a:t>
            </a:r>
            <a:r>
              <a:rPr dirty="0" smtClean="0" sz="1400" spc="-310">
                <a:latin typeface="Simplified Arabic"/>
                <a:cs typeface="Simplified Arabic"/>
              </a:rPr>
              <a:t>ى</a:t>
            </a:r>
            <a:r>
              <a:rPr dirty="0" smtClean="0" sz="1400" spc="-15">
                <a:latin typeface="Simplified Arabic"/>
                <a:cs typeface="Simplified Arabic"/>
              </a:rPr>
              <a:t>ر</a:t>
            </a:r>
            <a:r>
              <a:rPr dirty="0" smtClean="0" sz="1400" spc="-30">
                <a:latin typeface="Simplified Arabic"/>
                <a:cs typeface="Simplified Arabic"/>
              </a:rPr>
              <a:t>خأ</a:t>
            </a:r>
            <a:r>
              <a:rPr dirty="0" smtClean="0" sz="1400" spc="160">
                <a:latin typeface="Simplified Arabic"/>
                <a:cs typeface="Simplified Arabic"/>
              </a:rPr>
              <a:t> 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290">
                <a:latin typeface="Simplified Arabic"/>
                <a:cs typeface="Simplified Arabic"/>
              </a:rPr>
              <a:t>ي</a:t>
            </a:r>
            <a:r>
              <a:rPr dirty="0" smtClean="0" sz="1400" spc="-765">
                <a:latin typeface="Simplified Arabic"/>
                <a:cs typeface="Simplified Arabic"/>
              </a:rPr>
              <a:t>ب</a:t>
            </a:r>
            <a:r>
              <a:rPr dirty="0" smtClean="0" sz="1400" spc="-130">
                <a:latin typeface="Simplified Arabic"/>
                <a:cs typeface="Simplified Arabic"/>
              </a:rPr>
              <a:t>و</a:t>
            </a:r>
            <a:r>
              <a:rPr dirty="0" smtClean="0" sz="1400" spc="-135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وأ</a:t>
            </a:r>
            <a:r>
              <a:rPr dirty="0" smtClean="0" sz="1400" spc="0">
                <a:latin typeface="Simplified Arabic"/>
                <a:cs typeface="Simplified Arabic"/>
              </a:rPr>
              <a:t> </a:t>
            </a:r>
            <a:r>
              <a:rPr dirty="0" smtClean="0" sz="1400" spc="-285">
                <a:latin typeface="Simplified Arabic"/>
                <a:cs typeface="Simplified Arabic"/>
              </a:rPr>
              <a:t>3ج</a:t>
            </a:r>
            <a:r>
              <a:rPr dirty="0" smtClean="0" sz="1400" spc="-345">
                <a:latin typeface="Simplified Arabic"/>
                <a:cs typeface="Simplified Arabic"/>
              </a:rPr>
              <a:t>ي</a:t>
            </a:r>
            <a:r>
              <a:rPr dirty="0" smtClean="0" sz="1400" spc="-300">
                <a:latin typeface="Simplified Arabic"/>
                <a:cs typeface="Simplified Arabic"/>
              </a:rPr>
              <a:t>لخ</a:t>
            </a:r>
            <a:r>
              <a:rPr dirty="0" smtClean="0" sz="1400" spc="-29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 </a:t>
            </a:r>
            <a:r>
              <a:rPr dirty="0" smtClean="0" sz="1400" spc="-10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ود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200">
                <a:latin typeface="Simplified Arabic"/>
                <a:cs typeface="Simplified Arabic"/>
              </a:rPr>
              <a:t>لثم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-385">
                <a:latin typeface="Simplified Arabic"/>
                <a:cs typeface="Simplified Arabic"/>
              </a:rPr>
              <a:t>طفن</a:t>
            </a:r>
            <a:r>
              <a:rPr dirty="0" smtClean="0" sz="1400" spc="-415">
                <a:latin typeface="Simplified Arabic"/>
                <a:cs typeface="Simplified Arabic"/>
              </a:rPr>
              <a:t>ل</a:t>
            </a:r>
            <a:r>
              <a:rPr dirty="0" smtClean="0" sz="1400" spc="-420">
                <a:latin typeface="Simplified Arabic"/>
                <a:cs typeface="Simplified Arabic"/>
              </a:rPr>
              <a:t>ل</a:t>
            </a:r>
            <a:r>
              <a:rPr dirty="0" smtClean="0" sz="1400" spc="-420">
                <a:latin typeface="Simplified Arabic"/>
                <a:cs typeface="Simplified Arabic"/>
              </a:rPr>
              <a:t> </a:t>
            </a:r>
            <a:r>
              <a:rPr dirty="0" smtClean="0" sz="1400" spc="-355">
                <a:latin typeface="Simplified Arabic"/>
                <a:cs typeface="Simplified Arabic"/>
              </a:rPr>
              <a:t>ة</a:t>
            </a:r>
            <a:r>
              <a:rPr dirty="0" smtClean="0" sz="1400" spc="0">
                <a:latin typeface="Simplified Arabic"/>
                <a:cs typeface="Simplified Arabic"/>
              </a:rPr>
              <a:t>ر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175">
                <a:latin typeface="Simplified Arabic"/>
                <a:cs typeface="Simplified Arabic"/>
              </a:rPr>
              <a:t>صملا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100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175">
                <a:latin typeface="Simplified Arabic"/>
                <a:cs typeface="Simplified Arabic"/>
              </a:rPr>
              <a:t>ىلع</a:t>
            </a:r>
            <a:r>
              <a:rPr dirty="0" smtClean="0" sz="1400" spc="-17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ب</a:t>
            </a:r>
            <a:r>
              <a:rPr dirty="0" smtClean="0" sz="1400" spc="-455">
                <a:latin typeface="Simplified Arabic"/>
                <a:cs typeface="Simplified Arabic"/>
              </a:rPr>
              <a:t>لس</a:t>
            </a:r>
            <a:r>
              <a:rPr dirty="0" smtClean="0" sz="1400" spc="-370">
                <a:latin typeface="Simplified Arabic"/>
                <a:cs typeface="Simplified Arabic"/>
              </a:rPr>
              <a:t>ل</a:t>
            </a:r>
            <a:r>
              <a:rPr dirty="0" smtClean="0" sz="1400" spc="-320">
                <a:latin typeface="Simplified Arabic"/>
                <a:cs typeface="Simplified Arabic"/>
              </a:rPr>
              <a:t>اب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-270">
                <a:latin typeface="Simplified Arabic"/>
                <a:cs typeface="Simplified Arabic"/>
              </a:rPr>
              <a:t>ر</a:t>
            </a:r>
            <a:r>
              <a:rPr dirty="0" smtClean="0" sz="1400" spc="-484">
                <a:latin typeface="Simplified Arabic"/>
                <a:cs typeface="Simplified Arabic"/>
              </a:rPr>
              <a:t>ث</a:t>
            </a:r>
            <a:r>
              <a:rPr dirty="0" smtClean="0" sz="1400" spc="-10">
                <a:latin typeface="Simplified Arabic"/>
                <a:cs typeface="Simplified Arabic"/>
              </a:rPr>
              <a:t>ؤ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415">
                <a:latin typeface="Simplified Arabic"/>
                <a:cs typeface="Simplified Arabic"/>
              </a:rPr>
              <a:t>س</a:t>
            </a:r>
            <a:r>
              <a:rPr dirty="0" smtClean="0" sz="1400" spc="-415">
                <a:latin typeface="Simplified Arabic"/>
                <a:cs typeface="Simplified Arabic"/>
              </a:rPr>
              <a:t> </a:t>
            </a:r>
            <a:r>
              <a:rPr dirty="0" smtClean="0" sz="1400" spc="60">
                <a:latin typeface="Simplified Arabic"/>
                <a:cs typeface="Simplified Arabic"/>
              </a:rPr>
              <a:t>امم</a:t>
            </a:r>
            <a:r>
              <a:rPr dirty="0" smtClean="0" sz="1400" spc="6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؛</a:t>
            </a:r>
            <a:r>
              <a:rPr dirty="0" smtClean="0" sz="1400" spc="-415">
                <a:latin typeface="Simplified Arabic"/>
                <a:cs typeface="Simplified Arabic"/>
              </a:rPr>
              <a:t>طف</a:t>
            </a:r>
            <a:r>
              <a:rPr dirty="0" smtClean="0" sz="1400" spc="-315">
                <a:latin typeface="Simplified Arabic"/>
                <a:cs typeface="Simplified Arabic"/>
              </a:rPr>
              <a:t>ن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10">
                <a:latin typeface="Simplified Arabic"/>
                <a:cs typeface="Simplified Arabic"/>
              </a:rPr>
              <a:t>ر</a:t>
            </a:r>
            <a:r>
              <a:rPr dirty="0" smtClean="0" sz="1400" spc="-150">
                <a:latin typeface="Simplified Arabic"/>
                <a:cs typeface="Simplified Arabic"/>
              </a:rPr>
              <a:t>اعسأ</a:t>
            </a:r>
            <a:endParaRPr sz="1400">
              <a:latin typeface="Simplified Arabic"/>
              <a:cs typeface="Simplified Arabic"/>
            </a:endParaRPr>
          </a:p>
          <a:p>
            <a:pPr>
              <a:lnSpc>
                <a:spcPts val="950"/>
              </a:lnSpc>
              <a:spcBef>
                <a:spcPts val="46"/>
              </a:spcBef>
            </a:pPr>
            <a:endParaRPr sz="950"/>
          </a:p>
          <a:p>
            <a:pPr marL="12700">
              <a:lnSpc>
                <a:spcPct val="100000"/>
              </a:lnSpc>
              <a:tabLst>
                <a:tab pos="4984750" algn="l"/>
              </a:tabLst>
            </a:pPr>
            <a:r>
              <a:rPr dirty="0" smtClean="0" sz="1400" spc="-630">
                <a:latin typeface="Simplified Arabic"/>
                <a:cs typeface="Simplified Arabic"/>
              </a:rPr>
              <a:t>ر</a:t>
            </a:r>
            <a:r>
              <a:rPr dirty="0" smtClean="0" sz="1400" spc="-5">
                <a:latin typeface="Simplified Arabic"/>
                <a:cs typeface="Simplified Arabic"/>
              </a:rPr>
              <a:t>ا</a:t>
            </a:r>
            <a:r>
              <a:rPr dirty="0" smtClean="0" baseline="-21825" sz="2100" spc="75">
                <a:latin typeface="Simplified Arabic"/>
                <a:cs typeface="Simplified Arabic"/>
              </a:rPr>
              <a:t>ً</a:t>
            </a:r>
            <a:r>
              <a:rPr dirty="0" smtClean="0" sz="1400" spc="-220">
                <a:latin typeface="Simplified Arabic"/>
                <a:cs typeface="Simplified Arabic"/>
              </a:rPr>
              <a:t>غ</a:t>
            </a:r>
            <a:r>
              <a:rPr dirty="0" smtClean="0" sz="1400" spc="-355">
                <a:latin typeface="Simplified Arabic"/>
                <a:cs typeface="Simplified Arabic"/>
              </a:rPr>
              <a:t>ص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10">
                <a:latin typeface="Simplified Arabic"/>
                <a:cs typeface="Simplified Arabic"/>
              </a:rPr>
              <a:t> 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655">
                <a:latin typeface="Simplified Arabic"/>
                <a:cs typeface="Simplified Arabic"/>
              </a:rPr>
              <a:t>ج</a:t>
            </a:r>
            <a:r>
              <a:rPr dirty="0" smtClean="0" baseline="-17857" sz="2100" spc="0">
                <a:latin typeface="Simplified Arabic"/>
                <a:cs typeface="Simplified Arabic"/>
              </a:rPr>
              <a:t>ً</a:t>
            </a:r>
            <a:r>
              <a:rPr dirty="0" smtClean="0" baseline="-17857" sz="2100" spc="-195">
                <a:latin typeface="Simplified Arabic"/>
                <a:cs typeface="Simplified Arabic"/>
              </a:rPr>
              <a:t> </a:t>
            </a:r>
            <a:r>
              <a:rPr dirty="0" smtClean="0" sz="1400" spc="-105">
                <a:latin typeface="Simplified Arabic"/>
                <a:cs typeface="Simplified Arabic"/>
              </a:rPr>
              <a:t>ذ</a:t>
            </a:r>
            <a:r>
              <a:rPr dirty="0" smtClean="0" sz="1400" spc="5">
                <a:latin typeface="Simplified Arabic"/>
                <a:cs typeface="Simplified Arabic"/>
              </a:rPr>
              <a:t>و</a:t>
            </a:r>
            <a:r>
              <a:rPr dirty="0" smtClean="0" sz="1400" spc="60">
                <a:latin typeface="Simplified Arabic"/>
                <a:cs typeface="Simplified Arabic"/>
              </a:rPr>
              <a:t>م</a:t>
            </a:r>
            <a:r>
              <a:rPr dirty="0" smtClean="0" sz="1400" spc="-400">
                <a:latin typeface="Simplified Arabic"/>
                <a:cs typeface="Simplified Arabic"/>
              </a:rPr>
              <a:t>ن</a:t>
            </a:r>
            <a:r>
              <a:rPr dirty="0" smtClean="0" sz="1400" spc="25">
                <a:latin typeface="Simplified Arabic"/>
                <a:cs typeface="Simplified Arabic"/>
              </a:rPr>
              <a:t> 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395">
                <a:latin typeface="Simplified Arabic"/>
                <a:cs typeface="Simplified Arabic"/>
              </a:rPr>
              <a:t>ن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315">
                <a:latin typeface="Simplified Arabic"/>
                <a:cs typeface="Simplified Arabic"/>
              </a:rPr>
              <a:t>ه</a:t>
            </a:r>
            <a:r>
              <a:rPr dirty="0" smtClean="0" sz="1400" spc="-415">
                <a:latin typeface="Simplified Arabic"/>
                <a:cs typeface="Simplified Arabic"/>
              </a:rPr>
              <a:t>ش</a:t>
            </a:r>
            <a:r>
              <a:rPr dirty="0" smtClean="0" sz="1400" spc="20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ر</a:t>
            </a:r>
            <a:r>
              <a:rPr dirty="0" smtClean="0" sz="1400" spc="70">
                <a:latin typeface="Simplified Arabic"/>
                <a:cs typeface="Simplified Arabic"/>
              </a:rPr>
              <a:t>م</a:t>
            </a:r>
            <a:r>
              <a:rPr dirty="0" smtClean="0" sz="1400" spc="-120">
                <a:latin typeface="Simplified Arabic"/>
                <a:cs typeface="Simplified Arabic"/>
              </a:rPr>
              <a:t>لأ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20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ا</a:t>
            </a:r>
            <a:r>
              <a:rPr dirty="0" smtClean="0" sz="1400" spc="-10">
                <a:latin typeface="Simplified Arabic"/>
                <a:cs typeface="Simplified Arabic"/>
              </a:rPr>
              <a:t>ذ</a:t>
            </a:r>
            <a:r>
              <a:rPr dirty="0" smtClean="0" sz="1400" spc="-235">
                <a:latin typeface="Simplified Arabic"/>
                <a:cs typeface="Simplified Arabic"/>
              </a:rPr>
              <a:t>ه</a:t>
            </a:r>
            <a:r>
              <a:rPr dirty="0" smtClean="0" sz="1400" spc="15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،</a:t>
            </a:r>
            <a:r>
              <a:rPr dirty="0" smtClean="0" sz="1400" spc="130">
                <a:latin typeface="Simplified Arabic"/>
                <a:cs typeface="Simplified Arabic"/>
              </a:rPr>
              <a:t>ة</a:t>
            </a:r>
            <a:r>
              <a:rPr dirty="0" smtClean="0" sz="1400" spc="-550">
                <a:latin typeface="Simplified Arabic"/>
                <a:cs typeface="Simplified Arabic"/>
              </a:rPr>
              <a:t>ي</a:t>
            </a:r>
            <a:r>
              <a:rPr dirty="0" smtClean="0" sz="1400" spc="70">
                <a:latin typeface="Simplified Arabic"/>
                <a:cs typeface="Simplified Arabic"/>
              </a:rPr>
              <a:t>م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220">
                <a:latin typeface="Simplified Arabic"/>
                <a:cs typeface="Simplified Arabic"/>
              </a:rPr>
              <a:t>ع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20">
                <a:latin typeface="Simplified Arabic"/>
                <a:cs typeface="Simplified Arabic"/>
              </a:rPr>
              <a:t> </a:t>
            </a:r>
            <a:r>
              <a:rPr dirty="0" smtClean="0" sz="1400" spc="130">
                <a:latin typeface="Simplified Arabic"/>
                <a:cs typeface="Simplified Arabic"/>
              </a:rPr>
              <a:t>ة</a:t>
            </a:r>
            <a:r>
              <a:rPr dirty="0" smtClean="0" sz="1400" spc="-550">
                <a:latin typeface="Simplified Arabic"/>
                <a:cs typeface="Simplified Arabic"/>
              </a:rPr>
              <a:t>ي</a:t>
            </a:r>
            <a:r>
              <a:rPr dirty="0" smtClean="0" sz="1400" spc="-434">
                <a:latin typeface="Simplified Arabic"/>
                <a:cs typeface="Simplified Arabic"/>
              </a:rPr>
              <a:t>ل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70">
                <a:latin typeface="Simplified Arabic"/>
                <a:cs typeface="Simplified Arabic"/>
              </a:rPr>
              <a:t>م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20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ق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5">
                <a:latin typeface="Simplified Arabic"/>
                <a:cs typeface="Simplified Arabic"/>
              </a:rPr>
              <a:t>و</a:t>
            </a:r>
            <a:r>
              <a:rPr dirty="0" smtClean="0" sz="1400" spc="-420">
                <a:latin typeface="Simplified Arabic"/>
                <a:cs typeface="Simplified Arabic"/>
              </a:rPr>
              <a:t>س</a:t>
            </a:r>
            <a:r>
              <a:rPr dirty="0" smtClean="0" sz="1400" spc="-120">
                <a:latin typeface="Simplified Arabic"/>
                <a:cs typeface="Simplified Arabic"/>
              </a:rPr>
              <a:t>لأ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20">
                <a:latin typeface="Simplified Arabic"/>
                <a:cs typeface="Simplified Arabic"/>
              </a:rPr>
              <a:t> </a:t>
            </a:r>
            <a:r>
              <a:rPr dirty="0" smtClean="0" sz="1400" spc="-75">
                <a:latin typeface="Simplified Arabic"/>
                <a:cs typeface="Simplified Arabic"/>
              </a:rPr>
              <a:t>ي</a:t>
            </a:r>
            <a:r>
              <a:rPr dirty="0" smtClean="0" sz="1400" spc="-730">
                <a:latin typeface="Simplified Arabic"/>
                <a:cs typeface="Simplified Arabic"/>
              </a:rPr>
              <a:t>ف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130">
                <a:latin typeface="Simplified Arabic"/>
                <a:cs typeface="Simplified Arabic"/>
              </a:rPr>
              <a:t>ة</a:t>
            </a:r>
            <a:r>
              <a:rPr dirty="0" smtClean="0" sz="1400" spc="-650">
                <a:latin typeface="Simplified Arabic"/>
                <a:cs typeface="Simplified Arabic"/>
              </a:rPr>
              <a:t>ي</a:t>
            </a:r>
            <a:r>
              <a:rPr dirty="0" smtClean="0" sz="1400" spc="5">
                <a:latin typeface="Simplified Arabic"/>
                <a:cs typeface="Simplified Arabic"/>
              </a:rPr>
              <a:t>و</a:t>
            </a:r>
            <a:r>
              <a:rPr dirty="0" smtClean="0" sz="1400" spc="-440">
                <a:latin typeface="Simplified Arabic"/>
                <a:cs typeface="Simplified Arabic"/>
              </a:rPr>
              <a:t>ق</a:t>
            </a:r>
            <a:r>
              <a:rPr dirty="0" smtClean="0" sz="1400" spc="20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ت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715">
                <a:latin typeface="Simplified Arabic"/>
                <a:cs typeface="Simplified Arabic"/>
              </a:rPr>
              <a:t>ب</a:t>
            </a:r>
            <a:r>
              <a:rPr dirty="0" smtClean="0" sz="1400" spc="-630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14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ط</a:t>
            </a:r>
            <a:r>
              <a:rPr dirty="0" smtClean="0" sz="1400" spc="-355">
                <a:latin typeface="Simplified Arabic"/>
                <a:cs typeface="Simplified Arabic"/>
              </a:rPr>
              <a:t>ض</a:t>
            </a:r>
            <a:r>
              <a:rPr dirty="0" smtClean="0" sz="1400" spc="-355">
                <a:latin typeface="Simplified Arabic"/>
                <a:cs typeface="Simplified Arabic"/>
              </a:rPr>
              <a:t>ا </a:t>
            </a:r>
            <a:r>
              <a:rPr dirty="0" smtClean="0" sz="1400" spc="45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ث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55">
                <a:latin typeface="Simplified Arabic"/>
                <a:cs typeface="Simplified Arabic"/>
              </a:rPr>
              <a:t>ح</a:t>
            </a:r>
            <a:r>
              <a:rPr dirty="0" smtClean="0" sz="1400" spc="-655">
                <a:latin typeface="Simplified Arabic"/>
                <a:cs typeface="Simplified Arabic"/>
              </a:rPr>
              <a:t>ت</a:t>
            </a:r>
            <a:r>
              <a:rPr dirty="0" smtClean="0" sz="1400" spc="-415">
                <a:latin typeface="Simplified Arabic"/>
                <a:cs typeface="Simplified Arabic"/>
              </a:rPr>
              <a:t>س</a:t>
            </a:r>
            <a:r>
              <a:rPr dirty="0" smtClean="0" sz="1400" spc="-415">
                <a:latin typeface="Simplified Arabic"/>
                <a:cs typeface="Simplified Arabic"/>
              </a:rPr>
              <a:t>	</a:t>
            </a:r>
            <a:r>
              <a:rPr dirty="0" smtClean="0" sz="1400" spc="-415">
                <a:latin typeface="Symbol"/>
                <a:cs typeface="Symbol"/>
              </a:rPr>
              <a:t></a:t>
            </a:r>
            <a:endParaRPr sz="1400">
              <a:latin typeface="Symbol"/>
              <a:cs typeface="Symbol"/>
            </a:endParaRPr>
          </a:p>
          <a:p>
            <a:pPr marL="20320" marR="471170">
              <a:lnSpc>
                <a:spcPts val="2680"/>
              </a:lnSpc>
              <a:spcBef>
                <a:spcPts val="240"/>
              </a:spcBef>
            </a:pPr>
            <a:r>
              <a:rPr dirty="0" smtClean="0" sz="1400" spc="-10">
                <a:latin typeface="Simplified Arabic"/>
                <a:cs typeface="Simplified Arabic"/>
              </a:rPr>
              <a:t>ث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50">
                <a:latin typeface="Simplified Arabic"/>
                <a:cs typeface="Simplified Arabic"/>
              </a:rPr>
              <a:t>ح</a:t>
            </a:r>
            <a:r>
              <a:rPr dirty="0" smtClean="0" sz="1400" spc="-50">
                <a:latin typeface="Simplified Arabic"/>
                <a:cs typeface="Simplified Arabic"/>
              </a:rPr>
              <a:t> </a:t>
            </a:r>
            <a:r>
              <a:rPr dirty="0" smtClean="0" sz="1400" spc="-160">
                <a:latin typeface="Simplified Arabic"/>
                <a:cs typeface="Simplified Arabic"/>
              </a:rPr>
              <a:t> </a:t>
            </a:r>
            <a:r>
              <a:rPr dirty="0" smtClean="0" sz="1400" spc="-105">
                <a:latin typeface="Simplified Arabic"/>
                <a:cs typeface="Simplified Arabic"/>
              </a:rPr>
              <a:t>،ة</a:t>
            </a:r>
            <a:r>
              <a:rPr dirty="0" smtClean="0" sz="1400" spc="-235">
                <a:latin typeface="Simplified Arabic"/>
                <a:cs typeface="Simplified Arabic"/>
              </a:rPr>
              <a:t>ي</a:t>
            </a:r>
            <a:r>
              <a:rPr dirty="0" smtClean="0" sz="1400" spc="-400">
                <a:latin typeface="Simplified Arabic"/>
                <a:cs typeface="Simplified Arabic"/>
              </a:rPr>
              <a:t>ن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495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210">
                <a:latin typeface="Simplified Arabic"/>
                <a:cs typeface="Simplified Arabic"/>
              </a:rPr>
              <a:t> </a:t>
            </a:r>
            <a:r>
              <a:rPr dirty="0" smtClean="0" sz="1400" spc="-155">
                <a:latin typeface="Simplified Arabic"/>
                <a:cs typeface="Simplified Arabic"/>
              </a:rPr>
              <a:t> </a:t>
            </a:r>
            <a:r>
              <a:rPr dirty="0" smtClean="0" sz="1400" spc="-105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355">
                <a:latin typeface="Simplified Arabic"/>
                <a:cs typeface="Simplified Arabic"/>
              </a:rPr>
              <a:t>لاب</a:t>
            </a:r>
            <a:r>
              <a:rPr dirty="0" smtClean="0" sz="1400" spc="-355">
                <a:latin typeface="Simplified Arabic"/>
                <a:cs typeface="Simplified Arabic"/>
              </a:rPr>
              <a:t> </a:t>
            </a:r>
            <a:r>
              <a:rPr dirty="0" smtClean="0" sz="1400" spc="-155">
                <a:latin typeface="Simplified Arabic"/>
                <a:cs typeface="Simplified Arabic"/>
              </a:rPr>
              <a:t> </a:t>
            </a:r>
            <a:r>
              <a:rPr dirty="0" smtClean="0" sz="1400" spc="-160">
                <a:latin typeface="Simplified Arabic"/>
                <a:cs typeface="Simplified Arabic"/>
              </a:rPr>
              <a:t>ةق</a:t>
            </a:r>
            <a:r>
              <a:rPr dirty="0" smtClean="0" sz="1400" spc="-335">
                <a:latin typeface="Simplified Arabic"/>
                <a:cs typeface="Simplified Arabic"/>
              </a:rPr>
              <a:t>لعتم</a:t>
            </a:r>
            <a:r>
              <a:rPr dirty="0" smtClean="0" sz="1400" spc="-33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 </a:t>
            </a:r>
            <a:r>
              <a:rPr dirty="0" smtClean="0" sz="1400" spc="-15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ت</a:t>
            </a:r>
            <a:r>
              <a:rPr dirty="0" smtClean="0" sz="1400" spc="-55">
                <a:latin typeface="Simplified Arabic"/>
                <a:cs typeface="Simplified Arabic"/>
              </a:rPr>
              <a:t>ا</a:t>
            </a:r>
            <a:r>
              <a:rPr dirty="0" smtClean="0" sz="1400" spc="-375">
                <a:latin typeface="Simplified Arabic"/>
                <a:cs typeface="Simplified Arabic"/>
              </a:rPr>
              <a:t>ض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275">
                <a:latin typeface="Simplified Arabic"/>
                <a:cs typeface="Simplified Arabic"/>
              </a:rPr>
              <a:t>فملا</a:t>
            </a:r>
            <a:r>
              <a:rPr dirty="0" smtClean="0" sz="1400" spc="-275">
                <a:latin typeface="Simplified Arabic"/>
                <a:cs typeface="Simplified Arabic"/>
              </a:rPr>
              <a:t> </a:t>
            </a:r>
            <a:r>
              <a:rPr dirty="0" smtClean="0" sz="1400" spc="-150">
                <a:latin typeface="Simplified Arabic"/>
                <a:cs typeface="Simplified Arabic"/>
              </a:rPr>
              <a:t> </a:t>
            </a:r>
            <a:r>
              <a:rPr dirty="0" smtClean="0" sz="1400" spc="-140">
                <a:latin typeface="Simplified Arabic"/>
                <a:cs typeface="Simplified Arabic"/>
              </a:rPr>
              <a:t>را</a:t>
            </a:r>
            <a:r>
              <a:rPr dirty="0" smtClean="0" sz="1400" spc="-260">
                <a:latin typeface="Simplified Arabic"/>
                <a:cs typeface="Simplified Arabic"/>
              </a:rPr>
              <a:t>ي</a:t>
            </a:r>
            <a:r>
              <a:rPr dirty="0" smtClean="0" sz="1400" spc="-355">
                <a:latin typeface="Simplified Arabic"/>
                <a:cs typeface="Simplified Arabic"/>
              </a:rPr>
              <a:t>هن</a:t>
            </a:r>
            <a:r>
              <a:rPr dirty="0" smtClean="0" sz="1400" spc="-355">
                <a:latin typeface="Simplified Arabic"/>
                <a:cs typeface="Simplified Arabic"/>
              </a:rPr>
              <a:t>ا </a:t>
            </a:r>
            <a:r>
              <a:rPr dirty="0" smtClean="0" sz="1400" spc="-15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440">
                <a:latin typeface="Simplified Arabic"/>
                <a:cs typeface="Simplified Arabic"/>
              </a:rPr>
              <a:t>عب</a:t>
            </a:r>
            <a:r>
              <a:rPr dirty="0" smtClean="0" sz="1400" spc="-440">
                <a:latin typeface="Simplified Arabic"/>
                <a:cs typeface="Simplified Arabic"/>
              </a:rPr>
              <a:t> </a:t>
            </a:r>
            <a:r>
              <a:rPr dirty="0" smtClean="0" sz="1400" spc="-145">
                <a:latin typeface="Simplified Arabic"/>
                <a:cs typeface="Simplified Arabic"/>
              </a:rPr>
              <a:t> </a:t>
            </a:r>
            <a:r>
              <a:rPr dirty="0" smtClean="0" sz="1400" spc="-85">
                <a:latin typeface="Simplified Arabic"/>
                <a:cs typeface="Simplified Arabic"/>
              </a:rPr>
              <a:t>ي</a:t>
            </a:r>
            <a:r>
              <a:rPr dirty="0" smtClean="0" sz="1400" spc="-370">
                <a:latin typeface="Simplified Arabic"/>
                <a:cs typeface="Simplified Arabic"/>
              </a:rPr>
              <a:t>ض</a:t>
            </a:r>
            <a:r>
              <a:rPr dirty="0" smtClean="0" sz="1400" spc="-80">
                <a:latin typeface="Simplified Arabic"/>
                <a:cs typeface="Simplified Arabic"/>
              </a:rPr>
              <a:t>املا</a:t>
            </a:r>
            <a:r>
              <a:rPr dirty="0" smtClean="0" sz="1400" spc="-80">
                <a:latin typeface="Simplified Arabic"/>
                <a:cs typeface="Simplified Arabic"/>
              </a:rPr>
              <a:t> </a:t>
            </a:r>
            <a:r>
              <a:rPr dirty="0" smtClean="0" sz="1400" spc="-150">
                <a:latin typeface="Simplified Arabic"/>
                <a:cs typeface="Simplified Arabic"/>
              </a:rPr>
              <a:t> </a:t>
            </a:r>
            <a:r>
              <a:rPr dirty="0" smtClean="0" sz="1400" spc="-325">
                <a:latin typeface="Simplified Arabic"/>
                <a:cs typeface="Simplified Arabic"/>
              </a:rPr>
              <a:t>ع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670">
                <a:latin typeface="Simplified Arabic"/>
                <a:cs typeface="Simplified Arabic"/>
              </a:rPr>
              <a:t>ب</a:t>
            </a:r>
            <a:r>
              <a:rPr dirty="0" smtClean="0" sz="1400" spc="-165">
                <a:latin typeface="Simplified Arabic"/>
                <a:cs typeface="Simplified Arabic"/>
              </a:rPr>
              <a:t>سلأا</a:t>
            </a:r>
            <a:r>
              <a:rPr dirty="0" smtClean="0" sz="1400" spc="-165">
                <a:latin typeface="Simplified Arabic"/>
                <a:cs typeface="Simplified Arabic"/>
              </a:rPr>
              <a:t> </a:t>
            </a:r>
            <a:r>
              <a:rPr dirty="0" smtClean="0" sz="1400" spc="-145">
                <a:latin typeface="Simplified Arabic"/>
                <a:cs typeface="Simplified Arabic"/>
              </a:rPr>
              <a:t> </a:t>
            </a:r>
            <a:r>
              <a:rPr dirty="0" smtClean="0" sz="1400" spc="-65">
                <a:latin typeface="Simplified Arabic"/>
                <a:cs typeface="Simplified Arabic"/>
              </a:rPr>
              <a:t>لل</a:t>
            </a:r>
            <a:r>
              <a:rPr dirty="0" smtClean="0" sz="1400" spc="-40">
                <a:latin typeface="Simplified Arabic"/>
                <a:cs typeface="Simplified Arabic"/>
              </a:rPr>
              <a:t>ا</a:t>
            </a:r>
            <a:r>
              <a:rPr dirty="0" smtClean="0" sz="1400" spc="-50">
                <a:latin typeface="Simplified Arabic"/>
                <a:cs typeface="Simplified Arabic"/>
              </a:rPr>
              <a:t>خ</a:t>
            </a:r>
            <a:r>
              <a:rPr dirty="0" smtClean="0" sz="1400" spc="-50">
                <a:latin typeface="Simplified Arabic"/>
                <a:cs typeface="Simplified Arabic"/>
              </a:rPr>
              <a:t> </a:t>
            </a:r>
            <a:r>
              <a:rPr dirty="0" smtClean="0" sz="1400" spc="-145">
                <a:latin typeface="Simplified Arabic"/>
                <a:cs typeface="Simplified Arabic"/>
              </a:rPr>
              <a:t> </a:t>
            </a:r>
            <a:r>
              <a:rPr dirty="0" smtClean="0" sz="1400" spc="-380">
                <a:latin typeface="Simplified Arabic"/>
                <a:cs typeface="Simplified Arabic"/>
              </a:rPr>
              <a:t>هل</a:t>
            </a:r>
            <a:r>
              <a:rPr dirty="0" smtClean="0" sz="1400" spc="-215">
                <a:latin typeface="Simplified Arabic"/>
                <a:cs typeface="Simplified Arabic"/>
              </a:rPr>
              <a:t> </a:t>
            </a:r>
            <a:r>
              <a:rPr dirty="0" smtClean="0" sz="1400" spc="-65">
                <a:latin typeface="Simplified Arabic"/>
                <a:cs typeface="Simplified Arabic"/>
              </a:rPr>
              <a:t>امك</a:t>
            </a:r>
            <a:r>
              <a:rPr dirty="0" smtClean="0" sz="1400" spc="-65">
                <a:latin typeface="Simplified Arabic"/>
                <a:cs typeface="Simplified Arabic"/>
              </a:rPr>
              <a:t> </a:t>
            </a:r>
            <a:r>
              <a:rPr dirty="0" smtClean="0" sz="1400" spc="-210">
                <a:latin typeface="Simplified Arabic"/>
                <a:cs typeface="Simplified Arabic"/>
              </a:rPr>
              <a:t> </a:t>
            </a:r>
            <a:r>
              <a:rPr dirty="0" smtClean="0" sz="1400" spc="-20">
                <a:latin typeface="Simplified Arabic"/>
                <a:cs typeface="Simplified Arabic"/>
              </a:rPr>
              <a:t>،</a:t>
            </a:r>
            <a:r>
              <a:rPr dirty="0" smtClean="0" sz="1400" spc="-100">
                <a:latin typeface="Simplified Arabic"/>
                <a:cs typeface="Simplified Arabic"/>
              </a:rPr>
              <a:t>ظ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65">
                <a:latin typeface="Simplified Arabic"/>
                <a:cs typeface="Simplified Arabic"/>
              </a:rPr>
              <a:t>ح</a:t>
            </a:r>
            <a:r>
              <a:rPr dirty="0" smtClean="0" sz="1400" spc="-175">
                <a:latin typeface="Simplified Arabic"/>
                <a:cs typeface="Simplified Arabic"/>
              </a:rPr>
              <a:t>لم</a:t>
            </a:r>
            <a:r>
              <a:rPr dirty="0" smtClean="0" sz="1400" spc="-175">
                <a:latin typeface="Simplified Arabic"/>
                <a:cs typeface="Simplified Arabic"/>
              </a:rPr>
              <a:t> </a:t>
            </a:r>
            <a:r>
              <a:rPr dirty="0" smtClean="0" sz="1400" spc="-210">
                <a:latin typeface="Simplified Arabic"/>
                <a:cs typeface="Simplified Arabic"/>
              </a:rPr>
              <a:t> </a:t>
            </a:r>
            <a:r>
              <a:rPr dirty="0" smtClean="0" sz="1400" spc="-204">
                <a:latin typeface="Simplified Arabic"/>
                <a:cs typeface="Simplified Arabic"/>
              </a:rPr>
              <a:t>لك</a:t>
            </a:r>
            <a:r>
              <a:rPr dirty="0" smtClean="0" sz="1400" spc="-310">
                <a:latin typeface="Simplified Arabic"/>
                <a:cs typeface="Simplified Arabic"/>
              </a:rPr>
              <a:t>ش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-660">
                <a:latin typeface="Simplified Arabic"/>
                <a:cs typeface="Simplified Arabic"/>
              </a:rPr>
              <a:t> </a:t>
            </a:r>
            <a:r>
              <a:rPr dirty="0" smtClean="0" sz="1400" spc="-204">
                <a:latin typeface="Simplified Arabic"/>
                <a:cs typeface="Simplified Arabic"/>
              </a:rPr>
              <a:t> 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290">
                <a:latin typeface="Simplified Arabic"/>
                <a:cs typeface="Simplified Arabic"/>
              </a:rPr>
              <a:t>ي</a:t>
            </a:r>
            <a:r>
              <a:rPr dirty="0" smtClean="0" sz="1400" spc="-765">
                <a:latin typeface="Simplified Arabic"/>
                <a:cs typeface="Simplified Arabic"/>
              </a:rPr>
              <a:t>ب</a:t>
            </a:r>
            <a:r>
              <a:rPr dirty="0" smtClean="0" sz="1400" spc="-130">
                <a:latin typeface="Simplified Arabic"/>
                <a:cs typeface="Simplified Arabic"/>
              </a:rPr>
              <a:t>و</a:t>
            </a:r>
            <a:r>
              <a:rPr dirty="0" smtClean="0" sz="1400" spc="-150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20">
                <a:latin typeface="Simplified Arabic"/>
                <a:cs typeface="Simplified Arabic"/>
              </a:rPr>
              <a:t>لأ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 </a:t>
            </a:r>
            <a:r>
              <a:rPr dirty="0" smtClean="0" sz="1400" spc="-204">
                <a:latin typeface="Simplified Arabic"/>
                <a:cs typeface="Simplified Arabic"/>
              </a:rPr>
              <a:t> </a:t>
            </a:r>
            <a:r>
              <a:rPr dirty="0" smtClean="0" sz="1400" spc="120">
                <a:latin typeface="Simplified Arabic"/>
                <a:cs typeface="Simplified Arabic"/>
              </a:rPr>
              <a:t>ة</a:t>
            </a:r>
            <a:r>
              <a:rPr dirty="0" smtClean="0" sz="1400" spc="-650">
                <a:latin typeface="Simplified Arabic"/>
                <a:cs typeface="Simplified Arabic"/>
              </a:rPr>
              <a:t>ي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175">
                <a:latin typeface="Simplified Arabic"/>
                <a:cs typeface="Simplified Arabic"/>
              </a:rPr>
              <a:t>سلآا</a:t>
            </a:r>
            <a:r>
              <a:rPr dirty="0" smtClean="0" sz="1400" spc="-175">
                <a:latin typeface="Simplified Arabic"/>
                <a:cs typeface="Simplified Arabic"/>
              </a:rPr>
              <a:t> </a:t>
            </a:r>
            <a:r>
              <a:rPr dirty="0" smtClean="0" sz="1400" spc="-210">
                <a:latin typeface="Simplified Arabic"/>
                <a:cs typeface="Simplified Arabic"/>
              </a:rPr>
              <a:t> 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305">
                <a:latin typeface="Simplified Arabic"/>
                <a:cs typeface="Simplified Arabic"/>
              </a:rPr>
              <a:t>ي</a:t>
            </a:r>
            <a:r>
              <a:rPr dirty="0" smtClean="0" sz="1400" spc="-405">
                <a:latin typeface="Simplified Arabic"/>
                <a:cs typeface="Simplified Arabic"/>
              </a:rPr>
              <a:t>ل</a:t>
            </a:r>
            <a:r>
              <a:rPr dirty="0" smtClean="0" sz="1400" spc="-80">
                <a:latin typeface="Simplified Arabic"/>
                <a:cs typeface="Simplified Arabic"/>
              </a:rPr>
              <a:t>املا</a:t>
            </a:r>
            <a:r>
              <a:rPr dirty="0" smtClean="0" sz="1400" spc="-80">
                <a:latin typeface="Simplified Arabic"/>
                <a:cs typeface="Simplified Arabic"/>
              </a:rPr>
              <a:t> </a:t>
            </a:r>
            <a:r>
              <a:rPr dirty="0" smtClean="0" sz="1400" spc="-21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ق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65">
                <a:latin typeface="Simplified Arabic"/>
                <a:cs typeface="Simplified Arabic"/>
              </a:rPr>
              <a:t>سلأا</a:t>
            </a:r>
            <a:r>
              <a:rPr dirty="0" smtClean="0" sz="1400" spc="-165">
                <a:latin typeface="Simplified Arabic"/>
                <a:cs typeface="Simplified Arabic"/>
              </a:rPr>
              <a:t> </a:t>
            </a:r>
            <a:r>
              <a:rPr dirty="0" smtClean="0" sz="1400" spc="-21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75">
                <a:latin typeface="Simplified Arabic"/>
                <a:cs typeface="Simplified Arabic"/>
              </a:rPr>
              <a:t> </a:t>
            </a:r>
            <a:r>
              <a:rPr dirty="0" smtClean="0" sz="1400" spc="-20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35">
                <a:latin typeface="Simplified Arabic"/>
                <a:cs typeface="Simplified Arabic"/>
              </a:rPr>
              <a:t>ع</a:t>
            </a:r>
            <a:r>
              <a:rPr dirty="0" smtClean="0" sz="1400" spc="-35">
                <a:latin typeface="Simplified Arabic"/>
                <a:cs typeface="Simplified Arabic"/>
              </a:rPr>
              <a:t> </a:t>
            </a:r>
            <a:r>
              <a:rPr dirty="0" smtClean="0" sz="1400" spc="-204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ت</a:t>
            </a:r>
            <a:r>
              <a:rPr dirty="0" smtClean="0" sz="1400" spc="-355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ر</a:t>
            </a:r>
            <a:r>
              <a:rPr dirty="0" smtClean="0" sz="1400" spc="-515">
                <a:latin typeface="Simplified Arabic"/>
                <a:cs typeface="Simplified Arabic"/>
              </a:rPr>
              <a:t>ش</a:t>
            </a:r>
            <a:r>
              <a:rPr dirty="0" smtClean="0" sz="1400" spc="0">
                <a:latin typeface="Simplified Arabic"/>
                <a:cs typeface="Simplified Arabic"/>
              </a:rPr>
              <a:t>ؤ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75">
                <a:latin typeface="Simplified Arabic"/>
                <a:cs typeface="Simplified Arabic"/>
              </a:rPr>
              <a:t> </a:t>
            </a:r>
            <a:r>
              <a:rPr dirty="0" smtClean="0" sz="1400" spc="-22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ت</a:t>
            </a:r>
            <a:r>
              <a:rPr dirty="0" smtClean="0" sz="1400" spc="-425">
                <a:latin typeface="Simplified Arabic"/>
                <a:cs typeface="Simplified Arabic"/>
              </a:rPr>
              <a:t>ضفخ</a:t>
            </a:r>
            <a:r>
              <a:rPr dirty="0" smtClean="0" sz="1400" spc="-270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endParaRPr sz="1400">
              <a:latin typeface="Simplified Arabic"/>
              <a:cs typeface="Simplified Arabic"/>
            </a:endParaRPr>
          </a:p>
          <a:p>
            <a:pPr>
              <a:lnSpc>
                <a:spcPts val="700"/>
              </a:lnSpc>
              <a:spcBef>
                <a:spcPts val="31"/>
              </a:spcBef>
            </a:pPr>
            <a:endParaRPr sz="700"/>
          </a:p>
          <a:p>
            <a:pPr marL="20320">
              <a:lnSpc>
                <a:spcPct val="100000"/>
              </a:lnSpc>
            </a:pPr>
            <a:r>
              <a:rPr dirty="0" smtClean="0" sz="1400" spc="-5">
                <a:latin typeface="Simplified Arabic"/>
                <a:cs typeface="Simplified Arabic"/>
              </a:rPr>
              <a:t>ل</a:t>
            </a:r>
            <a:r>
              <a:rPr dirty="0" smtClean="0" sz="1400" spc="-55">
                <a:latin typeface="Simplified Arabic"/>
                <a:cs typeface="Simplified Arabic"/>
              </a:rPr>
              <a:t>خ</a:t>
            </a:r>
            <a:r>
              <a:rPr dirty="0" smtClean="0" sz="1400" spc="-20">
                <a:latin typeface="Simplified Arabic"/>
                <a:cs typeface="Simplified Arabic"/>
              </a:rPr>
              <a:t>د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-35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ب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450">
                <a:latin typeface="Simplified Arabic"/>
                <a:cs typeface="Simplified Arabic"/>
              </a:rPr>
              <a:t>ق</a:t>
            </a:r>
            <a:r>
              <a:rPr dirty="0" smtClean="0" sz="1400" spc="-45">
                <a:latin typeface="Simplified Arabic"/>
                <a:cs typeface="Simplified Arabic"/>
              </a:rPr>
              <a:t>ع</a:t>
            </a:r>
            <a:r>
              <a:rPr dirty="0" smtClean="0" sz="1400" spc="0">
                <a:latin typeface="Simplified Arabic"/>
                <a:cs typeface="Simplified Arabic"/>
              </a:rPr>
              <a:t>أ</a:t>
            </a:r>
            <a:r>
              <a:rPr dirty="0" smtClean="0" sz="1400" spc="-40">
                <a:latin typeface="Simplified Arabic"/>
                <a:cs typeface="Simplified Arabic"/>
              </a:rPr>
              <a:t> </a:t>
            </a:r>
            <a:r>
              <a:rPr dirty="0" smtClean="0" sz="1400" spc="-75">
                <a:latin typeface="Simplified Arabic"/>
                <a:cs typeface="Simplified Arabic"/>
              </a:rPr>
              <a:t>ي</a:t>
            </a:r>
            <a:r>
              <a:rPr dirty="0" smtClean="0" sz="1400" spc="-730">
                <a:latin typeface="Simplified Arabic"/>
                <a:cs typeface="Simplified Arabic"/>
              </a:rPr>
              <a:t>ف</a:t>
            </a:r>
            <a:r>
              <a:rPr dirty="0" smtClean="0" sz="1400" spc="-40">
                <a:latin typeface="Simplified Arabic"/>
                <a:cs typeface="Simplified Arabic"/>
              </a:rPr>
              <a:t> </a:t>
            </a:r>
            <a:r>
              <a:rPr dirty="0" smtClean="0" sz="1400" spc="-350">
                <a:latin typeface="Simplified Arabic"/>
                <a:cs typeface="Simplified Arabic"/>
              </a:rPr>
              <a:t>ه</a:t>
            </a:r>
            <a:r>
              <a:rPr dirty="0" smtClean="0" sz="1400" spc="-755">
                <a:latin typeface="Simplified Arabic"/>
                <a:cs typeface="Simplified Arabic"/>
              </a:rPr>
              <a:t>ت</a:t>
            </a:r>
            <a:r>
              <a:rPr dirty="0" smtClean="0" sz="1400" spc="5">
                <a:latin typeface="Simplified Arabic"/>
                <a:cs typeface="Simplified Arabic"/>
              </a:rPr>
              <a:t>و</a:t>
            </a:r>
            <a:r>
              <a:rPr dirty="0" smtClean="0" sz="1400" spc="-440">
                <a:latin typeface="Simplified Arabic"/>
                <a:cs typeface="Simplified Arabic"/>
              </a:rPr>
              <a:t>ق</a:t>
            </a:r>
            <a:r>
              <a:rPr dirty="0" smtClean="0" sz="1400" spc="-55">
                <a:latin typeface="Simplified Arabic"/>
                <a:cs typeface="Simplified Arabic"/>
              </a:rPr>
              <a:t> </a:t>
            </a:r>
            <a:r>
              <a:rPr dirty="0" smtClean="0" sz="1400" spc="5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-50">
                <a:latin typeface="Simplified Arabic"/>
                <a:cs typeface="Simplified Arabic"/>
              </a:rPr>
              <a:t> 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1400">
                <a:latin typeface="Simplified Arabic"/>
                <a:cs typeface="Simplified Arabic"/>
              </a:rPr>
              <a:t>ض</a:t>
            </a:r>
            <a:r>
              <a:rPr dirty="0" smtClean="0" baseline="-17857" sz="2100" spc="0">
                <a:latin typeface="Simplified Arabic"/>
                <a:cs typeface="Simplified Arabic"/>
              </a:rPr>
              <a:t>ً </a:t>
            </a:r>
            <a:r>
              <a:rPr dirty="0" smtClean="0" baseline="-17857" sz="2100" spc="-195">
                <a:latin typeface="Simplified Arabic"/>
                <a:cs typeface="Simplified Arabic"/>
              </a:rPr>
              <a:t> </a:t>
            </a:r>
            <a:r>
              <a:rPr dirty="0" smtClean="0" sz="1400" spc="-220">
                <a:latin typeface="Simplified Arabic"/>
                <a:cs typeface="Simplified Arabic"/>
              </a:rPr>
              <a:t>ع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-4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220">
                <a:latin typeface="Simplified Arabic"/>
                <a:cs typeface="Simplified Arabic"/>
              </a:rPr>
              <a:t>ع</a:t>
            </a:r>
            <a:r>
              <a:rPr dirty="0" smtClean="0" sz="1400" spc="-655">
                <a:latin typeface="Simplified Arabic"/>
                <a:cs typeface="Simplified Arabic"/>
              </a:rPr>
              <a:t>ت</a:t>
            </a:r>
            <a:r>
              <a:rPr dirty="0" smtClean="0" sz="1400" spc="-430">
                <a:latin typeface="Simplified Arabic"/>
                <a:cs typeface="Simplified Arabic"/>
              </a:rPr>
              <a:t>س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40">
                <a:latin typeface="Simplified Arabic"/>
                <a:cs typeface="Simplified Arabic"/>
              </a:rPr>
              <a:t> </a:t>
            </a:r>
            <a:r>
              <a:rPr dirty="0" smtClean="0" sz="1400" spc="-340">
                <a:latin typeface="Simplified Arabic"/>
                <a:cs typeface="Simplified Arabic"/>
              </a:rPr>
              <a:t>ه</a:t>
            </a:r>
            <a:r>
              <a:rPr dirty="0" smtClean="0" sz="1400" spc="-395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أ</a:t>
            </a:r>
            <a:r>
              <a:rPr dirty="0" smtClean="0" sz="1400" spc="-55">
                <a:latin typeface="Simplified Arabic"/>
                <a:cs typeface="Simplified Arabic"/>
              </a:rPr>
              <a:t> </a:t>
            </a:r>
            <a:r>
              <a:rPr dirty="0" smtClean="0" sz="1400" spc="-120">
                <a:latin typeface="Simplified Arabic"/>
                <a:cs typeface="Simplified Arabic"/>
              </a:rPr>
              <a:t>لا</a:t>
            </a:r>
            <a:r>
              <a:rPr dirty="0" smtClean="0" sz="1400" spc="-120">
                <a:latin typeface="Simplified Arabic"/>
                <a:cs typeface="Simplified Arabic"/>
              </a:rPr>
              <a:t>إ</a:t>
            </a:r>
            <a:r>
              <a:rPr dirty="0" smtClean="0" sz="1400" spc="-40">
                <a:latin typeface="Simplified Arabic"/>
                <a:cs typeface="Simplified Arabic"/>
              </a:rPr>
              <a:t> </a:t>
            </a:r>
            <a:r>
              <a:rPr dirty="0" smtClean="0" sz="1400" spc="130">
                <a:latin typeface="Simplified Arabic"/>
                <a:cs typeface="Simplified Arabic"/>
              </a:rPr>
              <a:t>ة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-550">
                <a:latin typeface="Simplified Arabic"/>
                <a:cs typeface="Simplified Arabic"/>
              </a:rPr>
              <a:t>ي</a:t>
            </a:r>
            <a:r>
              <a:rPr dirty="0" smtClean="0" sz="1400" spc="-434">
                <a:latin typeface="Simplified Arabic"/>
                <a:cs typeface="Simplified Arabic"/>
              </a:rPr>
              <a:t>ل</a:t>
            </a:r>
            <a:r>
              <a:rPr dirty="0" smtClean="0" sz="1400" spc="-450">
                <a:latin typeface="Simplified Arabic"/>
                <a:cs typeface="Simplified Arabic"/>
              </a:rPr>
              <a:t>ق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-35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ت</a:t>
            </a:r>
            <a:r>
              <a:rPr dirty="0" smtClean="0" sz="1400" spc="-420">
                <a:latin typeface="Simplified Arabic"/>
                <a:cs typeface="Simplified Arabic"/>
              </a:rPr>
              <a:t>س</a:t>
            </a:r>
            <a:r>
              <a:rPr dirty="0" smtClean="0" sz="1400" spc="-550">
                <a:latin typeface="Simplified Arabic"/>
                <a:cs typeface="Simplified Arabic"/>
              </a:rPr>
              <a:t>ي</a:t>
            </a:r>
            <a:r>
              <a:rPr dirty="0" smtClean="0" sz="1400" spc="-420">
                <a:latin typeface="Simplified Arabic"/>
                <a:cs typeface="Simplified Arabic"/>
              </a:rPr>
              <a:t>ل</a:t>
            </a:r>
            <a:r>
              <a:rPr dirty="0" smtClean="0" sz="1400" spc="-55">
                <a:latin typeface="Simplified Arabic"/>
                <a:cs typeface="Simplified Arabic"/>
              </a:rPr>
              <a:t> </a:t>
            </a:r>
            <a:r>
              <a:rPr dirty="0" smtClean="0" sz="1400" spc="130">
                <a:latin typeface="Simplified Arabic"/>
                <a:cs typeface="Simplified Arabic"/>
              </a:rPr>
              <a:t>ة</a:t>
            </a:r>
            <a:r>
              <a:rPr dirty="0" smtClean="0" sz="1400" spc="-655">
                <a:latin typeface="Simplified Arabic"/>
                <a:cs typeface="Simplified Arabic"/>
              </a:rPr>
              <a:t>ب</a:t>
            </a:r>
            <a:r>
              <a:rPr dirty="0" smtClean="0" sz="1400" spc="-430">
                <a:latin typeface="Simplified Arabic"/>
                <a:cs typeface="Simplified Arabic"/>
              </a:rPr>
              <a:t>س</a:t>
            </a:r>
            <a:r>
              <a:rPr dirty="0" smtClean="0" sz="1400" spc="-395">
                <a:latin typeface="Simplified Arabic"/>
                <a:cs typeface="Simplified Arabic"/>
              </a:rPr>
              <a:t>ن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-45">
                <a:latin typeface="Simplified Arabic"/>
                <a:cs typeface="Simplified Arabic"/>
              </a:rPr>
              <a:t> </a:t>
            </a:r>
            <a:r>
              <a:rPr dirty="0" smtClean="0" sz="1400" spc="-130">
                <a:latin typeface="Simplified Arabic"/>
                <a:cs typeface="Simplified Arabic"/>
              </a:rPr>
              <a:t>و</a:t>
            </a:r>
            <a:r>
              <a:rPr dirty="0" smtClean="0" sz="1400" spc="-150">
                <a:latin typeface="Simplified Arabic"/>
                <a:cs typeface="Simplified Arabic"/>
              </a:rPr>
              <a:t>ر</a:t>
            </a:r>
            <a:r>
              <a:rPr dirty="0" smtClean="0" sz="1400" spc="5">
                <a:latin typeface="Simplified Arabic"/>
                <a:cs typeface="Simplified Arabic"/>
              </a:rPr>
              <a:t>و</a:t>
            </a:r>
            <a:r>
              <a:rPr dirty="0" smtClean="0" sz="1400" spc="-550">
                <a:latin typeface="Simplified Arabic"/>
                <a:cs typeface="Simplified Arabic"/>
              </a:rPr>
              <a:t>ي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40">
                <a:latin typeface="Simplified Arabic"/>
                <a:cs typeface="Simplified Arabic"/>
              </a:rPr>
              <a:t> </a:t>
            </a:r>
            <a:r>
              <a:rPr dirty="0" smtClean="0" sz="1400" spc="130">
                <a:latin typeface="Simplified Arabic"/>
                <a:cs typeface="Simplified Arabic"/>
              </a:rPr>
              <a:t>ة</a:t>
            </a:r>
            <a:r>
              <a:rPr dirty="0" smtClean="0" sz="1400" spc="60">
                <a:latin typeface="Simplified Arabic"/>
                <a:cs typeface="Simplified Arabic"/>
              </a:rPr>
              <a:t>م</a:t>
            </a:r>
            <a:r>
              <a:rPr dirty="0" smtClean="0" sz="1400" spc="-550">
                <a:latin typeface="Simplified Arabic"/>
                <a:cs typeface="Simplified Arabic"/>
              </a:rPr>
              <a:t>ي</a:t>
            </a:r>
            <a:r>
              <a:rPr dirty="0" smtClean="0" sz="1400" spc="-440">
                <a:latin typeface="Simplified Arabic"/>
                <a:cs typeface="Simplified Arabic"/>
              </a:rPr>
              <a:t>ق</a:t>
            </a:r>
            <a:r>
              <a:rPr dirty="0" smtClean="0" sz="1400" spc="-40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ت</a:t>
            </a:r>
            <a:r>
              <a:rPr dirty="0" smtClean="0" sz="1400" spc="-355">
                <a:latin typeface="Simplified Arabic"/>
                <a:cs typeface="Simplified Arabic"/>
              </a:rPr>
              <a:t>ض</a:t>
            </a:r>
            <a:r>
              <a:rPr dirty="0" smtClean="0" sz="1400" spc="-740">
                <a:latin typeface="Simplified Arabic"/>
                <a:cs typeface="Simplified Arabic"/>
              </a:rPr>
              <a:t>ف</a:t>
            </a:r>
            <a:r>
              <a:rPr dirty="0" smtClean="0" sz="1400" spc="-55">
                <a:latin typeface="Simplified Arabic"/>
                <a:cs typeface="Simplified Arabic"/>
              </a:rPr>
              <a:t>خ</a:t>
            </a:r>
            <a:r>
              <a:rPr dirty="0" smtClean="0" sz="1400" spc="-395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endParaRPr sz="1400">
              <a:latin typeface="Simplified Arabic"/>
              <a:cs typeface="Simplified Arabic"/>
            </a:endParaRPr>
          </a:p>
          <a:p>
            <a:pPr marL="20320" marR="240029" indent="3420110">
              <a:lnSpc>
                <a:spcPts val="2680"/>
              </a:lnSpc>
              <a:spcBef>
                <a:spcPts val="240"/>
              </a:spcBef>
              <a:tabLst>
                <a:tab pos="4984750" algn="l"/>
              </a:tabLst>
            </a:pPr>
            <a:r>
              <a:rPr dirty="0" smtClean="0" sz="1400" spc="-315">
                <a:latin typeface="Simplified Arabic"/>
                <a:cs typeface="Simplified Arabic"/>
              </a:rPr>
              <a:t>3</a:t>
            </a:r>
            <a:r>
              <a:rPr dirty="0" smtClean="0" sz="1400" spc="-310">
                <a:latin typeface="Simplified Arabic"/>
                <a:cs typeface="Simplified Arabic"/>
              </a:rPr>
              <a:t>ي</a:t>
            </a:r>
            <a:r>
              <a:rPr dirty="0" smtClean="0" sz="1400" spc="-15">
                <a:latin typeface="Simplified Arabic"/>
                <a:cs typeface="Simplified Arabic"/>
              </a:rPr>
              <a:t>ر</a:t>
            </a:r>
            <a:r>
              <a:rPr dirty="0" smtClean="0" sz="1400" spc="-545">
                <a:latin typeface="Simplified Arabic"/>
                <a:cs typeface="Simplified Arabic"/>
              </a:rPr>
              <a:t>س</a:t>
            </a:r>
            <a:r>
              <a:rPr dirty="0" smtClean="0" sz="1400" spc="-515">
                <a:latin typeface="Simplified Arabic"/>
                <a:cs typeface="Simplified Arabic"/>
              </a:rPr>
              <a:t>ي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280">
                <a:latin typeface="Simplified Arabic"/>
                <a:cs typeface="Simplified Arabic"/>
              </a:rPr>
              <a:t>سلا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-310">
                <a:latin typeface="Simplified Arabic"/>
                <a:cs typeface="Simplified Arabic"/>
              </a:rPr>
              <a:t>ي</a:t>
            </a:r>
            <a:r>
              <a:rPr dirty="0" smtClean="0" sz="1400" spc="0">
                <a:latin typeface="Simplified Arabic"/>
                <a:cs typeface="Simplified Arabic"/>
              </a:rPr>
              <a:t>ز</a:t>
            </a:r>
            <a:r>
              <a:rPr dirty="0" smtClean="0" sz="1400" spc="-540">
                <a:latin typeface="Simplified Arabic"/>
                <a:cs typeface="Simplified Arabic"/>
              </a:rPr>
              <a:t>ك</a:t>
            </a:r>
            <a:r>
              <a:rPr dirty="0" smtClean="0" sz="1400" spc="-105">
                <a:latin typeface="Simplified Arabic"/>
                <a:cs typeface="Simplified Arabic"/>
              </a:rPr>
              <a:t>رم</a:t>
            </a:r>
            <a:r>
              <a:rPr dirty="0" smtClean="0" sz="1400" spc="-140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 </a:t>
            </a:r>
            <a:r>
              <a:rPr dirty="0" smtClean="0" sz="1400" spc="-10">
                <a:latin typeface="Simplified Arabic"/>
                <a:cs typeface="Simplified Arabic"/>
              </a:rPr>
              <a:t>ك</a:t>
            </a:r>
            <a:r>
              <a:rPr dirty="0" smtClean="0" sz="1400" spc="-400">
                <a:latin typeface="Simplified Arabic"/>
                <a:cs typeface="Simplified Arabic"/>
              </a:rPr>
              <a:t>ن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190">
                <a:latin typeface="Simplified Arabic"/>
                <a:cs typeface="Simplified Arabic"/>
              </a:rPr>
              <a:t> </a:t>
            </a:r>
            <a:r>
              <a:rPr dirty="0" smtClean="0" sz="1400" spc="-20">
                <a:latin typeface="Simplified Arabic"/>
                <a:cs typeface="Simplified Arabic"/>
              </a:rPr>
              <a:t>ف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250">
                <a:latin typeface="Simplified Arabic"/>
                <a:cs typeface="Simplified Arabic"/>
              </a:rPr>
              <a:t>عضلا</a:t>
            </a:r>
            <a:r>
              <a:rPr dirty="0" smtClean="0" sz="1400" spc="-6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320">
                <a:latin typeface="Simplified Arabic"/>
                <a:cs typeface="Simplified Arabic"/>
              </a:rPr>
              <a:t>اص</a:t>
            </a:r>
            <a:r>
              <a:rPr dirty="0" smtClean="0" sz="1400" spc="-345">
                <a:latin typeface="Simplified Arabic"/>
                <a:cs typeface="Simplified Arabic"/>
              </a:rPr>
              <a:t>ت</a:t>
            </a:r>
            <a:r>
              <a:rPr dirty="0" smtClean="0" sz="1400" spc="-445">
                <a:latin typeface="Simplified Arabic"/>
                <a:cs typeface="Simplified Arabic"/>
              </a:rPr>
              <a:t>ق</a:t>
            </a:r>
            <a:r>
              <a:rPr dirty="0" smtClean="0" sz="1400" spc="-120">
                <a:latin typeface="Simplified Arabic"/>
                <a:cs typeface="Simplified Arabic"/>
              </a:rPr>
              <a:t>لا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-6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ت</a:t>
            </a:r>
            <a:r>
              <a:rPr dirty="0" smtClean="0" sz="1400" spc="0">
                <a:latin typeface="Simplified Arabic"/>
                <a:cs typeface="Simplified Arabic"/>
              </a:rPr>
              <a:t>اذ</a:t>
            </a:r>
            <a:r>
              <a:rPr dirty="0" smtClean="0" sz="1400" spc="-70">
                <a:latin typeface="Simplified Arabic"/>
                <a:cs typeface="Simplified Arabic"/>
              </a:rPr>
              <a:t> 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290">
                <a:latin typeface="Simplified Arabic"/>
                <a:cs typeface="Simplified Arabic"/>
              </a:rPr>
              <a:t>ي</a:t>
            </a:r>
            <a:r>
              <a:rPr dirty="0" smtClean="0" sz="1400" spc="-765">
                <a:latin typeface="Simplified Arabic"/>
                <a:cs typeface="Simplified Arabic"/>
              </a:rPr>
              <a:t>ب</a:t>
            </a:r>
            <a:r>
              <a:rPr dirty="0" smtClean="0" sz="1400" spc="-130">
                <a:latin typeface="Simplified Arabic"/>
                <a:cs typeface="Simplified Arabic"/>
              </a:rPr>
              <a:t>و</a:t>
            </a:r>
            <a:r>
              <a:rPr dirty="0" smtClean="0" sz="1400" spc="-150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20">
                <a:latin typeface="Simplified Arabic"/>
                <a:cs typeface="Simplified Arabic"/>
              </a:rPr>
              <a:t>لأ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-55">
                <a:latin typeface="Simplified Arabic"/>
                <a:cs typeface="Simplified Arabic"/>
              </a:rPr>
              <a:t> </a:t>
            </a:r>
            <a:r>
              <a:rPr dirty="0" smtClean="0" sz="1400" spc="-100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41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6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ض</a:t>
            </a:r>
            <a:r>
              <a:rPr dirty="0" smtClean="0" sz="1400" spc="-440">
                <a:latin typeface="Simplified Arabic"/>
                <a:cs typeface="Simplified Arabic"/>
              </a:rPr>
              <a:t>عب</a:t>
            </a:r>
            <a:r>
              <a:rPr dirty="0" smtClean="0" sz="1400" spc="-60">
                <a:latin typeface="Simplified Arabic"/>
                <a:cs typeface="Simplified Arabic"/>
              </a:rPr>
              <a:t> </a:t>
            </a:r>
            <a:r>
              <a:rPr dirty="0" smtClean="0" sz="1400" spc="-165">
                <a:latin typeface="Simplified Arabic"/>
                <a:cs typeface="Simplified Arabic"/>
              </a:rPr>
              <a:t>ىلإ</a:t>
            </a:r>
            <a:r>
              <a:rPr dirty="0" smtClean="0" sz="1400" spc="-65">
                <a:latin typeface="Simplified Arabic"/>
                <a:cs typeface="Simplified Arabic"/>
              </a:rPr>
              <a:t> </a:t>
            </a:r>
            <a:r>
              <a:rPr dirty="0" smtClean="0" sz="1400" spc="-75">
                <a:latin typeface="Simplified Arabic"/>
                <a:cs typeface="Simplified Arabic"/>
              </a:rPr>
              <a:t>سل</a:t>
            </a:r>
            <a:r>
              <a:rPr dirty="0" smtClean="0" sz="1400" spc="-30">
                <a:latin typeface="Simplified Arabic"/>
                <a:cs typeface="Simplified Arabic"/>
              </a:rPr>
              <a:t>ا</a:t>
            </a:r>
            <a:r>
              <a:rPr dirty="0" smtClean="0" sz="1400" spc="-735">
                <a:latin typeface="Simplified Arabic"/>
                <a:cs typeface="Simplified Arabic"/>
              </a:rPr>
              <a:t>ف</a:t>
            </a:r>
            <a:r>
              <a:rPr dirty="0" smtClean="0" sz="1400" spc="-120">
                <a:latin typeface="Simplified Arabic"/>
                <a:cs typeface="Simplified Arabic"/>
              </a:rPr>
              <a:t>لإ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-65">
                <a:latin typeface="Simplified Arabic"/>
                <a:cs typeface="Simplified Arabic"/>
              </a:rPr>
              <a:t> </a:t>
            </a:r>
            <a:r>
              <a:rPr dirty="0" smtClean="0" sz="1400" spc="-260">
                <a:latin typeface="Simplified Arabic"/>
                <a:cs typeface="Simplified Arabic"/>
              </a:rPr>
              <a:t>ى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35">
                <a:latin typeface="Simplified Arabic"/>
                <a:cs typeface="Simplified Arabic"/>
              </a:rPr>
              <a:t>ع</a:t>
            </a:r>
            <a:r>
              <a:rPr dirty="0" smtClean="0" sz="1400" spc="-55">
                <a:latin typeface="Simplified Arabic"/>
                <a:cs typeface="Simplified Arabic"/>
              </a:rPr>
              <a:t> </a:t>
            </a:r>
            <a:r>
              <a:rPr dirty="0" smtClean="0" sz="1400" spc="-370">
                <a:latin typeface="Simplified Arabic"/>
                <a:cs typeface="Simplified Arabic"/>
              </a:rPr>
              <a:t>لقت</a:t>
            </a:r>
            <a:r>
              <a:rPr dirty="0" smtClean="0" sz="1400" spc="-409">
                <a:latin typeface="Simplified Arabic"/>
                <a:cs typeface="Simplified Arabic"/>
              </a:rPr>
              <a:t>ن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-7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نأ</a:t>
            </a:r>
            <a:r>
              <a:rPr dirty="0" smtClean="0" sz="1400" spc="-65">
                <a:latin typeface="Simplified Arabic"/>
                <a:cs typeface="Simplified Arabic"/>
              </a:rPr>
              <a:t> </a:t>
            </a:r>
            <a:r>
              <a:rPr dirty="0" smtClean="0" sz="1400" spc="-140">
                <a:latin typeface="Simplified Arabic"/>
                <a:cs typeface="Simplified Arabic"/>
              </a:rPr>
              <a:t>لامت</a:t>
            </a:r>
            <a:r>
              <a:rPr dirty="0" smtClean="0" sz="1400" spc="-30">
                <a:latin typeface="Simplified Arabic"/>
                <a:cs typeface="Simplified Arabic"/>
              </a:rPr>
              <a:t>حا</a:t>
            </a:r>
            <a:r>
              <a:rPr dirty="0" smtClean="0" sz="1400" spc="-65">
                <a:latin typeface="Simplified Arabic"/>
                <a:cs typeface="Simplified Arabic"/>
              </a:rPr>
              <a:t> </a:t>
            </a:r>
            <a:r>
              <a:rPr dirty="0" smtClean="0" sz="1400" spc="-150">
                <a:latin typeface="Simplified Arabic"/>
                <a:cs typeface="Simplified Arabic"/>
              </a:rPr>
              <a:t>كانه</a:t>
            </a:r>
            <a:r>
              <a:rPr dirty="0" smtClean="0" sz="1400" spc="-150">
                <a:latin typeface="Simplified Arabic"/>
                <a:cs typeface="Simplified Arabic"/>
              </a:rPr>
              <a:t>	</a:t>
            </a:r>
            <a:r>
              <a:rPr dirty="0" smtClean="0" sz="1400" spc="-150">
                <a:latin typeface="Symbol"/>
                <a:cs typeface="Symbol"/>
              </a:rPr>
              <a:t></a:t>
            </a:r>
            <a:endParaRPr sz="1400">
              <a:latin typeface="Symbol"/>
              <a:cs typeface="Symbol"/>
            </a:endParaRPr>
          </a:p>
          <a:p>
            <a:pPr>
              <a:lnSpc>
                <a:spcPts val="700"/>
              </a:lnSpc>
              <a:spcBef>
                <a:spcPts val="27"/>
              </a:spcBef>
            </a:pPr>
            <a:endParaRPr sz="700"/>
          </a:p>
          <a:p>
            <a:pPr algn="r" marR="468630">
              <a:lnSpc>
                <a:spcPct val="100000"/>
              </a:lnSpc>
            </a:pPr>
            <a:r>
              <a:rPr dirty="0" smtClean="0" sz="1400" spc="-300">
                <a:latin typeface="Simplified Arabic"/>
                <a:cs typeface="Simplified Arabic"/>
              </a:rPr>
              <a:t>3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5">
                <a:latin typeface="Simplified Arabic"/>
                <a:cs typeface="Simplified Arabic"/>
              </a:rPr>
              <a:t>ط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-490">
                <a:latin typeface="Simplified Arabic"/>
                <a:cs typeface="Simplified Arabic"/>
              </a:rPr>
              <a:t>و</a:t>
            </a:r>
            <a:r>
              <a:rPr dirty="0" smtClean="0" baseline="-11904" sz="2100" spc="0">
                <a:latin typeface="Simplified Arabic"/>
                <a:cs typeface="Simplified Arabic"/>
              </a:rPr>
              <a:t>  </a:t>
            </a:r>
            <a:r>
              <a:rPr dirty="0" smtClean="0" baseline="-11904" sz="2100" spc="44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ل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229">
                <a:latin typeface="Simplified Arabic"/>
                <a:cs typeface="Simplified Arabic"/>
              </a:rPr>
              <a:t>غ</a:t>
            </a:r>
            <a:r>
              <a:rPr dirty="0" smtClean="0" sz="1400" spc="-894">
                <a:latin typeface="Simplified Arabic"/>
                <a:cs typeface="Simplified Arabic"/>
              </a:rPr>
              <a:t>ت</a:t>
            </a:r>
            <a:r>
              <a:rPr dirty="0" smtClean="0" sz="1400" spc="-5">
                <a:latin typeface="Simplified Arabic"/>
                <a:cs typeface="Simplified Arabic"/>
              </a:rPr>
              <a:t>ر</a:t>
            </a:r>
            <a:r>
              <a:rPr dirty="0" smtClean="0" sz="1400" spc="-655">
                <a:latin typeface="Simplified Arabic"/>
                <a:cs typeface="Simplified Arabic"/>
              </a:rPr>
              <a:t>ب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550">
                <a:latin typeface="Simplified Arabic"/>
                <a:cs typeface="Simplified Arabic"/>
              </a:rPr>
              <a:t>ي</a:t>
            </a:r>
            <a:r>
              <a:rPr dirty="0" smtClean="0" sz="1400" spc="-395">
                <a:latin typeface="Simplified Arabic"/>
                <a:cs typeface="Simplified Arabic"/>
              </a:rPr>
              <a:t>ن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655">
                <a:latin typeface="Simplified Arabic"/>
                <a:cs typeface="Simplified Arabic"/>
              </a:rPr>
              <a:t>ب</a:t>
            </a:r>
            <a:r>
              <a:rPr dirty="0" smtClean="0" sz="1400" spc="-420">
                <a:latin typeface="Simplified Arabic"/>
                <a:cs typeface="Simplified Arabic"/>
              </a:rPr>
              <a:t>س</a:t>
            </a:r>
            <a:r>
              <a:rPr dirty="0" smtClean="0" sz="1400" spc="0">
                <a:latin typeface="Simplified Arabic"/>
                <a:cs typeface="Simplified Arabic"/>
              </a:rPr>
              <a:t>إ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ل</a:t>
            </a:r>
            <a:r>
              <a:rPr dirty="0" smtClean="0" sz="1400" spc="-655">
                <a:latin typeface="Simplified Arabic"/>
                <a:cs typeface="Simplified Arabic"/>
              </a:rPr>
              <a:t>ث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endParaRPr sz="1400">
              <a:latin typeface="Simplified Arabic"/>
              <a:cs typeface="Simplified Arabic"/>
            </a:endParaRPr>
          </a:p>
          <a:p>
            <a:pPr>
              <a:lnSpc>
                <a:spcPts val="950"/>
              </a:lnSpc>
              <a:spcBef>
                <a:spcPts val="45"/>
              </a:spcBef>
            </a:pPr>
            <a:endParaRPr sz="950"/>
          </a:p>
          <a:p>
            <a:pPr marL="20320">
              <a:lnSpc>
                <a:spcPct val="100000"/>
              </a:lnSpc>
              <a:tabLst>
                <a:tab pos="4984750" algn="l"/>
              </a:tabLst>
            </a:pPr>
            <a:r>
              <a:rPr dirty="0" smtClean="0" sz="1400">
                <a:latin typeface="Simplified Arabic"/>
                <a:cs typeface="Simplified Arabic"/>
              </a:rPr>
              <a:t>ا</a:t>
            </a:r>
            <a:r>
              <a:rPr dirty="0" smtClean="0" sz="1400" spc="-10">
                <a:latin typeface="Simplified Arabic"/>
                <a:cs typeface="Simplified Arabic"/>
              </a:rPr>
              <a:t>ذ</a:t>
            </a:r>
            <a:r>
              <a:rPr dirty="0" smtClean="0" sz="1400" spc="-434">
                <a:latin typeface="Simplified Arabic"/>
                <a:cs typeface="Simplified Arabic"/>
              </a:rPr>
              <a:t>ه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50">
                <a:latin typeface="Simplified Arabic"/>
                <a:cs typeface="Simplified Arabic"/>
              </a:rPr>
              <a:t> </a:t>
            </a:r>
            <a:r>
              <a:rPr dirty="0" smtClean="0" sz="1400" spc="-20">
                <a:latin typeface="Simplified Arabic"/>
                <a:cs typeface="Simplified Arabic"/>
              </a:rPr>
              <a:t>،</a:t>
            </a:r>
            <a:r>
              <a:rPr dirty="0" smtClean="0" sz="1400" spc="-240">
                <a:latin typeface="Simplified Arabic"/>
                <a:cs typeface="Simplified Arabic"/>
              </a:rPr>
              <a:t>اه</a:t>
            </a:r>
            <a:r>
              <a:rPr dirty="0" smtClean="0" sz="1400" spc="-425">
                <a:latin typeface="Simplified Arabic"/>
                <a:cs typeface="Simplified Arabic"/>
              </a:rPr>
              <a:t>ئ</a:t>
            </a:r>
            <a:r>
              <a:rPr dirty="0" smtClean="0" sz="1400" spc="-630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10">
                <a:latin typeface="Simplified Arabic"/>
                <a:cs typeface="Simplified Arabic"/>
              </a:rPr>
              <a:t> </a:t>
            </a:r>
            <a:r>
              <a:rPr dirty="0" smtClean="0" sz="1400" spc="-415">
                <a:latin typeface="Simplified Arabic"/>
                <a:cs typeface="Simplified Arabic"/>
              </a:rPr>
              <a:t>ش</a:t>
            </a:r>
            <a:r>
              <a:rPr dirty="0" smtClean="0" sz="1400" spc="4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-35">
                <a:latin typeface="Simplified Arabic"/>
                <a:cs typeface="Simplified Arabic"/>
              </a:rPr>
              <a:t>ع</a:t>
            </a:r>
            <a:r>
              <a:rPr dirty="0" smtClean="0" sz="1400" spc="3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ع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400">
                <a:latin typeface="Simplified Arabic"/>
                <a:cs typeface="Simplified Arabic"/>
              </a:rPr>
              <a:t>ن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60">
                <a:latin typeface="Simplified Arabic"/>
                <a:cs typeface="Simplified Arabic"/>
              </a:rPr>
              <a:t>م</a:t>
            </a:r>
            <a:r>
              <a:rPr dirty="0" smtClean="0" sz="1400" spc="-120">
                <a:latin typeface="Simplified Arabic"/>
                <a:cs typeface="Simplified Arabic"/>
              </a:rPr>
              <a:t>لا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40">
                <a:latin typeface="Simplified Arabic"/>
                <a:cs typeface="Simplified Arabic"/>
              </a:rPr>
              <a:t> </a:t>
            </a:r>
            <a:r>
              <a:rPr dirty="0" smtClean="0" sz="1400" spc="-165">
                <a:latin typeface="Simplified Arabic"/>
                <a:cs typeface="Simplified Arabic"/>
              </a:rPr>
              <a:t>ىلإ</a:t>
            </a:r>
            <a:r>
              <a:rPr dirty="0" smtClean="0" sz="1400" spc="4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ي</a:t>
            </a:r>
            <a:r>
              <a:rPr dirty="0" smtClean="0" sz="1400" spc="-114">
                <a:latin typeface="Simplified Arabic"/>
                <a:cs typeface="Simplified Arabic"/>
              </a:rPr>
              <a:t>د</a:t>
            </a:r>
            <a:r>
              <a:rPr dirty="0" smtClean="0" sz="1400" spc="0">
                <a:latin typeface="Simplified Arabic"/>
                <a:cs typeface="Simplified Arabic"/>
              </a:rPr>
              <a:t>ؤ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35">
                <a:latin typeface="Simplified Arabic"/>
                <a:cs typeface="Simplified Arabic"/>
              </a:rPr>
              <a:t> </a:t>
            </a:r>
            <a:r>
              <a:rPr dirty="0" smtClean="0" sz="1400" spc="40">
                <a:latin typeface="Simplified Arabic"/>
                <a:cs typeface="Simplified Arabic"/>
              </a:rPr>
              <a:t>ا</a:t>
            </a:r>
            <a:r>
              <a:rPr dirty="0" smtClean="0" sz="1400" spc="50">
                <a:latin typeface="Simplified Arabic"/>
                <a:cs typeface="Simplified Arabic"/>
              </a:rPr>
              <a:t>م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45">
                <a:latin typeface="Simplified Arabic"/>
                <a:cs typeface="Simplified Arabic"/>
              </a:rPr>
              <a:t> 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290">
                <a:latin typeface="Simplified Arabic"/>
                <a:cs typeface="Simplified Arabic"/>
              </a:rPr>
              <a:t>ي</a:t>
            </a:r>
            <a:r>
              <a:rPr dirty="0" smtClean="0" sz="1400" spc="-409">
                <a:latin typeface="Simplified Arabic"/>
                <a:cs typeface="Simplified Arabic"/>
              </a:rPr>
              <a:t>ن</a:t>
            </a:r>
            <a:r>
              <a:rPr dirty="0" smtClean="0" sz="1400" spc="-145">
                <a:latin typeface="Simplified Arabic"/>
                <a:cs typeface="Simplified Arabic"/>
              </a:rPr>
              <a:t>ا</a:t>
            </a:r>
            <a:r>
              <a:rPr dirty="0" smtClean="0" sz="1400" spc="-484">
                <a:latin typeface="Simplified Arabic"/>
                <a:cs typeface="Simplified Arabic"/>
              </a:rPr>
              <a:t>ب</a:t>
            </a:r>
            <a:r>
              <a:rPr dirty="0" smtClean="0" sz="1400" spc="-430">
                <a:latin typeface="Simplified Arabic"/>
                <a:cs typeface="Simplified Arabic"/>
              </a:rPr>
              <a:t>س</a:t>
            </a:r>
            <a:r>
              <a:rPr dirty="0" smtClean="0" sz="1400" spc="-120">
                <a:latin typeface="Simplified Arabic"/>
                <a:cs typeface="Simplified Arabic"/>
              </a:rPr>
              <a:t>لإ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35">
                <a:latin typeface="Simplified Arabic"/>
                <a:cs typeface="Simplified Arabic"/>
              </a:rPr>
              <a:t> 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290">
                <a:latin typeface="Simplified Arabic"/>
                <a:cs typeface="Simplified Arabic"/>
              </a:rPr>
              <a:t>ي</a:t>
            </a:r>
            <a:r>
              <a:rPr dirty="0" smtClean="0" sz="1400" spc="-434">
                <a:latin typeface="Simplified Arabic"/>
                <a:cs typeface="Simplified Arabic"/>
              </a:rPr>
              <a:t>ل</a:t>
            </a:r>
            <a:r>
              <a:rPr dirty="0" smtClean="0" sz="1400" spc="-145">
                <a:latin typeface="Simplified Arabic"/>
                <a:cs typeface="Simplified Arabic"/>
              </a:rPr>
              <a:t>اط</a:t>
            </a:r>
            <a:r>
              <a:rPr dirty="0" smtClean="0" sz="1400" spc="-229">
                <a:latin typeface="Simplified Arabic"/>
                <a:cs typeface="Simplified Arabic"/>
              </a:rPr>
              <a:t>ي</a:t>
            </a:r>
            <a:r>
              <a:rPr dirty="0" smtClean="0" sz="1400" spc="-120">
                <a:latin typeface="Simplified Arabic"/>
                <a:cs typeface="Simplified Arabic"/>
              </a:rPr>
              <a:t>لإ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3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ت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400">
                <a:latin typeface="Simplified Arabic"/>
                <a:cs typeface="Simplified Arabic"/>
              </a:rPr>
              <a:t>ن</a:t>
            </a:r>
            <a:r>
              <a:rPr dirty="0" smtClean="0" sz="1400" spc="-280">
                <a:latin typeface="Simplified Arabic"/>
                <a:cs typeface="Simplified Arabic"/>
              </a:rPr>
              <a:t>سلا</a:t>
            </a:r>
            <a:r>
              <a:rPr dirty="0" smtClean="0" sz="1400" spc="35">
                <a:latin typeface="Simplified Arabic"/>
                <a:cs typeface="Simplified Arabic"/>
              </a:rPr>
              <a:t> </a:t>
            </a:r>
            <a:r>
              <a:rPr dirty="0" smtClean="0" sz="1400" spc="-400">
                <a:latin typeface="Simplified Arabic"/>
                <a:cs typeface="Simplified Arabic"/>
              </a:rPr>
              <a:t>يف</a:t>
            </a:r>
            <a:r>
              <a:rPr dirty="0" smtClean="0" sz="1400" spc="40">
                <a:latin typeface="Simplified Arabic"/>
                <a:cs typeface="Simplified Arabic"/>
              </a:rPr>
              <a:t> </a:t>
            </a:r>
            <a:r>
              <a:rPr dirty="0" smtClean="0" sz="1400" spc="-160">
                <a:latin typeface="Simplified Arabic"/>
                <a:cs typeface="Simplified Arabic"/>
              </a:rPr>
              <a:t>ةق</a:t>
            </a:r>
            <a:r>
              <a:rPr dirty="0" smtClean="0" sz="1400" spc="-660">
                <a:latin typeface="Simplified Arabic"/>
                <a:cs typeface="Simplified Arabic"/>
              </a:rPr>
              <a:t>ث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4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نا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595">
                <a:latin typeface="Simplified Arabic"/>
                <a:cs typeface="Simplified Arabic"/>
              </a:rPr>
              <a:t>قف</a:t>
            </a:r>
            <a:r>
              <a:rPr dirty="0" smtClean="0" sz="1400" spc="-595">
                <a:latin typeface="Simplified Arabic"/>
                <a:cs typeface="Simplified Arabic"/>
              </a:rPr>
              <a:t>	</a:t>
            </a:r>
            <a:r>
              <a:rPr dirty="0" smtClean="0" sz="1400" spc="-595">
                <a:latin typeface="Symbol"/>
                <a:cs typeface="Symbol"/>
              </a:rPr>
              <a:t></a:t>
            </a:r>
            <a:endParaRPr sz="1400">
              <a:latin typeface="Symbol"/>
              <a:cs typeface="Symbol"/>
            </a:endParaRPr>
          </a:p>
          <a:p>
            <a:pPr>
              <a:lnSpc>
                <a:spcPts val="950"/>
              </a:lnSpc>
              <a:spcBef>
                <a:spcPts val="34"/>
              </a:spcBef>
            </a:pPr>
            <a:endParaRPr sz="950"/>
          </a:p>
          <a:p>
            <a:pPr marL="20320">
              <a:lnSpc>
                <a:spcPct val="100000"/>
              </a:lnSpc>
            </a:pPr>
            <a:r>
              <a:rPr dirty="0" smtClean="0" sz="1400" spc="-165">
                <a:latin typeface="Simplified Arabic"/>
                <a:cs typeface="Simplified Arabic"/>
              </a:rPr>
              <a:t>ىلإ</a:t>
            </a:r>
            <a:r>
              <a:rPr dirty="0" smtClean="0" sz="1400" spc="9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ت</a:t>
            </a:r>
            <a:r>
              <a:rPr dirty="0" smtClean="0" sz="1400" spc="35">
                <a:latin typeface="Simplified Arabic"/>
                <a:cs typeface="Simplified Arabic"/>
              </a:rPr>
              <a:t>م</a:t>
            </a:r>
            <a:r>
              <a:rPr dirty="0" smtClean="0" sz="1400" spc="25">
                <a:latin typeface="Simplified Arabic"/>
                <a:cs typeface="Simplified Arabic"/>
              </a:rPr>
              <a:t>د</a:t>
            </a:r>
            <a:r>
              <a:rPr dirty="0" smtClean="0" sz="1400" spc="-440">
                <a:latin typeface="Simplified Arabic"/>
                <a:cs typeface="Simplified Arabic"/>
              </a:rPr>
              <a:t>ق</a:t>
            </a:r>
            <a:r>
              <a:rPr dirty="0" smtClean="0" sz="1400" spc="90">
                <a:latin typeface="Simplified Arabic"/>
                <a:cs typeface="Simplified Arabic"/>
              </a:rPr>
              <a:t> </a:t>
            </a:r>
            <a:r>
              <a:rPr dirty="0" smtClean="0" sz="1400" spc="-350">
                <a:latin typeface="Simplified Arabic"/>
                <a:cs typeface="Simplified Arabic"/>
              </a:rPr>
              <a:t>ي</a:t>
            </a:r>
            <a:r>
              <a:rPr dirty="0" smtClean="0" sz="1400" spc="-385">
                <a:latin typeface="Simplified Arabic"/>
                <a:cs typeface="Simplified Arabic"/>
              </a:rPr>
              <a:t>ت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85">
                <a:latin typeface="Simplified Arabic"/>
                <a:cs typeface="Simplified Arabic"/>
              </a:rPr>
              <a:t> </a:t>
            </a:r>
            <a:r>
              <a:rPr dirty="0" smtClean="0" sz="1400" spc="130">
                <a:latin typeface="Simplified Arabic"/>
                <a:cs typeface="Simplified Arabic"/>
              </a:rPr>
              <a:t>ة</a:t>
            </a:r>
            <a:r>
              <a:rPr dirty="0" smtClean="0" sz="1400" spc="-165">
                <a:latin typeface="Simplified Arabic"/>
                <a:cs typeface="Simplified Arabic"/>
              </a:rPr>
              <a:t>م</a:t>
            </a:r>
            <a:r>
              <a:rPr dirty="0" smtClean="0" sz="1400" spc="-165">
                <a:latin typeface="Simplified Arabic"/>
                <a:cs typeface="Simplified Arabic"/>
              </a:rPr>
              <a:t>زح</a:t>
            </a:r>
            <a:r>
              <a:rPr dirty="0" smtClean="0" sz="1400" spc="-170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90">
                <a:latin typeface="Simplified Arabic"/>
                <a:cs typeface="Simplified Arabic"/>
              </a:rPr>
              <a:t> </a:t>
            </a:r>
            <a:r>
              <a:rPr dirty="0" smtClean="0" sz="1400" spc="-375">
                <a:latin typeface="Simplified Arabic"/>
                <a:cs typeface="Simplified Arabic"/>
              </a:rPr>
              <a:t>ري</a:t>
            </a:r>
            <a:r>
              <a:rPr dirty="0" smtClean="0" sz="1400" spc="-465">
                <a:latin typeface="Simplified Arabic"/>
                <a:cs typeface="Simplified Arabic"/>
              </a:rPr>
              <a:t>ث</a:t>
            </a:r>
            <a:r>
              <a:rPr dirty="0" smtClean="0" sz="1400" spc="-480">
                <a:latin typeface="Simplified Arabic"/>
                <a:cs typeface="Simplified Arabic"/>
              </a:rPr>
              <a:t>كب</a:t>
            </a:r>
            <a:r>
              <a:rPr dirty="0" smtClean="0" sz="1400" spc="95">
                <a:latin typeface="Simplified Arabic"/>
                <a:cs typeface="Simplified Arabic"/>
              </a:rPr>
              <a:t> </a:t>
            </a:r>
            <a:r>
              <a:rPr dirty="0" smtClean="0" sz="1400" spc="-100">
                <a:latin typeface="Simplified Arabic"/>
                <a:cs typeface="Simplified Arabic"/>
              </a:rPr>
              <a:t>ق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750">
                <a:latin typeface="Simplified Arabic"/>
                <a:cs typeface="Simplified Arabic"/>
              </a:rPr>
              <a:t>ف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85">
                <a:latin typeface="Simplified Arabic"/>
                <a:cs typeface="Simplified Arabic"/>
              </a:rPr>
              <a:t> 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290">
                <a:latin typeface="Simplified Arabic"/>
                <a:cs typeface="Simplified Arabic"/>
              </a:rPr>
              <a:t>ي</a:t>
            </a:r>
            <a:r>
              <a:rPr dirty="0" smtClean="0" sz="1400" spc="-765">
                <a:latin typeface="Simplified Arabic"/>
                <a:cs typeface="Simplified Arabic"/>
              </a:rPr>
              <a:t>ب</a:t>
            </a:r>
            <a:r>
              <a:rPr dirty="0" smtClean="0" sz="1400" spc="-130">
                <a:latin typeface="Simplified Arabic"/>
                <a:cs typeface="Simplified Arabic"/>
              </a:rPr>
              <a:t>و</a:t>
            </a:r>
            <a:r>
              <a:rPr dirty="0" smtClean="0" sz="1400" spc="-135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وأ</a:t>
            </a:r>
            <a:r>
              <a:rPr dirty="0" smtClean="0" sz="1400" spc="9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ذ</a:t>
            </a:r>
            <a:r>
              <a:rPr dirty="0" smtClean="0" sz="1400" spc="-210">
                <a:latin typeface="Simplified Arabic"/>
                <a:cs typeface="Simplified Arabic"/>
              </a:rPr>
              <a:t>اق</a:t>
            </a:r>
            <a:r>
              <a:rPr dirty="0" smtClean="0" sz="1400" spc="-400">
                <a:latin typeface="Simplified Arabic"/>
                <a:cs typeface="Simplified Arabic"/>
              </a:rPr>
              <a:t>ن</a:t>
            </a:r>
            <a:r>
              <a:rPr dirty="0" smtClean="0" sz="1400" spc="-400">
                <a:latin typeface="Simplified Arabic"/>
                <a:cs typeface="Simplified Arabic"/>
              </a:rPr>
              <a:t>ا</a:t>
            </a:r>
            <a:r>
              <a:rPr dirty="0" smtClean="0" sz="1400" spc="90">
                <a:latin typeface="Simplified Arabic"/>
                <a:cs typeface="Simplified Arabic"/>
              </a:rPr>
              <a:t> </a:t>
            </a:r>
            <a:r>
              <a:rPr dirty="0" smtClean="0" sz="1400" spc="130">
                <a:latin typeface="Simplified Arabic"/>
                <a:cs typeface="Simplified Arabic"/>
              </a:rPr>
              <a:t>ة</a:t>
            </a:r>
            <a:r>
              <a:rPr dirty="0" smtClean="0" sz="1400" spc="-165">
                <a:latin typeface="Simplified Arabic"/>
                <a:cs typeface="Simplified Arabic"/>
              </a:rPr>
              <a:t>م</a:t>
            </a:r>
            <a:r>
              <a:rPr dirty="0" smtClean="0" sz="1400" spc="-25">
                <a:latin typeface="Simplified Arabic"/>
                <a:cs typeface="Simplified Arabic"/>
              </a:rPr>
              <a:t>زح</a:t>
            </a:r>
            <a:r>
              <a:rPr dirty="0" smtClean="0" sz="1400" spc="90">
                <a:latin typeface="Simplified Arabic"/>
                <a:cs typeface="Simplified Arabic"/>
              </a:rPr>
              <a:t> </a:t>
            </a:r>
            <a:r>
              <a:rPr dirty="0" smtClean="0" sz="1400" spc="-165">
                <a:latin typeface="Simplified Arabic"/>
                <a:cs typeface="Simplified Arabic"/>
              </a:rPr>
              <a:t>ىلإ</a:t>
            </a:r>
            <a:r>
              <a:rPr dirty="0" smtClean="0" sz="1400" spc="90">
                <a:latin typeface="Simplified Arabic"/>
                <a:cs typeface="Simplified Arabic"/>
              </a:rPr>
              <a:t> </a:t>
            </a:r>
            <a:r>
              <a:rPr dirty="0" smtClean="0" sz="1400" spc="-210">
                <a:latin typeface="Simplified Arabic"/>
                <a:cs typeface="Simplified Arabic"/>
              </a:rPr>
              <a:t>ء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300">
                <a:latin typeface="Simplified Arabic"/>
                <a:cs typeface="Simplified Arabic"/>
              </a:rPr>
              <a:t>جل</a:t>
            </a:r>
            <a:r>
              <a:rPr dirty="0" smtClean="0" sz="1400" spc="-29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90">
                <a:latin typeface="Simplified Arabic"/>
                <a:cs typeface="Simplified Arabic"/>
              </a:rPr>
              <a:t> </a:t>
            </a:r>
            <a:r>
              <a:rPr dirty="0" smtClean="0" sz="1400" spc="-165">
                <a:latin typeface="Simplified Arabic"/>
                <a:cs typeface="Simplified Arabic"/>
              </a:rPr>
              <a:t>ىلإ</a:t>
            </a:r>
            <a:r>
              <a:rPr dirty="0" smtClean="0" sz="1400" spc="9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-520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85">
                <a:latin typeface="Simplified Arabic"/>
                <a:cs typeface="Simplified Arabic"/>
              </a:rPr>
              <a:t> </a:t>
            </a:r>
            <a:r>
              <a:rPr dirty="0" smtClean="0" sz="1400" spc="-105">
                <a:latin typeface="Simplified Arabic"/>
                <a:cs typeface="Simplified Arabic"/>
              </a:rPr>
              <a:t>د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459">
                <a:latin typeface="Simplified Arabic"/>
                <a:cs typeface="Simplified Arabic"/>
              </a:rPr>
              <a:t>ق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415">
                <a:latin typeface="Simplified Arabic"/>
                <a:cs typeface="Simplified Arabic"/>
              </a:rPr>
              <a:t>س</a:t>
            </a:r>
            <a:endParaRPr sz="1400">
              <a:latin typeface="Simplified Arabic"/>
              <a:cs typeface="Simplified Arabic"/>
            </a:endParaRPr>
          </a:p>
          <a:p>
            <a:pPr>
              <a:lnSpc>
                <a:spcPts val="950"/>
              </a:lnSpc>
              <a:spcBef>
                <a:spcPts val="35"/>
              </a:spcBef>
            </a:pPr>
            <a:endParaRPr sz="950"/>
          </a:p>
          <a:p>
            <a:pPr algn="r" marR="468630">
              <a:lnSpc>
                <a:spcPct val="100000"/>
              </a:lnSpc>
            </a:pPr>
            <a:r>
              <a:rPr dirty="0" smtClean="0" sz="1400" spc="-315">
                <a:latin typeface="Simplified Arabic"/>
                <a:cs typeface="Simplified Arabic"/>
              </a:rPr>
              <a:t>3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-105">
                <a:latin typeface="Simplified Arabic"/>
                <a:cs typeface="Simplified Arabic"/>
              </a:rPr>
              <a:t>ا</a:t>
            </a:r>
            <a:r>
              <a:rPr dirty="0" smtClean="0" sz="1400" spc="-355">
                <a:latin typeface="Simplified Arabic"/>
                <a:cs typeface="Simplified Arabic"/>
              </a:rPr>
              <a:t>ن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endParaRPr sz="1400">
              <a:latin typeface="Simplified Arabic"/>
              <a:cs typeface="Simplified Arab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945641"/>
            <a:ext cx="5302885" cy="77076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3970">
              <a:lnSpc>
                <a:spcPct val="100000"/>
              </a:lnSpc>
              <a:tabLst>
                <a:tab pos="4978400" algn="l"/>
              </a:tabLst>
            </a:pPr>
            <a:r>
              <a:rPr dirty="0" smtClean="0" sz="1400" spc="5">
                <a:latin typeface="Simplified Arabic"/>
                <a:cs typeface="Simplified Arabic"/>
              </a:rPr>
              <a:t>،</a:t>
            </a:r>
            <a:r>
              <a:rPr dirty="0" smtClean="0" sz="1400" spc="-10">
                <a:latin typeface="Simplified Arabic"/>
                <a:cs typeface="Simplified Arabic"/>
              </a:rPr>
              <a:t>ت</a:t>
            </a:r>
            <a:r>
              <a:rPr dirty="0" smtClean="0" sz="1400" spc="-15">
                <a:latin typeface="Simplified Arabic"/>
                <a:cs typeface="Simplified Arabic"/>
              </a:rPr>
              <a:t>ا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400">
                <a:latin typeface="Simplified Arabic"/>
                <a:cs typeface="Simplified Arabic"/>
              </a:rPr>
              <a:t>ن</a:t>
            </a:r>
            <a:r>
              <a:rPr dirty="0" smtClean="0" sz="1400" spc="-280">
                <a:latin typeface="Simplified Arabic"/>
                <a:cs typeface="Simplified Arabic"/>
              </a:rPr>
              <a:t>سلا</a:t>
            </a:r>
            <a:r>
              <a:rPr dirty="0" smtClean="0" sz="1400" spc="6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55">
                <a:latin typeface="Simplified Arabic"/>
                <a:cs typeface="Simplified Arabic"/>
              </a:rPr>
              <a:t> </a:t>
            </a:r>
            <a:r>
              <a:rPr dirty="0" smtClean="0" sz="1400" spc="-130">
                <a:latin typeface="Simplified Arabic"/>
                <a:cs typeface="Simplified Arabic"/>
              </a:rPr>
              <a:t>و</a:t>
            </a:r>
            <a:r>
              <a:rPr dirty="0" smtClean="0" sz="1400" spc="-135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60">
                <a:latin typeface="Simplified Arabic"/>
                <a:cs typeface="Simplified Arabic"/>
              </a:rPr>
              <a:t> </a:t>
            </a:r>
            <a:r>
              <a:rPr dirty="0" smtClean="0" sz="1400" spc="-140">
                <a:latin typeface="Simplified Arabic"/>
                <a:cs typeface="Simplified Arabic"/>
              </a:rPr>
              <a:t>را</a:t>
            </a:r>
            <a:r>
              <a:rPr dirty="0" smtClean="0" sz="1400" spc="-260">
                <a:latin typeface="Simplified Arabic"/>
                <a:cs typeface="Simplified Arabic"/>
              </a:rPr>
              <a:t>ي</a:t>
            </a:r>
            <a:r>
              <a:rPr dirty="0" smtClean="0" sz="1400" spc="-175">
                <a:latin typeface="Simplified Arabic"/>
                <a:cs typeface="Simplified Arabic"/>
              </a:rPr>
              <a:t>لم</a:t>
            </a:r>
            <a:r>
              <a:rPr dirty="0" smtClean="0" sz="1400" spc="7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6</a:t>
            </a:r>
            <a:r>
              <a:rPr dirty="0" smtClean="0" sz="1400" spc="-10">
                <a:latin typeface="Simplified Arabic"/>
                <a:cs typeface="Simplified Arabic"/>
              </a:rPr>
              <a:t>1</a:t>
            </a:r>
            <a:r>
              <a:rPr dirty="0" smtClean="0" sz="1400" spc="0">
                <a:latin typeface="Simplified Arabic"/>
                <a:cs typeface="Simplified Arabic"/>
              </a:rPr>
              <a:t>0</a:t>
            </a:r>
            <a:r>
              <a:rPr dirty="0" smtClean="0" sz="1400" spc="6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55">
                <a:latin typeface="Simplified Arabic"/>
                <a:cs typeface="Simplified Arabic"/>
              </a:rPr>
              <a:t> </a:t>
            </a:r>
            <a:r>
              <a:rPr dirty="0" smtClean="0" sz="1400" spc="-320">
                <a:latin typeface="Simplified Arabic"/>
                <a:cs typeface="Simplified Arabic"/>
              </a:rPr>
              <a:t>رث</a:t>
            </a:r>
            <a:r>
              <a:rPr dirty="0" smtClean="0" sz="1400" spc="-330">
                <a:latin typeface="Simplified Arabic"/>
                <a:cs typeface="Simplified Arabic"/>
              </a:rPr>
              <a:t>ك</a:t>
            </a:r>
            <a:r>
              <a:rPr dirty="0" smtClean="0" sz="1400" spc="0">
                <a:latin typeface="Simplified Arabic"/>
                <a:cs typeface="Simplified Arabic"/>
              </a:rPr>
              <a:t>أ</a:t>
            </a:r>
            <a:r>
              <a:rPr dirty="0" smtClean="0" sz="1400" spc="65">
                <a:latin typeface="Simplified Arabic"/>
                <a:cs typeface="Simplified Arabic"/>
              </a:rPr>
              <a:t> 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290">
                <a:latin typeface="Simplified Arabic"/>
                <a:cs typeface="Simplified Arabic"/>
              </a:rPr>
              <a:t>ي</a:t>
            </a:r>
            <a:r>
              <a:rPr dirty="0" smtClean="0" sz="1400" spc="-15">
                <a:latin typeface="Simplified Arabic"/>
                <a:cs typeface="Simplified Arabic"/>
              </a:rPr>
              <a:t>ط</a:t>
            </a:r>
            <a:r>
              <a:rPr dirty="0" smtClean="0" sz="1400" spc="-440">
                <a:latin typeface="Simplified Arabic"/>
                <a:cs typeface="Simplified Arabic"/>
              </a:rPr>
              <a:t>غت</a:t>
            </a:r>
            <a:r>
              <a:rPr dirty="0" smtClean="0" sz="1400" spc="-420">
                <a:latin typeface="Simplified Arabic"/>
                <a:cs typeface="Simplified Arabic"/>
              </a:rPr>
              <a:t>ل</a:t>
            </a:r>
            <a:r>
              <a:rPr dirty="0" smtClean="0" sz="1400" spc="65">
                <a:latin typeface="Simplified Arabic"/>
                <a:cs typeface="Simplified Arabic"/>
              </a:rPr>
              <a:t> </a:t>
            </a:r>
            <a:r>
              <a:rPr dirty="0" smtClean="0" sz="1400" spc="-225">
                <a:latin typeface="Simplified Arabic"/>
                <a:cs typeface="Simplified Arabic"/>
              </a:rPr>
              <a:t>يعسلا</a:t>
            </a:r>
            <a:r>
              <a:rPr dirty="0" smtClean="0" sz="1400" spc="65">
                <a:latin typeface="Simplified Arabic"/>
                <a:cs typeface="Simplified Arabic"/>
              </a:rPr>
              <a:t> </a:t>
            </a:r>
            <a:r>
              <a:rPr dirty="0" smtClean="0" sz="1400" spc="-350">
                <a:latin typeface="Simplified Arabic"/>
                <a:cs typeface="Simplified Arabic"/>
              </a:rPr>
              <a:t>ي</a:t>
            </a:r>
            <a:r>
              <a:rPr dirty="0" smtClean="0" sz="1400" spc="-490">
                <a:latin typeface="Simplified Arabic"/>
                <a:cs typeface="Simplified Arabic"/>
              </a:rPr>
              <a:t>ب</a:t>
            </a:r>
            <a:r>
              <a:rPr dirty="0" smtClean="0" sz="1400" spc="-140">
                <a:latin typeface="Simplified Arabic"/>
                <a:cs typeface="Simplified Arabic"/>
              </a:rPr>
              <a:t>و</a:t>
            </a:r>
            <a:r>
              <a:rPr dirty="0" smtClean="0" sz="1400" spc="-150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20">
                <a:latin typeface="Simplified Arabic"/>
                <a:cs typeface="Simplified Arabic"/>
              </a:rPr>
              <a:t>لأ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6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155">
                <a:latin typeface="Simplified Arabic"/>
                <a:cs typeface="Simplified Arabic"/>
              </a:rPr>
              <a:t>احتلاا</a:t>
            </a:r>
            <a:r>
              <a:rPr dirty="0" smtClean="0" sz="1400" spc="65">
                <a:latin typeface="Simplified Arabic"/>
                <a:cs typeface="Simplified Arabic"/>
              </a:rPr>
              <a:t> </a:t>
            </a:r>
            <a:r>
              <a:rPr dirty="0" smtClean="0" sz="1400" spc="-85">
                <a:latin typeface="Simplified Arabic"/>
                <a:cs typeface="Simplified Arabic"/>
              </a:rPr>
              <a:t>ى</a:t>
            </a:r>
            <a:r>
              <a:rPr dirty="0" smtClean="0" sz="1400" spc="-225">
                <a:latin typeface="Simplified Arabic"/>
                <a:cs typeface="Simplified Arabic"/>
              </a:rPr>
              <a:t>لع</a:t>
            </a:r>
            <a:r>
              <a:rPr dirty="0" smtClean="0" sz="1400" spc="7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م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-65">
                <a:latin typeface="Simplified Arabic"/>
                <a:cs typeface="Simplified Arabic"/>
              </a:rPr>
              <a:t>ح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415">
                <a:latin typeface="Simplified Arabic"/>
                <a:cs typeface="Simplified Arabic"/>
              </a:rPr>
              <a:t>س</a:t>
            </a:r>
            <a:r>
              <a:rPr dirty="0" smtClean="0" sz="1400" spc="-415">
                <a:latin typeface="Simplified Arabic"/>
                <a:cs typeface="Simplified Arabic"/>
              </a:rPr>
              <a:t>	</a:t>
            </a:r>
            <a:r>
              <a:rPr dirty="0" smtClean="0" sz="1400" spc="-415">
                <a:latin typeface="Symbol"/>
                <a:cs typeface="Symbol"/>
              </a:rPr>
              <a:t></a:t>
            </a:r>
            <a:endParaRPr sz="1400">
              <a:latin typeface="Symbol"/>
              <a:cs typeface="Symbol"/>
            </a:endParaRPr>
          </a:p>
          <a:p>
            <a:pPr>
              <a:lnSpc>
                <a:spcPts val="950"/>
              </a:lnSpc>
              <a:spcBef>
                <a:spcPts val="34"/>
              </a:spcBef>
            </a:pPr>
            <a:endParaRPr sz="950"/>
          </a:p>
          <a:p>
            <a:pPr marL="13970">
              <a:lnSpc>
                <a:spcPct val="100000"/>
              </a:lnSpc>
            </a:pPr>
            <a:r>
              <a:rPr dirty="0" smtClean="0" sz="1400" spc="120">
                <a:latin typeface="Simplified Arabic"/>
                <a:cs typeface="Simplified Arabic"/>
              </a:rPr>
              <a:t>ة</a:t>
            </a:r>
            <a:r>
              <a:rPr dirty="0" smtClean="0" sz="1400" spc="-240">
                <a:latin typeface="Simplified Arabic"/>
                <a:cs typeface="Simplified Arabic"/>
              </a:rPr>
              <a:t>مي</a:t>
            </a:r>
            <a:r>
              <a:rPr dirty="0" smtClean="0" sz="1400" spc="-440">
                <a:latin typeface="Simplified Arabic"/>
                <a:cs typeface="Simplified Arabic"/>
              </a:rPr>
              <a:t>ق</a:t>
            </a:r>
            <a:r>
              <a:rPr dirty="0" smtClean="0" sz="1400" spc="-440">
                <a:latin typeface="Simplified Arabic"/>
                <a:cs typeface="Simplified Arabic"/>
              </a:rPr>
              <a:t> </a:t>
            </a:r>
            <a:r>
              <a:rPr dirty="0" smtClean="0" sz="1400" spc="-10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ض</a:t>
            </a:r>
            <a:r>
              <a:rPr dirty="0" smtClean="0" sz="1400" spc="-360">
                <a:latin typeface="Simplified Arabic"/>
                <a:cs typeface="Simplified Arabic"/>
              </a:rPr>
              <a:t>اف</a:t>
            </a:r>
            <a:r>
              <a:rPr dirty="0" smtClean="0" sz="1400" spc="-225">
                <a:latin typeface="Simplified Arabic"/>
                <a:cs typeface="Simplified Arabic"/>
              </a:rPr>
              <a:t>خن</a:t>
            </a:r>
            <a:r>
              <a:rPr dirty="0" smtClean="0" sz="1400" spc="-225">
                <a:latin typeface="Simplified Arabic"/>
                <a:cs typeface="Simplified Arabic"/>
              </a:rPr>
              <a:t>ا </a:t>
            </a:r>
            <a:r>
              <a:rPr dirty="0" smtClean="0" sz="1400" spc="-114">
                <a:latin typeface="Simplified Arabic"/>
                <a:cs typeface="Simplified Arabic"/>
              </a:rPr>
              <a:t> </a:t>
            </a:r>
            <a:r>
              <a:rPr dirty="0" smtClean="0" sz="1400" spc="-165">
                <a:latin typeface="Simplified Arabic"/>
                <a:cs typeface="Simplified Arabic"/>
              </a:rPr>
              <a:t>ىلإ</a:t>
            </a:r>
            <a:r>
              <a:rPr dirty="0" smtClean="0" sz="1400" spc="-165">
                <a:latin typeface="Simplified Arabic"/>
                <a:cs typeface="Simplified Arabic"/>
              </a:rPr>
              <a:t> </a:t>
            </a:r>
            <a:r>
              <a:rPr dirty="0" smtClean="0" sz="1400" spc="-114">
                <a:latin typeface="Simplified Arabic"/>
                <a:cs typeface="Simplified Arabic"/>
              </a:rPr>
              <a:t> </a:t>
            </a:r>
            <a:r>
              <a:rPr dirty="0" smtClean="0" sz="1400" spc="-190">
                <a:latin typeface="Simplified Arabic"/>
                <a:cs typeface="Simplified Arabic"/>
              </a:rPr>
              <a:t>ةفاضإ</a:t>
            </a:r>
            <a:r>
              <a:rPr dirty="0" smtClean="0" sz="1400" spc="-190">
                <a:latin typeface="Simplified Arabic"/>
                <a:cs typeface="Simplified Arabic"/>
              </a:rPr>
              <a:t> </a:t>
            </a:r>
            <a:r>
              <a:rPr dirty="0" smtClean="0" sz="1400" spc="-114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0">
                <a:latin typeface="Simplified Arabic"/>
                <a:cs typeface="Simplified Arabic"/>
              </a:rPr>
              <a:t>ذ</a:t>
            </a:r>
            <a:r>
              <a:rPr dirty="0" smtClean="0" sz="1400" spc="-235">
                <a:latin typeface="Simplified Arabic"/>
                <a:cs typeface="Simplified Arabic"/>
              </a:rPr>
              <a:t>ه</a:t>
            </a:r>
            <a:r>
              <a:rPr dirty="0" smtClean="0" sz="1400" spc="-235">
                <a:latin typeface="Simplified Arabic"/>
                <a:cs typeface="Simplified Arabic"/>
              </a:rPr>
              <a:t> </a:t>
            </a:r>
            <a:r>
              <a:rPr dirty="0" smtClean="0" sz="1400" spc="-10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،</a:t>
            </a:r>
            <a:r>
              <a:rPr dirty="0" smtClean="0" sz="1400" spc="-135">
                <a:latin typeface="Simplified Arabic"/>
                <a:cs typeface="Simplified Arabic"/>
              </a:rPr>
              <a:t>ور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555">
                <a:latin typeface="Simplified Arabic"/>
                <a:cs typeface="Simplified Arabic"/>
              </a:rPr>
              <a:t> </a:t>
            </a:r>
            <a:r>
              <a:rPr dirty="0" smtClean="0" sz="1400" spc="-120">
                <a:latin typeface="Simplified Arabic"/>
                <a:cs typeface="Simplified Arabic"/>
              </a:rPr>
              <a:t> </a:t>
            </a:r>
            <a:r>
              <a:rPr dirty="0" smtClean="0" sz="1400" spc="-175">
                <a:latin typeface="Simplified Arabic"/>
                <a:cs typeface="Simplified Arabic"/>
              </a:rPr>
              <a:t>راي</a:t>
            </a:r>
            <a:r>
              <a:rPr dirty="0" smtClean="0" sz="1400" spc="-175">
                <a:latin typeface="Simplified Arabic"/>
                <a:cs typeface="Simplified Arabic"/>
              </a:rPr>
              <a:t>لم</a:t>
            </a:r>
            <a:r>
              <a:rPr dirty="0" smtClean="0" sz="1400" spc="-175">
                <a:latin typeface="Simplified Arabic"/>
                <a:cs typeface="Simplified Arabic"/>
              </a:rPr>
              <a:t> </a:t>
            </a:r>
            <a:r>
              <a:rPr dirty="0" smtClean="0" sz="1400" spc="-100">
                <a:latin typeface="Simplified Arabic"/>
                <a:cs typeface="Simplified Arabic"/>
              </a:rPr>
              <a:t> </a:t>
            </a:r>
            <a:r>
              <a:rPr dirty="0" smtClean="0" sz="1400" spc="5">
                <a:latin typeface="Simplified Arabic"/>
                <a:cs typeface="Simplified Arabic"/>
              </a:rPr>
              <a:t>20</a:t>
            </a:r>
            <a:r>
              <a:rPr dirty="0" smtClean="0" sz="1400" spc="-10">
                <a:latin typeface="Simplified Arabic"/>
                <a:cs typeface="Simplified Arabic"/>
              </a:rPr>
              <a:t>-</a:t>
            </a:r>
            <a:r>
              <a:rPr dirty="0" smtClean="0" sz="1400" spc="5">
                <a:latin typeface="Simplified Arabic"/>
                <a:cs typeface="Simplified Arabic"/>
              </a:rPr>
              <a:t>1</a:t>
            </a:r>
            <a:r>
              <a:rPr dirty="0" smtClean="0" sz="1400" spc="0">
                <a:latin typeface="Simplified Arabic"/>
                <a:cs typeface="Simplified Arabic"/>
              </a:rPr>
              <a:t>0 </a:t>
            </a:r>
            <a:r>
              <a:rPr dirty="0" smtClean="0" sz="1400" spc="-114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75">
                <a:latin typeface="Simplified Arabic"/>
                <a:cs typeface="Simplified Arabic"/>
              </a:rPr>
              <a:t> </a:t>
            </a:r>
            <a:r>
              <a:rPr dirty="0" smtClean="0" sz="1400" spc="-125">
                <a:latin typeface="Simplified Arabic"/>
                <a:cs typeface="Simplified Arabic"/>
              </a:rPr>
              <a:t> </a:t>
            </a:r>
            <a:r>
              <a:rPr dirty="0" smtClean="0" sz="1400" spc="-55">
                <a:latin typeface="Simplified Arabic"/>
                <a:cs typeface="Simplified Arabic"/>
              </a:rPr>
              <a:t>ا</a:t>
            </a:r>
            <a:r>
              <a:rPr dirty="0" smtClean="0" sz="1400" spc="-150">
                <a:latin typeface="Simplified Arabic"/>
                <a:cs typeface="Simplified Arabic"/>
              </a:rPr>
              <a:t>ه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220">
                <a:latin typeface="Simplified Arabic"/>
                <a:cs typeface="Simplified Arabic"/>
              </a:rPr>
              <a:t>ح</a:t>
            </a:r>
            <a:r>
              <a:rPr dirty="0" smtClean="0" sz="1400" spc="0">
                <a:latin typeface="Simplified Arabic"/>
                <a:cs typeface="Simplified Arabic"/>
              </a:rPr>
              <a:t>و </a:t>
            </a:r>
            <a:r>
              <a:rPr dirty="0" smtClean="0" sz="1400" spc="-120">
                <a:latin typeface="Simplified Arabic"/>
                <a:cs typeface="Simplified Arabic"/>
              </a:rPr>
              <a:t> </a:t>
            </a:r>
            <a:r>
              <a:rPr dirty="0" smtClean="0" sz="1400" spc="-130">
                <a:latin typeface="Simplified Arabic"/>
                <a:cs typeface="Simplified Arabic"/>
              </a:rPr>
              <a:t>ا</a:t>
            </a:r>
            <a:r>
              <a:rPr dirty="0" smtClean="0" sz="1400" spc="-390">
                <a:latin typeface="Simplified Arabic"/>
                <a:cs typeface="Simplified Arabic"/>
              </a:rPr>
              <a:t>ي</a:t>
            </a:r>
            <a:r>
              <a:rPr dirty="0" smtClean="0" sz="1400" spc="-400">
                <a:latin typeface="Simplified Arabic"/>
                <a:cs typeface="Simplified Arabic"/>
              </a:rPr>
              <a:t>ن</a:t>
            </a:r>
            <a:r>
              <a:rPr dirty="0" smtClean="0" sz="1400" spc="-80">
                <a:latin typeface="Simplified Arabic"/>
                <a:cs typeface="Simplified Arabic"/>
              </a:rPr>
              <a:t>املأ</a:t>
            </a:r>
            <a:r>
              <a:rPr dirty="0" smtClean="0" sz="1400" spc="-80">
                <a:latin typeface="Simplified Arabic"/>
                <a:cs typeface="Simplified Arabic"/>
              </a:rPr>
              <a:t> </a:t>
            </a:r>
            <a:r>
              <a:rPr dirty="0" smtClean="0" sz="1400" spc="-105">
                <a:latin typeface="Simplified Arabic"/>
                <a:cs typeface="Simplified Arabic"/>
              </a:rPr>
              <a:t> </a:t>
            </a:r>
            <a:r>
              <a:rPr dirty="0" smtClean="0" sz="1400" spc="-275">
                <a:latin typeface="Simplified Arabic"/>
                <a:cs typeface="Simplified Arabic"/>
              </a:rPr>
              <a:t>رسخ</a:t>
            </a:r>
            <a:r>
              <a:rPr dirty="0" smtClean="0" sz="1400" spc="-325">
                <a:latin typeface="Simplified Arabic"/>
                <a:cs typeface="Simplified Arabic"/>
              </a:rPr>
              <a:t>ت</a:t>
            </a:r>
            <a:r>
              <a:rPr dirty="0" smtClean="0" sz="1400" spc="-515">
                <a:latin typeface="Simplified Arabic"/>
                <a:cs typeface="Simplified Arabic"/>
              </a:rPr>
              <a:t>س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endParaRPr sz="1400">
              <a:latin typeface="Simplified Arabic"/>
              <a:cs typeface="Simplified Arabic"/>
            </a:endParaRPr>
          </a:p>
          <a:p>
            <a:pPr marL="13970" marR="241300" indent="2966085">
              <a:lnSpc>
                <a:spcPct val="158900"/>
              </a:lnSpc>
              <a:spcBef>
                <a:spcPts val="5"/>
              </a:spcBef>
              <a:tabLst>
                <a:tab pos="4978400" algn="l"/>
              </a:tabLst>
            </a:pPr>
            <a:r>
              <a:rPr dirty="0" smtClean="0" sz="1400" spc="-315">
                <a:latin typeface="Simplified Arabic"/>
                <a:cs typeface="Simplified Arabic"/>
              </a:rPr>
              <a:t>3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-105">
                <a:latin typeface="Simplified Arabic"/>
                <a:cs typeface="Simplified Arabic"/>
              </a:rPr>
              <a:t>ا</a:t>
            </a:r>
            <a:r>
              <a:rPr dirty="0" smtClean="0" sz="1400" spc="-365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400">
                <a:latin typeface="Simplified Arabic"/>
                <a:cs typeface="Simplified Arabic"/>
              </a:rPr>
              <a:t>يف</a:t>
            </a:r>
            <a:r>
              <a:rPr dirty="0" smtClean="0" sz="1400" spc="-15">
                <a:latin typeface="Simplified Arabic"/>
                <a:cs typeface="Simplified Arabic"/>
              </a:rPr>
              <a:t> </a:t>
            </a:r>
            <a:r>
              <a:rPr dirty="0" smtClean="0" sz="1400" spc="-215">
                <a:latin typeface="Simplified Arabic"/>
                <a:cs typeface="Simplified Arabic"/>
              </a:rPr>
              <a:t>ةي</a:t>
            </a:r>
            <a:r>
              <a:rPr dirty="0" smtClean="0" sz="1400" spc="-755">
                <a:latin typeface="Simplified Arabic"/>
                <a:cs typeface="Simplified Arabic"/>
              </a:rPr>
              <a:t>ب</a:t>
            </a:r>
            <a:r>
              <a:rPr dirty="0" smtClean="0" sz="1400" spc="-140">
                <a:latin typeface="Simplified Arabic"/>
                <a:cs typeface="Simplified Arabic"/>
              </a:rPr>
              <a:t>و</a:t>
            </a:r>
            <a:r>
              <a:rPr dirty="0" smtClean="0" sz="1400" spc="-135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20">
                <a:latin typeface="Simplified Arabic"/>
                <a:cs typeface="Simplified Arabic"/>
              </a:rPr>
              <a:t>لأ</a:t>
            </a:r>
            <a:r>
              <a:rPr dirty="0" smtClean="0" sz="1400" spc="-120">
                <a:latin typeface="Simplified Arabic"/>
                <a:cs typeface="Simplified Arabic"/>
              </a:rPr>
              <a:t>ا </a:t>
            </a:r>
            <a:r>
              <a:rPr dirty="0" smtClean="0" sz="1400" spc="-70">
                <a:latin typeface="Simplified Arabic"/>
                <a:cs typeface="Simplified Arabic"/>
              </a:rPr>
              <a:t>ت</a:t>
            </a:r>
            <a:r>
              <a:rPr dirty="0" smtClean="0" sz="1400" spc="-630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10">
                <a:latin typeface="Simplified Arabic"/>
                <a:cs typeface="Simplified Arabic"/>
              </a:rPr>
              <a:t> </a:t>
            </a:r>
            <a:r>
              <a:rPr dirty="0" smtClean="0" sz="1400" spc="-120">
                <a:latin typeface="Simplified Arabic"/>
                <a:cs typeface="Simplified Arabic"/>
              </a:rPr>
              <a:t>ام</a:t>
            </a:r>
            <a:r>
              <a:rPr dirty="0" smtClean="0" sz="1400" spc="-320">
                <a:latin typeface="Simplified Arabic"/>
                <a:cs typeface="Simplified Arabic"/>
              </a:rPr>
              <a:t>ث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-165">
                <a:latin typeface="Simplified Arabic"/>
                <a:cs typeface="Simplified Arabic"/>
              </a:rPr>
              <a:t>سلاا</a:t>
            </a:r>
            <a:r>
              <a:rPr dirty="0" smtClean="0" sz="1400" spc="-120">
                <a:latin typeface="Simplified Arabic"/>
                <a:cs typeface="Simplified Arabic"/>
              </a:rPr>
              <a:t> </a:t>
            </a:r>
            <a:r>
              <a:rPr dirty="0" smtClean="0" sz="1400" spc="-175">
                <a:latin typeface="Simplified Arabic"/>
                <a:cs typeface="Simplified Arabic"/>
              </a:rPr>
              <a:t>راي</a:t>
            </a:r>
            <a:r>
              <a:rPr dirty="0" smtClean="0" sz="1400" spc="-175">
                <a:latin typeface="Simplified Arabic"/>
                <a:cs typeface="Simplified Arabic"/>
              </a:rPr>
              <a:t>لم</a:t>
            </a:r>
            <a:r>
              <a:rPr dirty="0" smtClean="0" sz="1400" spc="20">
                <a:latin typeface="Simplified Arabic"/>
                <a:cs typeface="Simplified Arabic"/>
              </a:rPr>
              <a:t> </a:t>
            </a:r>
            <a:r>
              <a:rPr dirty="0" smtClean="0" sz="1400" spc="5">
                <a:latin typeface="Simplified Arabic"/>
                <a:cs typeface="Simplified Arabic"/>
              </a:rPr>
              <a:t>5</a:t>
            </a:r>
            <a:r>
              <a:rPr dirty="0" smtClean="0" sz="1400" spc="0">
                <a:latin typeface="Simplified Arabic"/>
                <a:cs typeface="Simplified Arabic"/>
              </a:rPr>
              <a:t>0</a:t>
            </a:r>
            <a:r>
              <a:rPr dirty="0" smtClean="0" sz="1400" spc="15">
                <a:latin typeface="Simplified Arabic"/>
                <a:cs typeface="Simplified Arabic"/>
              </a:rPr>
              <a:t> </a:t>
            </a:r>
            <a:r>
              <a:rPr dirty="0" smtClean="0" sz="1400" spc="-350">
                <a:latin typeface="Simplified Arabic"/>
                <a:cs typeface="Simplified Arabic"/>
              </a:rPr>
              <a:t>رخبت</a:t>
            </a:r>
            <a:r>
              <a:rPr dirty="0" smtClean="0" sz="1400" spc="30">
                <a:latin typeface="Simplified Arabic"/>
                <a:cs typeface="Simplified Arabic"/>
              </a:rPr>
              <a:t> </a:t>
            </a:r>
            <a:r>
              <a:rPr dirty="0" smtClean="0" sz="1400" spc="-105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310">
                <a:latin typeface="Simplified Arabic"/>
                <a:cs typeface="Simplified Arabic"/>
              </a:rPr>
              <a:t>ك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415">
                <a:latin typeface="Simplified Arabic"/>
                <a:cs typeface="Simplified Arabic"/>
              </a:rPr>
              <a:t>س</a:t>
            </a:r>
            <a:r>
              <a:rPr dirty="0" smtClean="0" sz="1400" spc="30">
                <a:latin typeface="Simplified Arabic"/>
                <a:cs typeface="Simplified Arabic"/>
              </a:rPr>
              <a:t> </a:t>
            </a:r>
            <a:r>
              <a:rPr dirty="0" smtClean="0" sz="1400" spc="-240">
                <a:latin typeface="Simplified Arabic"/>
                <a:cs typeface="Simplified Arabic"/>
              </a:rPr>
              <a:t>اهسلا</a:t>
            </a:r>
            <a:r>
              <a:rPr dirty="0" smtClean="0" sz="1400" spc="-409">
                <a:latin typeface="Simplified Arabic"/>
                <a:cs typeface="Simplified Arabic"/>
              </a:rPr>
              <a:t>ف</a:t>
            </a:r>
            <a:r>
              <a:rPr dirty="0" smtClean="0" sz="1400" spc="0">
                <a:latin typeface="Simplified Arabic"/>
                <a:cs typeface="Simplified Arabic"/>
              </a:rPr>
              <a:t>إ</a:t>
            </a:r>
            <a:r>
              <a:rPr dirty="0" smtClean="0" sz="1400" spc="3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ن</a:t>
            </a:r>
            <a:r>
              <a:rPr dirty="0" smtClean="0" sz="1400" spc="-114">
                <a:latin typeface="Simplified Arabic"/>
                <a:cs typeface="Simplified Arabic"/>
              </a:rPr>
              <a:t>ل</a:t>
            </a:r>
            <a:r>
              <a:rPr dirty="0" smtClean="0" sz="1400" spc="-70">
                <a:latin typeface="Simplified Arabic"/>
                <a:cs typeface="Simplified Arabic"/>
              </a:rPr>
              <a:t>ا</a:t>
            </a:r>
            <a:r>
              <a:rPr dirty="0" smtClean="0" sz="1400" spc="-35">
                <a:latin typeface="Simplified Arabic"/>
                <a:cs typeface="Simplified Arabic"/>
              </a:rPr>
              <a:t>ع</a:t>
            </a:r>
            <a:r>
              <a:rPr dirty="0" smtClean="0" sz="1400" spc="-120">
                <a:latin typeface="Simplified Arabic"/>
                <a:cs typeface="Simplified Arabic"/>
              </a:rPr>
              <a:t>لإ</a:t>
            </a:r>
            <a:r>
              <a:rPr dirty="0" smtClean="0" sz="1400" spc="25">
                <a:latin typeface="Simplified Arabic"/>
                <a:cs typeface="Simplified Arabic"/>
              </a:rPr>
              <a:t> </a:t>
            </a:r>
            <a:r>
              <a:rPr dirty="0" smtClean="0" sz="1400" spc="-140">
                <a:latin typeface="Simplified Arabic"/>
                <a:cs typeface="Simplified Arabic"/>
              </a:rPr>
              <a:t>ةج</a:t>
            </a:r>
            <a:r>
              <a:rPr dirty="0" smtClean="0" sz="1400" spc="-220">
                <a:latin typeface="Simplified Arabic"/>
                <a:cs typeface="Simplified Arabic"/>
              </a:rPr>
              <a:t>ي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-400">
                <a:latin typeface="Simplified Arabic"/>
                <a:cs typeface="Simplified Arabic"/>
              </a:rPr>
              <a:t>ن</a:t>
            </a:r>
            <a:r>
              <a:rPr dirty="0" smtClean="0" sz="1400" spc="25">
                <a:latin typeface="Simplified Arabic"/>
                <a:cs typeface="Simplified Arabic"/>
              </a:rPr>
              <a:t> </a:t>
            </a:r>
            <a:r>
              <a:rPr dirty="0" smtClean="0" sz="1400" spc="-350">
                <a:latin typeface="Simplified Arabic"/>
                <a:cs typeface="Simplified Arabic"/>
              </a:rPr>
              <a:t>ي</a:t>
            </a:r>
            <a:r>
              <a:rPr dirty="0" smtClean="0" sz="1400" spc="-490">
                <a:latin typeface="Simplified Arabic"/>
                <a:cs typeface="Simplified Arabic"/>
              </a:rPr>
              <a:t>ب</a:t>
            </a:r>
            <a:r>
              <a:rPr dirty="0" smtClean="0" sz="1400" spc="-130">
                <a:latin typeface="Simplified Arabic"/>
                <a:cs typeface="Simplified Arabic"/>
              </a:rPr>
              <a:t>و</a:t>
            </a:r>
            <a:r>
              <a:rPr dirty="0" smtClean="0" sz="1400" spc="-150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20">
                <a:latin typeface="Simplified Arabic"/>
                <a:cs typeface="Simplified Arabic"/>
              </a:rPr>
              <a:t>لأ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3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210">
                <a:latin typeface="Simplified Arabic"/>
                <a:cs typeface="Simplified Arabic"/>
              </a:rPr>
              <a:t>احتل</a:t>
            </a:r>
            <a:r>
              <a:rPr dirty="0" smtClean="0" sz="1400" spc="-105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3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2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495">
                <a:latin typeface="Simplified Arabic"/>
                <a:cs typeface="Simplified Arabic"/>
              </a:rPr>
              <a:t>ن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434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30">
                <a:latin typeface="Simplified Arabic"/>
                <a:cs typeface="Simplified Arabic"/>
              </a:rPr>
              <a:t> </a:t>
            </a:r>
            <a:r>
              <a:rPr dirty="0" smtClean="0" sz="1400" spc="-300">
                <a:latin typeface="Simplified Arabic"/>
                <a:cs typeface="Simplified Arabic"/>
              </a:rPr>
              <a:t>ج</a:t>
            </a:r>
            <a:r>
              <a:rPr dirty="0" smtClean="0" sz="1400" spc="-130">
                <a:latin typeface="Simplified Arabic"/>
                <a:cs typeface="Simplified Arabic"/>
              </a:rPr>
              <a:t>و</a:t>
            </a:r>
            <a:r>
              <a:rPr dirty="0" smtClean="0" sz="1400" spc="-25">
                <a:latin typeface="Simplified Arabic"/>
                <a:cs typeface="Simplified Arabic"/>
              </a:rPr>
              <a:t>رخ</a:t>
            </a:r>
            <a:r>
              <a:rPr dirty="0" smtClean="0" sz="1400" spc="30">
                <a:latin typeface="Simplified Arabic"/>
                <a:cs typeface="Simplified Arabic"/>
              </a:rPr>
              <a:t> </a:t>
            </a:r>
            <a:r>
              <a:rPr dirty="0" smtClean="0" sz="1400" spc="-80">
                <a:latin typeface="Simplified Arabic"/>
                <a:cs typeface="Simplified Arabic"/>
              </a:rPr>
              <a:t>ةلاح</a:t>
            </a:r>
            <a:r>
              <a:rPr dirty="0" smtClean="0" sz="1400" spc="-80">
                <a:latin typeface="Simplified Arabic"/>
                <a:cs typeface="Simplified Arabic"/>
              </a:rPr>
              <a:t>	</a:t>
            </a:r>
            <a:r>
              <a:rPr dirty="0" smtClean="0" sz="1400" spc="-80">
                <a:latin typeface="Symbol"/>
                <a:cs typeface="Symbol"/>
              </a:rPr>
              <a:t>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-114">
                <a:latin typeface="Simplified Arabic"/>
                <a:cs typeface="Simplified Arabic"/>
              </a:rPr>
              <a:t>ك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409">
                <a:latin typeface="Simplified Arabic"/>
                <a:cs typeface="Simplified Arabic"/>
              </a:rPr>
              <a:t>ن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195">
                <a:latin typeface="Simplified Arabic"/>
                <a:cs typeface="Simplified Arabic"/>
              </a:rPr>
              <a:t> </a:t>
            </a:r>
            <a:r>
              <a:rPr dirty="0" smtClean="0" sz="1400" spc="-400">
                <a:latin typeface="Simplified Arabic"/>
                <a:cs typeface="Simplified Arabic"/>
              </a:rPr>
              <a:t>يف</a:t>
            </a:r>
            <a:r>
              <a:rPr dirty="0" smtClean="0" sz="1400" spc="185">
                <a:latin typeface="Simplified Arabic"/>
                <a:cs typeface="Simplified Arabic"/>
              </a:rPr>
              <a:t> </a:t>
            </a:r>
            <a:r>
              <a:rPr dirty="0" smtClean="0" sz="1400" spc="-340">
                <a:latin typeface="Simplified Arabic"/>
                <a:cs typeface="Simplified Arabic"/>
              </a:rPr>
              <a:t>لعفلاب</a:t>
            </a:r>
            <a:r>
              <a:rPr dirty="0" smtClean="0" sz="1400" spc="190">
                <a:latin typeface="Simplified Arabic"/>
                <a:cs typeface="Simplified Arabic"/>
              </a:rPr>
              <a:t> </a:t>
            </a:r>
            <a:r>
              <a:rPr dirty="0" smtClean="0" sz="1400" spc="35">
                <a:latin typeface="Simplified Arabic"/>
                <a:cs typeface="Simplified Arabic"/>
              </a:rPr>
              <a:t>ة</a:t>
            </a:r>
            <a:r>
              <a:rPr dirty="0" smtClean="0" sz="1400" spc="70">
                <a:latin typeface="Simplified Arabic"/>
                <a:cs typeface="Simplified Arabic"/>
              </a:rPr>
              <a:t>ع</a:t>
            </a:r>
            <a:r>
              <a:rPr dirty="0" smtClean="0" sz="1400" spc="-105">
                <a:latin typeface="Simplified Arabic"/>
                <a:cs typeface="Simplified Arabic"/>
              </a:rPr>
              <a:t>د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190">
                <a:latin typeface="Simplified Arabic"/>
                <a:cs typeface="Simplified Arabic"/>
              </a:rPr>
              <a:t> </a:t>
            </a:r>
            <a:r>
              <a:rPr dirty="0" smtClean="0" sz="1400" spc="-130">
                <a:latin typeface="Simplified Arabic"/>
                <a:cs typeface="Simplified Arabic"/>
              </a:rPr>
              <a:t>و</a:t>
            </a:r>
            <a:r>
              <a:rPr dirty="0" smtClean="0" sz="1400" spc="-135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180">
                <a:latin typeface="Simplified Arabic"/>
                <a:cs typeface="Simplified Arabic"/>
              </a:rPr>
              <a:t> </a:t>
            </a:r>
            <a:r>
              <a:rPr dirty="0" smtClean="0" sz="1400" spc="-175">
                <a:latin typeface="Simplified Arabic"/>
                <a:cs typeface="Simplified Arabic"/>
              </a:rPr>
              <a:t>راي</a:t>
            </a:r>
            <a:r>
              <a:rPr dirty="0" smtClean="0" sz="1400" spc="-175">
                <a:latin typeface="Simplified Arabic"/>
                <a:cs typeface="Simplified Arabic"/>
              </a:rPr>
              <a:t>لم</a:t>
            </a:r>
            <a:r>
              <a:rPr dirty="0" smtClean="0" sz="1400" spc="21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6</a:t>
            </a:r>
            <a:r>
              <a:rPr dirty="0" smtClean="0" sz="1400" spc="0">
                <a:latin typeface="Simplified Arabic"/>
                <a:cs typeface="Simplified Arabic"/>
              </a:rPr>
              <a:t>50</a:t>
            </a:r>
            <a:r>
              <a:rPr dirty="0" smtClean="0" sz="1400" spc="195">
                <a:latin typeface="Simplified Arabic"/>
                <a:cs typeface="Simplified Arabic"/>
              </a:rPr>
              <a:t> </a:t>
            </a:r>
            <a:r>
              <a:rPr dirty="0" smtClean="0" sz="1400" spc="-85">
                <a:latin typeface="Simplified Arabic"/>
                <a:cs typeface="Simplified Arabic"/>
              </a:rPr>
              <a:t>ي</a:t>
            </a:r>
            <a:r>
              <a:rPr dirty="0" smtClean="0" sz="1400" spc="-75">
                <a:latin typeface="Simplified Arabic"/>
                <a:cs typeface="Simplified Arabic"/>
              </a:rPr>
              <a:t>لامجإ</a:t>
            </a:r>
            <a:r>
              <a:rPr dirty="0" smtClean="0" sz="1400" spc="19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20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ن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409">
                <a:latin typeface="Simplified Arabic"/>
                <a:cs typeface="Simplified Arabic"/>
              </a:rPr>
              <a:t>ن</a:t>
            </a:r>
            <a:r>
              <a:rPr dirty="0" smtClean="0" sz="1400" spc="-105">
                <a:latin typeface="Simplified Arabic"/>
                <a:cs typeface="Simplified Arabic"/>
              </a:rPr>
              <a:t>ا</a:t>
            </a:r>
            <a:r>
              <a:rPr dirty="0" smtClean="0" sz="1400" spc="-355">
                <a:latin typeface="Simplified Arabic"/>
                <a:cs typeface="Simplified Arabic"/>
              </a:rPr>
              <a:t>ن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195">
                <a:latin typeface="Simplified Arabic"/>
                <a:cs typeface="Simplified Arabic"/>
              </a:rPr>
              <a:t> </a:t>
            </a:r>
            <a:r>
              <a:rPr dirty="0" smtClean="0" sz="1400" spc="-70">
                <a:latin typeface="Simplified Arabic"/>
                <a:cs typeface="Simplified Arabic"/>
              </a:rPr>
              <a:t>ت</a:t>
            </a:r>
            <a:r>
              <a:rPr dirty="0" smtClean="0" sz="1400" spc="-630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10">
                <a:latin typeface="Simplified Arabic"/>
                <a:cs typeface="Simplified Arabic"/>
              </a:rPr>
              <a:t> </a:t>
            </a:r>
            <a:r>
              <a:rPr dirty="0" smtClean="0" sz="1400" spc="-585">
                <a:latin typeface="Simplified Arabic"/>
                <a:cs typeface="Simplified Arabic"/>
              </a:rPr>
              <a:t>ي</a:t>
            </a:r>
            <a:r>
              <a:rPr dirty="0" smtClean="0" sz="1400" spc="-819">
                <a:latin typeface="Simplified Arabic"/>
                <a:cs typeface="Simplified Arabic"/>
              </a:rPr>
              <a:t>ف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18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190">
                <a:latin typeface="Simplified Arabic"/>
                <a:cs typeface="Simplified Arabic"/>
              </a:rPr>
              <a:t> </a:t>
            </a:r>
            <a:r>
              <a:rPr dirty="0" smtClean="0" sz="1400" spc="-130">
                <a:latin typeface="Simplified Arabic"/>
                <a:cs typeface="Simplified Arabic"/>
              </a:rPr>
              <a:t>و</a:t>
            </a:r>
            <a:r>
              <a:rPr dirty="0" smtClean="0" sz="1400" spc="-135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endParaRPr sz="1400">
              <a:latin typeface="Simplified Arabic"/>
              <a:cs typeface="Simplified Arabic"/>
            </a:endParaRPr>
          </a:p>
          <a:p>
            <a:pPr marL="13970" marR="241300" indent="4342130">
              <a:lnSpc>
                <a:spcPts val="2670"/>
              </a:lnSpc>
              <a:spcBef>
                <a:spcPts val="245"/>
              </a:spcBef>
              <a:tabLst>
                <a:tab pos="4978400" algn="l"/>
              </a:tabLst>
            </a:pPr>
            <a:r>
              <a:rPr dirty="0" smtClean="0" sz="1400" spc="-315">
                <a:latin typeface="Simplified Arabic"/>
                <a:cs typeface="Simplified Arabic"/>
              </a:rPr>
              <a:t>3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290">
                <a:latin typeface="Simplified Arabic"/>
                <a:cs typeface="Simplified Arabic"/>
              </a:rPr>
              <a:t>ي</a:t>
            </a:r>
            <a:r>
              <a:rPr dirty="0" smtClean="0" sz="1400" spc="-409">
                <a:latin typeface="Simplified Arabic"/>
                <a:cs typeface="Simplified Arabic"/>
              </a:rPr>
              <a:t>ن</a:t>
            </a:r>
            <a:r>
              <a:rPr dirty="0" smtClean="0" sz="1400" spc="-105">
                <a:latin typeface="Simplified Arabic"/>
                <a:cs typeface="Simplified Arabic"/>
              </a:rPr>
              <a:t>ا</a:t>
            </a:r>
            <a:r>
              <a:rPr dirty="0" smtClean="0" sz="1400" spc="-355">
                <a:latin typeface="Simplified Arabic"/>
                <a:cs typeface="Simplified Arabic"/>
              </a:rPr>
              <a:t>ن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190">
                <a:latin typeface="Simplified Arabic"/>
                <a:cs typeface="Simplified Arabic"/>
              </a:rPr>
              <a:t> 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315">
                <a:latin typeface="Simplified Arabic"/>
                <a:cs typeface="Simplified Arabic"/>
              </a:rPr>
              <a:t>ه</a:t>
            </a:r>
            <a:r>
              <a:rPr dirty="0" smtClean="0" sz="1400" spc="-655">
                <a:latin typeface="Simplified Arabic"/>
                <a:cs typeface="Simplified Arabic"/>
              </a:rPr>
              <a:t>ت</a:t>
            </a:r>
            <a:r>
              <a:rPr dirty="0" smtClean="0" sz="1400" spc="70">
                <a:latin typeface="Simplified Arabic"/>
                <a:cs typeface="Simplified Arabic"/>
              </a:rPr>
              <a:t>م</a:t>
            </a:r>
            <a:r>
              <a:rPr dirty="0" smtClean="0" sz="1400" spc="-550">
                <a:latin typeface="Simplified Arabic"/>
                <a:cs typeface="Simplified Arabic"/>
              </a:rPr>
              <a:t>ي</a:t>
            </a:r>
            <a:r>
              <a:rPr dirty="0" smtClean="0" sz="1400" spc="-440">
                <a:latin typeface="Simplified Arabic"/>
                <a:cs typeface="Simplified Arabic"/>
              </a:rPr>
              <a:t>ق</a:t>
            </a:r>
            <a:r>
              <a:rPr dirty="0" smtClean="0" sz="1400" spc="-90">
                <a:latin typeface="Simplified Arabic"/>
                <a:cs typeface="Simplified Arabic"/>
              </a:rPr>
              <a:t> </a:t>
            </a:r>
            <a:r>
              <a:rPr dirty="0" smtClean="0" sz="1400" spc="-150">
                <a:latin typeface="Simplified Arabic"/>
                <a:cs typeface="Simplified Arabic"/>
              </a:rPr>
              <a:t>غ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655">
                <a:latin typeface="Simplified Arabic"/>
                <a:cs typeface="Simplified Arabic"/>
              </a:rPr>
              <a:t>ب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75">
                <a:latin typeface="Simplified Arabic"/>
                <a:cs typeface="Simplified Arabic"/>
              </a:rPr>
              <a:t> </a:t>
            </a:r>
            <a:r>
              <a:rPr dirty="0" smtClean="0" sz="1400" spc="114">
                <a:latin typeface="Simplified Arabic"/>
                <a:cs typeface="Simplified Arabic"/>
              </a:rPr>
              <a:t>ة</a:t>
            </a:r>
            <a:r>
              <a:rPr dirty="0" smtClean="0" sz="1400" spc="-550">
                <a:latin typeface="Simplified Arabic"/>
                <a:cs typeface="Simplified Arabic"/>
              </a:rPr>
              <a:t>ي</a:t>
            </a:r>
            <a:r>
              <a:rPr dirty="0" smtClean="0" sz="1400" spc="-409">
                <a:latin typeface="Simplified Arabic"/>
                <a:cs typeface="Simplified Arabic"/>
              </a:rPr>
              <a:t>ن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495">
                <a:latin typeface="Simplified Arabic"/>
                <a:cs typeface="Simplified Arabic"/>
              </a:rPr>
              <a:t>ن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75">
                <a:latin typeface="Simplified Arabic"/>
                <a:cs typeface="Simplified Arabic"/>
              </a:rPr>
              <a:t> </a:t>
            </a:r>
            <a:r>
              <a:rPr dirty="0" smtClean="0" sz="1400" spc="5">
                <a:latin typeface="Simplified Arabic"/>
                <a:cs typeface="Simplified Arabic"/>
              </a:rPr>
              <a:t>ن</a:t>
            </a:r>
            <a:r>
              <a:rPr dirty="0" smtClean="0" sz="1400" spc="-550">
                <a:latin typeface="Simplified Arabic"/>
                <a:cs typeface="Simplified Arabic"/>
              </a:rPr>
              <a:t>ي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75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ت</a:t>
            </a:r>
            <a:r>
              <a:rPr dirty="0" smtClean="0" sz="1400" spc="-5">
                <a:latin typeface="Simplified Arabic"/>
                <a:cs typeface="Simplified Arabic"/>
              </a:rPr>
              <a:t>ا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395">
                <a:latin typeface="Simplified Arabic"/>
                <a:cs typeface="Simplified Arabic"/>
              </a:rPr>
              <a:t>ن</a:t>
            </a:r>
            <a:r>
              <a:rPr dirty="0" smtClean="0" sz="1400" spc="-415">
                <a:latin typeface="Simplified Arabic"/>
                <a:cs typeface="Simplified Arabic"/>
              </a:rPr>
              <a:t>س</a:t>
            </a:r>
            <a:r>
              <a:rPr dirty="0" smtClean="0" sz="1400" spc="-90">
                <a:latin typeface="Simplified Arabic"/>
                <a:cs typeface="Simplified Arabic"/>
              </a:rPr>
              <a:t> </a:t>
            </a:r>
            <a:r>
              <a:rPr dirty="0" smtClean="0" sz="1400" spc="-75">
                <a:latin typeface="Simplified Arabic"/>
                <a:cs typeface="Simplified Arabic"/>
              </a:rPr>
              <a:t>ي</a:t>
            </a:r>
            <a:r>
              <a:rPr dirty="0" smtClean="0" sz="1400" spc="-730">
                <a:latin typeface="Simplified Arabic"/>
                <a:cs typeface="Simplified Arabic"/>
              </a:rPr>
              <a:t>ف</a:t>
            </a:r>
            <a:r>
              <a:rPr dirty="0" smtClean="0" sz="1400" spc="-80">
                <a:latin typeface="Simplified Arabic"/>
                <a:cs typeface="Simplified Arabic"/>
              </a:rPr>
              <a:t> </a:t>
            </a:r>
            <a:r>
              <a:rPr dirty="0" smtClean="0" sz="1400" spc="-245">
                <a:latin typeface="Simplified Arabic"/>
                <a:cs typeface="Simplified Arabic"/>
              </a:rPr>
              <a:t>ت</a:t>
            </a:r>
            <a:r>
              <a:rPr dirty="0" smtClean="0" sz="1400" spc="-5">
                <a:latin typeface="Simplified Arabic"/>
                <a:cs typeface="Simplified Arabic"/>
              </a:rPr>
              <a:t>ر</a:t>
            </a:r>
            <a:r>
              <a:rPr dirty="0" smtClean="0" sz="1400" spc="70">
                <a:latin typeface="Simplified Arabic"/>
                <a:cs typeface="Simplified Arabic"/>
              </a:rPr>
              <a:t>م</a:t>
            </a:r>
            <a:r>
              <a:rPr dirty="0" smtClean="0" sz="1400" spc="-655">
                <a:latin typeface="Simplified Arabic"/>
                <a:cs typeface="Simplified Arabic"/>
              </a:rPr>
              <a:t>ث</a:t>
            </a:r>
            <a:r>
              <a:rPr dirty="0" smtClean="0" sz="1400" spc="-655">
                <a:latin typeface="Simplified Arabic"/>
                <a:cs typeface="Simplified Arabic"/>
              </a:rPr>
              <a:t>ت</a:t>
            </a:r>
            <a:r>
              <a:rPr dirty="0" smtClean="0" sz="1400" spc="-430">
                <a:latin typeface="Simplified Arabic"/>
                <a:cs typeface="Simplified Arabic"/>
              </a:rPr>
              <a:t>س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75">
                <a:latin typeface="Simplified Arabic"/>
                <a:cs typeface="Simplified Arabic"/>
              </a:rPr>
              <a:t> </a:t>
            </a:r>
            <a:r>
              <a:rPr dirty="0" smtClean="0" sz="1400" spc="-245">
                <a:latin typeface="Simplified Arabic"/>
                <a:cs typeface="Simplified Arabic"/>
              </a:rPr>
              <a:t>ف</a:t>
            </a:r>
            <a:r>
              <a:rPr dirty="0" smtClean="0" sz="1400" spc="-5">
                <a:latin typeface="Simplified Arabic"/>
                <a:cs typeface="Simplified Arabic"/>
              </a:rPr>
              <a:t>ر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355">
                <a:latin typeface="Simplified Arabic"/>
                <a:cs typeface="Simplified Arabic"/>
              </a:rPr>
              <a:t>ص</a:t>
            </a:r>
            <a:r>
              <a:rPr dirty="0" smtClean="0" sz="1400" spc="70">
                <a:latin typeface="Simplified Arabic"/>
                <a:cs typeface="Simplified Arabic"/>
              </a:rPr>
              <a:t>م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70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ت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540">
                <a:latin typeface="Simplified Arabic"/>
                <a:cs typeface="Simplified Arabic"/>
              </a:rPr>
              <a:t>ك</a:t>
            </a:r>
            <a:r>
              <a:rPr dirty="0" smtClean="0" sz="1400" spc="-5">
                <a:latin typeface="Simplified Arabic"/>
                <a:cs typeface="Simplified Arabic"/>
              </a:rPr>
              <a:t>ر</a:t>
            </a:r>
            <a:r>
              <a:rPr dirty="0" smtClean="0" sz="1400" spc="-420">
                <a:latin typeface="Simplified Arabic"/>
                <a:cs typeface="Simplified Arabic"/>
              </a:rPr>
              <a:t>ش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80">
                <a:latin typeface="Simplified Arabic"/>
                <a:cs typeface="Simplified Arabic"/>
              </a:rPr>
              <a:t> </a:t>
            </a:r>
            <a:r>
              <a:rPr dirty="0" smtClean="0" sz="1400" spc="5">
                <a:latin typeface="Simplified Arabic"/>
                <a:cs typeface="Simplified Arabic"/>
              </a:rPr>
              <a:t>م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220">
                <a:latin typeface="Simplified Arabic"/>
                <a:cs typeface="Simplified Arabic"/>
              </a:rPr>
              <a:t>ع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75">
                <a:latin typeface="Simplified Arabic"/>
                <a:cs typeface="Simplified Arabic"/>
              </a:rPr>
              <a:t> </a:t>
            </a:r>
            <a:r>
              <a:rPr dirty="0" smtClean="0" sz="1400" spc="-114">
                <a:latin typeface="Simplified Arabic"/>
                <a:cs typeface="Simplified Arabic"/>
              </a:rPr>
              <a:t>ل</a:t>
            </a:r>
            <a:r>
              <a:rPr dirty="0" smtClean="0" sz="1400" spc="5">
                <a:latin typeface="Simplified Arabic"/>
                <a:cs typeface="Simplified Arabic"/>
              </a:rPr>
              <a:t>و</a:t>
            </a:r>
            <a:r>
              <a:rPr dirty="0" smtClean="0" sz="1400" spc="0">
                <a:latin typeface="Simplified Arabic"/>
                <a:cs typeface="Simplified Arabic"/>
              </a:rPr>
              <a:t>د</a:t>
            </a:r>
            <a:r>
              <a:rPr dirty="0" smtClean="0" sz="1400" spc="-8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-135">
                <a:latin typeface="Simplified Arabic"/>
                <a:cs typeface="Simplified Arabic"/>
              </a:rPr>
              <a:t> </a:t>
            </a:r>
            <a:r>
              <a:rPr dirty="0" smtClean="0" sz="1400" spc="-630">
                <a:latin typeface="Simplified Arabic"/>
                <a:cs typeface="Simplified Arabic"/>
              </a:rPr>
              <a:t>ر</a:t>
            </a:r>
            <a:r>
              <a:rPr dirty="0" smtClean="0" sz="1400" spc="-5">
                <a:latin typeface="Simplified Arabic"/>
                <a:cs typeface="Simplified Arabic"/>
              </a:rPr>
              <a:t>ا</a:t>
            </a:r>
            <a:r>
              <a:rPr dirty="0" smtClean="0" baseline="-21825" sz="2100" spc="75">
                <a:latin typeface="Simplified Arabic"/>
                <a:cs typeface="Simplified Arabic"/>
              </a:rPr>
              <a:t>ً</a:t>
            </a:r>
            <a:r>
              <a:rPr dirty="0" smtClean="0" sz="1400" spc="-550">
                <a:latin typeface="Simplified Arabic"/>
                <a:cs typeface="Simplified Arabic"/>
              </a:rPr>
              <a:t>ي</a:t>
            </a:r>
            <a:r>
              <a:rPr dirty="0" smtClean="0" sz="1400" spc="-655">
                <a:latin typeface="Simplified Arabic"/>
                <a:cs typeface="Simplified Arabic"/>
              </a:rPr>
              <a:t>ث</a:t>
            </a:r>
            <a:r>
              <a:rPr dirty="0" smtClean="0" sz="1400" spc="-295">
                <a:latin typeface="Simplified Arabic"/>
                <a:cs typeface="Simplified Arabic"/>
              </a:rPr>
              <a:t>ك</a:t>
            </a:r>
            <a:r>
              <a:rPr dirty="0" smtClean="0" sz="1400" spc="-295">
                <a:latin typeface="Simplified Arabic"/>
                <a:cs typeface="Simplified Arabic"/>
              </a:rPr>
              <a:t>	</a:t>
            </a:r>
            <a:r>
              <a:rPr dirty="0" smtClean="0" sz="1400" spc="-295">
                <a:latin typeface="Symbol"/>
                <a:cs typeface="Symbol"/>
              </a:rPr>
              <a:t></a:t>
            </a:r>
            <a:endParaRPr sz="1400">
              <a:latin typeface="Symbol"/>
              <a:cs typeface="Symbol"/>
            </a:endParaRPr>
          </a:p>
          <a:p>
            <a:pPr marL="13970" marR="470534" indent="0">
              <a:lnSpc>
                <a:spcPts val="2660"/>
              </a:lnSpc>
              <a:spcBef>
                <a:spcPts val="10"/>
              </a:spcBef>
            </a:pPr>
            <a:r>
              <a:rPr dirty="0" smtClean="0" sz="1400" spc="-10">
                <a:latin typeface="Simplified Arabic"/>
                <a:cs typeface="Simplified Arabic"/>
              </a:rPr>
              <a:t>ب</a:t>
            </a:r>
            <a:r>
              <a:rPr dirty="0" smtClean="0" sz="1400" spc="-210">
                <a:latin typeface="Simplified Arabic"/>
                <a:cs typeface="Simplified Arabic"/>
              </a:rPr>
              <a:t>طش</a:t>
            </a:r>
            <a:r>
              <a:rPr dirty="0" smtClean="0" sz="1400" spc="-65">
                <a:latin typeface="Simplified Arabic"/>
                <a:cs typeface="Simplified Arabic"/>
              </a:rPr>
              <a:t> </a:t>
            </a:r>
            <a:r>
              <a:rPr dirty="0" smtClean="0" sz="1400" spc="-85">
                <a:latin typeface="Simplified Arabic"/>
                <a:cs typeface="Simplified Arabic"/>
              </a:rPr>
              <a:t>ى</a:t>
            </a:r>
            <a:r>
              <a:rPr dirty="0" smtClean="0" sz="1400" spc="-210">
                <a:latin typeface="Simplified Arabic"/>
                <a:cs typeface="Simplified Arabic"/>
              </a:rPr>
              <a:t>لإ</a:t>
            </a:r>
            <a:r>
              <a:rPr dirty="0" smtClean="0" sz="1400" spc="-55">
                <a:latin typeface="Simplified Arabic"/>
                <a:cs typeface="Simplified Arabic"/>
              </a:rPr>
              <a:t> </a:t>
            </a:r>
            <a:r>
              <a:rPr dirty="0" smtClean="0" sz="1400" spc="-254">
                <a:latin typeface="Simplified Arabic"/>
                <a:cs typeface="Simplified Arabic"/>
              </a:rPr>
              <a:t>رطض</a:t>
            </a:r>
            <a:r>
              <a:rPr dirty="0" smtClean="0" sz="1400" spc="-260">
                <a:latin typeface="Simplified Arabic"/>
                <a:cs typeface="Simplified Arabic"/>
              </a:rPr>
              <a:t>ت</a:t>
            </a:r>
            <a:r>
              <a:rPr dirty="0" smtClean="0" sz="1400" spc="-415">
                <a:latin typeface="Simplified Arabic"/>
                <a:cs typeface="Simplified Arabic"/>
              </a:rPr>
              <a:t>س</a:t>
            </a:r>
            <a:r>
              <a:rPr dirty="0" smtClean="0" sz="1400" spc="-5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ت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535">
                <a:latin typeface="Simplified Arabic"/>
                <a:cs typeface="Simplified Arabic"/>
              </a:rPr>
              <a:t>ك</a:t>
            </a:r>
            <a:r>
              <a:rPr dirty="0" smtClean="0" sz="1400" spc="-305">
                <a:latin typeface="Simplified Arabic"/>
                <a:cs typeface="Simplified Arabic"/>
              </a:rPr>
              <a:t>رش</a:t>
            </a:r>
            <a:r>
              <a:rPr dirty="0" smtClean="0" sz="1400" spc="-245">
                <a:latin typeface="Simplified Arabic"/>
                <a:cs typeface="Simplified Arabic"/>
              </a:rPr>
              <a:t>ل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45">
                <a:latin typeface="Simplified Arabic"/>
                <a:cs typeface="Simplified Arabic"/>
              </a:rPr>
              <a:t> </a:t>
            </a:r>
            <a:r>
              <a:rPr dirty="0" smtClean="0" sz="1400" spc="-100">
                <a:latin typeface="Simplified Arabic"/>
                <a:cs typeface="Simplified Arabic"/>
              </a:rPr>
              <a:t>ل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55">
                <a:latin typeface="Simplified Arabic"/>
                <a:cs typeface="Simplified Arabic"/>
              </a:rPr>
              <a:t> </a:t>
            </a:r>
            <a:r>
              <a:rPr dirty="0" smtClean="0" sz="1400" spc="-305">
                <a:latin typeface="Simplified Arabic"/>
                <a:cs typeface="Simplified Arabic"/>
              </a:rPr>
              <a:t>ه</a:t>
            </a:r>
            <a:r>
              <a:rPr dirty="0" smtClean="0" sz="1400" spc="-175">
                <a:latin typeface="Simplified Arabic"/>
                <a:cs typeface="Simplified Arabic"/>
              </a:rPr>
              <a:t>ذ</a:t>
            </a:r>
            <a:r>
              <a:rPr dirty="0" smtClean="0" sz="1400" spc="-235">
                <a:latin typeface="Simplified Arabic"/>
                <a:cs typeface="Simplified Arabic"/>
              </a:rPr>
              <a:t>ه</a:t>
            </a:r>
            <a:r>
              <a:rPr dirty="0" smtClean="0" sz="1400" spc="-4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ن</a:t>
            </a:r>
            <a:r>
              <a:rPr dirty="0" smtClean="0" sz="1400" spc="15">
                <a:latin typeface="Simplified Arabic"/>
                <a:cs typeface="Simplified Arabic"/>
              </a:rPr>
              <a:t>إ</a:t>
            </a:r>
            <a:r>
              <a:rPr dirty="0" smtClean="0" sz="1400" spc="-730">
                <a:latin typeface="Simplified Arabic"/>
                <a:cs typeface="Simplified Arabic"/>
              </a:rPr>
              <a:t>ف</a:t>
            </a:r>
            <a:r>
              <a:rPr dirty="0" smtClean="0" sz="1400" spc="-5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495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55">
                <a:latin typeface="Simplified Arabic"/>
                <a:cs typeface="Simplified Arabic"/>
              </a:rPr>
              <a:t> </a:t>
            </a:r>
            <a:r>
              <a:rPr dirty="0" smtClean="0" sz="1400" spc="-75">
                <a:latin typeface="Simplified Arabic"/>
                <a:cs typeface="Simplified Arabic"/>
              </a:rPr>
              <a:t>سل</a:t>
            </a:r>
            <a:r>
              <a:rPr dirty="0" smtClean="0" sz="1400" spc="-30">
                <a:latin typeface="Simplified Arabic"/>
                <a:cs typeface="Simplified Arabic"/>
              </a:rPr>
              <a:t>ا</a:t>
            </a:r>
            <a:r>
              <a:rPr dirty="0" smtClean="0" sz="1400" spc="-735">
                <a:latin typeface="Simplified Arabic"/>
                <a:cs typeface="Simplified Arabic"/>
              </a:rPr>
              <a:t>ف</a:t>
            </a:r>
            <a:r>
              <a:rPr dirty="0" smtClean="0" sz="1400" spc="0">
                <a:latin typeface="Simplified Arabic"/>
                <a:cs typeface="Simplified Arabic"/>
              </a:rPr>
              <a:t>إ</a:t>
            </a:r>
            <a:r>
              <a:rPr dirty="0" smtClean="0" sz="1400" spc="-55">
                <a:latin typeface="Simplified Arabic"/>
                <a:cs typeface="Simplified Arabic"/>
              </a:rPr>
              <a:t> </a:t>
            </a:r>
            <a:r>
              <a:rPr dirty="0" smtClean="0" sz="1400" spc="120">
                <a:latin typeface="Simplified Arabic"/>
                <a:cs typeface="Simplified Arabic"/>
              </a:rPr>
              <a:t>ة</a:t>
            </a:r>
            <a:r>
              <a:rPr dirty="0" smtClean="0" sz="1400" spc="-150">
                <a:latin typeface="Simplified Arabic"/>
                <a:cs typeface="Simplified Arabic"/>
              </a:rPr>
              <a:t>لاح</a:t>
            </a:r>
            <a:r>
              <a:rPr dirty="0" smtClean="0" sz="1400" spc="-65">
                <a:latin typeface="Simplified Arabic"/>
                <a:cs typeface="Simplified Arabic"/>
              </a:rPr>
              <a:t> </a:t>
            </a:r>
            <a:r>
              <a:rPr dirty="0" smtClean="0" sz="1400" spc="-360">
                <a:latin typeface="Simplified Arabic"/>
                <a:cs typeface="Simplified Arabic"/>
              </a:rPr>
              <a:t>ي</a:t>
            </a:r>
            <a:r>
              <a:rPr dirty="0" smtClean="0" sz="1400" spc="-545">
                <a:latin typeface="Simplified Arabic"/>
                <a:cs typeface="Simplified Arabic"/>
              </a:rPr>
              <a:t>ف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،</a:t>
            </a:r>
            <a:r>
              <a:rPr dirty="0" smtClean="0" sz="1400" spc="-135">
                <a:latin typeface="Simplified Arabic"/>
                <a:cs typeface="Simplified Arabic"/>
              </a:rPr>
              <a:t>و</a:t>
            </a:r>
            <a:r>
              <a:rPr dirty="0" smtClean="0" sz="1400" spc="-150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55">
                <a:latin typeface="Simplified Arabic"/>
                <a:cs typeface="Simplified Arabic"/>
              </a:rPr>
              <a:t> </a:t>
            </a:r>
            <a:r>
              <a:rPr dirty="0" smtClean="0" sz="1400" spc="-175">
                <a:latin typeface="Simplified Arabic"/>
                <a:cs typeface="Simplified Arabic"/>
              </a:rPr>
              <a:t>راي</a:t>
            </a:r>
            <a:r>
              <a:rPr dirty="0" smtClean="0" sz="1400" spc="-434">
                <a:latin typeface="Simplified Arabic"/>
                <a:cs typeface="Simplified Arabic"/>
              </a:rPr>
              <a:t>ل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-35">
                <a:latin typeface="Simplified Arabic"/>
                <a:cs typeface="Simplified Arabic"/>
              </a:rPr>
              <a:t> </a:t>
            </a:r>
            <a:r>
              <a:rPr dirty="0" smtClean="0" sz="1400" spc="290">
                <a:latin typeface="Simplified Arabic"/>
                <a:cs typeface="Simplified Arabic"/>
              </a:rPr>
              <a:t>.</a:t>
            </a:r>
            <a:r>
              <a:rPr dirty="0" smtClean="0" sz="1400" spc="-10">
                <a:latin typeface="Simplified Arabic"/>
                <a:cs typeface="Simplified Arabic"/>
              </a:rPr>
              <a:t>2</a:t>
            </a:r>
            <a:r>
              <a:rPr dirty="0" smtClean="0" sz="1400" spc="0">
                <a:latin typeface="Simplified Arabic"/>
                <a:cs typeface="Simplified Arabic"/>
              </a:rPr>
              <a:t>0</a:t>
            </a:r>
            <a:r>
              <a:rPr dirty="0" smtClean="0" sz="1400" spc="0">
                <a:latin typeface="Simplified Arabic"/>
                <a:cs typeface="Simplified Arabic"/>
              </a:rPr>
              <a:t> </a:t>
            </a:r>
            <a:r>
              <a:rPr dirty="0" smtClean="0" sz="1400" spc="-114">
                <a:latin typeface="Simplified Arabic"/>
                <a:cs typeface="Simplified Arabic"/>
              </a:rPr>
              <a:t>ك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409">
                <a:latin typeface="Simplified Arabic"/>
                <a:cs typeface="Simplified Arabic"/>
              </a:rPr>
              <a:t>ن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-41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 </a:t>
            </a:r>
            <a:r>
              <a:rPr dirty="0" smtClean="0" sz="1400" spc="-210">
                <a:latin typeface="Simplified Arabic"/>
                <a:cs typeface="Simplified Arabic"/>
              </a:rPr>
              <a:t> </a:t>
            </a:r>
            <a:r>
              <a:rPr dirty="0" smtClean="0" sz="1400" spc="-350">
                <a:latin typeface="Simplified Arabic"/>
                <a:cs typeface="Simplified Arabic"/>
              </a:rPr>
              <a:t>ة</a:t>
            </a:r>
            <a:r>
              <a:rPr dirty="0" smtClean="0" sz="1400" spc="0">
                <a:latin typeface="Simplified Arabic"/>
                <a:cs typeface="Simplified Arabic"/>
              </a:rPr>
              <a:t>رد</a:t>
            </a:r>
            <a:r>
              <a:rPr dirty="0" smtClean="0" sz="1400" spc="-440">
                <a:latin typeface="Simplified Arabic"/>
                <a:cs typeface="Simplified Arabic"/>
              </a:rPr>
              <a:t>ق</a:t>
            </a:r>
            <a:r>
              <a:rPr dirty="0" smtClean="0" sz="1400" spc="-440">
                <a:latin typeface="Simplified Arabic"/>
                <a:cs typeface="Simplified Arabic"/>
              </a:rPr>
              <a:t> </a:t>
            </a:r>
            <a:r>
              <a:rPr dirty="0" smtClean="0" sz="1400" spc="-225">
                <a:latin typeface="Simplified Arabic"/>
                <a:cs typeface="Simplified Arabic"/>
              </a:rPr>
              <a:t> </a:t>
            </a:r>
            <a:r>
              <a:rPr dirty="0" smtClean="0" sz="1400" spc="-400">
                <a:latin typeface="Simplified Arabic"/>
                <a:cs typeface="Simplified Arabic"/>
              </a:rPr>
              <a:t>يف</a:t>
            </a:r>
            <a:r>
              <a:rPr dirty="0" smtClean="0" sz="1400" spc="-400">
                <a:latin typeface="Simplified Arabic"/>
                <a:cs typeface="Simplified Arabic"/>
              </a:rPr>
              <a:t> </a:t>
            </a:r>
            <a:r>
              <a:rPr dirty="0" smtClean="0" sz="1400" spc="-220">
                <a:latin typeface="Simplified Arabic"/>
                <a:cs typeface="Simplified Arabic"/>
              </a:rPr>
              <a:t> 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290">
                <a:latin typeface="Simplified Arabic"/>
                <a:cs typeface="Simplified Arabic"/>
              </a:rPr>
              <a:t>ي</a:t>
            </a:r>
            <a:r>
              <a:rPr dirty="0" smtClean="0" sz="1400" spc="-105">
                <a:latin typeface="Simplified Arabic"/>
                <a:cs typeface="Simplified Arabic"/>
              </a:rPr>
              <a:t>د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10">
                <a:latin typeface="Simplified Arabic"/>
                <a:cs typeface="Simplified Arabic"/>
              </a:rPr>
              <a:t>حم</a:t>
            </a:r>
            <a:r>
              <a:rPr dirty="0" smtClean="0" sz="1400" spc="10">
                <a:latin typeface="Simplified Arabic"/>
                <a:cs typeface="Simplified Arabic"/>
              </a:rPr>
              <a:t> </a:t>
            </a:r>
            <a:r>
              <a:rPr dirty="0" smtClean="0" sz="1400" spc="-220">
                <a:latin typeface="Simplified Arabic"/>
                <a:cs typeface="Simplified Arabic"/>
              </a:rPr>
              <a:t> </a:t>
            </a:r>
            <a:r>
              <a:rPr dirty="0" smtClean="0" sz="1400" spc="-165">
                <a:latin typeface="Simplified Arabic"/>
                <a:cs typeface="Simplified Arabic"/>
              </a:rPr>
              <a:t>ىلإ</a:t>
            </a:r>
            <a:r>
              <a:rPr dirty="0" smtClean="0" sz="1400" spc="-165">
                <a:latin typeface="Simplified Arabic"/>
                <a:cs typeface="Simplified Arabic"/>
              </a:rPr>
              <a:t> </a:t>
            </a:r>
            <a:r>
              <a:rPr dirty="0" smtClean="0" sz="1400" spc="-220">
                <a:latin typeface="Simplified Arabic"/>
                <a:cs typeface="Simplified Arabic"/>
              </a:rPr>
              <a:t> </a:t>
            </a:r>
            <a:r>
              <a:rPr dirty="0" smtClean="0" sz="1400" spc="-105">
                <a:latin typeface="Simplified Arabic"/>
                <a:cs typeface="Simplified Arabic"/>
              </a:rPr>
              <a:t>د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484">
                <a:latin typeface="Simplified Arabic"/>
                <a:cs typeface="Simplified Arabic"/>
              </a:rPr>
              <a:t>ق</a:t>
            </a:r>
            <a:r>
              <a:rPr dirty="0" smtClean="0" sz="1400" spc="-525">
                <a:latin typeface="Simplified Arabic"/>
                <a:cs typeface="Simplified Arabic"/>
              </a:rPr>
              <a:t>ي</a:t>
            </a:r>
            <a:r>
              <a:rPr dirty="0" smtClean="0" sz="1400" spc="-415">
                <a:latin typeface="Simplified Arabic"/>
                <a:cs typeface="Simplified Arabic"/>
              </a:rPr>
              <a:t>س</a:t>
            </a:r>
            <a:r>
              <a:rPr dirty="0" smtClean="0" sz="1400" spc="-415">
                <a:latin typeface="Simplified Arabic"/>
                <a:cs typeface="Simplified Arabic"/>
              </a:rPr>
              <a:t> </a:t>
            </a:r>
            <a:r>
              <a:rPr dirty="0" smtClean="0" sz="1400" spc="-22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0">
                <a:latin typeface="Simplified Arabic"/>
                <a:cs typeface="Simplified Arabic"/>
              </a:rPr>
              <a:t>ذ</a:t>
            </a:r>
            <a:r>
              <a:rPr dirty="0" smtClean="0" sz="1400" spc="-434">
                <a:latin typeface="Simplified Arabic"/>
                <a:cs typeface="Simplified Arabic"/>
              </a:rPr>
              <a:t>ه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220">
                <a:latin typeface="Simplified Arabic"/>
                <a:cs typeface="Simplified Arabic"/>
              </a:rPr>
              <a:t> 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290">
                <a:latin typeface="Simplified Arabic"/>
                <a:cs typeface="Simplified Arabic"/>
              </a:rPr>
              <a:t>ي</a:t>
            </a:r>
            <a:r>
              <a:rPr dirty="0" smtClean="0" sz="1400" spc="-150">
                <a:latin typeface="Simplified Arabic"/>
                <a:cs typeface="Simplified Arabic"/>
              </a:rPr>
              <a:t>لاملا</a:t>
            </a:r>
            <a:r>
              <a:rPr dirty="0" smtClean="0" sz="1400" spc="220">
                <a:latin typeface="Simplified Arabic"/>
                <a:cs typeface="Simplified Arabic"/>
              </a:rPr>
              <a:t> </a:t>
            </a:r>
            <a:r>
              <a:rPr dirty="0" smtClean="0" sz="1400" spc="-190">
                <a:latin typeface="Simplified Arabic"/>
                <a:cs typeface="Simplified Arabic"/>
              </a:rPr>
              <a:t>اهمئ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440">
                <a:latin typeface="Simplified Arabic"/>
                <a:cs typeface="Simplified Arabic"/>
              </a:rPr>
              <a:t>ق</a:t>
            </a:r>
            <a:r>
              <a:rPr dirty="0" smtClean="0" sz="1400" spc="-440">
                <a:latin typeface="Simplified Arabic"/>
                <a:cs typeface="Simplified Arabic"/>
              </a:rPr>
              <a:t> </a:t>
            </a:r>
            <a:r>
              <a:rPr dirty="0" smtClean="0" sz="1400" spc="-22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75">
                <a:latin typeface="Simplified Arabic"/>
                <a:cs typeface="Simplified Arabic"/>
              </a:rPr>
              <a:t> </a:t>
            </a:r>
            <a:r>
              <a:rPr dirty="0" smtClean="0" sz="1400" spc="-220">
                <a:latin typeface="Simplified Arabic"/>
                <a:cs typeface="Simplified Arabic"/>
              </a:rPr>
              <a:t> </a:t>
            </a:r>
            <a:r>
              <a:rPr dirty="0" smtClean="0" sz="1400" spc="-265">
                <a:latin typeface="Simplified Arabic"/>
                <a:cs typeface="Simplified Arabic"/>
              </a:rPr>
              <a:t>يلك</a:t>
            </a:r>
            <a:r>
              <a:rPr dirty="0" smtClean="0" sz="1400" spc="-265">
                <a:latin typeface="Simplified Arabic"/>
                <a:cs typeface="Simplified Arabic"/>
              </a:rPr>
              <a:t> </a:t>
            </a:r>
            <a:r>
              <a:rPr dirty="0" smtClean="0" sz="1400" spc="-220">
                <a:latin typeface="Simplified Arabic"/>
                <a:cs typeface="Simplified Arabic"/>
              </a:rPr>
              <a:t> </a:t>
            </a:r>
            <a:r>
              <a:rPr dirty="0" smtClean="0" sz="1400" spc="-204">
                <a:latin typeface="Simplified Arabic"/>
                <a:cs typeface="Simplified Arabic"/>
              </a:rPr>
              <a:t>لك</a:t>
            </a:r>
            <a:r>
              <a:rPr dirty="0" smtClean="0" sz="1400" spc="-310">
                <a:latin typeface="Simplified Arabic"/>
                <a:cs typeface="Simplified Arabic"/>
              </a:rPr>
              <a:t>ش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-660">
                <a:latin typeface="Simplified Arabic"/>
                <a:cs typeface="Simplified Arabic"/>
              </a:rPr>
              <a:t> </a:t>
            </a:r>
            <a:r>
              <a:rPr dirty="0" smtClean="0" sz="1400" spc="-215">
                <a:latin typeface="Simplified Arabic"/>
                <a:cs typeface="Simplified Arabic"/>
              </a:rPr>
              <a:t> </a:t>
            </a:r>
            <a:r>
              <a:rPr dirty="0" smtClean="0" sz="1400" spc="-254">
                <a:latin typeface="Simplified Arabic"/>
                <a:cs typeface="Simplified Arabic"/>
              </a:rPr>
              <a:t>اه</a:t>
            </a:r>
            <a:r>
              <a:rPr dirty="0" smtClean="0" sz="1400" spc="-495">
                <a:latin typeface="Simplified Arabic"/>
                <a:cs typeface="Simplified Arabic"/>
              </a:rPr>
              <a:t>ت</a:t>
            </a:r>
            <a:r>
              <a:rPr dirty="0" smtClean="0" sz="1400" spc="-630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10">
                <a:latin typeface="Simplified Arabic"/>
                <a:cs typeface="Simplified Arabic"/>
              </a:rPr>
              <a:t> </a:t>
            </a:r>
            <a:r>
              <a:rPr dirty="0" smtClean="0" sz="1400" spc="-260">
                <a:latin typeface="Simplified Arabic"/>
                <a:cs typeface="Simplified Arabic"/>
              </a:rPr>
              <a:t>امث</a:t>
            </a:r>
            <a:r>
              <a:rPr dirty="0" smtClean="0" sz="1400" spc="-434">
                <a:latin typeface="Simplified Arabic"/>
                <a:cs typeface="Simplified Arabic"/>
              </a:rPr>
              <a:t>ت</a:t>
            </a:r>
            <a:r>
              <a:rPr dirty="0" smtClean="0" sz="1400" spc="-210">
                <a:latin typeface="Simplified Arabic"/>
                <a:cs typeface="Simplified Arabic"/>
              </a:rPr>
              <a:t>سا</a:t>
            </a:r>
            <a:endParaRPr sz="1400">
              <a:latin typeface="Simplified Arabic"/>
              <a:cs typeface="Simplified Arabic"/>
            </a:endParaRPr>
          </a:p>
          <a:p>
            <a:pPr>
              <a:lnSpc>
                <a:spcPts val="700"/>
              </a:lnSpc>
              <a:spcBef>
                <a:spcPts val="44"/>
              </a:spcBef>
            </a:pPr>
            <a:endParaRPr sz="700"/>
          </a:p>
          <a:p>
            <a:pPr marL="13970">
              <a:lnSpc>
                <a:spcPct val="100000"/>
              </a:lnSpc>
            </a:pPr>
            <a:r>
              <a:rPr dirty="0" smtClean="0" sz="1400">
                <a:latin typeface="Simplified Arabic"/>
                <a:cs typeface="Simplified Arabic"/>
              </a:rPr>
              <a:t>ي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370">
                <a:latin typeface="Simplified Arabic"/>
                <a:cs typeface="Simplified Arabic"/>
              </a:rPr>
              <a:t>اصت</a:t>
            </a:r>
            <a:r>
              <a:rPr dirty="0" smtClean="0" sz="1400" spc="-330">
                <a:latin typeface="Simplified Arabic"/>
                <a:cs typeface="Simplified Arabic"/>
              </a:rPr>
              <a:t>ق</a:t>
            </a:r>
            <a:r>
              <a:rPr dirty="0" smtClean="0" sz="1400" spc="-120">
                <a:latin typeface="Simplified Arabic"/>
                <a:cs typeface="Simplified Arabic"/>
              </a:rPr>
              <a:t>لا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1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220">
                <a:latin typeface="Simplified Arabic"/>
                <a:cs typeface="Simplified Arabic"/>
              </a:rPr>
              <a:t>اسكلا</a:t>
            </a:r>
            <a:r>
              <a:rPr dirty="0" smtClean="0" sz="1400" spc="15">
                <a:latin typeface="Simplified Arabic"/>
                <a:cs typeface="Simplified Arabic"/>
              </a:rPr>
              <a:t> </a:t>
            </a:r>
            <a:r>
              <a:rPr dirty="0" smtClean="0" sz="1400" spc="-165">
                <a:latin typeface="Simplified Arabic"/>
                <a:cs typeface="Simplified Arabic"/>
              </a:rPr>
              <a:t>ىلإ</a:t>
            </a:r>
            <a:r>
              <a:rPr dirty="0" smtClean="0" sz="1400" spc="15">
                <a:latin typeface="Simplified Arabic"/>
                <a:cs typeface="Simplified Arabic"/>
              </a:rPr>
              <a:t> </a:t>
            </a:r>
            <a:r>
              <a:rPr dirty="0" smtClean="0" sz="1400" spc="-105">
                <a:latin typeface="Simplified Arabic"/>
                <a:cs typeface="Simplified Arabic"/>
              </a:rPr>
              <a:t>د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459">
                <a:latin typeface="Simplified Arabic"/>
                <a:cs typeface="Simplified Arabic"/>
              </a:rPr>
              <a:t>ق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515">
                <a:latin typeface="Simplified Arabic"/>
                <a:cs typeface="Simplified Arabic"/>
              </a:rPr>
              <a:t>س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25">
                <a:latin typeface="Simplified Arabic"/>
                <a:cs typeface="Simplified Arabic"/>
              </a:rPr>
              <a:t> </a:t>
            </a:r>
            <a:r>
              <a:rPr dirty="0" smtClean="0" sz="1400" spc="-70">
                <a:latin typeface="Simplified Arabic"/>
                <a:cs typeface="Simplified Arabic"/>
              </a:rPr>
              <a:t>كل</a:t>
            </a:r>
            <a:r>
              <a:rPr dirty="0" smtClean="0" sz="1400" spc="-50">
                <a:latin typeface="Simplified Arabic"/>
                <a:cs typeface="Simplified Arabic"/>
              </a:rPr>
              <a:t>ا</a:t>
            </a:r>
            <a:r>
              <a:rPr dirty="0" smtClean="0" sz="1400" spc="-484">
                <a:latin typeface="Simplified Arabic"/>
                <a:cs typeface="Simplified Arabic"/>
              </a:rPr>
              <a:t>هت</a:t>
            </a:r>
            <a:r>
              <a:rPr dirty="0" smtClean="0" sz="1400" spc="-430">
                <a:latin typeface="Simplified Arabic"/>
                <a:cs typeface="Simplified Arabic"/>
              </a:rPr>
              <a:t>س</a:t>
            </a:r>
            <a:r>
              <a:rPr dirty="0" smtClean="0" sz="1400" spc="-120">
                <a:latin typeface="Simplified Arabic"/>
                <a:cs typeface="Simplified Arabic"/>
              </a:rPr>
              <a:t>لا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1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ض</a:t>
            </a:r>
            <a:r>
              <a:rPr dirty="0" smtClean="0" sz="1400" spc="-455">
                <a:latin typeface="Simplified Arabic"/>
                <a:cs typeface="Simplified Arabic"/>
              </a:rPr>
              <a:t>فخ</a:t>
            </a:r>
            <a:r>
              <a:rPr dirty="0" smtClean="0" sz="1400" spc="-425">
                <a:latin typeface="Simplified Arabic"/>
                <a:cs typeface="Simplified Arabic"/>
              </a:rPr>
              <a:t>ي</a:t>
            </a:r>
            <a:r>
              <a:rPr dirty="0" smtClean="0" sz="1400" spc="-415">
                <a:latin typeface="Simplified Arabic"/>
                <a:cs typeface="Simplified Arabic"/>
              </a:rPr>
              <a:t>س</a:t>
            </a:r>
            <a:r>
              <a:rPr dirty="0" smtClean="0" sz="1400" spc="20">
                <a:latin typeface="Simplified Arabic"/>
                <a:cs typeface="Simplified Arabic"/>
              </a:rPr>
              <a:t> </a:t>
            </a:r>
            <a:r>
              <a:rPr dirty="0" smtClean="0" sz="1400" spc="-815">
                <a:latin typeface="Simplified Arabic"/>
                <a:cs typeface="Simplified Arabic"/>
              </a:rPr>
              <a:t>ه</a:t>
            </a:r>
            <a:r>
              <a:rPr dirty="0" smtClean="0" sz="1400" spc="-135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2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0">
                <a:latin typeface="Simplified Arabic"/>
                <a:cs typeface="Simplified Arabic"/>
              </a:rPr>
              <a:t>ذ</a:t>
            </a:r>
            <a:r>
              <a:rPr dirty="0" smtClean="0" sz="1400" spc="-450">
                <a:latin typeface="Simplified Arabic"/>
                <a:cs typeface="Simplified Arabic"/>
              </a:rPr>
              <a:t>ه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2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،</a:t>
            </a:r>
            <a:r>
              <a:rPr dirty="0" smtClean="0" sz="1400" spc="-75">
                <a:latin typeface="Simplified Arabic"/>
                <a:cs typeface="Simplified Arabic"/>
              </a:rPr>
              <a:t>ض</a:t>
            </a:r>
            <a:r>
              <a:rPr dirty="0" smtClean="0" sz="1400" spc="-630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10">
                <a:latin typeface="Simplified Arabic"/>
                <a:cs typeface="Simplified Arabic"/>
              </a:rPr>
              <a:t> </a:t>
            </a:r>
            <a:r>
              <a:rPr dirty="0" smtClean="0" sz="1400" spc="-450">
                <a:latin typeface="Simplified Arabic"/>
                <a:cs typeface="Simplified Arabic"/>
              </a:rPr>
              <a:t>ق</a:t>
            </a:r>
            <a:r>
              <a:rPr dirty="0" smtClean="0" sz="1400" spc="-120">
                <a:latin typeface="Simplified Arabic"/>
                <a:cs typeface="Simplified Arabic"/>
              </a:rPr>
              <a:t>لإ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15">
                <a:latin typeface="Simplified Arabic"/>
                <a:cs typeface="Simplified Arabic"/>
              </a:rPr>
              <a:t> </a:t>
            </a:r>
            <a:r>
              <a:rPr dirty="0" smtClean="0" sz="1400" spc="-280">
                <a:latin typeface="Simplified Arabic"/>
                <a:cs typeface="Simplified Arabic"/>
              </a:rPr>
              <a:t>ى</a:t>
            </a:r>
            <a:r>
              <a:rPr dirty="0" smtClean="0" sz="1400" spc="-235">
                <a:latin typeface="Simplified Arabic"/>
                <a:cs typeface="Simplified Arabic"/>
              </a:rPr>
              <a:t>ل</a:t>
            </a:r>
            <a:r>
              <a:rPr dirty="0" smtClean="0" sz="1400" spc="-35">
                <a:latin typeface="Simplified Arabic"/>
                <a:cs typeface="Simplified Arabic"/>
              </a:rPr>
              <a:t>ع</a:t>
            </a:r>
            <a:r>
              <a:rPr dirty="0" smtClean="0" sz="1400" spc="25">
                <a:latin typeface="Simplified Arabic"/>
                <a:cs typeface="Simplified Arabic"/>
              </a:rPr>
              <a:t> 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305">
                <a:latin typeface="Simplified Arabic"/>
                <a:cs typeface="Simplified Arabic"/>
              </a:rPr>
              <a:t>ي</a:t>
            </a:r>
            <a:r>
              <a:rPr dirty="0" smtClean="0" sz="1400" spc="-755">
                <a:latin typeface="Simplified Arabic"/>
                <a:cs typeface="Simplified Arabic"/>
              </a:rPr>
              <a:t>ب</a:t>
            </a:r>
            <a:r>
              <a:rPr dirty="0" smtClean="0" sz="1400" spc="-90">
                <a:latin typeface="Simplified Arabic"/>
                <a:cs typeface="Simplified Arabic"/>
              </a:rPr>
              <a:t>و</a:t>
            </a:r>
            <a:r>
              <a:rPr dirty="0" smtClean="0" sz="1400" spc="-135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20">
                <a:latin typeface="Simplified Arabic"/>
                <a:cs typeface="Simplified Arabic"/>
              </a:rPr>
              <a:t>لأ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endParaRPr sz="1400">
              <a:latin typeface="Simplified Arabic"/>
              <a:cs typeface="Simplified Arabic"/>
            </a:endParaRPr>
          </a:p>
          <a:p>
            <a:pPr>
              <a:lnSpc>
                <a:spcPts val="950"/>
              </a:lnSpc>
              <a:spcBef>
                <a:spcPts val="34"/>
              </a:spcBef>
            </a:pPr>
            <a:endParaRPr sz="950"/>
          </a:p>
          <a:p>
            <a:pPr algn="r" marR="470534">
              <a:lnSpc>
                <a:spcPct val="100000"/>
              </a:lnSpc>
            </a:pPr>
            <a:r>
              <a:rPr dirty="0" smtClean="0" sz="1400" spc="-200">
                <a:latin typeface="Simplified Arabic"/>
                <a:cs typeface="Simplified Arabic"/>
              </a:rPr>
              <a:t>3ة</a:t>
            </a:r>
            <a:r>
              <a:rPr dirty="0" smtClean="0" sz="1400" spc="-325">
                <a:latin typeface="Simplified Arabic"/>
                <a:cs typeface="Simplified Arabic"/>
              </a:rPr>
              <a:t>ي</a:t>
            </a:r>
            <a:r>
              <a:rPr dirty="0" smtClean="0" sz="1400" spc="-755">
                <a:latin typeface="Simplified Arabic"/>
                <a:cs typeface="Simplified Arabic"/>
              </a:rPr>
              <a:t>ب</a:t>
            </a:r>
            <a:r>
              <a:rPr dirty="0" smtClean="0" sz="1400" spc="-140">
                <a:latin typeface="Simplified Arabic"/>
                <a:cs typeface="Simplified Arabic"/>
              </a:rPr>
              <a:t>و</a:t>
            </a:r>
            <a:r>
              <a:rPr dirty="0" smtClean="0" sz="1400" spc="-135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70">
                <a:latin typeface="Simplified Arabic"/>
                <a:cs typeface="Simplified Arabic"/>
              </a:rPr>
              <a:t>ل</a:t>
            </a:r>
            <a:r>
              <a:rPr dirty="0" smtClean="0" sz="1400" spc="-80">
                <a:latin typeface="Simplified Arabic"/>
                <a:cs typeface="Simplified Arabic"/>
              </a:rPr>
              <a:t>أ</a:t>
            </a:r>
            <a:r>
              <a:rPr dirty="0" smtClean="0" sz="1400" spc="0">
                <a:latin typeface="Simplified Arabic"/>
                <a:cs typeface="Simplified Arabic"/>
              </a:rPr>
              <a:t>ا </a:t>
            </a:r>
            <a:r>
              <a:rPr dirty="0" smtClean="0" sz="1400" spc="-105">
                <a:latin typeface="Simplified Arabic"/>
                <a:cs typeface="Simplified Arabic"/>
              </a:rPr>
              <a:t>ق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280">
                <a:latin typeface="Simplified Arabic"/>
                <a:cs typeface="Simplified Arabic"/>
              </a:rPr>
              <a:t>سلا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-400">
                <a:latin typeface="Simplified Arabic"/>
                <a:cs typeface="Simplified Arabic"/>
              </a:rPr>
              <a:t>يف</a:t>
            </a:r>
            <a:endParaRPr sz="1400">
              <a:latin typeface="Simplified Arabic"/>
              <a:cs typeface="Simplified Arabic"/>
            </a:endParaRPr>
          </a:p>
          <a:p>
            <a:pPr algn="ctr" marL="13970" marR="241300" indent="0">
              <a:lnSpc>
                <a:spcPct val="158600"/>
              </a:lnSpc>
              <a:spcBef>
                <a:spcPts val="10"/>
              </a:spcBef>
              <a:tabLst>
                <a:tab pos="4978400" algn="l"/>
              </a:tabLst>
            </a:pPr>
            <a:r>
              <a:rPr dirty="0" smtClean="0" sz="1400" spc="5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45">
                <a:latin typeface="Simplified Arabic"/>
                <a:cs typeface="Simplified Arabic"/>
              </a:rPr>
              <a:t> </a:t>
            </a:r>
            <a:r>
              <a:rPr dirty="0" smtClean="0" sz="1400" spc="130">
                <a:latin typeface="Simplified Arabic"/>
                <a:cs typeface="Simplified Arabic"/>
              </a:rPr>
              <a:t>ة</a:t>
            </a:r>
            <a:r>
              <a:rPr dirty="0" smtClean="0" sz="1400" spc="-434">
                <a:latin typeface="Simplified Arabic"/>
                <a:cs typeface="Simplified Arabic"/>
              </a:rPr>
              <a:t>ل</a:t>
            </a:r>
            <a:r>
              <a:rPr dirty="0" smtClean="0" sz="1400" spc="-420">
                <a:latin typeface="Simplified Arabic"/>
                <a:cs typeface="Simplified Arabic"/>
              </a:rPr>
              <a:t>س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-415">
                <a:latin typeface="Simplified Arabic"/>
                <a:cs typeface="Simplified Arabic"/>
              </a:rPr>
              <a:t>س</a:t>
            </a:r>
            <a:r>
              <a:rPr dirty="0" smtClean="0" sz="1400" spc="4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55">
                <a:latin typeface="Simplified Arabic"/>
                <a:cs typeface="Simplified Arabic"/>
              </a:rPr>
              <a:t>ح</a:t>
            </a:r>
            <a:r>
              <a:rPr dirty="0" smtClean="0" sz="1400" spc="-655">
                <a:latin typeface="Simplified Arabic"/>
                <a:cs typeface="Simplified Arabic"/>
              </a:rPr>
              <a:t>ت</a:t>
            </a:r>
            <a:r>
              <a:rPr dirty="0" smtClean="0" sz="1400" spc="-120">
                <a:latin typeface="Simplified Arabic"/>
                <a:cs typeface="Simplified Arabic"/>
              </a:rPr>
              <a:t>لا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45">
                <a:latin typeface="Simplified Arabic"/>
                <a:cs typeface="Simplified Arabic"/>
              </a:rPr>
              <a:t> </a:t>
            </a:r>
            <a:r>
              <a:rPr dirty="0" smtClean="0" sz="1400" spc="-250">
                <a:latin typeface="Simplified Arabic"/>
                <a:cs typeface="Simplified Arabic"/>
              </a:rPr>
              <a:t>ض</a:t>
            </a:r>
            <a:r>
              <a:rPr dirty="0" smtClean="0" sz="1400" spc="-5">
                <a:latin typeface="Simplified Arabic"/>
                <a:cs typeface="Simplified Arabic"/>
              </a:rPr>
              <a:t>ر</a:t>
            </a:r>
            <a:r>
              <a:rPr dirty="0" smtClean="0" sz="1400" spc="-730">
                <a:latin typeface="Simplified Arabic"/>
                <a:cs typeface="Simplified Arabic"/>
              </a:rPr>
              <a:t>ف</a:t>
            </a:r>
            <a:r>
              <a:rPr dirty="0" smtClean="0" sz="1400" spc="4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220">
                <a:latin typeface="Simplified Arabic"/>
                <a:cs typeface="Simplified Arabic"/>
              </a:rPr>
              <a:t>ع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50">
                <a:latin typeface="Simplified Arabic"/>
                <a:cs typeface="Simplified Arabic"/>
              </a:rPr>
              <a:t> 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1400">
                <a:latin typeface="Simplified Arabic"/>
                <a:cs typeface="Simplified Arabic"/>
              </a:rPr>
              <a:t>ص</a:t>
            </a:r>
            <a:r>
              <a:rPr dirty="0" smtClean="0" baseline="-19841" sz="2100" spc="0">
                <a:latin typeface="Simplified Arabic"/>
                <a:cs typeface="Simplified Arabic"/>
              </a:rPr>
              <a:t>ً </a:t>
            </a:r>
            <a:r>
              <a:rPr dirty="0" smtClean="0" baseline="-19841" sz="2100" spc="-337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370">
                <a:latin typeface="Simplified Arabic"/>
                <a:cs typeface="Simplified Arabic"/>
              </a:rPr>
              <a:t>ص</a:t>
            </a:r>
            <a:r>
              <a:rPr dirty="0" smtClean="0" sz="1400" spc="-50">
                <a:latin typeface="Simplified Arabic"/>
                <a:cs typeface="Simplified Arabic"/>
              </a:rPr>
              <a:t>خ</a:t>
            </a:r>
            <a:r>
              <a:rPr dirty="0" smtClean="0" sz="1400" spc="45">
                <a:latin typeface="Simplified Arabic"/>
                <a:cs typeface="Simplified Arabic"/>
              </a:rPr>
              <a:t> 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315">
                <a:latin typeface="Simplified Arabic"/>
                <a:cs typeface="Simplified Arabic"/>
              </a:rPr>
              <a:t>ه</a:t>
            </a:r>
            <a:r>
              <a:rPr dirty="0" smtClean="0" sz="1400" spc="-420">
                <a:latin typeface="Simplified Arabic"/>
                <a:cs typeface="Simplified Arabic"/>
              </a:rPr>
              <a:t>ل</a:t>
            </a:r>
            <a:r>
              <a:rPr dirty="0" smtClean="0" sz="1400" spc="45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ا</a:t>
            </a:r>
            <a:r>
              <a:rPr dirty="0" smtClean="0" sz="1400" spc="-405">
                <a:latin typeface="Simplified Arabic"/>
                <a:cs typeface="Simplified Arabic"/>
              </a:rPr>
              <a:t>د</a:t>
            </a:r>
            <a:r>
              <a:rPr dirty="0" smtClean="0" baseline="-13888" sz="2100" spc="165">
                <a:latin typeface="Simplified Arabic"/>
                <a:cs typeface="Simplified Arabic"/>
              </a:rPr>
              <a:t>ً</a:t>
            </a:r>
            <a:r>
              <a:rPr dirty="0" smtClean="0" sz="1400" spc="-550">
                <a:latin typeface="Simplified Arabic"/>
                <a:cs typeface="Simplified Arabic"/>
              </a:rPr>
              <a:t>ي</a:t>
            </a:r>
            <a:r>
              <a:rPr dirty="0" smtClean="0" sz="1400" spc="-409">
                <a:latin typeface="Simplified Arabic"/>
                <a:cs typeface="Simplified Arabic"/>
              </a:rPr>
              <a:t>ن</a:t>
            </a:r>
            <a:r>
              <a:rPr dirty="0" smtClean="0" sz="1400" spc="-35">
                <a:latin typeface="Simplified Arabic"/>
                <a:cs typeface="Simplified Arabic"/>
              </a:rPr>
              <a:t>ع</a:t>
            </a:r>
            <a:r>
              <a:rPr dirty="0" smtClean="0" sz="1400" spc="40">
                <a:latin typeface="Simplified Arabic"/>
                <a:cs typeface="Simplified Arabic"/>
              </a:rPr>
              <a:t> 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385">
                <a:latin typeface="Simplified Arabic"/>
                <a:cs typeface="Simplified Arabic"/>
              </a:rPr>
              <a:t>م</a:t>
            </a:r>
            <a:r>
              <a:rPr dirty="0" smtClean="0" baseline="-21825" sz="2100" spc="0">
                <a:latin typeface="Simplified Arabic"/>
                <a:cs typeface="Simplified Arabic"/>
              </a:rPr>
              <a:t>ً</a:t>
            </a:r>
            <a:r>
              <a:rPr dirty="0" smtClean="0" baseline="-21825" sz="2100" spc="-405">
                <a:latin typeface="Simplified Arabic"/>
                <a:cs typeface="Simplified Arabic"/>
              </a:rPr>
              <a:t> </a:t>
            </a:r>
            <a:r>
              <a:rPr dirty="0" smtClean="0" sz="1400" spc="-355">
                <a:latin typeface="Simplified Arabic"/>
                <a:cs typeface="Simplified Arabic"/>
              </a:rPr>
              <a:t>ص</a:t>
            </a:r>
            <a:r>
              <a:rPr dirty="0" smtClean="0" sz="1400" spc="-50">
                <a:latin typeface="Simplified Arabic"/>
                <a:cs typeface="Simplified Arabic"/>
              </a:rPr>
              <a:t>خ</a:t>
            </a:r>
            <a:r>
              <a:rPr dirty="0" smtClean="0" sz="1400" spc="45">
                <a:latin typeface="Simplified Arabic"/>
                <a:cs typeface="Simplified Arabic"/>
              </a:rPr>
              <a:t> </a:t>
            </a:r>
            <a:r>
              <a:rPr dirty="0" smtClean="0" sz="1400" spc="-75">
                <a:latin typeface="Simplified Arabic"/>
                <a:cs typeface="Simplified Arabic"/>
              </a:rPr>
              <a:t>ي</a:t>
            </a:r>
            <a:r>
              <a:rPr dirty="0" smtClean="0" sz="1400" spc="-765">
                <a:latin typeface="Simplified Arabic"/>
                <a:cs typeface="Simplified Arabic"/>
              </a:rPr>
              <a:t>ب</a:t>
            </a:r>
            <a:r>
              <a:rPr dirty="0" smtClean="0" sz="1400" spc="-140">
                <a:latin typeface="Simplified Arabic"/>
                <a:cs typeface="Simplified Arabic"/>
              </a:rPr>
              <a:t>و</a:t>
            </a:r>
            <a:r>
              <a:rPr dirty="0" smtClean="0" sz="1400" spc="-135">
                <a:latin typeface="Simplified Arabic"/>
                <a:cs typeface="Simplified Arabic"/>
              </a:rPr>
              <a:t>ر</a:t>
            </a:r>
            <a:r>
              <a:rPr dirty="0" smtClean="0" sz="1400" spc="5">
                <a:latin typeface="Simplified Arabic"/>
                <a:cs typeface="Simplified Arabic"/>
              </a:rPr>
              <a:t>و</a:t>
            </a:r>
            <a:r>
              <a:rPr dirty="0" smtClean="0" sz="1400" spc="-170">
                <a:latin typeface="Simplified Arabic"/>
                <a:cs typeface="Simplified Arabic"/>
              </a:rPr>
              <a:t>ل</a:t>
            </a:r>
            <a:r>
              <a:rPr dirty="0" smtClean="0" sz="1400" spc="-80">
                <a:latin typeface="Simplified Arabic"/>
                <a:cs typeface="Simplified Arabic"/>
              </a:rPr>
              <a:t>أ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4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55">
                <a:latin typeface="Simplified Arabic"/>
                <a:cs typeface="Simplified Arabic"/>
              </a:rPr>
              <a:t>ح</a:t>
            </a:r>
            <a:r>
              <a:rPr dirty="0" smtClean="0" sz="1400" spc="-655">
                <a:latin typeface="Simplified Arabic"/>
                <a:cs typeface="Simplified Arabic"/>
              </a:rPr>
              <a:t>ت</a:t>
            </a:r>
            <a:r>
              <a:rPr dirty="0" smtClean="0" sz="1400" spc="-170">
                <a:latin typeface="Simplified Arabic"/>
                <a:cs typeface="Simplified Arabic"/>
              </a:rPr>
              <a:t>ل</a:t>
            </a:r>
            <a:r>
              <a:rPr dirty="0" smtClean="0" sz="1400" spc="-8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45">
                <a:latin typeface="Simplified Arabic"/>
                <a:cs typeface="Simplified Arabic"/>
              </a:rPr>
              <a:t> 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550">
                <a:latin typeface="Simplified Arabic"/>
                <a:cs typeface="Simplified Arabic"/>
              </a:rPr>
              <a:t>ي</a:t>
            </a:r>
            <a:r>
              <a:rPr dirty="0" smtClean="0" sz="1400" spc="-525">
                <a:latin typeface="Simplified Arabic"/>
                <a:cs typeface="Simplified Arabic"/>
              </a:rPr>
              <a:t>س</a:t>
            </a:r>
            <a:r>
              <a:rPr dirty="0" smtClean="0" sz="1400" spc="-130">
                <a:latin typeface="Simplified Arabic"/>
                <a:cs typeface="Simplified Arabic"/>
              </a:rPr>
              <a:t>و</a:t>
            </a:r>
            <a:r>
              <a:rPr dirty="0" smtClean="0" sz="1400" spc="0">
                <a:latin typeface="Simplified Arabic"/>
                <a:cs typeface="Simplified Arabic"/>
              </a:rPr>
              <a:t>ر</a:t>
            </a:r>
            <a:r>
              <a:rPr dirty="0" smtClean="0" sz="1400" spc="45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ر</a:t>
            </a:r>
            <a:r>
              <a:rPr dirty="0" smtClean="0" sz="1400" spc="-655">
                <a:latin typeface="Simplified Arabic"/>
                <a:cs typeface="Simplified Arabic"/>
              </a:rPr>
              <a:t>ب</a:t>
            </a:r>
            <a:r>
              <a:rPr dirty="0" smtClean="0" sz="1400" spc="-670">
                <a:latin typeface="Simplified Arabic"/>
                <a:cs typeface="Simplified Arabic"/>
              </a:rPr>
              <a:t>ت</a:t>
            </a:r>
            <a:r>
              <a:rPr dirty="0" smtClean="0" sz="1400" spc="-220">
                <a:latin typeface="Simplified Arabic"/>
                <a:cs typeface="Simplified Arabic"/>
              </a:rPr>
              <a:t>ع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-660">
                <a:latin typeface="Simplified Arabic"/>
                <a:cs typeface="Simplified Arabic"/>
              </a:rPr>
              <a:t>	</a:t>
            </a:r>
            <a:r>
              <a:rPr dirty="0" smtClean="0" sz="1400" spc="-660">
                <a:latin typeface="Symbol"/>
                <a:cs typeface="Symbol"/>
              </a:rPr>
              <a:t></a:t>
            </a:r>
            <a:r>
              <a:rPr dirty="0" smtClean="0" sz="1400" spc="-660">
                <a:latin typeface="Times New Roman"/>
                <a:cs typeface="Times New Roman"/>
              </a:rPr>
              <a:t> </a:t>
            </a:r>
            <a:r>
              <a:rPr dirty="0" smtClean="0" sz="1400" spc="-315">
                <a:latin typeface="Simplified Arabic"/>
                <a:cs typeface="Simplified Arabic"/>
              </a:rPr>
              <a:t>3</a:t>
            </a:r>
            <a:r>
              <a:rPr dirty="0" smtClean="0" sz="1400" spc="-125">
                <a:latin typeface="Simplified Arabic"/>
                <a:cs typeface="Simplified Arabic"/>
              </a:rPr>
              <a:t>ةحداف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225">
                <a:latin typeface="Simplified Arabic"/>
                <a:cs typeface="Simplified Arabic"/>
              </a:rPr>
              <a:t>رئ</a:t>
            </a:r>
            <a:r>
              <a:rPr dirty="0" smtClean="0" sz="1400" spc="-95">
                <a:latin typeface="Simplified Arabic"/>
                <a:cs typeface="Simplified Arabic"/>
              </a:rPr>
              <a:t>ا</a:t>
            </a:r>
            <a:r>
              <a:rPr dirty="0" smtClean="0" sz="1400" spc="-235">
                <a:latin typeface="Simplified Arabic"/>
                <a:cs typeface="Simplified Arabic"/>
              </a:rPr>
              <a:t>سخ</a:t>
            </a:r>
            <a:r>
              <a:rPr dirty="0" smtClean="0" sz="1400" spc="-235">
                <a:latin typeface="Simplified Arabic"/>
                <a:cs typeface="Simplified Arabic"/>
              </a:rPr>
              <a:t> </a:t>
            </a:r>
            <a:r>
              <a:rPr dirty="0" smtClean="0" sz="1400" spc="-215">
                <a:latin typeface="Simplified Arabic"/>
                <a:cs typeface="Simplified Arabic"/>
              </a:rPr>
              <a:t>ي</a:t>
            </a:r>
            <a:r>
              <a:rPr dirty="0" smtClean="0" sz="1400" spc="-380">
                <a:latin typeface="Simplified Arabic"/>
                <a:cs typeface="Simplified Arabic"/>
              </a:rPr>
              <a:t>س</a:t>
            </a:r>
            <a:r>
              <a:rPr dirty="0" smtClean="0" sz="1400" spc="-130">
                <a:latin typeface="Simplified Arabic"/>
                <a:cs typeface="Simplified Arabic"/>
              </a:rPr>
              <a:t>و</a:t>
            </a:r>
            <a:r>
              <a:rPr dirty="0" smtClean="0" sz="1400" spc="-210">
                <a:latin typeface="Simplified Arabic"/>
                <a:cs typeface="Simplified Arabic"/>
              </a:rPr>
              <a:t>ر</a:t>
            </a:r>
            <a:r>
              <a:rPr dirty="0" smtClean="0" sz="1400" spc="-2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370">
                <a:latin typeface="Simplified Arabic"/>
                <a:cs typeface="Simplified Arabic"/>
              </a:rPr>
              <a:t>اصت</a:t>
            </a:r>
            <a:r>
              <a:rPr dirty="0" smtClean="0" sz="1400" spc="-330">
                <a:latin typeface="Simplified Arabic"/>
                <a:cs typeface="Simplified Arabic"/>
              </a:rPr>
              <a:t>ق</a:t>
            </a:r>
            <a:r>
              <a:rPr dirty="0" smtClean="0" sz="1400" spc="-120">
                <a:latin typeface="Simplified Arabic"/>
                <a:cs typeface="Simplified Arabic"/>
              </a:rPr>
              <a:t>لا</a:t>
            </a:r>
            <a:r>
              <a:rPr dirty="0" smtClean="0" sz="1400" spc="-120">
                <a:latin typeface="Simplified Arabic"/>
                <a:cs typeface="Simplified Arabic"/>
              </a:rPr>
              <a:t>ا 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-310">
                <a:latin typeface="Simplified Arabic"/>
                <a:cs typeface="Simplified Arabic"/>
              </a:rPr>
              <a:t>ك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-400">
                <a:latin typeface="Simplified Arabic"/>
                <a:cs typeface="Simplified Arabic"/>
              </a:rPr>
              <a:t>يف</a:t>
            </a:r>
            <a:r>
              <a:rPr dirty="0" smtClean="0" sz="1400" spc="-40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ت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-670">
                <a:latin typeface="Simplified Arabic"/>
                <a:cs typeface="Simplified Arabic"/>
              </a:rPr>
              <a:t>ب</a:t>
            </a:r>
            <a:r>
              <a:rPr dirty="0" smtClean="0" sz="1400" spc="-540">
                <a:latin typeface="Simplified Arabic"/>
                <a:cs typeface="Simplified Arabic"/>
              </a:rPr>
              <a:t>ست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-350">
                <a:latin typeface="Simplified Arabic"/>
                <a:cs typeface="Simplified Arabic"/>
              </a:rPr>
              <a:t>ي</a:t>
            </a:r>
            <a:r>
              <a:rPr dirty="0" smtClean="0" sz="1400" spc="-385">
                <a:latin typeface="Simplified Arabic"/>
                <a:cs typeface="Simplified Arabic"/>
              </a:rPr>
              <a:t>ت</a:t>
            </a:r>
            <a:r>
              <a:rPr dirty="0" smtClean="0" sz="1400" spc="-420">
                <a:latin typeface="Simplified Arabic"/>
                <a:cs typeface="Simplified Arabic"/>
              </a:rPr>
              <a:t>ل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-20">
                <a:latin typeface="Simplified Arabic"/>
                <a:cs typeface="Simplified Arabic"/>
              </a:rPr>
              <a:t>،</a:t>
            </a:r>
            <a:r>
              <a:rPr dirty="0" smtClean="0" sz="1400" spc="-240">
                <a:latin typeface="Simplified Arabic"/>
                <a:cs typeface="Simplified Arabic"/>
              </a:rPr>
              <a:t>اه</a:t>
            </a:r>
            <a:r>
              <a:rPr dirty="0" smtClean="0" sz="1400" spc="-365">
                <a:latin typeface="Simplified Arabic"/>
                <a:cs typeface="Simplified Arabic"/>
              </a:rPr>
              <a:t>ي</a:t>
            </a:r>
            <a:r>
              <a:rPr dirty="0" smtClean="0" sz="1400" spc="-225">
                <a:latin typeface="Simplified Arabic"/>
                <a:cs typeface="Simplified Arabic"/>
              </a:rPr>
              <a:t>لع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290">
                <a:latin typeface="Simplified Arabic"/>
                <a:cs typeface="Simplified Arabic"/>
              </a:rPr>
              <a:t>ي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55">
                <a:latin typeface="Simplified Arabic"/>
                <a:cs typeface="Simplified Arabic"/>
              </a:rPr>
              <a:t>ا</a:t>
            </a:r>
            <a:r>
              <a:rPr dirty="0" smtClean="0" sz="1400" spc="-290">
                <a:latin typeface="Simplified Arabic"/>
                <a:cs typeface="Simplified Arabic"/>
              </a:rPr>
              <a:t>ص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-445">
                <a:latin typeface="Simplified Arabic"/>
                <a:cs typeface="Simplified Arabic"/>
              </a:rPr>
              <a:t>ق</a:t>
            </a:r>
            <a:r>
              <a:rPr dirty="0" smtClean="0" sz="1400" spc="-120">
                <a:latin typeface="Simplified Arabic"/>
                <a:cs typeface="Simplified Arabic"/>
              </a:rPr>
              <a:t>لا</a:t>
            </a:r>
            <a:r>
              <a:rPr dirty="0" smtClean="0" sz="1400" spc="-120">
                <a:latin typeface="Simplified Arabic"/>
                <a:cs typeface="Simplified Arabic"/>
              </a:rPr>
              <a:t>ا </a:t>
            </a:r>
            <a:r>
              <a:rPr dirty="0" smtClean="0" sz="1400" spc="-10">
                <a:latin typeface="Simplified Arabic"/>
                <a:cs typeface="Simplified Arabic"/>
              </a:rPr>
              <a:t>ت</a:t>
            </a:r>
            <a:r>
              <a:rPr dirty="0" smtClean="0" sz="1400" spc="-145">
                <a:latin typeface="Simplified Arabic"/>
                <a:cs typeface="Simplified Arabic"/>
              </a:rPr>
              <a:t>ا</a:t>
            </a:r>
            <a:r>
              <a:rPr dirty="0" smtClean="0" sz="1400" spc="-590">
                <a:latin typeface="Simplified Arabic"/>
                <a:cs typeface="Simplified Arabic"/>
              </a:rPr>
              <a:t>ب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275">
                <a:latin typeface="Simplified Arabic"/>
                <a:cs typeface="Simplified Arabic"/>
              </a:rPr>
              <a:t>قعلا</a:t>
            </a:r>
            <a:r>
              <a:rPr dirty="0" smtClean="0" sz="1400" spc="-19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ت</a:t>
            </a:r>
            <a:r>
              <a:rPr dirty="0" smtClean="0" sz="1400" spc="-130">
                <a:latin typeface="Simplified Arabic"/>
                <a:cs typeface="Simplified Arabic"/>
              </a:rPr>
              <a:t>ا</a:t>
            </a:r>
            <a:r>
              <a:rPr dirty="0" smtClean="0" sz="1400" spc="-390">
                <a:latin typeface="Simplified Arabic"/>
                <a:cs typeface="Simplified Arabic"/>
              </a:rPr>
              <a:t>ي</a:t>
            </a:r>
            <a:r>
              <a:rPr dirty="0" smtClean="0" sz="1400" spc="-45">
                <a:latin typeface="Simplified Arabic"/>
                <a:cs typeface="Simplified Arabic"/>
              </a:rPr>
              <a:t>ع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2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ن</a:t>
            </a:r>
            <a:r>
              <a:rPr dirty="0" smtClean="0" sz="1400" spc="-350">
                <a:latin typeface="Simplified Arabic"/>
                <a:cs typeface="Simplified Arabic"/>
              </a:rPr>
              <a:t>إف</a:t>
            </a:r>
            <a:r>
              <a:rPr dirty="0" smtClean="0" sz="1400" spc="30">
                <a:latin typeface="Simplified Arabic"/>
                <a:cs typeface="Simplified Arabic"/>
              </a:rPr>
              <a:t> </a:t>
            </a:r>
            <a:r>
              <a:rPr dirty="0" smtClean="0" sz="1400" spc="120">
                <a:latin typeface="Simplified Arabic"/>
                <a:cs typeface="Simplified Arabic"/>
              </a:rPr>
              <a:t>ة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180">
                <a:latin typeface="Simplified Arabic"/>
                <a:cs typeface="Simplified Arabic"/>
              </a:rPr>
              <a:t>ملاع</a:t>
            </a:r>
            <a:r>
              <a:rPr dirty="0" smtClean="0" sz="1400" spc="-240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30">
                <a:latin typeface="Simplified Arabic"/>
                <a:cs typeface="Simplified Arabic"/>
              </a:rPr>
              <a:t> </a:t>
            </a:r>
            <a:r>
              <a:rPr dirty="0" smtClean="0" sz="1400" spc="-15">
                <a:latin typeface="Simplified Arabic"/>
                <a:cs typeface="Simplified Arabic"/>
              </a:rPr>
              <a:t>ق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65">
                <a:latin typeface="Simplified Arabic"/>
                <a:cs typeface="Simplified Arabic"/>
              </a:rPr>
              <a:t>سلأا</a:t>
            </a:r>
            <a:r>
              <a:rPr dirty="0" smtClean="0" sz="1400" spc="35">
                <a:latin typeface="Simplified Arabic"/>
                <a:cs typeface="Simplified Arabic"/>
              </a:rPr>
              <a:t> </a:t>
            </a:r>
            <a:r>
              <a:rPr dirty="0" smtClean="0" sz="1400" spc="-260">
                <a:latin typeface="Simplified Arabic"/>
                <a:cs typeface="Simplified Arabic"/>
              </a:rPr>
              <a:t>ت</a:t>
            </a:r>
            <a:r>
              <a:rPr dirty="0" smtClean="0" sz="1400" spc="-215">
                <a:latin typeface="Simplified Arabic"/>
                <a:cs typeface="Simplified Arabic"/>
              </a:rPr>
              <a:t>رثأ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2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وأ</a:t>
            </a:r>
            <a:r>
              <a:rPr dirty="0" smtClean="0" sz="1400" spc="20">
                <a:latin typeface="Simplified Arabic"/>
                <a:cs typeface="Simplified Arabic"/>
              </a:rPr>
              <a:t> </a:t>
            </a:r>
            <a:r>
              <a:rPr dirty="0" smtClean="0" sz="1400" spc="-350">
                <a:latin typeface="Simplified Arabic"/>
                <a:cs typeface="Simplified Arabic"/>
              </a:rPr>
              <a:t>ي</a:t>
            </a:r>
            <a:r>
              <a:rPr dirty="0" smtClean="0" sz="1400" spc="-385">
                <a:latin typeface="Simplified Arabic"/>
                <a:cs typeface="Simplified Arabic"/>
              </a:rPr>
              <a:t>ب</a:t>
            </a:r>
            <a:r>
              <a:rPr dirty="0" smtClean="0" sz="1400" spc="-434">
                <a:latin typeface="Simplified Arabic"/>
                <a:cs typeface="Simplified Arabic"/>
              </a:rPr>
              <a:t>ل</a:t>
            </a:r>
            <a:r>
              <a:rPr dirty="0" smtClean="0" sz="1400" spc="-415">
                <a:latin typeface="Simplified Arabic"/>
                <a:cs typeface="Simplified Arabic"/>
              </a:rPr>
              <a:t>س</a:t>
            </a:r>
            <a:r>
              <a:rPr dirty="0" smtClean="0" sz="1400" spc="30">
                <a:latin typeface="Simplified Arabic"/>
                <a:cs typeface="Simplified Arabic"/>
              </a:rPr>
              <a:t> </a:t>
            </a:r>
            <a:r>
              <a:rPr dirty="0" smtClean="0" sz="1400" spc="-204">
                <a:latin typeface="Simplified Arabic"/>
                <a:cs typeface="Simplified Arabic"/>
              </a:rPr>
              <a:t>لك</a:t>
            </a:r>
            <a:r>
              <a:rPr dirty="0" smtClean="0" sz="1400" spc="-310">
                <a:latin typeface="Simplified Arabic"/>
                <a:cs typeface="Simplified Arabic"/>
              </a:rPr>
              <a:t>ش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25">
                <a:latin typeface="Simplified Arabic"/>
                <a:cs typeface="Simplified Arabic"/>
              </a:rPr>
              <a:t> </a:t>
            </a:r>
            <a:r>
              <a:rPr dirty="0" smtClean="0" sz="1400" spc="-130">
                <a:latin typeface="Simplified Arabic"/>
                <a:cs typeface="Simplified Arabic"/>
              </a:rPr>
              <a:t>و</a:t>
            </a:r>
            <a:r>
              <a:rPr dirty="0" smtClean="0" sz="1400" spc="-135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15">
                <a:latin typeface="Simplified Arabic"/>
                <a:cs typeface="Simplified Arabic"/>
              </a:rPr>
              <a:t> </a:t>
            </a:r>
            <a:r>
              <a:rPr dirty="0" smtClean="0" sz="1400" spc="120">
                <a:latin typeface="Simplified Arabic"/>
                <a:cs typeface="Simplified Arabic"/>
              </a:rPr>
              <a:t>ة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755">
                <a:latin typeface="Simplified Arabic"/>
                <a:cs typeface="Simplified Arabic"/>
              </a:rPr>
              <a:t>ب</a:t>
            </a:r>
            <a:r>
              <a:rPr dirty="0" smtClean="0" sz="1400" spc="-140">
                <a:latin typeface="Simplified Arabic"/>
                <a:cs typeface="Simplified Arabic"/>
              </a:rPr>
              <a:t>و</a:t>
            </a:r>
            <a:r>
              <a:rPr dirty="0" smtClean="0" sz="1400" spc="-135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70">
                <a:latin typeface="Simplified Arabic"/>
                <a:cs typeface="Simplified Arabic"/>
              </a:rPr>
              <a:t>ل</a:t>
            </a:r>
            <a:r>
              <a:rPr dirty="0" smtClean="0" sz="1400" spc="-80">
                <a:latin typeface="Simplified Arabic"/>
                <a:cs typeface="Simplified Arabic"/>
              </a:rPr>
              <a:t>أ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30">
                <a:latin typeface="Simplified Arabic"/>
                <a:cs typeface="Simplified Arabic"/>
              </a:rPr>
              <a:t> </a:t>
            </a:r>
            <a:r>
              <a:rPr dirty="0" smtClean="0" sz="1400" spc="-165">
                <a:latin typeface="Simplified Arabic"/>
                <a:cs typeface="Simplified Arabic"/>
              </a:rPr>
              <a:t>ةلمع</a:t>
            </a:r>
            <a:r>
              <a:rPr dirty="0" smtClean="0" sz="1400" spc="-210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30">
                <a:latin typeface="Simplified Arabic"/>
                <a:cs typeface="Simplified Arabic"/>
              </a:rPr>
              <a:t> </a:t>
            </a:r>
            <a:r>
              <a:rPr dirty="0" smtClean="0" sz="1400" spc="-210">
                <a:latin typeface="Simplified Arabic"/>
                <a:cs typeface="Simplified Arabic"/>
              </a:rPr>
              <a:t>ت</a:t>
            </a:r>
            <a:r>
              <a:rPr dirty="0" smtClean="0" sz="1400" spc="-215">
                <a:latin typeface="Simplified Arabic"/>
                <a:cs typeface="Simplified Arabic"/>
              </a:rPr>
              <a:t>رثأ</a:t>
            </a:r>
            <a:r>
              <a:rPr dirty="0" smtClean="0" sz="1400" spc="-660">
                <a:latin typeface="Simplified Arabic"/>
                <a:cs typeface="Simplified Arabic"/>
              </a:rPr>
              <a:t>ت</a:t>
            </a:r>
            <a:r>
              <a:rPr dirty="0" smtClean="0" sz="1400" spc="3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0">
                <a:latin typeface="Simplified Arabic"/>
                <a:cs typeface="Simplified Arabic"/>
              </a:rPr>
              <a:t>ذ</a:t>
            </a:r>
            <a:r>
              <a:rPr dirty="0" smtClean="0" sz="1400" spc="0">
                <a:latin typeface="Simplified Arabic"/>
                <a:cs typeface="Simplified Arabic"/>
              </a:rPr>
              <a:t>إ	</a:t>
            </a:r>
            <a:r>
              <a:rPr dirty="0" smtClean="0" sz="1400" spc="0">
                <a:latin typeface="Symbol"/>
                <a:cs typeface="Symbol"/>
              </a:rPr>
              <a:t></a:t>
            </a:r>
            <a:endParaRPr sz="1400">
              <a:latin typeface="Symbol"/>
              <a:cs typeface="Symbol"/>
            </a:endParaRPr>
          </a:p>
          <a:p>
            <a:pPr marL="13970" marR="241300" indent="450850">
              <a:lnSpc>
                <a:spcPct val="158600"/>
              </a:lnSpc>
              <a:spcBef>
                <a:spcPts val="10"/>
              </a:spcBef>
              <a:tabLst>
                <a:tab pos="4978400" algn="l"/>
              </a:tabLst>
            </a:pPr>
            <a:r>
              <a:rPr dirty="0" smtClean="0" sz="1400" spc="-185">
                <a:latin typeface="Simplified Arabic"/>
                <a:cs typeface="Simplified Arabic"/>
              </a:rPr>
              <a:t>3</a:t>
            </a:r>
            <a:r>
              <a:rPr dirty="0" smtClean="0" sz="1400" spc="-125">
                <a:latin typeface="Simplified Arabic"/>
                <a:cs typeface="Simplified Arabic"/>
              </a:rPr>
              <a:t>)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490">
                <a:latin typeface="Simplified Arabic"/>
                <a:cs typeface="Simplified Arabic"/>
              </a:rPr>
              <a:t>لي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ت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400">
                <a:latin typeface="Simplified Arabic"/>
                <a:cs typeface="Simplified Arabic"/>
              </a:rPr>
              <a:t>ن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50">
                <a:latin typeface="Simplified Arabic"/>
                <a:cs typeface="Simplified Arabic"/>
              </a:rPr>
              <a:t>ج</a:t>
            </a:r>
            <a:r>
              <a:rPr dirty="0" smtClean="0" sz="1400" spc="-50">
                <a:latin typeface="Simplified Arabic"/>
                <a:cs typeface="Simplified Arabic"/>
              </a:rPr>
              <a:t> </a:t>
            </a:r>
            <a:r>
              <a:rPr dirty="0" smtClean="0" sz="1400" spc="-185">
                <a:latin typeface="Simplified Arabic"/>
                <a:cs typeface="Simplified Arabic"/>
              </a:rPr>
              <a:t>يك</a:t>
            </a:r>
            <a:r>
              <a:rPr dirty="0" smtClean="0" sz="1400" spc="-790">
                <a:latin typeface="Simplified Arabic"/>
                <a:cs typeface="Simplified Arabic"/>
              </a:rPr>
              <a:t>ي</a:t>
            </a:r>
            <a:r>
              <a:rPr dirty="0" smtClean="0" sz="1400" spc="-35">
                <a:latin typeface="Simplified Arabic"/>
                <a:cs typeface="Simplified Arabic"/>
              </a:rPr>
              <a:t>رملأا</a:t>
            </a:r>
            <a:r>
              <a:rPr dirty="0" smtClean="0" sz="1400" spc="-35">
                <a:latin typeface="Simplified Arabic"/>
                <a:cs typeface="Simplified Arabic"/>
              </a:rPr>
              <a:t> </a:t>
            </a:r>
            <a:r>
              <a:rPr dirty="0" smtClean="0" sz="1400" spc="-325">
                <a:latin typeface="Simplified Arabic"/>
                <a:cs typeface="Simplified Arabic"/>
              </a:rPr>
              <a:t>ي</a:t>
            </a:r>
            <a:r>
              <a:rPr dirty="0" smtClean="0" sz="1400" spc="0">
                <a:latin typeface="Simplified Arabic"/>
                <a:cs typeface="Simplified Arabic"/>
              </a:rPr>
              <a:t>ز</a:t>
            </a:r>
            <a:r>
              <a:rPr dirty="0" smtClean="0" sz="1400" spc="-540">
                <a:latin typeface="Simplified Arabic"/>
                <a:cs typeface="Simplified Arabic"/>
              </a:rPr>
              <a:t>ك</a:t>
            </a:r>
            <a:r>
              <a:rPr dirty="0" smtClean="0" sz="1400" spc="-105">
                <a:latin typeface="Simplified Arabic"/>
                <a:cs typeface="Simplified Arabic"/>
              </a:rPr>
              <a:t>رم</a:t>
            </a:r>
            <a:r>
              <a:rPr dirty="0" smtClean="0" sz="1400" spc="-140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 </a:t>
            </a:r>
            <a:r>
              <a:rPr dirty="0" smtClean="0" sz="1400" spc="-10">
                <a:latin typeface="Simplified Arabic"/>
                <a:cs typeface="Simplified Arabic"/>
              </a:rPr>
              <a:t>ك</a:t>
            </a:r>
            <a:r>
              <a:rPr dirty="0" smtClean="0" sz="1400" spc="-400">
                <a:latin typeface="Simplified Arabic"/>
                <a:cs typeface="Simplified Arabic"/>
              </a:rPr>
              <a:t>ن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280">
                <a:latin typeface="Simplified Arabic"/>
                <a:cs typeface="Simplified Arabic"/>
              </a:rPr>
              <a:t>ةسي</a:t>
            </a:r>
            <a:r>
              <a:rPr dirty="0" smtClean="0" sz="1400" spc="-790">
                <a:latin typeface="Simplified Arabic"/>
                <a:cs typeface="Simplified Arabic"/>
              </a:rPr>
              <a:t>ئ</a:t>
            </a:r>
            <a:r>
              <a:rPr dirty="0" smtClean="0" sz="1400" spc="0">
                <a:latin typeface="Simplified Arabic"/>
                <a:cs typeface="Simplified Arabic"/>
              </a:rPr>
              <a:t>ر</a:t>
            </a:r>
            <a:r>
              <a:rPr dirty="0" smtClean="0" sz="1400" spc="-10">
                <a:latin typeface="Simplified Arabic"/>
                <a:cs typeface="Simplified Arabic"/>
              </a:rPr>
              <a:t>(</a:t>
            </a:r>
            <a:r>
              <a:rPr dirty="0" smtClean="0" sz="1400" spc="-210">
                <a:latin typeface="Simplified Arabic"/>
                <a:cs typeface="Simplified Arabic"/>
              </a:rPr>
              <a:t>كش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114">
                <a:latin typeface="Simplified Arabic"/>
                <a:cs typeface="Simplified Arabic"/>
              </a:rPr>
              <a:t>ل</a:t>
            </a:r>
            <a:r>
              <a:rPr dirty="0" smtClean="0" sz="1400" spc="-55">
                <a:latin typeface="Simplified Arabic"/>
                <a:cs typeface="Simplified Arabic"/>
              </a:rPr>
              <a:t>ا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-185">
                <a:latin typeface="Simplified Arabic"/>
                <a:cs typeface="Simplified Arabic"/>
              </a:rPr>
              <a:t>يك</a:t>
            </a:r>
            <a:r>
              <a:rPr dirty="0" smtClean="0" sz="1400" spc="-790">
                <a:latin typeface="Simplified Arabic"/>
                <a:cs typeface="Simplified Arabic"/>
              </a:rPr>
              <a:t>ي</a:t>
            </a:r>
            <a:r>
              <a:rPr dirty="0" smtClean="0" sz="1400" spc="-15">
                <a:latin typeface="Simplified Arabic"/>
                <a:cs typeface="Simplified Arabic"/>
              </a:rPr>
              <a:t>ر</a:t>
            </a:r>
            <a:r>
              <a:rPr dirty="0" smtClean="0" sz="1400" spc="-40">
                <a:latin typeface="Simplified Arabic"/>
                <a:cs typeface="Simplified Arabic"/>
              </a:rPr>
              <a:t>ملأا</a:t>
            </a:r>
            <a:r>
              <a:rPr dirty="0" smtClean="0" sz="1400" spc="-40">
                <a:latin typeface="Simplified Arabic"/>
                <a:cs typeface="Simplified Arabic"/>
              </a:rPr>
              <a:t> ر</a:t>
            </a:r>
            <a:r>
              <a:rPr dirty="0" smtClean="0" sz="1400" spc="-470">
                <a:latin typeface="Simplified Arabic"/>
                <a:cs typeface="Simplified Arabic"/>
              </a:rPr>
              <a:t>لا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ب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509">
                <a:latin typeface="Simplified Arabic"/>
                <a:cs typeface="Simplified Arabic"/>
              </a:rPr>
              <a:t>صت</a:t>
            </a:r>
            <a:r>
              <a:rPr dirty="0" smtClean="0" sz="1400" spc="-415">
                <a:latin typeface="Simplified Arabic"/>
                <a:cs typeface="Simplified Arabic"/>
              </a:rPr>
              <a:t>س</a:t>
            </a:r>
            <a:r>
              <a:rPr dirty="0" smtClean="0" sz="1400" spc="-160">
                <a:latin typeface="Simplified Arabic"/>
                <a:cs typeface="Simplified Arabic"/>
              </a:rPr>
              <a:t> </a:t>
            </a:r>
            <a:r>
              <a:rPr dirty="0" smtClean="0" sz="1400" spc="-300">
                <a:latin typeface="Simplified Arabic"/>
                <a:cs typeface="Simplified Arabic"/>
              </a:rPr>
              <a:t>ج</a:t>
            </a:r>
            <a:r>
              <a:rPr dirty="0" smtClean="0" sz="1400" spc="-130">
                <a:latin typeface="Simplified Arabic"/>
                <a:cs typeface="Simplified Arabic"/>
              </a:rPr>
              <a:t>و</a:t>
            </a:r>
            <a:r>
              <a:rPr dirty="0" smtClean="0" sz="1400" spc="-5">
                <a:latin typeface="Simplified Arabic"/>
                <a:cs typeface="Simplified Arabic"/>
              </a:rPr>
              <a:t>ر</a:t>
            </a:r>
            <a:r>
              <a:rPr dirty="0" smtClean="0" sz="1400" spc="-50">
                <a:latin typeface="Simplified Arabic"/>
                <a:cs typeface="Simplified Arabic"/>
              </a:rPr>
              <a:t>خ</a:t>
            </a:r>
            <a:r>
              <a:rPr dirty="0" smtClean="0" sz="1400" spc="35">
                <a:latin typeface="Simplified Arabic"/>
                <a:cs typeface="Simplified Arabic"/>
              </a:rPr>
              <a:t> </a:t>
            </a:r>
            <a:r>
              <a:rPr dirty="0" smtClean="0" sz="1400" spc="-75">
                <a:latin typeface="Simplified Arabic"/>
                <a:cs typeface="Simplified Arabic"/>
              </a:rPr>
              <a:t>ى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-490">
                <a:latin typeface="Simplified Arabic"/>
                <a:cs typeface="Simplified Arabic"/>
              </a:rPr>
              <a:t>و</a:t>
            </a:r>
            <a:r>
              <a:rPr dirty="0" smtClean="0" baseline="-11904" sz="2100" spc="0">
                <a:latin typeface="Simplified Arabic"/>
                <a:cs typeface="Simplified Arabic"/>
              </a:rPr>
              <a:t>  </a:t>
            </a:r>
            <a:r>
              <a:rPr dirty="0" smtClean="0" baseline="-11904" sz="2100" spc="120">
                <a:latin typeface="Simplified Arabic"/>
                <a:cs typeface="Simplified Arabic"/>
              </a:rPr>
              <a:t> </a:t>
            </a:r>
            <a:r>
              <a:rPr dirty="0" smtClean="0" sz="1400" spc="130">
                <a:latin typeface="Simplified Arabic"/>
                <a:cs typeface="Simplified Arabic"/>
              </a:rPr>
              <a:t>ة</a:t>
            </a:r>
            <a:r>
              <a:rPr dirty="0" smtClean="0" sz="1400" spc="-550">
                <a:latin typeface="Simplified Arabic"/>
                <a:cs typeface="Simplified Arabic"/>
              </a:rPr>
              <a:t>ي</a:t>
            </a:r>
            <a:r>
              <a:rPr dirty="0" smtClean="0" sz="1400" spc="-765">
                <a:latin typeface="Simplified Arabic"/>
                <a:cs typeface="Simplified Arabic"/>
              </a:rPr>
              <a:t>ب</a:t>
            </a:r>
            <a:r>
              <a:rPr dirty="0" smtClean="0" sz="1400" spc="-130">
                <a:latin typeface="Simplified Arabic"/>
                <a:cs typeface="Simplified Arabic"/>
              </a:rPr>
              <a:t>و</a:t>
            </a:r>
            <a:r>
              <a:rPr dirty="0" smtClean="0" sz="1400" spc="-150">
                <a:latin typeface="Simplified Arabic"/>
                <a:cs typeface="Simplified Arabic"/>
              </a:rPr>
              <a:t>ر</a:t>
            </a:r>
            <a:r>
              <a:rPr dirty="0" smtClean="0" sz="1400" spc="5">
                <a:latin typeface="Simplified Arabic"/>
                <a:cs typeface="Simplified Arabic"/>
              </a:rPr>
              <a:t>و</a:t>
            </a:r>
            <a:r>
              <a:rPr dirty="0" smtClean="0" sz="1400" spc="-120">
                <a:latin typeface="Simplified Arabic"/>
                <a:cs typeface="Simplified Arabic"/>
              </a:rPr>
              <a:t>لأ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45">
                <a:latin typeface="Simplified Arabic"/>
                <a:cs typeface="Simplified Arabic"/>
              </a:rPr>
              <a:t> </a:t>
            </a:r>
            <a:r>
              <a:rPr dirty="0" smtClean="0" sz="1400" spc="-100">
                <a:latin typeface="Simplified Arabic"/>
                <a:cs typeface="Simplified Arabic"/>
              </a:rPr>
              <a:t>ل</a:t>
            </a:r>
            <a:r>
              <a:rPr dirty="0" smtClean="0" sz="1400" spc="5">
                <a:latin typeface="Simplified Arabic"/>
                <a:cs typeface="Simplified Arabic"/>
              </a:rPr>
              <a:t>و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45">
                <a:latin typeface="Simplified Arabic"/>
                <a:cs typeface="Simplified Arabic"/>
              </a:rPr>
              <a:t> </a:t>
            </a:r>
            <a:r>
              <a:rPr dirty="0" smtClean="0" sz="1400" spc="5">
                <a:latin typeface="Simplified Arabic"/>
                <a:cs typeface="Simplified Arabic"/>
              </a:rPr>
              <a:t>ن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50">
                <a:latin typeface="Simplified Arabic"/>
                <a:cs typeface="Simplified Arabic"/>
              </a:rPr>
              <a:t> </a:t>
            </a:r>
            <a:r>
              <a:rPr dirty="0" smtClean="0" sz="1400" spc="130">
                <a:latin typeface="Simplified Arabic"/>
                <a:cs typeface="Simplified Arabic"/>
              </a:rPr>
              <a:t>ة</a:t>
            </a:r>
            <a:r>
              <a:rPr dirty="0" smtClean="0" sz="1400" spc="-450">
                <a:latin typeface="Simplified Arabic"/>
                <a:cs typeface="Simplified Arabic"/>
              </a:rPr>
              <a:t>ق</a:t>
            </a:r>
            <a:r>
              <a:rPr dirty="0" smtClean="0" sz="1400" spc="-660">
                <a:latin typeface="Simplified Arabic"/>
                <a:cs typeface="Simplified Arabic"/>
              </a:rPr>
              <a:t>ث</a:t>
            </a:r>
            <a:r>
              <a:rPr dirty="0" smtClean="0" sz="1400" spc="50">
                <a:latin typeface="Simplified Arabic"/>
                <a:cs typeface="Simplified Arabic"/>
              </a:rPr>
              <a:t> </a:t>
            </a:r>
            <a:r>
              <a:rPr dirty="0" smtClean="0" sz="1400" spc="130">
                <a:latin typeface="Simplified Arabic"/>
                <a:cs typeface="Simplified Arabic"/>
              </a:rPr>
              <a:t>ة</a:t>
            </a:r>
            <a:r>
              <a:rPr dirty="0" smtClean="0" sz="1400" spc="-170">
                <a:latin typeface="Simplified Arabic"/>
                <a:cs typeface="Simplified Arabic"/>
              </a:rPr>
              <a:t>م</a:t>
            </a:r>
            <a:r>
              <a:rPr dirty="0" smtClean="0" sz="1400" spc="-5">
                <a:latin typeface="Simplified Arabic"/>
                <a:cs typeface="Simplified Arabic"/>
              </a:rPr>
              <a:t>ز</a:t>
            </a:r>
            <a:r>
              <a:rPr dirty="0" smtClean="0" sz="1400" spc="0">
                <a:latin typeface="Simplified Arabic"/>
                <a:cs typeface="Simplified Arabic"/>
              </a:rPr>
              <a:t>أ</a:t>
            </a:r>
            <a:r>
              <a:rPr dirty="0" smtClean="0" sz="1400" spc="45">
                <a:latin typeface="Simplified Arabic"/>
                <a:cs typeface="Simplified Arabic"/>
              </a:rPr>
              <a:t> </a:t>
            </a:r>
            <a:r>
              <a:rPr dirty="0" smtClean="0" sz="1400" spc="-75">
                <a:latin typeface="Simplified Arabic"/>
                <a:cs typeface="Simplified Arabic"/>
              </a:rPr>
              <a:t>ى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إ</a:t>
            </a:r>
            <a:r>
              <a:rPr dirty="0" smtClean="0" sz="1400" spc="45">
                <a:latin typeface="Simplified Arabic"/>
                <a:cs typeface="Simplified Arabic"/>
              </a:rPr>
              <a:t> </a:t>
            </a:r>
            <a:r>
              <a:rPr dirty="0" smtClean="0" sz="1400" spc="-75">
                <a:latin typeface="Simplified Arabic"/>
                <a:cs typeface="Simplified Arabic"/>
              </a:rPr>
              <a:t>ي</a:t>
            </a:r>
            <a:r>
              <a:rPr dirty="0" smtClean="0" sz="1400" spc="-434">
                <a:latin typeface="Simplified Arabic"/>
                <a:cs typeface="Simplified Arabic"/>
              </a:rPr>
              <a:t>ل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655">
                <a:latin typeface="Simplified Arabic"/>
                <a:cs typeface="Simplified Arabic"/>
              </a:rPr>
              <a:t>ت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755">
                <a:latin typeface="Simplified Arabic"/>
                <a:cs typeface="Simplified Arabic"/>
              </a:rPr>
              <a:t>ب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40">
                <a:latin typeface="Simplified Arabic"/>
                <a:cs typeface="Simplified Arabic"/>
              </a:rPr>
              <a:t> </a:t>
            </a:r>
            <a:r>
              <a:rPr dirty="0" smtClean="0" sz="1400" spc="-5">
                <a:latin typeface="Simplified Arabic"/>
                <a:cs typeface="Simplified Arabic"/>
              </a:rPr>
              <a:t>،</a:t>
            </a:r>
            <a:r>
              <a:rPr dirty="0" smtClean="0" sz="1400" spc="-130">
                <a:latin typeface="Simplified Arabic"/>
                <a:cs typeface="Simplified Arabic"/>
              </a:rPr>
              <a:t>و</a:t>
            </a:r>
            <a:r>
              <a:rPr dirty="0" smtClean="0" sz="1400" spc="-135">
                <a:latin typeface="Simplified Arabic"/>
                <a:cs typeface="Simplified Arabic"/>
              </a:rPr>
              <a:t>ر</a:t>
            </a:r>
            <a:r>
              <a:rPr dirty="0" smtClean="0" sz="1400" spc="5">
                <a:latin typeface="Simplified Arabic"/>
                <a:cs typeface="Simplified Arabic"/>
              </a:rPr>
              <a:t>و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45">
                <a:latin typeface="Simplified Arabic"/>
                <a:cs typeface="Simplified Arabic"/>
              </a:rPr>
              <a:t> </a:t>
            </a:r>
            <a:r>
              <a:rPr dirty="0" smtClean="0" sz="1400" spc="130">
                <a:latin typeface="Simplified Arabic"/>
                <a:cs typeface="Simplified Arabic"/>
              </a:rPr>
              <a:t>ة</a:t>
            </a:r>
            <a:r>
              <a:rPr dirty="0" smtClean="0" sz="1400" spc="-459">
                <a:latin typeface="Simplified Arabic"/>
                <a:cs typeface="Simplified Arabic"/>
              </a:rPr>
              <a:t>ق</a:t>
            </a:r>
            <a:r>
              <a:rPr dirty="0" smtClean="0" sz="1400" spc="-5">
                <a:latin typeface="Simplified Arabic"/>
                <a:cs typeface="Simplified Arabic"/>
              </a:rPr>
              <a:t>ط</a:t>
            </a:r>
            <a:r>
              <a:rPr dirty="0" smtClean="0" sz="1400" spc="-395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45">
                <a:latin typeface="Simplified Arabic"/>
                <a:cs typeface="Simplified Arabic"/>
              </a:rPr>
              <a:t> </a:t>
            </a:r>
            <a:r>
              <a:rPr dirty="0" smtClean="0" sz="1400" spc="5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35">
                <a:latin typeface="Simplified Arabic"/>
                <a:cs typeface="Simplified Arabic"/>
              </a:rPr>
              <a:t> </a:t>
            </a:r>
            <a:r>
              <a:rPr dirty="0" smtClean="0" sz="1400" spc="5">
                <a:latin typeface="Simplified Arabic"/>
                <a:cs typeface="Simplified Arabic"/>
              </a:rPr>
              <a:t>ن</a:t>
            </a:r>
            <a:r>
              <a:rPr dirty="0" smtClean="0" sz="1400" spc="25">
                <a:latin typeface="Simplified Arabic"/>
                <a:cs typeface="Simplified Arabic"/>
              </a:rPr>
              <a:t>ا</a:t>
            </a:r>
            <a:r>
              <a:rPr dirty="0" smtClean="0" sz="1400" spc="-495">
                <a:latin typeface="Simplified Arabic"/>
                <a:cs typeface="Simplified Arabic"/>
              </a:rPr>
              <a:t>ن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550">
                <a:latin typeface="Simplified Arabic"/>
                <a:cs typeface="Simplified Arabic"/>
              </a:rPr>
              <a:t>ي</a:t>
            </a:r>
            <a:r>
              <a:rPr dirty="0" smtClean="0" sz="1400" spc="-425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45">
                <a:latin typeface="Simplified Arabic"/>
                <a:cs typeface="Simplified Arabic"/>
              </a:rPr>
              <a:t> </a:t>
            </a:r>
            <a:r>
              <a:rPr dirty="0" smtClean="0" sz="1400" spc="-300">
                <a:latin typeface="Simplified Arabic"/>
                <a:cs typeface="Simplified Arabic"/>
              </a:rPr>
              <a:t>ج</a:t>
            </a:r>
            <a:r>
              <a:rPr dirty="0" smtClean="0" sz="1400" spc="-130">
                <a:latin typeface="Simplified Arabic"/>
                <a:cs typeface="Simplified Arabic"/>
              </a:rPr>
              <a:t>و</a:t>
            </a:r>
            <a:r>
              <a:rPr dirty="0" smtClean="0" sz="1400" spc="-5">
                <a:latin typeface="Simplified Arabic"/>
                <a:cs typeface="Simplified Arabic"/>
              </a:rPr>
              <a:t>ر</a:t>
            </a:r>
            <a:r>
              <a:rPr dirty="0" smtClean="0" sz="1400" spc="-50">
                <a:latin typeface="Simplified Arabic"/>
                <a:cs typeface="Simplified Arabic"/>
              </a:rPr>
              <a:t>خ</a:t>
            </a:r>
            <a:r>
              <a:rPr dirty="0" smtClean="0" sz="1400" spc="-50">
                <a:latin typeface="Simplified Arabic"/>
                <a:cs typeface="Simplified Arabic"/>
              </a:rPr>
              <a:t>	</a:t>
            </a:r>
            <a:r>
              <a:rPr dirty="0" smtClean="0" sz="1400" spc="-50">
                <a:latin typeface="Symbol"/>
                <a:cs typeface="Symbol"/>
              </a:rPr>
              <a:t></a:t>
            </a:r>
            <a:endParaRPr sz="1400">
              <a:latin typeface="Symbol"/>
              <a:cs typeface="Symbol"/>
            </a:endParaRPr>
          </a:p>
          <a:p>
            <a:pPr marL="13970" marR="241300" indent="1588135">
              <a:lnSpc>
                <a:spcPct val="137900"/>
              </a:lnSpc>
              <a:spcBef>
                <a:spcPts val="10"/>
              </a:spcBef>
              <a:tabLst>
                <a:tab pos="4978400" algn="l"/>
              </a:tabLst>
            </a:pPr>
            <a:r>
              <a:rPr dirty="0" smtClean="0" sz="1400" spc="-114">
                <a:latin typeface="Simplified Arabic"/>
                <a:cs typeface="Simplified Arabic"/>
              </a:rPr>
              <a:t>3ن</a:t>
            </a:r>
            <a:r>
              <a:rPr dirty="0" smtClean="0" sz="1400" spc="-55">
                <a:latin typeface="Simplified Arabic"/>
                <a:cs typeface="Simplified Arabic"/>
              </a:rPr>
              <a:t>ا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15">
                <a:latin typeface="Simplified Arabic"/>
                <a:cs typeface="Simplified Arabic"/>
              </a:rPr>
              <a:t>ا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420">
                <a:latin typeface="Simplified Arabic"/>
                <a:cs typeface="Simplified Arabic"/>
              </a:rPr>
              <a:t>ل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ة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320">
                <a:latin typeface="Simplified Arabic"/>
                <a:cs typeface="Simplified Arabic"/>
              </a:rPr>
              <a:t>ح</a:t>
            </a:r>
            <a:r>
              <a:rPr dirty="0" smtClean="0" sz="1400" spc="-409">
                <a:latin typeface="Simplified Arabic"/>
                <a:cs typeface="Simplified Arabic"/>
              </a:rPr>
              <a:t>ت</a:t>
            </a:r>
            <a:r>
              <a:rPr dirty="0" smtClean="0" sz="1400" spc="-114">
                <a:latin typeface="Simplified Arabic"/>
                <a:cs typeface="Simplified Arabic"/>
              </a:rPr>
              <a:t>ملا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ت</a:t>
            </a:r>
            <a:r>
              <a:rPr dirty="0" smtClean="0" sz="1400" spc="-130">
                <a:latin typeface="Simplified Arabic"/>
                <a:cs typeface="Simplified Arabic"/>
              </a:rPr>
              <a:t>ا</a:t>
            </a:r>
            <a:r>
              <a:rPr dirty="0" smtClean="0" sz="1400" spc="-390">
                <a:latin typeface="Simplified Arabic"/>
                <a:cs typeface="Simplified Arabic"/>
              </a:rPr>
              <a:t>ي</a:t>
            </a:r>
            <a:r>
              <a:rPr dirty="0" smtClean="0" sz="1400" spc="-465">
                <a:latin typeface="Simplified Arabic"/>
                <a:cs typeface="Simplified Arabic"/>
              </a:rPr>
              <a:t>لا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200">
                <a:latin typeface="Simplified Arabic"/>
                <a:cs typeface="Simplified Arabic"/>
              </a:rPr>
              <a:t>لثم</a:t>
            </a:r>
            <a:r>
              <a:rPr dirty="0" smtClean="0" sz="1400" spc="10">
                <a:latin typeface="Simplified Arabic"/>
                <a:cs typeface="Simplified Arabic"/>
              </a:rPr>
              <a:t> </a:t>
            </a:r>
            <a:r>
              <a:rPr dirty="0" smtClean="0" sz="1400" spc="-325">
                <a:latin typeface="Simplified Arabic"/>
                <a:cs typeface="Simplified Arabic"/>
              </a:rPr>
              <a:t>ى</a:t>
            </a:r>
            <a:r>
              <a:rPr dirty="0" smtClean="0" sz="1400" spc="-15">
                <a:latin typeface="Simplified Arabic"/>
                <a:cs typeface="Simplified Arabic"/>
              </a:rPr>
              <a:t>ر</a:t>
            </a:r>
            <a:r>
              <a:rPr dirty="0" smtClean="0" sz="1400" spc="-30">
                <a:latin typeface="Simplified Arabic"/>
                <a:cs typeface="Simplified Arabic"/>
              </a:rPr>
              <a:t>خأ</a:t>
            </a:r>
            <a:r>
              <a:rPr dirty="0" smtClean="0" sz="1400" spc="-3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ق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210">
                <a:latin typeface="Simplified Arabic"/>
                <a:cs typeface="Simplified Arabic"/>
              </a:rPr>
              <a:t>سأ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165">
                <a:latin typeface="Simplified Arabic"/>
                <a:cs typeface="Simplified Arabic"/>
              </a:rPr>
              <a:t>ىلإ</a:t>
            </a:r>
            <a:r>
              <a:rPr dirty="0" smtClean="0" sz="1400" spc="-165">
                <a:latin typeface="Simplified Arabic"/>
                <a:cs typeface="Simplified Arabic"/>
              </a:rPr>
              <a:t> ن</a:t>
            </a:r>
            <a:r>
              <a:rPr dirty="0" smtClean="0" sz="1400" spc="-800">
                <a:latin typeface="Simplified Arabic"/>
                <a:cs typeface="Simplified Arabic"/>
              </a:rPr>
              <a:t>ي</a:t>
            </a:r>
            <a:r>
              <a:rPr dirty="0" smtClean="0" sz="1400" spc="-285">
                <a:latin typeface="Simplified Arabic"/>
                <a:cs typeface="Simplified Arabic"/>
              </a:rPr>
              <a:t>رمث</a:t>
            </a:r>
            <a:r>
              <a:rPr dirty="0" smtClean="0" sz="1400" spc="-385">
                <a:latin typeface="Simplified Arabic"/>
                <a:cs typeface="Simplified Arabic"/>
              </a:rPr>
              <a:t>ت</a:t>
            </a:r>
            <a:r>
              <a:rPr dirty="0" smtClean="0" sz="1400" spc="-260">
                <a:latin typeface="Simplified Arabic"/>
                <a:cs typeface="Simplified Arabic"/>
              </a:rPr>
              <a:t>سم</a:t>
            </a:r>
            <a:r>
              <a:rPr dirty="0" smtClean="0" sz="1400" spc="-240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ض</a:t>
            </a:r>
            <a:r>
              <a:rPr dirty="0" smtClean="0" sz="1400" spc="-440">
                <a:latin typeface="Simplified Arabic"/>
                <a:cs typeface="Simplified Arabic"/>
              </a:rPr>
              <a:t>عب</a:t>
            </a:r>
            <a:r>
              <a:rPr dirty="0" smtClean="0" sz="1400" spc="-35">
                <a:latin typeface="Simplified Arabic"/>
                <a:cs typeface="Simplified Arabic"/>
              </a:rPr>
              <a:t> </a:t>
            </a:r>
            <a:r>
              <a:rPr dirty="0" smtClean="0" sz="1400" spc="-75">
                <a:latin typeface="Simplified Arabic"/>
                <a:cs typeface="Simplified Arabic"/>
              </a:rPr>
              <a:t>سل</a:t>
            </a:r>
            <a:r>
              <a:rPr dirty="0" smtClean="0" sz="1400" spc="-30">
                <a:latin typeface="Simplified Arabic"/>
                <a:cs typeface="Simplified Arabic"/>
              </a:rPr>
              <a:t>ا</a:t>
            </a:r>
            <a:r>
              <a:rPr dirty="0" smtClean="0" sz="1400" spc="-735">
                <a:latin typeface="Simplified Arabic"/>
                <a:cs typeface="Simplified Arabic"/>
              </a:rPr>
              <a:t>ف</a:t>
            </a:r>
            <a:r>
              <a:rPr dirty="0" smtClean="0" sz="1400" spc="0">
                <a:latin typeface="Simplified Arabic"/>
                <a:cs typeface="Simplified Arabic"/>
              </a:rPr>
              <a:t>إ</a:t>
            </a:r>
            <a:r>
              <a:rPr dirty="0" smtClean="0" sz="1400" spc="-40">
                <a:latin typeface="Simplified Arabic"/>
                <a:cs typeface="Simplified Arabic"/>
              </a:rPr>
              <a:t> </a:t>
            </a:r>
            <a:r>
              <a:rPr dirty="0" smtClean="0" sz="1400" spc="-165">
                <a:latin typeface="Simplified Arabic"/>
                <a:cs typeface="Simplified Arabic"/>
              </a:rPr>
              <a:t>ىلإ</a:t>
            </a:r>
            <a:r>
              <a:rPr dirty="0" smtClean="0" sz="1400" spc="-4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ي</a:t>
            </a:r>
            <a:r>
              <a:rPr dirty="0" smtClean="0" sz="1400" spc="-105">
                <a:latin typeface="Simplified Arabic"/>
                <a:cs typeface="Simplified Arabic"/>
              </a:rPr>
              <a:t>د</a:t>
            </a:r>
            <a:r>
              <a:rPr dirty="0" smtClean="0" sz="1400" spc="0">
                <a:latin typeface="Simplified Arabic"/>
                <a:cs typeface="Simplified Arabic"/>
              </a:rPr>
              <a:t>ؤ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415">
                <a:latin typeface="Simplified Arabic"/>
                <a:cs typeface="Simplified Arabic"/>
              </a:rPr>
              <a:t>س</a:t>
            </a:r>
            <a:r>
              <a:rPr dirty="0" smtClean="0" sz="1400" spc="-40">
                <a:latin typeface="Simplified Arabic"/>
                <a:cs typeface="Simplified Arabic"/>
              </a:rPr>
              <a:t> </a:t>
            </a:r>
            <a:r>
              <a:rPr dirty="0" smtClean="0" sz="1400" spc="60">
                <a:latin typeface="Simplified Arabic"/>
                <a:cs typeface="Simplified Arabic"/>
              </a:rPr>
              <a:t>امم</a:t>
            </a:r>
            <a:r>
              <a:rPr dirty="0" smtClean="0" sz="1400" spc="-40">
                <a:latin typeface="Simplified Arabic"/>
                <a:cs typeface="Simplified Arabic"/>
              </a:rPr>
              <a:t> 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290">
                <a:latin typeface="Simplified Arabic"/>
                <a:cs typeface="Simplified Arabic"/>
              </a:rPr>
              <a:t>ي</a:t>
            </a:r>
            <a:r>
              <a:rPr dirty="0" smtClean="0" sz="1400" spc="-409">
                <a:latin typeface="Simplified Arabic"/>
                <a:cs typeface="Simplified Arabic"/>
              </a:rPr>
              <a:t>ن</a:t>
            </a:r>
            <a:r>
              <a:rPr dirty="0" smtClean="0" sz="1400" spc="-105">
                <a:latin typeface="Simplified Arabic"/>
                <a:cs typeface="Simplified Arabic"/>
              </a:rPr>
              <a:t>ا</a:t>
            </a:r>
            <a:r>
              <a:rPr dirty="0" smtClean="0" sz="1400" spc="-365">
                <a:latin typeface="Simplified Arabic"/>
                <a:cs typeface="Simplified Arabic"/>
              </a:rPr>
              <a:t>ن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6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45">
                <a:latin typeface="Simplified Arabic"/>
                <a:cs typeface="Simplified Arabic"/>
              </a:rPr>
              <a:t> </a:t>
            </a:r>
            <a:r>
              <a:rPr dirty="0" smtClean="0" sz="1400" spc="-100">
                <a:latin typeface="Simplified Arabic"/>
                <a:cs typeface="Simplified Arabic"/>
              </a:rPr>
              <a:t>ك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409">
                <a:latin typeface="Simplified Arabic"/>
                <a:cs typeface="Simplified Arabic"/>
              </a:rPr>
              <a:t>ن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4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ن</a:t>
            </a:r>
            <a:r>
              <a:rPr dirty="0" smtClean="0" sz="1400" spc="75">
                <a:latin typeface="Simplified Arabic"/>
                <a:cs typeface="Simplified Arabic"/>
              </a:rPr>
              <a:t>م</a:t>
            </a:r>
            <a:r>
              <a:rPr dirty="0" smtClean="0" sz="1400" spc="-4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ل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40">
                <a:latin typeface="Simplified Arabic"/>
                <a:cs typeface="Simplified Arabic"/>
              </a:rPr>
              <a:t>ملأا</a:t>
            </a:r>
            <a:r>
              <a:rPr dirty="0" smtClean="0" sz="1400" spc="-40">
                <a:latin typeface="Simplified Arabic"/>
                <a:cs typeface="Simplified Arabic"/>
              </a:rPr>
              <a:t> </a:t>
            </a:r>
            <a:r>
              <a:rPr dirty="0" smtClean="0" sz="1400" spc="-100">
                <a:latin typeface="Simplified Arabic"/>
                <a:cs typeface="Simplified Arabic"/>
              </a:rPr>
              <a:t>س</a:t>
            </a:r>
            <a:r>
              <a:rPr dirty="0" smtClean="0" sz="1400" spc="-140">
                <a:latin typeface="Simplified Arabic"/>
                <a:cs typeface="Simplified Arabic"/>
              </a:rPr>
              <a:t>وؤ</a:t>
            </a:r>
            <a:r>
              <a:rPr dirty="0" smtClean="0" sz="1400" spc="-210">
                <a:latin typeface="Simplified Arabic"/>
                <a:cs typeface="Simplified Arabic"/>
              </a:rPr>
              <a:t>رل</a:t>
            </a:r>
            <a:r>
              <a:rPr dirty="0" smtClean="0" sz="1400" spc="-45">
                <a:latin typeface="Simplified Arabic"/>
                <a:cs typeface="Simplified Arabic"/>
              </a:rPr>
              <a:t> 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290">
                <a:latin typeface="Simplified Arabic"/>
                <a:cs typeface="Simplified Arabic"/>
              </a:rPr>
              <a:t>ي</a:t>
            </a:r>
            <a:r>
              <a:rPr dirty="0" smtClean="0" sz="1400" spc="-45">
                <a:latin typeface="Simplified Arabic"/>
                <a:cs typeface="Simplified Arabic"/>
              </a:rPr>
              <a:t>ع</a:t>
            </a:r>
            <a:r>
              <a:rPr dirty="0" smtClean="0" sz="1400" spc="20">
                <a:latin typeface="Simplified Arabic"/>
                <a:cs typeface="Simplified Arabic"/>
              </a:rPr>
              <a:t>امج</a:t>
            </a:r>
            <a:r>
              <a:rPr dirty="0" smtClean="0" sz="1400" spc="-4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ب</a:t>
            </a:r>
            <a:r>
              <a:rPr dirty="0" smtClean="0" sz="1400" spc="-235">
                <a:latin typeface="Simplified Arabic"/>
                <a:cs typeface="Simplified Arabic"/>
              </a:rPr>
              <a:t>حس</a:t>
            </a:r>
            <a:r>
              <a:rPr dirty="0" smtClean="0" sz="1400" spc="-40">
                <a:latin typeface="Simplified Arabic"/>
                <a:cs typeface="Simplified Arabic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ت</a:t>
            </a:r>
            <a:r>
              <a:rPr dirty="0" smtClean="0" sz="1400" spc="-130">
                <a:latin typeface="Simplified Arabic"/>
                <a:cs typeface="Simplified Arabic"/>
              </a:rPr>
              <a:t>ا</a:t>
            </a:r>
            <a:r>
              <a:rPr dirty="0" smtClean="0" sz="1400" spc="-390">
                <a:latin typeface="Simplified Arabic"/>
                <a:cs typeface="Simplified Arabic"/>
              </a:rPr>
              <a:t>ي</a:t>
            </a:r>
            <a:r>
              <a:rPr dirty="0" smtClean="0" sz="1400" spc="-125">
                <a:latin typeface="Simplified Arabic"/>
                <a:cs typeface="Simplified Arabic"/>
              </a:rPr>
              <a:t>لمع</a:t>
            </a:r>
            <a:r>
              <a:rPr dirty="0" smtClean="0" sz="1400" spc="-125">
                <a:latin typeface="Simplified Arabic"/>
                <a:cs typeface="Simplified Arabic"/>
              </a:rPr>
              <a:t>	</a:t>
            </a:r>
            <a:r>
              <a:rPr dirty="0" smtClean="0" sz="1400" spc="-125">
                <a:latin typeface="Symbol"/>
                <a:cs typeface="Symbol"/>
              </a:rPr>
              <a:t>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Simplified Arabic"/>
                <a:cs typeface="Simplified Arabic"/>
              </a:rPr>
              <a:t>ض</a:t>
            </a:r>
            <a:r>
              <a:rPr dirty="0" smtClean="0" sz="1400" spc="-229">
                <a:latin typeface="Simplified Arabic"/>
                <a:cs typeface="Simplified Arabic"/>
              </a:rPr>
              <a:t>ع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55">
                <a:latin typeface="Simplified Arabic"/>
                <a:cs typeface="Simplified Arabic"/>
              </a:rPr>
              <a:t> </a:t>
            </a:r>
            <a:r>
              <a:rPr dirty="0" smtClean="0" sz="1400" spc="-175">
                <a:latin typeface="Simplified Arabic"/>
                <a:cs typeface="Simplified Arabic"/>
              </a:rPr>
              <a:t>راي</a:t>
            </a:r>
            <a:r>
              <a:rPr dirty="0" smtClean="0" sz="1400" spc="-325">
                <a:latin typeface="Simplified Arabic"/>
                <a:cs typeface="Simplified Arabic"/>
              </a:rPr>
              <a:t>ه</a:t>
            </a:r>
            <a:r>
              <a:rPr dirty="0" smtClean="0" sz="1400" spc="-400">
                <a:latin typeface="Simplified Arabic"/>
                <a:cs typeface="Simplified Arabic"/>
              </a:rPr>
              <a:t>ن</a:t>
            </a:r>
            <a:r>
              <a:rPr dirty="0" smtClean="0" sz="1400" spc="-400">
                <a:latin typeface="Simplified Arabic"/>
                <a:cs typeface="Simplified Arabic"/>
              </a:rPr>
              <a:t>ا</a:t>
            </a:r>
            <a:r>
              <a:rPr dirty="0" smtClean="0" sz="1400" spc="-55">
                <a:latin typeface="Simplified Arabic"/>
                <a:cs typeface="Simplified Arabic"/>
              </a:rPr>
              <a:t> </a:t>
            </a:r>
            <a:r>
              <a:rPr dirty="0" smtClean="0" sz="1400" spc="-165">
                <a:latin typeface="Simplified Arabic"/>
                <a:cs typeface="Simplified Arabic"/>
              </a:rPr>
              <a:t>ىلإ</a:t>
            </a:r>
            <a:r>
              <a:rPr dirty="0" smtClean="0" sz="1400" spc="-55">
                <a:latin typeface="Simplified Arabic"/>
                <a:cs typeface="Simplified Arabic"/>
              </a:rPr>
              <a:t> </a:t>
            </a:r>
            <a:r>
              <a:rPr dirty="0" smtClean="0" sz="1400" spc="-295">
                <a:latin typeface="Simplified Arabic"/>
                <a:cs typeface="Simplified Arabic"/>
              </a:rPr>
              <a:t>اض</a:t>
            </a:r>
            <a:r>
              <a:rPr dirty="0" smtClean="0" sz="1400" spc="-285">
                <a:latin typeface="Simplified Arabic"/>
                <a:cs typeface="Simplified Arabic"/>
              </a:rPr>
              <a:t>ي</a:t>
            </a:r>
            <a:r>
              <a:rPr dirty="0" smtClean="0" sz="1400" spc="0">
                <a:latin typeface="Simplified Arabic"/>
                <a:cs typeface="Simplified Arabic"/>
              </a:rPr>
              <a:t>أ</a:t>
            </a:r>
            <a:r>
              <a:rPr dirty="0" smtClean="0" sz="1400" spc="-5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ي</a:t>
            </a:r>
            <a:r>
              <a:rPr dirty="0" smtClean="0" sz="1400" spc="-114">
                <a:latin typeface="Simplified Arabic"/>
                <a:cs typeface="Simplified Arabic"/>
              </a:rPr>
              <a:t>د</a:t>
            </a:r>
            <a:r>
              <a:rPr dirty="0" smtClean="0" sz="1400" spc="0">
                <a:latin typeface="Simplified Arabic"/>
                <a:cs typeface="Simplified Arabic"/>
              </a:rPr>
              <a:t>ؤ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415">
                <a:latin typeface="Simplified Arabic"/>
                <a:cs typeface="Simplified Arabic"/>
              </a:rPr>
              <a:t>س</a:t>
            </a:r>
            <a:r>
              <a:rPr dirty="0" smtClean="0" sz="1400" spc="-5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ي</a:t>
            </a:r>
            <a:r>
              <a:rPr dirty="0" smtClean="0" sz="1400" spc="-10">
                <a:latin typeface="Simplified Arabic"/>
                <a:cs typeface="Simplified Arabic"/>
              </a:rPr>
              <a:t>ذ</a:t>
            </a:r>
            <a:r>
              <a:rPr dirty="0" smtClean="0" sz="1400" spc="-420">
                <a:latin typeface="Simplified Arabic"/>
                <a:cs typeface="Simplified Arabic"/>
              </a:rPr>
              <a:t>ل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5">
                <a:latin typeface="Simplified Arabic"/>
                <a:cs typeface="Simplified Arabic"/>
              </a:rPr>
              <a:t> </a:t>
            </a:r>
            <a:r>
              <a:rPr dirty="0" smtClean="0" sz="1400" spc="-135">
                <a:latin typeface="Simplified Arabic"/>
                <a:cs typeface="Simplified Arabic"/>
              </a:rPr>
              <a:t>ة</a:t>
            </a:r>
            <a:r>
              <a:rPr dirty="0" smtClean="0" sz="1400" spc="-290">
                <a:latin typeface="Simplified Arabic"/>
                <a:cs typeface="Simplified Arabic"/>
              </a:rPr>
              <a:t>ي</a:t>
            </a:r>
            <a:r>
              <a:rPr dirty="0" smtClean="0" sz="1400" spc="-755">
                <a:latin typeface="Simplified Arabic"/>
                <a:cs typeface="Simplified Arabic"/>
              </a:rPr>
              <a:t>ب</a:t>
            </a:r>
            <a:r>
              <a:rPr dirty="0" smtClean="0" sz="1400" spc="-140">
                <a:latin typeface="Simplified Arabic"/>
                <a:cs typeface="Simplified Arabic"/>
              </a:rPr>
              <a:t>و</a:t>
            </a:r>
            <a:r>
              <a:rPr dirty="0" smtClean="0" sz="1400" spc="-150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20">
                <a:latin typeface="Simplified Arabic"/>
                <a:cs typeface="Simplified Arabic"/>
              </a:rPr>
              <a:t>لأ</a:t>
            </a:r>
            <a:r>
              <a:rPr dirty="0" smtClean="0" sz="1400" spc="-120">
                <a:latin typeface="Simplified Arabic"/>
                <a:cs typeface="Simplified Arabic"/>
              </a:rPr>
              <a:t>ا</a:t>
            </a:r>
            <a:r>
              <a:rPr dirty="0" smtClean="0" sz="1400" spc="-55">
                <a:latin typeface="Simplified Arabic"/>
                <a:cs typeface="Simplified Arabic"/>
              </a:rPr>
              <a:t> </a:t>
            </a:r>
            <a:r>
              <a:rPr dirty="0" smtClean="0" sz="1400" spc="-100">
                <a:latin typeface="Simplified Arabic"/>
                <a:cs typeface="Simplified Arabic"/>
              </a:rPr>
              <a:t>ك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409">
                <a:latin typeface="Simplified Arabic"/>
                <a:cs typeface="Simplified Arabic"/>
              </a:rPr>
              <a:t>ن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55">
                <a:latin typeface="Simplified Arabic"/>
                <a:cs typeface="Simplified Arabic"/>
              </a:rPr>
              <a:t> </a:t>
            </a:r>
            <a:r>
              <a:rPr dirty="0" smtClean="0" sz="1400" spc="-175">
                <a:latin typeface="Simplified Arabic"/>
                <a:cs typeface="Simplified Arabic"/>
              </a:rPr>
              <a:t>ىلع</a:t>
            </a:r>
            <a:r>
              <a:rPr dirty="0" smtClean="0" sz="1400" spc="-55">
                <a:latin typeface="Simplified Arabic"/>
                <a:cs typeface="Simplified Arabic"/>
              </a:rPr>
              <a:t> </a:t>
            </a:r>
            <a:r>
              <a:rPr dirty="0" smtClean="0" sz="1400" spc="-375">
                <a:latin typeface="Simplified Arabic"/>
                <a:cs typeface="Simplified Arabic"/>
              </a:rPr>
              <a:t>ري</a:t>
            </a:r>
            <a:r>
              <a:rPr dirty="0" smtClean="0" sz="1400" spc="-465">
                <a:latin typeface="Simplified Arabic"/>
                <a:cs typeface="Simplified Arabic"/>
              </a:rPr>
              <a:t>ث</a:t>
            </a:r>
            <a:r>
              <a:rPr dirty="0" smtClean="0" sz="1400" spc="-320">
                <a:latin typeface="Simplified Arabic"/>
                <a:cs typeface="Simplified Arabic"/>
              </a:rPr>
              <a:t>أت</a:t>
            </a:r>
            <a:r>
              <a:rPr dirty="0" smtClean="0" sz="1400" spc="-4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ا</a:t>
            </a:r>
            <a:r>
              <a:rPr dirty="0" smtClean="0" sz="1400" spc="-10">
                <a:latin typeface="Simplified Arabic"/>
                <a:cs typeface="Simplified Arabic"/>
              </a:rPr>
              <a:t>ذ</a:t>
            </a:r>
            <a:r>
              <a:rPr dirty="0" smtClean="0" sz="1400" spc="-405">
                <a:latin typeface="Simplified Arabic"/>
                <a:cs typeface="Simplified Arabic"/>
              </a:rPr>
              <a:t>ه</a:t>
            </a:r>
            <a:r>
              <a:rPr dirty="0" smtClean="0" sz="1400" spc="-434">
                <a:latin typeface="Simplified Arabic"/>
                <a:cs typeface="Simplified Arabic"/>
              </a:rPr>
              <a:t>ل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55">
                <a:latin typeface="Simplified Arabic"/>
                <a:cs typeface="Simplified Arabic"/>
              </a:rPr>
              <a:t> </a:t>
            </a:r>
            <a:r>
              <a:rPr dirty="0" smtClean="0" sz="1400" spc="-190">
                <a:latin typeface="Simplified Arabic"/>
                <a:cs typeface="Simplified Arabic"/>
              </a:rPr>
              <a:t>،ةينا</a:t>
            </a:r>
            <a:r>
              <a:rPr dirty="0" smtClean="0" sz="1400" spc="-350">
                <a:latin typeface="Simplified Arabic"/>
                <a:cs typeface="Simplified Arabic"/>
              </a:rPr>
              <a:t>ن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555">
                <a:latin typeface="Simplified Arabic"/>
                <a:cs typeface="Simplified Arabic"/>
              </a:rPr>
              <a:t>ي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55">
                <a:latin typeface="Simplified Arabic"/>
                <a:cs typeface="Simplified Arabic"/>
              </a:rPr>
              <a:t> </a:t>
            </a:r>
            <a:r>
              <a:rPr dirty="0" smtClean="0" sz="1400" spc="-100">
                <a:latin typeface="Simplified Arabic"/>
                <a:cs typeface="Simplified Arabic"/>
              </a:rPr>
              <a:t>ك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409">
                <a:latin typeface="Simplified Arabic"/>
                <a:cs typeface="Simplified Arabic"/>
              </a:rPr>
              <a:t>ن</a:t>
            </a:r>
            <a:r>
              <a:rPr dirty="0" smtClean="0" sz="1400" spc="-660">
                <a:latin typeface="Simplified Arabic"/>
                <a:cs typeface="Simplified Arabic"/>
              </a:rPr>
              <a:t>ب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endParaRPr sz="1400">
              <a:latin typeface="Simplified Arabic"/>
              <a:cs typeface="Simplified Arabic"/>
            </a:endParaRPr>
          </a:p>
          <a:p>
            <a:pPr>
              <a:lnSpc>
                <a:spcPts val="650"/>
              </a:lnSpc>
              <a:spcBef>
                <a:spcPts val="0"/>
              </a:spcBef>
            </a:pPr>
            <a:endParaRPr sz="650"/>
          </a:p>
          <a:p>
            <a:pPr algn="r" marR="472440">
              <a:lnSpc>
                <a:spcPct val="100000"/>
              </a:lnSpc>
            </a:pPr>
            <a:r>
              <a:rPr dirty="0" smtClean="0" sz="1400" spc="-315">
                <a:latin typeface="Simplified Arabic"/>
                <a:cs typeface="Simplified Arabic"/>
              </a:rPr>
              <a:t>3</a:t>
            </a:r>
            <a:r>
              <a:rPr dirty="0" smtClean="0" sz="1400" spc="-140">
                <a:latin typeface="Simplified Arabic"/>
                <a:cs typeface="Simplified Arabic"/>
              </a:rPr>
              <a:t>يم</a:t>
            </a:r>
            <a:r>
              <a:rPr dirty="0" smtClean="0" sz="1400" spc="-150">
                <a:latin typeface="Simplified Arabic"/>
                <a:cs typeface="Simplified Arabic"/>
              </a:rPr>
              <a:t>ل</a:t>
            </a:r>
            <a:r>
              <a:rPr dirty="0" smtClean="0" sz="1400" spc="-200">
                <a:latin typeface="Simplified Arabic"/>
                <a:cs typeface="Simplified Arabic"/>
              </a:rPr>
              <a:t>اعل</a:t>
            </a:r>
            <a:r>
              <a:rPr dirty="0" smtClean="0" sz="1400" spc="-210">
                <a:latin typeface="Simplified Arabic"/>
                <a:cs typeface="Simplified Arabic"/>
              </a:rPr>
              <a:t>ا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-75">
                <a:latin typeface="Simplified Arabic"/>
                <a:cs typeface="Simplified Arabic"/>
              </a:rPr>
              <a:t>ي</a:t>
            </a:r>
            <a:r>
              <a:rPr dirty="0" smtClean="0" sz="1400" spc="-765">
                <a:latin typeface="Simplified Arabic"/>
                <a:cs typeface="Simplified Arabic"/>
              </a:rPr>
              <a:t>ب</a:t>
            </a:r>
            <a:r>
              <a:rPr dirty="0" smtClean="0" sz="1400" spc="-130">
                <a:latin typeface="Simplified Arabic"/>
                <a:cs typeface="Simplified Arabic"/>
              </a:rPr>
              <a:t>و</a:t>
            </a:r>
            <a:r>
              <a:rPr dirty="0" smtClean="0" sz="1400" spc="-150">
                <a:latin typeface="Simplified Arabic"/>
                <a:cs typeface="Simplified Arabic"/>
              </a:rPr>
              <a:t>ر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-120">
                <a:latin typeface="Simplified Arabic"/>
                <a:cs typeface="Simplified Arabic"/>
              </a:rPr>
              <a:t>لأ</a:t>
            </a:r>
            <a:r>
              <a:rPr dirty="0" smtClean="0" sz="1400" spc="-120">
                <a:latin typeface="Simplified Arabic"/>
                <a:cs typeface="Simplified Arabic"/>
              </a:rPr>
              <a:t>ا </a:t>
            </a:r>
            <a:r>
              <a:rPr dirty="0" smtClean="0" sz="1400" spc="-190">
                <a:latin typeface="Simplified Arabic"/>
                <a:cs typeface="Simplified Arabic"/>
              </a:rPr>
              <a:t>ي</a:t>
            </a:r>
            <a:r>
              <a:rPr dirty="0" smtClean="0" sz="1400" spc="-195">
                <a:latin typeface="Simplified Arabic"/>
                <a:cs typeface="Simplified Arabic"/>
              </a:rPr>
              <a:t>ك</a:t>
            </a:r>
            <a:r>
              <a:rPr dirty="0" smtClean="0" sz="1400" spc="-400">
                <a:latin typeface="Simplified Arabic"/>
                <a:cs typeface="Simplified Arabic"/>
              </a:rPr>
              <a:t>ن</a:t>
            </a:r>
            <a:r>
              <a:rPr dirty="0" smtClean="0" sz="1400" spc="-670">
                <a:latin typeface="Simplified Arabic"/>
                <a:cs typeface="Simplified Arabic"/>
              </a:rPr>
              <a:t>ب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م</a:t>
            </a:r>
            <a:r>
              <a:rPr dirty="0" smtClean="0" sz="1400" spc="5">
                <a:latin typeface="Simplified Arabic"/>
                <a:cs typeface="Simplified Arabic"/>
              </a:rPr>
              <a:t>ا</a:t>
            </a:r>
            <a:r>
              <a:rPr dirty="0" smtClean="0" sz="1400" spc="5">
                <a:latin typeface="Simplified Arabic"/>
                <a:cs typeface="Simplified Arabic"/>
              </a:rPr>
              <a:t>ظ</a:t>
            </a:r>
            <a:r>
              <a:rPr dirty="0" smtClean="0" sz="1400" spc="-400">
                <a:latin typeface="Simplified Arabic"/>
                <a:cs typeface="Simplified Arabic"/>
              </a:rPr>
              <a:t>ن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400">
                <a:latin typeface="Simplified Arabic"/>
                <a:cs typeface="Simplified Arabic"/>
              </a:rPr>
              <a:t>يف</a:t>
            </a:r>
            <a:r>
              <a:rPr dirty="0" smtClean="0" sz="1400" spc="-400">
                <a:latin typeface="Simplified Arabic"/>
                <a:cs typeface="Simplified Arabic"/>
              </a:rPr>
              <a:t> </a:t>
            </a:r>
            <a:r>
              <a:rPr dirty="0" smtClean="0" sz="1400" spc="130">
                <a:latin typeface="Simplified Arabic"/>
                <a:cs typeface="Simplified Arabic"/>
              </a:rPr>
              <a:t>ة</a:t>
            </a:r>
            <a:r>
              <a:rPr dirty="0" smtClean="0" sz="1400" spc="-170">
                <a:latin typeface="Simplified Arabic"/>
                <a:cs typeface="Simplified Arabic"/>
              </a:rPr>
              <a:t>م</a:t>
            </a:r>
            <a:r>
              <a:rPr dirty="0" smtClean="0" sz="1400" spc="0">
                <a:latin typeface="Simplified Arabic"/>
                <a:cs typeface="Simplified Arabic"/>
              </a:rPr>
              <a:t>ز</a:t>
            </a:r>
            <a:r>
              <a:rPr dirty="0" smtClean="0" sz="1400" spc="-210">
                <a:latin typeface="Simplified Arabic"/>
                <a:cs typeface="Simplified Arabic"/>
              </a:rPr>
              <a:t>أ</a:t>
            </a:r>
            <a:r>
              <a:rPr dirty="0" smtClean="0" sz="1400" spc="0">
                <a:latin typeface="Simplified Arabic"/>
                <a:cs typeface="Simplified Arabic"/>
              </a:rPr>
              <a:t>و</a:t>
            </a:r>
            <a:r>
              <a:rPr dirty="0" smtClean="0" sz="1400" spc="5">
                <a:latin typeface="Simplified Arabic"/>
                <a:cs typeface="Simplified Arabic"/>
              </a:rPr>
              <a:t> </a:t>
            </a:r>
            <a:r>
              <a:rPr dirty="0" smtClean="0" sz="1400" spc="-165">
                <a:latin typeface="Simplified Arabic"/>
                <a:cs typeface="Simplified Arabic"/>
              </a:rPr>
              <a:t>ى</a:t>
            </a:r>
            <a:r>
              <a:rPr dirty="0" smtClean="0" sz="1400" spc="-375">
                <a:latin typeface="Simplified Arabic"/>
                <a:cs typeface="Simplified Arabic"/>
              </a:rPr>
              <a:t>ض</a:t>
            </a:r>
            <a:r>
              <a:rPr dirty="0" smtClean="0" sz="1400" spc="-10">
                <a:latin typeface="Simplified Arabic"/>
                <a:cs typeface="Simplified Arabic"/>
              </a:rPr>
              <a:t>و</a:t>
            </a:r>
            <a:r>
              <a:rPr dirty="0" smtClean="0" sz="1400" spc="-730">
                <a:latin typeface="Simplified Arabic"/>
                <a:cs typeface="Simplified Arabic"/>
              </a:rPr>
              <a:t>ف</a:t>
            </a:r>
            <a:r>
              <a:rPr dirty="0" smtClean="0" sz="1400" spc="-20">
                <a:latin typeface="Simplified Arabic"/>
                <a:cs typeface="Simplified Arabic"/>
              </a:rPr>
              <a:t> </a:t>
            </a:r>
            <a:r>
              <a:rPr dirty="0" smtClean="0" sz="1400" spc="-165">
                <a:latin typeface="Simplified Arabic"/>
                <a:cs typeface="Simplified Arabic"/>
              </a:rPr>
              <a:t>ىلإ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-210">
                <a:latin typeface="Simplified Arabic"/>
                <a:cs typeface="Simplified Arabic"/>
              </a:rPr>
              <a:t>ل</a:t>
            </a:r>
            <a:r>
              <a:rPr dirty="0" smtClean="0" sz="1400" spc="-250">
                <a:latin typeface="Simplified Arabic"/>
                <a:cs typeface="Simplified Arabic"/>
              </a:rPr>
              <a:t>ق</a:t>
            </a:r>
            <a:r>
              <a:rPr dirty="0" smtClean="0" sz="1400" spc="-120">
                <a:latin typeface="Simplified Arabic"/>
                <a:cs typeface="Simplified Arabic"/>
              </a:rPr>
              <a:t>لأ</a:t>
            </a:r>
            <a:r>
              <a:rPr dirty="0" smtClean="0" sz="1400" spc="-120">
                <a:latin typeface="Simplified Arabic"/>
                <a:cs typeface="Simplified Arabic"/>
              </a:rPr>
              <a:t>ا </a:t>
            </a:r>
            <a:r>
              <a:rPr dirty="0" smtClean="0" sz="1400" spc="-175">
                <a:latin typeface="Simplified Arabic"/>
                <a:cs typeface="Simplified Arabic"/>
              </a:rPr>
              <a:t>ىلع</a:t>
            </a:r>
            <a:r>
              <a:rPr dirty="0" smtClean="0" sz="1400" spc="-10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وأ </a:t>
            </a:r>
            <a:r>
              <a:rPr dirty="0" smtClean="0" sz="1400" spc="-150">
                <a:latin typeface="Simplified Arabic"/>
                <a:cs typeface="Simplified Arabic"/>
              </a:rPr>
              <a:t>اهنم</a:t>
            </a:r>
            <a:endParaRPr sz="1400">
              <a:latin typeface="Simplified Arabic"/>
              <a:cs typeface="Simplified Arabic"/>
            </a:endParaRPr>
          </a:p>
          <a:p>
            <a:pPr>
              <a:lnSpc>
                <a:spcPts val="600"/>
              </a:lnSpc>
              <a:spcBef>
                <a:spcPts val="35"/>
              </a:spcBef>
            </a:pPr>
            <a:endParaRPr sz="600"/>
          </a:p>
          <a:p>
            <a:pPr algn="r" marR="12700">
              <a:lnSpc>
                <a:spcPct val="100000"/>
              </a:lnSpc>
            </a:pPr>
            <a:r>
              <a:rPr dirty="0" smtClean="0" sz="1400">
                <a:latin typeface="Simplified Arabic"/>
                <a:cs typeface="Simplified Arabic"/>
              </a:rPr>
              <a:t>:</a:t>
            </a:r>
            <a:r>
              <a:rPr dirty="0" smtClean="0" sz="1400" spc="-10">
                <a:latin typeface="Simplified Arabic"/>
                <a:cs typeface="Simplified Arabic"/>
              </a:rPr>
              <a:t>ث</a:t>
            </a:r>
            <a:r>
              <a:rPr dirty="0" smtClean="0" sz="1400" spc="-360">
                <a:latin typeface="Simplified Arabic"/>
                <a:cs typeface="Simplified Arabic"/>
              </a:rPr>
              <a:t>حب</a:t>
            </a:r>
            <a:r>
              <a:rPr dirty="0" smtClean="0" sz="1400" spc="-210">
                <a:latin typeface="Simplified Arabic"/>
                <a:cs typeface="Simplified Arabic"/>
              </a:rPr>
              <a:t>لا</a:t>
            </a:r>
            <a:r>
              <a:rPr dirty="0" smtClean="0" sz="1400" spc="-5">
                <a:latin typeface="Simplified Arabic"/>
                <a:cs typeface="Simplified Arabic"/>
              </a:rPr>
              <a:t> </a:t>
            </a:r>
            <a:r>
              <a:rPr dirty="0" smtClean="0" sz="1400" spc="0">
                <a:latin typeface="Simplified Arabic"/>
                <a:cs typeface="Simplified Arabic"/>
              </a:rPr>
              <a:t>ر</a:t>
            </a:r>
            <a:r>
              <a:rPr dirty="0" smtClean="0" sz="1400" spc="-10">
                <a:latin typeface="Simplified Arabic"/>
                <a:cs typeface="Simplified Arabic"/>
              </a:rPr>
              <a:t>د</a:t>
            </a:r>
            <a:r>
              <a:rPr dirty="0" smtClean="0" sz="1400" spc="-145">
                <a:latin typeface="Simplified Arabic"/>
                <a:cs typeface="Simplified Arabic"/>
              </a:rPr>
              <a:t>صم</a:t>
            </a:r>
            <a:endParaRPr sz="1400">
              <a:latin typeface="Simplified Arabic"/>
              <a:cs typeface="Simplified Arabic"/>
            </a:endParaRPr>
          </a:p>
          <a:p>
            <a:pPr>
              <a:lnSpc>
                <a:spcPts val="700"/>
              </a:lnSpc>
              <a:spcBef>
                <a:spcPts val="11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800" spc="5" b="1" u="sng">
                <a:latin typeface="Simplified Arabic"/>
                <a:cs typeface="Simplified Arabic"/>
              </a:rPr>
              <a:t> </a:t>
            </a:r>
            <a:r>
              <a:rPr dirty="0" smtClean="0" sz="1800" spc="-585" b="1" u="sng">
                <a:latin typeface="Simplified Arabic"/>
                <a:cs typeface="Simplified Arabic"/>
              </a:rPr>
              <a:t>هت</a:t>
            </a:r>
            <a:r>
              <a:rPr dirty="0" smtClean="0" sz="1800" spc="5" b="1" u="sng">
                <a:latin typeface="Simplified Arabic"/>
                <a:cs typeface="Simplified Arabic"/>
              </a:rPr>
              <a:t> </a:t>
            </a:r>
            <a:r>
              <a:rPr dirty="0" smtClean="0" sz="1800" spc="-195" b="1" u="sng">
                <a:latin typeface="Simplified Arabic"/>
                <a:cs typeface="Simplified Arabic"/>
              </a:rPr>
              <a:t>ايع</a:t>
            </a:r>
            <a:r>
              <a:rPr dirty="0" smtClean="0" sz="1800" spc="-100" b="1" u="sng">
                <a:latin typeface="Simplified Arabic"/>
                <a:cs typeface="Simplified Arabic"/>
              </a:rPr>
              <a:t>ا</a:t>
            </a:r>
            <a:r>
              <a:rPr dirty="0" smtClean="0" sz="1800" spc="0" b="1" u="sng">
                <a:latin typeface="Simplified Arabic"/>
                <a:cs typeface="Simplified Arabic"/>
              </a:rPr>
              <a:t>د</a:t>
            </a:r>
            <a:r>
              <a:rPr dirty="0" smtClean="0" sz="1800" spc="-825" b="1" u="sng">
                <a:latin typeface="Simplified Arabic"/>
                <a:cs typeface="Simplified Arabic"/>
              </a:rPr>
              <a:t>ت</a:t>
            </a:r>
            <a:r>
              <a:rPr dirty="0" smtClean="0" sz="1800" spc="0" b="1" u="sng">
                <a:latin typeface="Simplified Arabic"/>
                <a:cs typeface="Simplified Arabic"/>
              </a:rPr>
              <a:t>و</a:t>
            </a:r>
            <a:r>
              <a:rPr dirty="0" smtClean="0" sz="1800" spc="0" b="1" u="sng">
                <a:latin typeface="Simplified Arabic"/>
                <a:cs typeface="Simplified Arabic"/>
              </a:rPr>
              <a:t> </a:t>
            </a:r>
            <a:r>
              <a:rPr dirty="0" smtClean="0" sz="1800" spc="-10" b="1" u="sng">
                <a:latin typeface="Simplified Arabic"/>
                <a:cs typeface="Simplified Arabic"/>
              </a:rPr>
              <a:t> </a:t>
            </a:r>
            <a:r>
              <a:rPr dirty="0" smtClean="0" sz="1800" spc="10" b="1" u="sng">
                <a:latin typeface="Simplified Arabic"/>
                <a:cs typeface="Simplified Arabic"/>
              </a:rPr>
              <a:t>نا</a:t>
            </a:r>
            <a:r>
              <a:rPr dirty="0" smtClean="0" sz="1800" spc="-620" b="1" u="sng">
                <a:latin typeface="Simplified Arabic"/>
                <a:cs typeface="Simplified Arabic"/>
              </a:rPr>
              <a:t>ن</a:t>
            </a:r>
            <a:r>
              <a:rPr dirty="0" smtClean="0" sz="1800" spc="-350" b="1" u="sng">
                <a:latin typeface="Simplified Arabic"/>
                <a:cs typeface="Simplified Arabic"/>
              </a:rPr>
              <a:t>وي</a:t>
            </a:r>
            <a:r>
              <a:rPr dirty="0" smtClean="0" sz="1800" spc="5" b="1" u="sng">
                <a:latin typeface="Simplified Arabic"/>
                <a:cs typeface="Simplified Arabic"/>
              </a:rPr>
              <a:t> </a:t>
            </a:r>
            <a:r>
              <a:rPr dirty="0" smtClean="0" sz="1800" spc="-400" b="1" u="sng">
                <a:latin typeface="Simplified Arabic"/>
                <a:cs typeface="Simplified Arabic"/>
              </a:rPr>
              <a:t>لل</a:t>
            </a:r>
            <a:r>
              <a:rPr dirty="0" smtClean="0" sz="1800" spc="-400" b="1" u="sng">
                <a:latin typeface="Simplified Arabic"/>
                <a:cs typeface="Simplified Arabic"/>
              </a:rPr>
              <a:t>  </a:t>
            </a:r>
            <a:r>
              <a:rPr dirty="0" smtClean="0" sz="1800" spc="-400" b="1" u="sng">
                <a:latin typeface="Simplified Arabic"/>
                <a:cs typeface="Simplified Arabic"/>
              </a:rPr>
              <a:t>ل</a:t>
            </a:r>
            <a:r>
              <a:rPr dirty="0" smtClean="0" sz="1800" spc="5" b="1" u="sng">
                <a:latin typeface="Simplified Arabic"/>
                <a:cs typeface="Simplified Arabic"/>
              </a:rPr>
              <a:t> </a:t>
            </a:r>
            <a:r>
              <a:rPr dirty="0" smtClean="0" sz="1800" spc="-229" b="1" u="sng">
                <a:latin typeface="Simplified Arabic"/>
                <a:cs typeface="Simplified Arabic"/>
              </a:rPr>
              <a:t>متح</a:t>
            </a:r>
            <a:r>
              <a:rPr dirty="0" smtClean="0" sz="1800" spc="5" b="1" u="sng">
                <a:latin typeface="Simplified Arabic"/>
                <a:cs typeface="Simplified Arabic"/>
              </a:rPr>
              <a:t> </a:t>
            </a:r>
            <a:r>
              <a:rPr dirty="0" smtClean="0" sz="1800" spc="-100" b="1" u="sng">
                <a:latin typeface="Simplified Arabic"/>
                <a:cs typeface="Simplified Arabic"/>
              </a:rPr>
              <a:t>ملا</a:t>
            </a:r>
            <a:r>
              <a:rPr dirty="0" smtClean="0" sz="1800" spc="-100" b="1" u="sng">
                <a:latin typeface="Simplified Arabic"/>
                <a:cs typeface="Simplified Arabic"/>
              </a:rPr>
              <a:t>  </a:t>
            </a:r>
            <a:r>
              <a:rPr dirty="0" smtClean="0" sz="1800" spc="-110" b="1" u="sng">
                <a:latin typeface="Simplified Arabic"/>
                <a:cs typeface="Simplified Arabic"/>
              </a:rPr>
              <a:t>سل</a:t>
            </a:r>
            <a:r>
              <a:rPr dirty="0" smtClean="0" sz="1800" spc="-45" b="1" u="sng">
                <a:latin typeface="Simplified Arabic"/>
                <a:cs typeface="Simplified Arabic"/>
              </a:rPr>
              <a:t>ا</a:t>
            </a:r>
            <a:r>
              <a:rPr dirty="0" smtClean="0" sz="1800" spc="-290" b="1" u="sng">
                <a:latin typeface="Simplified Arabic"/>
                <a:cs typeface="Simplified Arabic"/>
              </a:rPr>
              <a:t>فلإا</a:t>
            </a:r>
            <a:r>
              <a:rPr dirty="0" smtClean="0" sz="1800" spc="-290" b="1" u="sng">
                <a:latin typeface="Simplified Arabic"/>
                <a:cs typeface="Simplified Arabic"/>
              </a:rPr>
              <a:t> </a:t>
            </a:r>
            <a:r>
              <a:rPr dirty="0" smtClean="0" sz="1800" spc="15" b="1">
                <a:latin typeface="Simplified Arabic"/>
                <a:cs typeface="Simplified Arabic"/>
              </a:rPr>
              <a:t> </a:t>
            </a:r>
            <a:r>
              <a:rPr dirty="0" smtClean="0" sz="1800" spc="0">
                <a:latin typeface="Simplified Arabic"/>
                <a:cs typeface="Simplified Arabic"/>
              </a:rPr>
              <a:t>:</a:t>
            </a:r>
            <a:r>
              <a:rPr dirty="0" smtClean="0" sz="1800" spc="-130">
                <a:latin typeface="Simplified Arabic"/>
                <a:cs typeface="Simplified Arabic"/>
              </a:rPr>
              <a:t>ل</a:t>
            </a:r>
            <a:r>
              <a:rPr dirty="0" smtClean="0" sz="1800" spc="-40">
                <a:latin typeface="Simplified Arabic"/>
                <a:cs typeface="Simplified Arabic"/>
              </a:rPr>
              <a:t>وح</a:t>
            </a:r>
            <a:r>
              <a:rPr dirty="0" smtClean="0" sz="1800" spc="-40">
                <a:latin typeface="Simplified Arabic"/>
                <a:cs typeface="Simplified Arabic"/>
              </a:rPr>
              <a:t> ر</a:t>
            </a:r>
            <a:r>
              <a:rPr dirty="0" smtClean="0" sz="1800" spc="-1015">
                <a:latin typeface="Simplified Arabic"/>
                <a:cs typeface="Simplified Arabic"/>
              </a:rPr>
              <a:t>ي</a:t>
            </a:r>
            <a:r>
              <a:rPr dirty="0" smtClean="0" sz="1800" spc="-265">
                <a:latin typeface="Simplified Arabic"/>
                <a:cs typeface="Simplified Arabic"/>
              </a:rPr>
              <a:t>ر</a:t>
            </a:r>
            <a:r>
              <a:rPr dirty="0" smtClean="0" sz="1800" spc="-325">
                <a:latin typeface="Simplified Arabic"/>
                <a:cs typeface="Simplified Arabic"/>
              </a:rPr>
              <a:t>ق</a:t>
            </a:r>
            <a:r>
              <a:rPr dirty="0" smtClean="0" sz="1800" spc="-850">
                <a:latin typeface="Simplified Arabic"/>
                <a:cs typeface="Simplified Arabic"/>
              </a:rPr>
              <a:t>ت</a:t>
            </a:r>
            <a:r>
              <a:rPr dirty="0" smtClean="0" sz="1800" spc="-5">
                <a:latin typeface="Simplified Arabic"/>
                <a:cs typeface="Simplified Arabic"/>
              </a:rPr>
              <a:t> </a:t>
            </a:r>
            <a:r>
              <a:rPr dirty="0" smtClean="0" sz="1600" spc="-10" b="1">
                <a:latin typeface="Simplified Arabic"/>
                <a:cs typeface="Simplified Arabic"/>
              </a:rPr>
              <a:t>,</a:t>
            </a:r>
            <a:r>
              <a:rPr dirty="0" smtClean="0" sz="1600" spc="-275" b="1">
                <a:latin typeface="Simplified Arabic"/>
                <a:cs typeface="Simplified Arabic"/>
              </a:rPr>
              <a:t>ين</a:t>
            </a:r>
            <a:r>
              <a:rPr dirty="0" smtClean="0" sz="1600" spc="-114" b="1">
                <a:latin typeface="Simplified Arabic"/>
                <a:cs typeface="Simplified Arabic"/>
              </a:rPr>
              <a:t>ط</a:t>
            </a:r>
            <a:r>
              <a:rPr dirty="0" smtClean="0" sz="1600" spc="-120" b="1">
                <a:latin typeface="Simplified Arabic"/>
                <a:cs typeface="Simplified Arabic"/>
              </a:rPr>
              <a:t>ولا</a:t>
            </a:r>
            <a:r>
              <a:rPr dirty="0" smtClean="0" sz="1600" spc="-5" b="1">
                <a:latin typeface="Simplified Arabic"/>
                <a:cs typeface="Simplified Arabic"/>
              </a:rPr>
              <a:t> </a:t>
            </a:r>
            <a:r>
              <a:rPr dirty="0" smtClean="0" sz="1600" spc="-160" b="1">
                <a:latin typeface="Simplified Arabic"/>
                <a:cs typeface="Simplified Arabic"/>
              </a:rPr>
              <a:t>داص</a:t>
            </a:r>
            <a:r>
              <a:rPr dirty="0" smtClean="0" sz="1600" spc="-420" b="1">
                <a:latin typeface="Simplified Arabic"/>
                <a:cs typeface="Simplified Arabic"/>
              </a:rPr>
              <a:t>تقل</a:t>
            </a:r>
            <a:r>
              <a:rPr dirty="0" smtClean="0" sz="1600" spc="-155" b="1">
                <a:latin typeface="Simplified Arabic"/>
                <a:cs typeface="Simplified Arabic"/>
              </a:rPr>
              <a:t>ا</a:t>
            </a:r>
            <a:r>
              <a:rPr dirty="0" smtClean="0" sz="1600" spc="-5" b="1">
                <a:latin typeface="Simplified Arabic"/>
                <a:cs typeface="Simplified Arabic"/>
              </a:rPr>
              <a:t>ا</a:t>
            </a:r>
            <a:r>
              <a:rPr dirty="0" smtClean="0" sz="1600" spc="-5" b="1">
                <a:latin typeface="Simplified Arabic"/>
                <a:cs typeface="Simplified Arabic"/>
              </a:rPr>
              <a:t> </a:t>
            </a:r>
            <a:r>
              <a:rPr dirty="0" smtClean="0" sz="1600" spc="-380" b="1">
                <a:latin typeface="Simplified Arabic"/>
                <a:cs typeface="Simplified Arabic"/>
              </a:rPr>
              <a:t>ة</a:t>
            </a:r>
            <a:r>
              <a:rPr dirty="0" smtClean="0" sz="1600" spc="-20" b="1">
                <a:latin typeface="Simplified Arabic"/>
                <a:cs typeface="Simplified Arabic"/>
              </a:rPr>
              <a:t>ر</a:t>
            </a:r>
            <a:r>
              <a:rPr dirty="0" smtClean="0" sz="1600" spc="-690" b="1">
                <a:latin typeface="Simplified Arabic"/>
                <a:cs typeface="Simplified Arabic"/>
              </a:rPr>
              <a:t>ز</a:t>
            </a:r>
            <a:r>
              <a:rPr dirty="0" smtClean="0" sz="1600" spc="-5" b="1">
                <a:latin typeface="Simplified Arabic"/>
                <a:cs typeface="Simplified Arabic"/>
              </a:rPr>
              <a:t>ا</a:t>
            </a:r>
            <a:r>
              <a:rPr dirty="0" smtClean="0" sz="1600" spc="-195" b="1">
                <a:latin typeface="Simplified Arabic"/>
                <a:cs typeface="Simplified Arabic"/>
              </a:rPr>
              <a:t> </a:t>
            </a:r>
            <a:r>
              <a:rPr dirty="0" smtClean="0" sz="1600" spc="-10" b="1">
                <a:latin typeface="Simplified Arabic"/>
                <a:cs typeface="Simplified Arabic"/>
              </a:rPr>
              <a:t>و</a:t>
            </a:r>
            <a:endParaRPr sz="1600">
              <a:latin typeface="Simplified Arabic"/>
              <a:cs typeface="Simplified Arabic"/>
            </a:endParaRPr>
          </a:p>
          <a:p>
            <a:pPr>
              <a:lnSpc>
                <a:spcPts val="1000"/>
              </a:lnSpc>
              <a:spcBef>
                <a:spcPts val="67"/>
              </a:spcBef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800" spc="10" b="1" u="sng">
                <a:latin typeface="Simplified Arabic"/>
                <a:cs typeface="Simplified Arabic"/>
              </a:rPr>
              <a:t> </a:t>
            </a:r>
            <a:r>
              <a:rPr dirty="0" smtClean="0" sz="1800" spc="-15" b="1" u="sng">
                <a:latin typeface="Simplified Arabic"/>
                <a:cs typeface="Simplified Arabic"/>
              </a:rPr>
              <a:t>.</a:t>
            </a:r>
            <a:r>
              <a:rPr dirty="0" smtClean="0" sz="1800" spc="-229" b="1" u="sng">
                <a:latin typeface="Simplified Arabic"/>
                <a:cs typeface="Simplified Arabic"/>
              </a:rPr>
              <a:t>نيط</a:t>
            </a:r>
            <a:r>
              <a:rPr dirty="0" smtClean="0" sz="1800" spc="5" b="1" u="sng">
                <a:latin typeface="Simplified Arabic"/>
                <a:cs typeface="Simplified Arabic"/>
              </a:rPr>
              <a:t> </a:t>
            </a:r>
            <a:r>
              <a:rPr dirty="0" smtClean="0" sz="1800" spc="-585" b="1" u="sng">
                <a:latin typeface="Simplified Arabic"/>
                <a:cs typeface="Simplified Arabic"/>
              </a:rPr>
              <a:t>سلف</a:t>
            </a:r>
            <a:r>
              <a:rPr dirty="0" smtClean="0" sz="1800" spc="-585" b="1" u="sng">
                <a:latin typeface="Simplified Arabic"/>
                <a:cs typeface="Simplified Arabic"/>
              </a:rPr>
              <a:t>  </a:t>
            </a:r>
            <a:r>
              <a:rPr dirty="0" smtClean="0" sz="1800" spc="-5" b="1" u="sng">
                <a:latin typeface="Simplified Arabic"/>
                <a:cs typeface="Simplified Arabic"/>
              </a:rPr>
              <a:t>,</a:t>
            </a:r>
            <a:r>
              <a:rPr dirty="0" smtClean="0" sz="1800" spc="-5" b="1" u="sng">
                <a:latin typeface="Simplified Arabic"/>
                <a:cs typeface="Simplified Arabic"/>
              </a:rPr>
              <a:t>0202</a:t>
            </a:r>
            <a:r>
              <a:rPr dirty="0" smtClean="0" sz="1800" spc="0" b="1" u="sng">
                <a:latin typeface="Simplified Arabic"/>
                <a:cs typeface="Simplified Arabic"/>
              </a:rPr>
              <a:t> </a:t>
            </a:r>
            <a:r>
              <a:rPr dirty="0" smtClean="0" sz="1800" spc="5" b="1" u="sng">
                <a:latin typeface="Simplified Arabic"/>
                <a:cs typeface="Simplified Arabic"/>
              </a:rPr>
              <a:t> </a:t>
            </a:r>
            <a:r>
              <a:rPr dirty="0" smtClean="0" sz="1800" spc="0" b="1" u="sng">
                <a:latin typeface="Simplified Arabic"/>
                <a:cs typeface="Simplified Arabic"/>
              </a:rPr>
              <a:t>,</a:t>
            </a:r>
            <a:r>
              <a:rPr dirty="0" smtClean="0" sz="1800" spc="0" b="1" u="sng">
                <a:latin typeface="Simplified Arabic"/>
                <a:cs typeface="Simplified Arabic"/>
              </a:rPr>
              <a:t> </a:t>
            </a:r>
            <a:r>
              <a:rPr dirty="0" smtClean="0" sz="1800" spc="-155" b="1" u="sng">
                <a:latin typeface="Simplified Arabic"/>
                <a:cs typeface="Simplified Arabic"/>
              </a:rPr>
              <a:t>ةيد</a:t>
            </a:r>
            <a:r>
              <a:rPr dirty="0" smtClean="0" sz="1800" spc="-85" b="1" u="sng">
                <a:latin typeface="Simplified Arabic"/>
                <a:cs typeface="Simplified Arabic"/>
              </a:rPr>
              <a:t>ا</a:t>
            </a:r>
            <a:r>
              <a:rPr dirty="0" smtClean="0" sz="1800" spc="-620" b="1" u="sng">
                <a:latin typeface="Simplified Arabic"/>
                <a:cs typeface="Simplified Arabic"/>
              </a:rPr>
              <a:t>صت</a:t>
            </a:r>
            <a:r>
              <a:rPr dirty="0" smtClean="0" sz="1800" spc="5" b="1" u="sng">
                <a:latin typeface="Simplified Arabic"/>
                <a:cs typeface="Simplified Arabic"/>
              </a:rPr>
              <a:t> </a:t>
            </a:r>
            <a:r>
              <a:rPr dirty="0" smtClean="0" sz="1800" spc="-254" b="1" u="sng">
                <a:latin typeface="Simplified Arabic"/>
                <a:cs typeface="Simplified Arabic"/>
              </a:rPr>
              <a:t>قلا</a:t>
            </a:r>
            <a:r>
              <a:rPr dirty="0" smtClean="0" sz="1800" spc="-135" b="1" u="sng">
                <a:latin typeface="Simplified Arabic"/>
                <a:cs typeface="Simplified Arabic"/>
              </a:rPr>
              <a:t>ا</a:t>
            </a:r>
            <a:r>
              <a:rPr dirty="0" smtClean="0" sz="1800" spc="-135" b="1" u="sng">
                <a:latin typeface="Simplified Arabic"/>
                <a:cs typeface="Simplified Arabic"/>
              </a:rPr>
              <a:t> </a:t>
            </a:r>
            <a:endParaRPr sz="1800">
              <a:latin typeface="Simplified Arabic"/>
              <a:cs typeface="Simplified Arab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roua</dc:creator>
  <dcterms:created xsi:type="dcterms:W3CDTF">2019-01-26T20:55:55Z</dcterms:created>
  <dcterms:modified xsi:type="dcterms:W3CDTF">2019-01-26T20:55:55Z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2019-01-26T00:00:00Z</vt:filetime>
  </property>
  <property fmtid="{D5CDD505-2E9C-101B-9397-08002B2CF9AE}" pid="3" name="LastSaved">
    <vt:filetime>2019-01-26T00:00:00Z</vt:filetime>
  </property>
</Properties>
</file>