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2722" y="4874386"/>
            <a:ext cx="4359275" cy="1454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1800" spc="6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800" spc="-45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-2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105" b="1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6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800" spc="-590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800" spc="-4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50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800" spc="0" b="1">
                <a:solidFill>
                  <a:srgbClr val="2A2A2A"/>
                </a:solidFill>
                <a:latin typeface="Arial"/>
                <a:cs typeface="Arial"/>
              </a:rPr>
              <a:t>د</a:t>
            </a:r>
            <a:endParaRPr sz="1800">
              <a:latin typeface="Arial"/>
              <a:cs typeface="Arial"/>
            </a:endParaRPr>
          </a:p>
          <a:p>
            <a:pPr algn="ctr" marL="12700" marR="12700">
              <a:lnSpc>
                <a:spcPts val="3070"/>
              </a:lnSpc>
              <a:spcBef>
                <a:spcPts val="245"/>
              </a:spcBef>
            </a:pPr>
            <a:r>
              <a:rPr dirty="0" smtClean="0" sz="1800" b="1">
                <a:solidFill>
                  <a:srgbClr val="2A2A2A"/>
                </a:solidFill>
                <a:latin typeface="Arial"/>
                <a:cs typeface="Arial"/>
              </a:rPr>
              <a:t>7</a:t>
            </a:r>
            <a:r>
              <a:rPr dirty="0" smtClean="0" sz="1800" spc="-11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800" spc="-45" b="1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800" spc="-490" b="1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175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800" spc="-600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800" spc="-385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800" spc="-45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-2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105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800" spc="-9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6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800" spc="-45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-395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800" spc="-590" b="1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800" spc="95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195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800" spc="95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800" spc="-720" b="1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0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800" spc="-10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6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800" spc="-385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800" spc="-50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800" spc="-590" b="1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800" spc="-335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800" spc="-9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105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800" spc="-535" b="1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800" spc="-60" b="1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800" spc="-590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800" spc="4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800" spc="-2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535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800" spc="-45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4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800" spc="-2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385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800" spc="-690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800" spc="-9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60" b="1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800" spc="-720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800" spc="-335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800" spc="-17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50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800" spc="-60" b="1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800" spc="-750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800" spc="-385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800" spc="-45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800" spc="-2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590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800" spc="4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800" spc="-45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55" b="1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800" spc="-2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735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800" spc="-590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800" spc="-229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-16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8"/>
              </a:spcBef>
            </a:pPr>
            <a:endParaRPr sz="650"/>
          </a:p>
          <a:p>
            <a:pPr algn="ctr" marR="635">
              <a:lnSpc>
                <a:spcPct val="100000"/>
              </a:lnSpc>
            </a:pPr>
            <a:r>
              <a:rPr dirty="0" smtClean="0" sz="1800" spc="-185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800" spc="-385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800" spc="-720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800" spc="-750" b="1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800" spc="-50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800" spc="-465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800" spc="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9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-60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800" spc="-2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800" spc="-735" b="1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800" spc="0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8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800" spc="6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800" spc="-720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800" spc="4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800" spc="-535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4211" y="1577339"/>
            <a:ext cx="1679448" cy="1860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056555" y="1753097"/>
            <a:ext cx="1615440" cy="1588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12700" marR="12700" indent="83820">
              <a:lnSpc>
                <a:spcPct val="143800"/>
              </a:lnSpc>
            </a:pPr>
            <a:r>
              <a:rPr dirty="0" smtClean="0" sz="1800" spc="105" b="1">
                <a:latin typeface="Arial"/>
                <a:cs typeface="Arial"/>
              </a:rPr>
              <a:t>ة</a:t>
            </a:r>
            <a:r>
              <a:rPr dirty="0" smtClean="0" sz="1800" spc="-315" b="1">
                <a:latin typeface="Arial"/>
                <a:cs typeface="Arial"/>
              </a:rPr>
              <a:t>ير</a:t>
            </a:r>
            <a:r>
              <a:rPr dirty="0" smtClean="0" sz="1800" spc="-610" b="1">
                <a:latin typeface="Arial"/>
                <a:cs typeface="Arial"/>
              </a:rPr>
              <a:t>ص</a:t>
            </a:r>
            <a:r>
              <a:rPr dirty="0" smtClean="0" sz="1800" spc="-540" b="1">
                <a:latin typeface="Arial"/>
                <a:cs typeface="Arial"/>
              </a:rPr>
              <a:t>ن</a:t>
            </a:r>
            <a:r>
              <a:rPr dirty="0" smtClean="0" sz="1800" spc="-640" b="1">
                <a:latin typeface="Arial"/>
                <a:cs typeface="Arial"/>
              </a:rPr>
              <a:t>ت</a:t>
            </a:r>
            <a:r>
              <a:rPr dirty="0" smtClean="0" sz="1800" spc="-310" b="1">
                <a:latin typeface="Arial"/>
                <a:cs typeface="Arial"/>
              </a:rPr>
              <a:t>س</a:t>
            </a:r>
            <a:r>
              <a:rPr dirty="0" smtClean="0" sz="1800" spc="-135" b="1">
                <a:latin typeface="Arial"/>
                <a:cs typeface="Arial"/>
              </a:rPr>
              <a:t>م</a:t>
            </a:r>
            <a:r>
              <a:rPr dirty="0" smtClean="0" sz="1800" spc="-200" b="1">
                <a:latin typeface="Arial"/>
                <a:cs typeface="Arial"/>
              </a:rPr>
              <a:t>لا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40" b="1">
                <a:latin typeface="Arial"/>
                <a:cs typeface="Arial"/>
              </a:rPr>
              <a:t>ةع</a:t>
            </a:r>
            <a:r>
              <a:rPr dirty="0" smtClean="0" sz="1800" spc="-45" b="1">
                <a:latin typeface="Arial"/>
                <a:cs typeface="Arial"/>
              </a:rPr>
              <a:t>م</a:t>
            </a:r>
            <a:r>
              <a:rPr dirty="0" smtClean="0" sz="1800" spc="-40" b="1">
                <a:latin typeface="Arial"/>
                <a:cs typeface="Arial"/>
              </a:rPr>
              <a:t>اج</a:t>
            </a:r>
            <a:r>
              <a:rPr dirty="0" smtClean="0" sz="1800" spc="-200" b="1">
                <a:latin typeface="Arial"/>
                <a:cs typeface="Arial"/>
              </a:rPr>
              <a:t>لا</a:t>
            </a:r>
            <a:r>
              <a:rPr dirty="0" smtClean="0" sz="1800" spc="-165" b="1">
                <a:latin typeface="Arial"/>
                <a:cs typeface="Arial"/>
              </a:rPr>
              <a:t> </a:t>
            </a:r>
            <a:r>
              <a:rPr dirty="0" smtClean="0" sz="1800" spc="15" b="1">
                <a:latin typeface="Arial"/>
                <a:cs typeface="Arial"/>
              </a:rPr>
              <a:t>د</a:t>
            </a:r>
            <a:r>
              <a:rPr dirty="0" smtClean="0" sz="1800" spc="-5" b="1">
                <a:latin typeface="Arial"/>
                <a:cs typeface="Arial"/>
              </a:rPr>
              <a:t>ا</a:t>
            </a:r>
            <a:r>
              <a:rPr dirty="0" smtClean="0" sz="1800" spc="-770" b="1">
                <a:latin typeface="Arial"/>
                <a:cs typeface="Arial"/>
              </a:rPr>
              <a:t>ص</a:t>
            </a:r>
            <a:r>
              <a:rPr dirty="0" smtClean="0" sz="1800" spc="-465" b="1">
                <a:latin typeface="Arial"/>
                <a:cs typeface="Arial"/>
              </a:rPr>
              <a:t>ت</a:t>
            </a:r>
            <a:r>
              <a:rPr dirty="0" smtClean="0" sz="1800" spc="-254" b="1">
                <a:latin typeface="Arial"/>
                <a:cs typeface="Arial"/>
              </a:rPr>
              <a:t>قلا</a:t>
            </a:r>
            <a:r>
              <a:rPr dirty="0" smtClean="0" sz="1800" spc="-125" b="1">
                <a:latin typeface="Arial"/>
                <a:cs typeface="Arial"/>
              </a:rPr>
              <a:t>ا</a:t>
            </a:r>
            <a:r>
              <a:rPr dirty="0" smtClean="0" sz="1800" spc="0" b="1">
                <a:latin typeface="Arial"/>
                <a:cs typeface="Arial"/>
              </a:rPr>
              <a:t>و</a:t>
            </a:r>
            <a:r>
              <a:rPr dirty="0" smtClean="0" sz="1800" spc="-10" b="1">
                <a:latin typeface="Arial"/>
                <a:cs typeface="Arial"/>
              </a:rPr>
              <a:t> </a:t>
            </a:r>
            <a:r>
              <a:rPr dirty="0" smtClean="0" sz="1800" spc="-55" b="1">
                <a:latin typeface="Arial"/>
                <a:cs typeface="Arial"/>
              </a:rPr>
              <a:t>ةرادلاا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-325" b="1">
                <a:latin typeface="Arial"/>
                <a:cs typeface="Arial"/>
              </a:rPr>
              <a:t>ةيلك</a:t>
            </a:r>
            <a:r>
              <a:rPr dirty="0" smtClean="0" sz="1800" spc="-180" b="1">
                <a:latin typeface="Arial"/>
                <a:cs typeface="Arial"/>
              </a:rPr>
              <a:t> </a:t>
            </a:r>
            <a:r>
              <a:rPr dirty="0" smtClean="0" sz="1800" spc="-35" b="1">
                <a:latin typeface="Arial"/>
                <a:cs typeface="Arial"/>
              </a:rPr>
              <a:t>لامعلاا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0" b="1">
                <a:latin typeface="Arial"/>
                <a:cs typeface="Arial"/>
              </a:rPr>
              <a:t>ةرادا </a:t>
            </a:r>
            <a:r>
              <a:rPr dirty="0" smtClean="0" sz="1800" spc="-360" b="1">
                <a:latin typeface="Arial"/>
                <a:cs typeface="Arial"/>
              </a:rPr>
              <a:t>مسق</a:t>
            </a:r>
            <a:r>
              <a:rPr dirty="0" smtClean="0" sz="1800" spc="-160" b="1">
                <a:latin typeface="Arial"/>
                <a:cs typeface="Arial"/>
              </a:rPr>
              <a:t> </a:t>
            </a:r>
            <a:r>
              <a:rPr dirty="0" smtClean="0" sz="1800" spc="-165" b="1">
                <a:latin typeface="Arial"/>
                <a:cs typeface="Arial"/>
              </a:rPr>
              <a:t>ا</a:t>
            </a:r>
            <a:r>
              <a:rPr dirty="0" smtClean="0" sz="1800" spc="-484" b="1">
                <a:latin typeface="Arial"/>
                <a:cs typeface="Arial"/>
              </a:rPr>
              <a:t>ي</a:t>
            </a:r>
            <a:r>
              <a:rPr dirty="0" smtClean="0" sz="1800" spc="-285" b="1">
                <a:latin typeface="Arial"/>
                <a:cs typeface="Arial"/>
              </a:rPr>
              <a:t>لعلا</a:t>
            </a:r>
            <a:r>
              <a:rPr dirty="0" smtClean="0" sz="1800" spc="5" b="1">
                <a:latin typeface="Arial"/>
                <a:cs typeface="Arial"/>
              </a:rPr>
              <a:t> </a:t>
            </a:r>
            <a:r>
              <a:rPr dirty="0" smtClean="0" sz="1800" spc="10" b="1">
                <a:latin typeface="Arial"/>
                <a:cs typeface="Arial"/>
              </a:rPr>
              <a:t>ت</a:t>
            </a:r>
            <a:r>
              <a:rPr dirty="0" smtClean="0" sz="1800" spc="-10" b="1">
                <a:latin typeface="Arial"/>
                <a:cs typeface="Arial"/>
              </a:rPr>
              <a:t>ا</a:t>
            </a:r>
            <a:r>
              <a:rPr dirty="0" smtClean="0" sz="1800" spc="-155" b="1">
                <a:latin typeface="Arial"/>
                <a:cs typeface="Arial"/>
              </a:rPr>
              <a:t>ساردلا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6991" y="320040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20040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65821" y="301752"/>
            <a:ext cx="0" cy="9456114"/>
          </a:xfrm>
          <a:custGeom>
            <a:avLst/>
            <a:gdLst/>
            <a:ahLst/>
            <a:cxnLst/>
            <a:rect l="l" t="t" r="r" b="b"/>
            <a:pathLst>
              <a:path w="0" h="9456114">
                <a:moveTo>
                  <a:pt x="0" y="0"/>
                </a:moveTo>
                <a:lnTo>
                  <a:pt x="0" y="945611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6995" y="304799"/>
            <a:ext cx="0" cy="9450019"/>
          </a:xfrm>
          <a:custGeom>
            <a:avLst/>
            <a:gdLst/>
            <a:ahLst/>
            <a:cxnLst/>
            <a:rect l="l" t="t" r="r" b="b"/>
            <a:pathLst>
              <a:path w="0" h="9450019">
                <a:moveTo>
                  <a:pt x="0" y="0"/>
                </a:moveTo>
                <a:lnTo>
                  <a:pt x="0" y="9450019"/>
                </a:lnTo>
              </a:path>
            </a:pathLst>
          </a:custGeom>
          <a:ln w="128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53629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974262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9739579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678" y="9736531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528" y="901445"/>
            <a:ext cx="5977255" cy="3268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35">
              <a:lnSpc>
                <a:spcPct val="100000"/>
              </a:lnSpc>
            </a:pPr>
            <a:r>
              <a:rPr dirty="0" smtClean="0" sz="1400" b="1">
                <a:solidFill>
                  <a:srgbClr val="2A2A2A"/>
                </a:solidFill>
                <a:latin typeface="Arial"/>
                <a:cs typeface="Arial"/>
              </a:rPr>
              <a:t>7</a:t>
            </a:r>
            <a:r>
              <a:rPr dirty="0" smtClean="0" sz="1400" spc="-10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0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0" b="1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380" b="1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9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5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84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310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36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85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9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4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6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10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70" b="1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5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0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75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0" b="1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70" b="1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-6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25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5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84" b="1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260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9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90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25" b="1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5" b="1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84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3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20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9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0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7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3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3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10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40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00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0" b="1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570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60" b="1">
                <a:solidFill>
                  <a:srgbClr val="2A2A2A"/>
                </a:solidFill>
                <a:latin typeface="Arial"/>
                <a:cs typeface="Arial"/>
              </a:rPr>
              <a:t>ك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 algn="r" marR="12700">
              <a:lnSpc>
                <a:spcPct val="100000"/>
              </a:lnSpc>
            </a:pPr>
            <a:r>
              <a:rPr dirty="0" smtClean="0" sz="1400" spc="45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3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65" b="1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55" b="1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30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36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5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74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baseline="1984" sz="2100" spc="0">
                <a:solidFill>
                  <a:srgbClr val="2A2A2A"/>
                </a:solidFill>
                <a:latin typeface="Arial"/>
                <a:cs typeface="Arial"/>
              </a:rPr>
              <a:t>ٍّ</a:t>
            </a:r>
            <a:r>
              <a:rPr dirty="0" smtClean="0" baseline="1984" sz="2100" spc="-89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endParaRPr sz="1400">
              <a:latin typeface="Arial"/>
              <a:cs typeface="Arial"/>
            </a:endParaRPr>
          </a:p>
          <a:p>
            <a:pPr marL="12700" marR="20955" indent="0">
              <a:lnSpc>
                <a:spcPts val="1860"/>
              </a:lnSpc>
              <a:spcBef>
                <a:spcPts val="80"/>
              </a:spcBef>
            </a:pPr>
            <a:r>
              <a:rPr dirty="0" smtClean="0" sz="1400" spc="10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اعلا</a:t>
            </a:r>
            <a:r>
              <a:rPr dirty="0" smtClean="0" sz="1400" spc="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60">
                <a:solidFill>
                  <a:srgbClr val="2A2A2A"/>
                </a:solidFill>
                <a:latin typeface="Arial"/>
                <a:cs typeface="Arial"/>
              </a:rPr>
              <a:t>سم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لاب</a:t>
            </a:r>
            <a:r>
              <a:rPr dirty="0" smtClean="0" sz="1400" spc="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حضاو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كت</a:t>
            </a:r>
            <a:r>
              <a:rPr dirty="0" smtClean="0" sz="1400" spc="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كاشملا</a:t>
            </a:r>
            <a:r>
              <a:rPr dirty="0" smtClean="0" sz="1400" spc="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،اهدود</a:t>
            </a:r>
            <a:r>
              <a:rPr dirty="0" smtClean="0" sz="1400" spc="4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مو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هرا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93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غ</a:t>
            </a:r>
            <a:r>
              <a:rPr dirty="0" smtClean="0" sz="1400" spc="1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ظ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1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1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1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1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70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74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1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1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5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1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93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غ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سو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يو</a:t>
            </a:r>
            <a:r>
              <a:rPr dirty="0" smtClean="0" sz="1400" spc="14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سي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7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لاب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59">
                <a:solidFill>
                  <a:srgbClr val="2A2A2A"/>
                </a:solidFill>
                <a:latin typeface="Arial"/>
                <a:cs typeface="Arial"/>
              </a:rPr>
              <a:t>سيل</a:t>
            </a:r>
            <a:r>
              <a:rPr dirty="0" smtClean="0" sz="1400" spc="-459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اه</a:t>
            </a:r>
            <a:r>
              <a:rPr dirty="0" smtClean="0" sz="1400" spc="-1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،اه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لي</a:t>
            </a:r>
            <a:r>
              <a:rPr dirty="0" smtClean="0" sz="1400" spc="-459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اف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90">
                <a:solidFill>
                  <a:srgbClr val="2A2A2A"/>
                </a:solidFill>
                <a:latin typeface="Arial"/>
                <a:cs typeface="Arial"/>
              </a:rPr>
              <a:t>را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لإ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ؤ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لاعلإ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خز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اب</a:t>
            </a:r>
            <a:endParaRPr sz="1400">
              <a:latin typeface="Arial"/>
              <a:cs typeface="Arial"/>
            </a:endParaRPr>
          </a:p>
          <a:p>
            <a:pPr marL="12700" marR="20955">
              <a:lnSpc>
                <a:spcPts val="1860"/>
              </a:lnSpc>
              <a:spcBef>
                <a:spcPts val="80"/>
              </a:spcBef>
            </a:pP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شه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ان</a:t>
            </a:r>
            <a:r>
              <a:rPr dirty="0" smtClean="0" sz="1400" spc="-33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اك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رش</a:t>
            </a:r>
            <a:r>
              <a:rPr dirty="0" smtClean="0" sz="1400" spc="-39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كاشملا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كأ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حأ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كل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ماع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65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خت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ملا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قلا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7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لإ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عفلاب</a:t>
            </a:r>
            <a:r>
              <a:rPr dirty="0" smtClean="0" sz="1400" spc="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0">
                <a:solidFill>
                  <a:srgbClr val="2A2A2A"/>
                </a:solidFill>
                <a:latin typeface="Arial"/>
                <a:cs typeface="Arial"/>
              </a:rPr>
              <a:t>هلو</a:t>
            </a:r>
            <a:r>
              <a:rPr dirty="0" smtClean="0" sz="1400" spc="-370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عب</a:t>
            </a:r>
            <a:r>
              <a:rPr dirty="0" smtClean="0" sz="1400" spc="1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7</a:t>
            </a:r>
            <a:r>
              <a:rPr dirty="0" smtClean="0" sz="1400" spc="17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سك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اج</a:t>
            </a:r>
            <a:r>
              <a:rPr dirty="0" smtClean="0" sz="1400" spc="1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ماس</a:t>
            </a:r>
            <a:r>
              <a:rPr dirty="0" smtClean="0" sz="1400" spc="17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فت</a:t>
            </a:r>
            <a:r>
              <a:rPr dirty="0" smtClean="0" sz="1400" spc="-10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1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7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09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baseline="1984" sz="21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baseline="1984" sz="2100" spc="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1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8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baseline="9920" sz="21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baseline="9920" sz="2100" spc="-179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إ</a:t>
            </a:r>
            <a:r>
              <a:rPr dirty="0" smtClean="0" sz="1400" spc="17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93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baseline="1984" sz="21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baseline="1984" sz="2100" spc="-1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1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عم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روكلا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ةكرش</a:t>
            </a:r>
            <a:r>
              <a:rPr dirty="0" smtClean="0" sz="1400" spc="-19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ماعت</a:t>
            </a:r>
            <a:r>
              <a:rPr dirty="0" smtClean="0" sz="1400" spc="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0">
                <a:solidFill>
                  <a:srgbClr val="2A2A2A"/>
                </a:solidFill>
                <a:latin typeface="Arial"/>
                <a:cs typeface="Arial"/>
              </a:rPr>
              <a:t>ةق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رط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لعجي</a:t>
            </a:r>
            <a:r>
              <a:rPr dirty="0" smtClean="0" sz="1400" spc="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ام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اع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يف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ماس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35">
                <a:solidFill>
                  <a:srgbClr val="2A2A2A"/>
                </a:solidFill>
                <a:latin typeface="Arial"/>
                <a:cs typeface="Arial"/>
              </a:rPr>
              <a:t>عيبو</a:t>
            </a:r>
            <a:r>
              <a:rPr dirty="0" smtClean="0" sz="1400" spc="1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قاوسلأل</a:t>
            </a:r>
            <a:endParaRPr sz="1400">
              <a:latin typeface="Arial"/>
              <a:cs typeface="Arial"/>
            </a:endParaRPr>
          </a:p>
          <a:p>
            <a:pPr algn="r" marR="19685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ظ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22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22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لأ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إ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9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baseline="9920" sz="21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baseline="9920" sz="21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20955">
              <a:lnSpc>
                <a:spcPct val="100000"/>
              </a:lnSpc>
            </a:pPr>
            <a:r>
              <a:rPr dirty="0" smtClean="0" sz="1400" spc="-15" b="1">
                <a:solidFill>
                  <a:srgbClr val="2A2A2A"/>
                </a:solidFill>
                <a:latin typeface="Arial"/>
                <a:cs typeface="Arial"/>
              </a:rPr>
              <a:t>:</a:t>
            </a:r>
            <a:r>
              <a:rPr dirty="0" smtClean="0" sz="1400" spc="0" b="1">
                <a:solidFill>
                  <a:srgbClr val="2A2A2A"/>
                </a:solidFill>
                <a:latin typeface="Arial"/>
                <a:cs typeface="Arial"/>
              </a:rPr>
              <a:t>7 ت</a:t>
            </a:r>
            <a:r>
              <a:rPr dirty="0" smtClean="0" sz="1400" spc="-10" b="1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380" b="1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0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75" b="1">
                <a:solidFill>
                  <a:srgbClr val="2A2A2A"/>
                </a:solidFill>
                <a:latin typeface="Arial"/>
                <a:cs typeface="Arial"/>
              </a:rPr>
              <a:t>سك</a:t>
            </a:r>
            <a:r>
              <a:rPr dirty="0" smtClean="0" sz="1400" spc="-245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1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85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85" b="1">
                <a:solidFill>
                  <a:srgbClr val="2A2A2A"/>
                </a:solidFill>
                <a:latin typeface="Arial"/>
                <a:cs typeface="Arial"/>
              </a:rPr>
              <a:t> ق</a:t>
            </a:r>
            <a:r>
              <a:rPr dirty="0" smtClean="0" sz="1400" spc="-1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15" b="1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325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" b="1">
                <a:solidFill>
                  <a:srgbClr val="2A2A2A"/>
                </a:solidFill>
                <a:latin typeface="Arial"/>
                <a:cs typeface="Arial"/>
              </a:rPr>
              <a:t>حا</a:t>
            </a:r>
            <a:r>
              <a:rPr dirty="0" smtClean="0" sz="1400" spc="-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00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1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95" b="1">
                <a:solidFill>
                  <a:srgbClr val="2A2A2A"/>
                </a:solidFill>
                <a:latin typeface="Arial"/>
                <a:cs typeface="Arial"/>
              </a:rPr>
              <a:t>كشم</a:t>
            </a:r>
            <a:r>
              <a:rPr dirty="0" smtClean="0" sz="1400" spc="-19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 b="1">
                <a:solidFill>
                  <a:srgbClr val="2A2A2A"/>
                </a:solidFill>
                <a:latin typeface="Arial"/>
                <a:cs typeface="Arial"/>
              </a:rPr>
              <a:t>عم</a:t>
            </a:r>
            <a:r>
              <a:rPr dirty="0" smtClean="0" sz="1400" spc="-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5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195" b="1">
                <a:solidFill>
                  <a:srgbClr val="2A2A2A"/>
                </a:solidFill>
                <a:latin typeface="Arial"/>
                <a:cs typeface="Arial"/>
              </a:rPr>
              <a:t>نو</a:t>
            </a:r>
            <a:r>
              <a:rPr dirty="0" smtClean="0" sz="1400" spc="-185" b="1">
                <a:solidFill>
                  <a:srgbClr val="2A2A2A"/>
                </a:solidFill>
                <a:latin typeface="Arial"/>
                <a:cs typeface="Arial"/>
              </a:rPr>
              <a:t>سماس</a:t>
            </a:r>
            <a:r>
              <a:rPr dirty="0" smtClean="0" sz="1400" spc="-18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10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75" b="1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95" b="1">
                <a:solidFill>
                  <a:srgbClr val="2A2A2A"/>
                </a:solidFill>
                <a:latin typeface="Arial"/>
                <a:cs typeface="Arial"/>
              </a:rPr>
              <a:t>عت</a:t>
            </a:r>
            <a:r>
              <a:rPr dirty="0" smtClean="0" sz="1400" spc="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0" b="1">
                <a:solidFill>
                  <a:srgbClr val="2A2A2A"/>
                </a:solidFill>
                <a:latin typeface="Arial"/>
                <a:cs typeface="Arial"/>
              </a:rPr>
              <a:t>ذكه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algn="r" marR="245110">
              <a:lnSpc>
                <a:spcPct val="100000"/>
              </a:lnSpc>
            </a:pPr>
            <a:r>
              <a:rPr dirty="0" smtClean="0" baseline="3968" sz="2100" spc="-37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baseline="3968" sz="2100" spc="-1252" b="1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baseline="11904" sz="2100" spc="0" b="1">
                <a:solidFill>
                  <a:srgbClr val="2A2A2A"/>
                </a:solidFill>
                <a:latin typeface="Arial"/>
                <a:cs typeface="Arial"/>
              </a:rPr>
              <a:t>ًّ</a:t>
            </a:r>
            <a:r>
              <a:rPr dirty="0" smtClean="0" baseline="11904" sz="2100" spc="-19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baseline="3968" sz="2100" spc="-825" b="1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baseline="3968" sz="2100" spc="-1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baseline="3968" sz="2100" spc="179" b="1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baseline="3968" sz="2100" spc="-569" b="1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baseline="3968" sz="2100" spc="-75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baseline="3968" sz="2100" spc="-52" b="1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baseline="3968" sz="2100" spc="-1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baseline="3968" sz="2100" spc="179" b="1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baseline="3968" sz="2100" spc="-172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baseline="3968" sz="2100" spc="-502" b="1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baseline="3968" sz="2100" spc="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baseline="3968" sz="2100" spc="-67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baseline="3968" sz="2100" spc="-44" b="1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baseline="3968" sz="2100" spc="-44" b="1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baseline="3968" sz="2100" spc="-1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baseline="3968" sz="2100" spc="-434" b="1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baseline="3968" sz="2100" spc="-847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baseline="3968" sz="2100" spc="-675" b="1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baseline="3968" sz="2100" spc="0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baseline="3968" sz="2100" spc="247" b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baseline="3968" sz="2100" spc="-22" b="1">
                <a:solidFill>
                  <a:srgbClr val="2A2A2A"/>
                </a:solidFill>
                <a:latin typeface="Arial"/>
                <a:cs typeface="Arial"/>
              </a:rPr>
              <a:t>-</a:t>
            </a:r>
            <a:r>
              <a:rPr dirty="0" smtClean="0" baseline="3968" sz="2100" spc="0" b="1">
                <a:solidFill>
                  <a:srgbClr val="2A2A2A"/>
                </a:solidFill>
                <a:latin typeface="Arial"/>
                <a:cs typeface="Arial"/>
              </a:rPr>
              <a:t>1</a:t>
            </a:r>
            <a:endParaRPr baseline="3968" sz="2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3340" y="7744795"/>
            <a:ext cx="5949950" cy="951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L="12700" marR="12700" indent="165735">
              <a:lnSpc>
                <a:spcPct val="110200"/>
              </a:lnSpc>
            </a:pP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اهجلا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 ت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حو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حس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ربع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لاصل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إ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لبا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7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يسكلاج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قا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30">
                <a:solidFill>
                  <a:srgbClr val="2A2A2A"/>
                </a:solidFill>
                <a:latin typeface="Arial"/>
                <a:cs typeface="Arial"/>
              </a:rPr>
              <a:t>لك</a:t>
            </a:r>
            <a:r>
              <a:rPr dirty="0" smtClean="0" sz="1400" spc="-495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كت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نأ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لمأت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اس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اك</a:t>
            </a:r>
            <a:r>
              <a:rPr dirty="0" smtClean="0" sz="1400" spc="-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75">
                <a:solidFill>
                  <a:srgbClr val="2A2A2A"/>
                </a:solidFill>
                <a:latin typeface="Arial"/>
                <a:cs typeface="Arial"/>
              </a:rPr>
              <a:t>زوت</a:t>
            </a:r>
            <a:r>
              <a:rPr dirty="0" smtClean="0" sz="1400" spc="-26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لمع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15">
                <a:solidFill>
                  <a:srgbClr val="2A2A2A"/>
                </a:solidFill>
                <a:latin typeface="Arial"/>
                <a:cs typeface="Arial"/>
              </a:rPr>
              <a:t>فانئت</a:t>
            </a:r>
            <a:r>
              <a:rPr dirty="0" smtClean="0" sz="1400" spc="-459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او 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رس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لح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دا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إ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جأ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6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خت</a:t>
            </a:r>
            <a:r>
              <a:rPr dirty="0" smtClean="0" sz="1400" spc="-260">
                <a:solidFill>
                  <a:srgbClr val="2A2A2A"/>
                </a:solidFill>
                <a:latin typeface="Arial"/>
                <a:cs typeface="Arial"/>
              </a:rPr>
              <a:t>سم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اوسلأ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6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ض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عفلاب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8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65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ةلكش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كي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0">
                <a:solidFill>
                  <a:srgbClr val="2A2A2A"/>
                </a:solidFill>
                <a:latin typeface="Arial"/>
                <a:cs typeface="Arial"/>
              </a:rPr>
              <a:t>،ةك</a:t>
            </a:r>
            <a:r>
              <a:rPr dirty="0" smtClean="0" sz="1400" spc="-6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شلا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60">
                <a:solidFill>
                  <a:srgbClr val="2A2A2A"/>
                </a:solidFill>
                <a:latin typeface="Arial"/>
                <a:cs typeface="Arial"/>
              </a:rPr>
              <a:t>امم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كأ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0">
                <a:solidFill>
                  <a:srgbClr val="2A2A2A"/>
                </a:solidFill>
                <a:latin typeface="Arial"/>
                <a:cs typeface="Arial"/>
              </a:rPr>
              <a:t>تن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30">
                <a:solidFill>
                  <a:srgbClr val="2A2A2A"/>
                </a:solidFill>
                <a:latin typeface="Arial"/>
                <a:cs typeface="Arial"/>
              </a:rPr>
              <a:t>لك</a:t>
            </a:r>
            <a:r>
              <a:rPr dirty="0" smtClean="0" sz="1400" spc="-495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نأ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إ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عفلاب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لع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لمع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ام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22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،ع</a:t>
            </a:r>
            <a:r>
              <a:rPr dirty="0" smtClean="0" sz="1400" spc="-30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3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baseline="3968" sz="21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baseline="3968" sz="2100" spc="-1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75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4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ظ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22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و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7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baseline="9920" sz="21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baseline="9920" sz="2100" spc="-1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4181855"/>
            <a:ext cx="5943600" cy="3204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6991" y="320040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20040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65821" y="301752"/>
            <a:ext cx="0" cy="9456114"/>
          </a:xfrm>
          <a:custGeom>
            <a:avLst/>
            <a:gdLst/>
            <a:ahLst/>
            <a:cxnLst/>
            <a:rect l="l" t="t" r="r" b="b"/>
            <a:pathLst>
              <a:path w="0" h="9456114">
                <a:moveTo>
                  <a:pt x="0" y="0"/>
                </a:moveTo>
                <a:lnTo>
                  <a:pt x="0" y="945611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6995" y="304799"/>
            <a:ext cx="0" cy="9450019"/>
          </a:xfrm>
          <a:custGeom>
            <a:avLst/>
            <a:gdLst/>
            <a:ahLst/>
            <a:cxnLst/>
            <a:rect l="l" t="t" r="r" b="b"/>
            <a:pathLst>
              <a:path w="0" h="9450019">
                <a:moveTo>
                  <a:pt x="0" y="0"/>
                </a:moveTo>
                <a:lnTo>
                  <a:pt x="0" y="9450019"/>
                </a:lnTo>
              </a:path>
            </a:pathLst>
          </a:custGeom>
          <a:ln w="128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53629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974262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9739579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678" y="9736531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243469" y="8706815"/>
            <a:ext cx="56273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زه</a:t>
            </a:r>
            <a:r>
              <a:rPr dirty="0" smtClean="0" sz="1400" spc="4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غ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قت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4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اوع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30">
                <a:solidFill>
                  <a:srgbClr val="2A2A2A"/>
                </a:solidFill>
                <a:latin typeface="Arial"/>
                <a:cs typeface="Arial"/>
              </a:rPr>
              <a:t>هجاومو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ءا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ض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25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رو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44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اولا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رمل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مل</a:t>
            </a:r>
            <a:r>
              <a:rPr dirty="0" smtClean="0" sz="1400" spc="-4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45">
                <a:solidFill>
                  <a:srgbClr val="2A2A2A"/>
                </a:solidFill>
                <a:latin typeface="Arial"/>
                <a:cs typeface="Arial"/>
              </a:rPr>
              <a:t>ستسلال</a:t>
            </a:r>
            <a:r>
              <a:rPr dirty="0" smtClean="0" sz="1400" spc="-3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كر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عفد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1237" y="901445"/>
            <a:ext cx="5962015" cy="2233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48640">
              <a:lnSpc>
                <a:spcPct val="100000"/>
              </a:lnSpc>
            </a:pP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ملع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4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ةرم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يئ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هن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خأ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0">
                <a:solidFill>
                  <a:srgbClr val="2A2A2A"/>
                </a:solidFill>
                <a:latin typeface="Arial"/>
                <a:cs typeface="Arial"/>
              </a:rPr>
              <a:t>بحس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لمع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لاخ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0">
                <a:solidFill>
                  <a:srgbClr val="2A2A2A"/>
                </a:solidFill>
                <a:latin typeface="Arial"/>
                <a:cs typeface="Arial"/>
              </a:rPr>
              <a:t>،ن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خت</a:t>
            </a:r>
            <a:r>
              <a:rPr dirty="0" smtClean="0" sz="1400" spc="-260">
                <a:solidFill>
                  <a:srgbClr val="2A2A2A"/>
                </a:solidFill>
                <a:latin typeface="Arial"/>
                <a:cs typeface="Arial"/>
              </a:rPr>
              <a:t>سم</a:t>
            </a:r>
            <a:r>
              <a:rPr dirty="0" smtClean="0" sz="1400" spc="-25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9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حص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ىلع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طخو</a:t>
            </a:r>
            <a:endParaRPr sz="1400">
              <a:latin typeface="Arial"/>
              <a:cs typeface="Arial"/>
            </a:endParaRPr>
          </a:p>
          <a:p>
            <a:pPr marL="201295" marR="13335" indent="-189230">
              <a:lnSpc>
                <a:spcPts val="1860"/>
              </a:lnSpc>
              <a:spcBef>
                <a:spcPts val="80"/>
              </a:spcBef>
            </a:pP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375">
                <a:solidFill>
                  <a:srgbClr val="2A2A2A"/>
                </a:solidFill>
                <a:latin typeface="Arial"/>
                <a:cs typeface="Arial"/>
              </a:rPr>
              <a:t>ري</a:t>
            </a:r>
            <a:r>
              <a:rPr dirty="0" smtClean="0" sz="1400" spc="-46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لك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هم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تحب</a:t>
            </a:r>
            <a:r>
              <a:rPr dirty="0" smtClean="0" sz="1400" spc="-395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هت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مس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 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عفلاب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ىه</a:t>
            </a:r>
            <a:r>
              <a:rPr dirty="0" smtClean="0" sz="1400" spc="-2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220">
                <a:solidFill>
                  <a:srgbClr val="2A2A2A"/>
                </a:solidFill>
                <a:latin typeface="Arial"/>
                <a:cs typeface="Arial"/>
              </a:rPr>
              <a:t>دق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2A2A2A"/>
                </a:solidFill>
                <a:latin typeface="Arial"/>
                <a:cs typeface="Arial"/>
              </a:rPr>
              <a:t>عي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7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يسك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اج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اوشم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180">
                <a:solidFill>
                  <a:srgbClr val="2A2A2A"/>
                </a:solidFill>
                <a:latin typeface="Arial"/>
                <a:cs typeface="Arial"/>
              </a:rPr>
              <a:t>سماس</a:t>
            </a:r>
            <a:r>
              <a:rPr dirty="0" smtClean="0" sz="1400" spc="-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90">
                <a:solidFill>
                  <a:srgbClr val="2A2A2A"/>
                </a:solidFill>
                <a:latin typeface="Arial"/>
                <a:cs typeface="Arial"/>
              </a:rPr>
              <a:t>رخل</a:t>
            </a:r>
            <a:r>
              <a:rPr dirty="0" smtClean="0" sz="1400" spc="-45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تاج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خم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لم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ها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عت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35">
                <a:solidFill>
                  <a:srgbClr val="2A2A2A"/>
                </a:solidFill>
                <a:latin typeface="Arial"/>
                <a:cs typeface="Arial"/>
              </a:rPr>
              <a:t>لب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390">
                <a:solidFill>
                  <a:srgbClr val="2A2A2A"/>
                </a:solidFill>
                <a:latin typeface="Arial"/>
                <a:cs typeface="Arial"/>
              </a:rPr>
              <a:t>حف</a:t>
            </a:r>
            <a:r>
              <a:rPr dirty="0" smtClean="0" sz="1400" spc="-3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اوهلا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80">
                <a:solidFill>
                  <a:srgbClr val="2A2A2A"/>
                </a:solidFill>
                <a:latin typeface="Arial"/>
                <a:cs typeface="Arial"/>
              </a:rPr>
              <a:t>اج</a:t>
            </a:r>
            <a:r>
              <a:rPr dirty="0" smtClean="0" sz="1400" spc="-32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لع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0">
                <a:solidFill>
                  <a:srgbClr val="2A2A2A"/>
                </a:solidFill>
                <a:latin typeface="Arial"/>
                <a:cs typeface="Arial"/>
              </a:rPr>
              <a:t>ملأا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90">
                <a:solidFill>
                  <a:srgbClr val="2A2A2A"/>
                </a:solidFill>
                <a:latin typeface="Arial"/>
                <a:cs typeface="Arial"/>
              </a:rPr>
              <a:t>رصت</a:t>
            </a:r>
            <a:r>
              <a:rPr dirty="0" smtClean="0" sz="1400" spc="-30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endParaRPr sz="1400">
              <a:latin typeface="Arial"/>
              <a:cs typeface="Arial"/>
            </a:endParaRPr>
          </a:p>
          <a:p>
            <a:pPr algn="ctr" marL="299720">
              <a:lnSpc>
                <a:spcPct val="100000"/>
              </a:lnSpc>
              <a:spcBef>
                <a:spcPts val="75"/>
              </a:spcBef>
            </a:pP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مع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هدب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تت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خلا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إف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اذل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لذ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لإ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امو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220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275">
                <a:solidFill>
                  <a:srgbClr val="2A2A2A"/>
                </a:solidFill>
                <a:latin typeface="Arial"/>
                <a:cs typeface="Arial"/>
              </a:rPr>
              <a:t>رتكلإ</a:t>
            </a:r>
            <a:r>
              <a:rPr dirty="0" smtClean="0" sz="1400" spc="-2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ةز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جأ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كر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60">
                <a:solidFill>
                  <a:srgbClr val="2A2A2A"/>
                </a:solidFill>
                <a:latin typeface="Arial"/>
                <a:cs typeface="Arial"/>
              </a:rPr>
              <a:t>اهم</a:t>
            </a:r>
            <a:r>
              <a:rPr dirty="0" smtClean="0" sz="1400" spc="65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قت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endParaRPr sz="1400">
              <a:latin typeface="Arial"/>
              <a:cs typeface="Arial"/>
            </a:endParaRPr>
          </a:p>
          <a:p>
            <a:pPr algn="ctr" marL="245745" marR="12700" indent="0">
              <a:lnSpc>
                <a:spcPct val="110000"/>
              </a:lnSpc>
            </a:pP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55">
                <a:solidFill>
                  <a:srgbClr val="2A2A2A"/>
                </a:solidFill>
                <a:latin typeface="Arial"/>
                <a:cs typeface="Arial"/>
              </a:rPr>
              <a:t>لس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260">
                <a:solidFill>
                  <a:srgbClr val="2A2A2A"/>
                </a:solidFill>
                <a:latin typeface="Arial"/>
                <a:cs typeface="Arial"/>
              </a:rPr>
              <a:t>مس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هي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نأ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مي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يت</a:t>
            </a:r>
            <a:r>
              <a:rPr dirty="0" smtClean="0" sz="1400" spc="-3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رئ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اسخلا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4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كت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7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كلاج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اوه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220">
                <a:solidFill>
                  <a:srgbClr val="2A2A2A"/>
                </a:solidFill>
                <a:latin typeface="Arial"/>
                <a:cs typeface="Arial"/>
              </a:rPr>
              <a:t>اع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سا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كت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”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اجف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رتح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“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راب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،ةم</a:t>
            </a:r>
            <a:r>
              <a:rPr dirty="0" smtClean="0" sz="1400" spc="55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خلا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لاح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ةكرش</a:t>
            </a:r>
            <a:r>
              <a:rPr dirty="0" smtClean="0" sz="1400" spc="-19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هب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كت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endParaRPr sz="1400">
              <a:latin typeface="Arial"/>
              <a:cs typeface="Arial"/>
            </a:endParaRPr>
          </a:p>
          <a:p>
            <a:pPr algn="ctr" marL="196215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265">
                <a:solidFill>
                  <a:srgbClr val="2A2A2A"/>
                </a:solidFill>
                <a:latin typeface="Arial"/>
                <a:cs typeface="Arial"/>
              </a:rPr>
              <a:t>ظفح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95">
                <a:solidFill>
                  <a:srgbClr val="2A2A2A"/>
                </a:solidFill>
                <a:latin typeface="Arial"/>
                <a:cs typeface="Arial"/>
              </a:rPr>
              <a:t>قف</a:t>
            </a:r>
            <a:r>
              <a:rPr dirty="0" smtClean="0" sz="1400" spc="-5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اذل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SA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M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S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U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N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G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0">
                <a:solidFill>
                  <a:srgbClr val="2A2A2A"/>
                </a:solidFill>
                <a:latin typeface="Arial"/>
                <a:cs typeface="Arial"/>
              </a:rPr>
              <a:t>مل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65">
                <a:solidFill>
                  <a:srgbClr val="2A2A2A"/>
                </a:solidFill>
                <a:latin typeface="Arial"/>
                <a:cs typeface="Arial"/>
              </a:rPr>
              <a:t>ضي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ين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كلإ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65">
                <a:solidFill>
                  <a:srgbClr val="2A2A2A"/>
                </a:solidFill>
                <a:latin typeface="Arial"/>
                <a:cs typeface="Arial"/>
              </a:rPr>
              <a:t>زا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ءانت</a:t>
            </a:r>
            <a:r>
              <a:rPr dirty="0" smtClean="0" sz="1400" spc="-36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لع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قم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لك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لع</a:t>
            </a:r>
            <a:endParaRPr sz="1400">
              <a:latin typeface="Arial"/>
              <a:cs typeface="Arial"/>
            </a:endParaRPr>
          </a:p>
          <a:p>
            <a:pPr marL="58547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مزلأا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خلا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ليبس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 ة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طخ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وأ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رو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خو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7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سك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اج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610">
                <a:solidFill>
                  <a:srgbClr val="2A2A2A"/>
                </a:solidFill>
                <a:latin typeface="Arial"/>
                <a:cs typeface="Arial"/>
              </a:rPr>
              <a:t>شفب</a:t>
            </a:r>
            <a:r>
              <a:rPr dirty="0" smtClean="0" sz="1400" spc="-610">
                <a:solidFill>
                  <a:srgbClr val="2A2A2A"/>
                </a:solidFill>
                <a:latin typeface="Arial"/>
                <a:cs typeface="Arial"/>
              </a:rPr>
              <a:t> ف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رت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او 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جو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ءام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3843020">
              <a:lnSpc>
                <a:spcPct val="100000"/>
              </a:lnSpc>
            </a:pP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ةل</a:t>
            </a:r>
            <a:r>
              <a:rPr dirty="0" smtClean="0" sz="1400" spc="-27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260">
                <a:solidFill>
                  <a:srgbClr val="2A2A2A"/>
                </a:solidFill>
                <a:latin typeface="Arial"/>
                <a:cs typeface="Arial"/>
              </a:rPr>
              <a:t>شم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80">
                <a:solidFill>
                  <a:srgbClr val="2A2A2A"/>
                </a:solidFill>
                <a:latin typeface="Arial"/>
                <a:cs typeface="Arial"/>
              </a:rPr>
              <a:t>كت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عل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مع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لح</a:t>
            </a:r>
            <a:r>
              <a:rPr dirty="0" smtClean="0" sz="1400" spc="1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-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6121" y="8466073"/>
            <a:ext cx="57435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سك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اج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قا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اح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ركت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جأ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55">
                <a:solidFill>
                  <a:srgbClr val="2A2A2A"/>
                </a:solidFill>
                <a:latin typeface="Arial"/>
                <a:cs typeface="Arial"/>
              </a:rPr>
              <a:t>لعف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اوطخ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180">
                <a:solidFill>
                  <a:srgbClr val="2A2A2A"/>
                </a:solidFill>
                <a:latin typeface="Arial"/>
                <a:cs typeface="Arial"/>
              </a:rPr>
              <a:t>اخ</a:t>
            </a:r>
            <a:r>
              <a:rPr dirty="0" smtClean="0" sz="1400" spc="-32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ىلع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65">
                <a:solidFill>
                  <a:srgbClr val="2A2A2A"/>
                </a:solidFill>
                <a:latin typeface="Arial"/>
                <a:cs typeface="Arial"/>
              </a:rPr>
              <a:t>لعف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اب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كر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مع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إ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جأ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3284220"/>
            <a:ext cx="5943600" cy="5035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6991" y="320040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56678" y="310895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20040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65821" y="301752"/>
            <a:ext cx="0" cy="9456114"/>
          </a:xfrm>
          <a:custGeom>
            <a:avLst/>
            <a:gdLst/>
            <a:ahLst/>
            <a:cxnLst/>
            <a:rect l="l" t="t" r="r" b="b"/>
            <a:pathLst>
              <a:path w="0" h="9456114">
                <a:moveTo>
                  <a:pt x="0" y="0"/>
                </a:moveTo>
                <a:lnTo>
                  <a:pt x="0" y="945611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6995" y="304799"/>
            <a:ext cx="0" cy="9450019"/>
          </a:xfrm>
          <a:custGeom>
            <a:avLst/>
            <a:gdLst/>
            <a:ahLst/>
            <a:cxnLst/>
            <a:rect l="l" t="t" r="r" b="b"/>
            <a:pathLst>
              <a:path w="0" h="9450019">
                <a:moveTo>
                  <a:pt x="0" y="0"/>
                </a:moveTo>
                <a:lnTo>
                  <a:pt x="0" y="9450019"/>
                </a:lnTo>
              </a:path>
            </a:pathLst>
          </a:custGeom>
          <a:ln w="128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53629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974262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9739579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678" y="9736531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224" y="8700719"/>
            <a:ext cx="5734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solidFill>
                  <a:srgbClr val="2A2A2A"/>
                </a:solidFill>
                <a:latin typeface="Arial"/>
                <a:cs typeface="Arial"/>
              </a:rPr>
              <a:t>8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يف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اط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ةملاس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حت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خا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كلذ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يف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مب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0">
                <a:solidFill>
                  <a:srgbClr val="2A2A2A"/>
                </a:solidFill>
                <a:latin typeface="Arial"/>
                <a:cs typeface="Arial"/>
              </a:rPr>
              <a:t>مل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70">
                <a:solidFill>
                  <a:srgbClr val="2A2A2A"/>
                </a:solidFill>
                <a:latin typeface="Arial"/>
                <a:cs typeface="Arial"/>
              </a:rPr>
              <a:t>عم</a:t>
            </a:r>
            <a:r>
              <a:rPr dirty="0" smtClean="0" sz="1400" spc="-7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اس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7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7813" y="901445"/>
            <a:ext cx="5925820" cy="1997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عشلأ</a:t>
            </a:r>
            <a:r>
              <a:rPr dirty="0" smtClean="0" sz="1400" spc="-9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خا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هن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0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راط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9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9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لاس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2A2A2A"/>
                </a:solidFill>
                <a:latin typeface="Arial"/>
                <a:cs typeface="Arial"/>
              </a:rPr>
              <a:t>سحتل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او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8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ظ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ض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خ</a:t>
            </a:r>
            <a:endParaRPr sz="1400">
              <a:latin typeface="Arial"/>
              <a:cs typeface="Arial"/>
            </a:endParaRPr>
          </a:p>
          <a:p>
            <a:pPr marL="295910" marR="17145" indent="-117475">
              <a:lnSpc>
                <a:spcPts val="1860"/>
              </a:lnSpc>
              <a:spcBef>
                <a:spcPts val="80"/>
              </a:spcBef>
            </a:pP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هب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ةز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جل</a:t>
            </a:r>
            <a:r>
              <a:rPr dirty="0" smtClean="0" sz="1400" spc="-6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رو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حا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ن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70">
                <a:solidFill>
                  <a:srgbClr val="2A2A2A"/>
                </a:solidFill>
                <a:latin typeface="Arial"/>
                <a:cs typeface="Arial"/>
              </a:rPr>
              <a:t>رشن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عم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كف</a:t>
            </a:r>
            <a:r>
              <a:rPr dirty="0" smtClean="0" sz="1400" spc="-57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إو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او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،ة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سلا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95">
                <a:solidFill>
                  <a:srgbClr val="2A2A2A"/>
                </a:solidFill>
                <a:latin typeface="Arial"/>
                <a:cs typeface="Arial"/>
              </a:rPr>
              <a:t>قباس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هئ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خأ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9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اف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-484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لجأ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0">
                <a:solidFill>
                  <a:srgbClr val="2A2A2A"/>
                </a:solidFill>
                <a:latin typeface="Arial"/>
                <a:cs typeface="Arial"/>
              </a:rPr>
              <a:t>ام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30">
                <a:solidFill>
                  <a:srgbClr val="2A2A2A"/>
                </a:solidFill>
                <a:latin typeface="Arial"/>
                <a:cs typeface="Arial"/>
              </a:rPr>
              <a:t>لك</a:t>
            </a:r>
            <a:r>
              <a:rPr dirty="0" smtClean="0" sz="1400" spc="-495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مب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ةرث</a:t>
            </a:r>
            <a:r>
              <a:rPr dirty="0" smtClean="0" sz="1400" spc="-9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ملا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اك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شلا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هم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قت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لح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هذه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endParaRPr sz="14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75"/>
              </a:spcBef>
            </a:pP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45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67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2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ً 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575">
                <a:solidFill>
                  <a:srgbClr val="2A2A2A"/>
                </a:solidFill>
                <a:latin typeface="Arial"/>
                <a:cs typeface="Arial"/>
              </a:rPr>
              <a:t>فن</a:t>
            </a:r>
            <a:r>
              <a:rPr dirty="0" smtClean="0" sz="1400" spc="-5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يف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 ع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4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اف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100">
                <a:solidFill>
                  <a:srgbClr val="2A2A2A"/>
                </a:solidFill>
                <a:latin typeface="Arial"/>
                <a:cs typeface="Arial"/>
              </a:rPr>
              <a:t>جلإ</a:t>
            </a:r>
            <a:r>
              <a:rPr dirty="0" smtClean="0" sz="1400" spc="-1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1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4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180">
                <a:solidFill>
                  <a:srgbClr val="2A2A2A"/>
                </a:solidFill>
                <a:latin typeface="Arial"/>
                <a:cs typeface="Arial"/>
              </a:rPr>
              <a:t>اخ</a:t>
            </a:r>
            <a:r>
              <a:rPr dirty="0" smtClean="0" sz="1400" spc="-32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او</a:t>
            </a:r>
            <a:endParaRPr sz="1400">
              <a:latin typeface="Arial"/>
              <a:cs typeface="Arial"/>
            </a:endParaRPr>
          </a:p>
          <a:p>
            <a:pPr marL="35560" marR="12700" indent="290830">
              <a:lnSpc>
                <a:spcPct val="110000"/>
              </a:lnSpc>
            </a:pP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ماس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لاح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يف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هس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أب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هل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60">
                <a:solidFill>
                  <a:srgbClr val="2A2A2A"/>
                </a:solidFill>
                <a:latin typeface="Arial"/>
                <a:cs typeface="Arial"/>
              </a:rPr>
              <a:t>خت</a:t>
            </a:r>
            <a:r>
              <a:rPr dirty="0" smtClean="0" sz="1400" spc="-229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2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رج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قو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ىلإ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ةزه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لأ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90">
                <a:solidFill>
                  <a:srgbClr val="2A2A2A"/>
                </a:solidFill>
                <a:latin typeface="Arial"/>
                <a:cs typeface="Arial"/>
              </a:rPr>
              <a:t>لو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6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 ت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راب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خا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30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80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3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كاشم</a:t>
            </a:r>
            <a:r>
              <a:rPr dirty="0" smtClean="0" sz="1400" spc="-155">
                <a:solidFill>
                  <a:srgbClr val="2A2A2A"/>
                </a:solidFill>
                <a:latin typeface="Arial"/>
                <a:cs typeface="Arial"/>
              </a:rPr>
              <a:t> يأ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59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ود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65">
                <a:solidFill>
                  <a:srgbClr val="2A2A2A"/>
                </a:solidFill>
                <a:latin typeface="Arial"/>
                <a:cs typeface="Arial"/>
              </a:rPr>
              <a:t>سلب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8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إ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0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110">
                <a:solidFill>
                  <a:srgbClr val="2A2A2A"/>
                </a:solidFill>
                <a:latin typeface="Arial"/>
                <a:cs typeface="Arial"/>
              </a:rPr>
              <a:t>لاجو</a:t>
            </a:r>
            <a:r>
              <a:rPr dirty="0" smtClean="0" sz="1400" spc="-110">
                <a:solidFill>
                  <a:srgbClr val="2A2A2A"/>
                </a:solidFill>
                <a:latin typeface="Arial"/>
                <a:cs typeface="Arial"/>
              </a:rPr>
              <a:t> 8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سإ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سك</a:t>
            </a:r>
            <a:r>
              <a:rPr dirty="0" smtClean="0" sz="1400" spc="-31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اج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90">
                <a:solidFill>
                  <a:srgbClr val="2A2A2A"/>
                </a:solidFill>
                <a:latin typeface="Arial"/>
                <a:cs typeface="Arial"/>
              </a:rPr>
              <a:t>يف</a:t>
            </a:r>
            <a:r>
              <a:rPr dirty="0" smtClean="0" sz="1400" spc="-50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اه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قت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65">
                <a:solidFill>
                  <a:srgbClr val="2A2A2A"/>
                </a:solidFill>
                <a:latin typeface="Arial"/>
                <a:cs typeface="Arial"/>
              </a:rPr>
              <a:t>لعف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اب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حجن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95">
                <a:solidFill>
                  <a:srgbClr val="2A2A2A"/>
                </a:solidFill>
                <a:latin typeface="Arial"/>
                <a:cs typeface="Arial"/>
              </a:rPr>
              <a:t>قف</a:t>
            </a:r>
            <a:endParaRPr sz="1400">
              <a:latin typeface="Arial"/>
              <a:cs typeface="Arial"/>
            </a:endParaRPr>
          </a:p>
          <a:p>
            <a:pPr marL="2583815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ةكر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ز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-385">
                <a:solidFill>
                  <a:srgbClr val="2A2A2A"/>
                </a:solidFill>
                <a:latin typeface="Arial"/>
                <a:cs typeface="Arial"/>
              </a:rPr>
              <a:t>عي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هو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را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قا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حا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r" marR="241300">
              <a:lnSpc>
                <a:spcPct val="100000"/>
              </a:lnSpc>
            </a:pP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3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409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60">
                <a:solidFill>
                  <a:srgbClr val="2A2A2A"/>
                </a:solidFill>
                <a:latin typeface="Arial"/>
                <a:cs typeface="Arial"/>
              </a:rPr>
              <a:t>سم</a:t>
            </a:r>
            <a:r>
              <a:rPr dirty="0" smtClean="0" sz="1400" spc="-24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ضيو</a:t>
            </a:r>
            <a:r>
              <a:rPr dirty="0" smtClean="0" sz="1400" spc="-16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1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-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3049523"/>
            <a:ext cx="5943600" cy="44622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16991" y="320040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456678" y="310895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20040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65821" y="301752"/>
            <a:ext cx="0" cy="9456114"/>
          </a:xfrm>
          <a:custGeom>
            <a:avLst/>
            <a:gdLst/>
            <a:ahLst/>
            <a:cxnLst/>
            <a:rect l="l" t="t" r="r" b="b"/>
            <a:pathLst>
              <a:path w="0" h="9456114">
                <a:moveTo>
                  <a:pt x="0" y="0"/>
                </a:moveTo>
                <a:lnTo>
                  <a:pt x="0" y="945611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56995" y="304799"/>
            <a:ext cx="0" cy="9450019"/>
          </a:xfrm>
          <a:custGeom>
            <a:avLst/>
            <a:gdLst/>
            <a:ahLst/>
            <a:cxnLst/>
            <a:rect l="l" t="t" r="r" b="b"/>
            <a:pathLst>
              <a:path w="0" h="9450019">
                <a:moveTo>
                  <a:pt x="0" y="0"/>
                </a:moveTo>
                <a:lnTo>
                  <a:pt x="0" y="9450019"/>
                </a:lnTo>
              </a:path>
            </a:pathLst>
          </a:custGeom>
          <a:ln w="128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3629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0895" y="974262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6991" y="9739579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6678" y="9736531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341" y="901445"/>
            <a:ext cx="5970905" cy="1762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-10" b="1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15" b="1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00" b="1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15" b="1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240" b="1">
                <a:solidFill>
                  <a:srgbClr val="2A2A2A"/>
                </a:solidFill>
                <a:latin typeface="Arial"/>
                <a:cs typeface="Arial"/>
              </a:rPr>
              <a:t>تسلاا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1"/>
              </a:spcBef>
            </a:pPr>
            <a:endParaRPr sz="1000"/>
          </a:p>
          <a:p>
            <a:pPr marL="12700" marR="13335">
              <a:lnSpc>
                <a:spcPct val="110400"/>
              </a:lnSpc>
            </a:pP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ةم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اق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380">
                <a:solidFill>
                  <a:srgbClr val="2A2A2A"/>
                </a:solidFill>
                <a:latin typeface="Arial"/>
                <a:cs typeface="Arial"/>
              </a:rPr>
              <a:t>لكش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35">
                <a:solidFill>
                  <a:srgbClr val="2A2A2A"/>
                </a:solidFill>
                <a:latin typeface="Arial"/>
                <a:cs typeface="Arial"/>
              </a:rPr>
              <a:t>لب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0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60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7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45">
                <a:solidFill>
                  <a:srgbClr val="2A2A2A"/>
                </a:solidFill>
                <a:latin typeface="Arial"/>
                <a:cs typeface="Arial"/>
              </a:rPr>
              <a:t>يس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كلاج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ةس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كن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5">
                <a:solidFill>
                  <a:srgbClr val="2A2A2A"/>
                </a:solidFill>
                <a:latin typeface="Arial"/>
                <a:cs typeface="Arial"/>
              </a:rPr>
              <a:t>ماس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ةل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حر</a:t>
            </a:r>
            <a:r>
              <a:rPr dirty="0" smtClean="0" sz="1400" spc="-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تن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اك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ذ</a:t>
            </a:r>
            <a:r>
              <a:rPr dirty="0" smtClean="0" sz="1400" spc="-295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3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229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5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5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ط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ؤ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9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22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إ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09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sz="1400" spc="1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 7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785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baseline="9920" sz="2100" spc="0">
                <a:solidFill>
                  <a:srgbClr val="2A2A2A"/>
                </a:solidFill>
                <a:latin typeface="Arial"/>
                <a:cs typeface="Arial"/>
              </a:rPr>
              <a:t>ً</a:t>
            </a:r>
            <a:r>
              <a:rPr dirty="0" smtClean="0" baseline="9920" sz="2100" spc="-10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0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ز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22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لإ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355">
                <a:solidFill>
                  <a:srgbClr val="2A2A2A"/>
                </a:solidFill>
                <a:latin typeface="Arial"/>
                <a:cs typeface="Arial"/>
              </a:rPr>
              <a:t>ض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لول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5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ء</a:t>
            </a:r>
            <a:r>
              <a:rPr dirty="0" smtClean="0" sz="1400" spc="-245">
                <a:solidFill>
                  <a:srgbClr val="2A2A2A"/>
                </a:solidFill>
                <a:latin typeface="Arial"/>
                <a:cs typeface="Arial"/>
              </a:rPr>
              <a:t>يش</a:t>
            </a:r>
            <a:r>
              <a:rPr dirty="0" smtClean="0" sz="1400" spc="-24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لك</a:t>
            </a:r>
            <a:r>
              <a:rPr dirty="0" smtClean="0" sz="1400" spc="-15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3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35">
                <a:solidFill>
                  <a:srgbClr val="2A2A2A"/>
                </a:solidFill>
                <a:latin typeface="Arial"/>
                <a:cs typeface="Arial"/>
              </a:rPr>
              <a:t>لب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لكاش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50">
                <a:solidFill>
                  <a:srgbClr val="2A2A2A"/>
                </a:solidFill>
                <a:latin typeface="Arial"/>
                <a:cs typeface="Arial"/>
              </a:rPr>
              <a:t>ىل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90">
                <a:solidFill>
                  <a:srgbClr val="2A2A2A"/>
                </a:solidFill>
                <a:latin typeface="Arial"/>
                <a:cs typeface="Arial"/>
              </a:rPr>
              <a:t>اه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طا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قسإ</a:t>
            </a:r>
            <a:r>
              <a:rPr dirty="0" smtClean="0" sz="1400" spc="-29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لمع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نأ 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بجي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اوطخلا</a:t>
            </a:r>
            <a:r>
              <a:rPr dirty="0" smtClean="0" sz="1400" spc="-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هذه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لثم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-80">
                <a:solidFill>
                  <a:srgbClr val="2A2A2A"/>
                </a:solidFill>
                <a:latin typeface="Arial"/>
                <a:cs typeface="Arial"/>
              </a:rPr>
              <a:t>اه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 م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هل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434">
                <a:solidFill>
                  <a:srgbClr val="2A2A2A"/>
                </a:solidFill>
                <a:latin typeface="Arial"/>
                <a:cs typeface="Arial"/>
              </a:rPr>
              <a:t>ببست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38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لا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14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84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14">
                <a:solidFill>
                  <a:srgbClr val="2A2A2A"/>
                </a:solidFill>
                <a:latin typeface="Arial"/>
                <a:cs typeface="Arial"/>
              </a:rPr>
              <a:t>ملا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5">
                <a:solidFill>
                  <a:srgbClr val="2A2A2A"/>
                </a:solidFill>
                <a:latin typeface="Arial"/>
                <a:cs typeface="Arial"/>
              </a:rPr>
              <a:t>ىلع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هضي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عت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0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730">
                <a:solidFill>
                  <a:srgbClr val="2A2A2A"/>
                </a:solidFill>
                <a:latin typeface="Arial"/>
                <a:cs typeface="Arial"/>
              </a:rPr>
              <a:t>ف</a:t>
            </a:r>
            <a:r>
              <a:rPr dirty="0" smtClean="0" sz="1400" spc="18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ئ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15">
                <a:solidFill>
                  <a:srgbClr val="2A2A2A"/>
                </a:solidFill>
                <a:latin typeface="Arial"/>
                <a:cs typeface="Arial"/>
              </a:rPr>
              <a:t>س</a:t>
            </a:r>
            <a:r>
              <a:rPr dirty="0" smtClean="0" sz="1400" spc="-2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4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114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2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5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ث</a:t>
            </a:r>
            <a:r>
              <a:rPr dirty="0" smtClean="0" sz="1400" spc="-55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50">
                <a:solidFill>
                  <a:srgbClr val="2A2A2A"/>
                </a:solidFill>
                <a:latin typeface="Arial"/>
                <a:cs typeface="Arial"/>
              </a:rPr>
              <a:t>ح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395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4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15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ه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ج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2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د</a:t>
            </a:r>
            <a:r>
              <a:rPr dirty="0" smtClean="0" sz="1400" spc="-440">
                <a:solidFill>
                  <a:srgbClr val="2A2A2A"/>
                </a:solidFill>
                <a:latin typeface="Arial"/>
                <a:cs typeface="Arial"/>
              </a:rPr>
              <a:t>ق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5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55">
                <a:solidFill>
                  <a:srgbClr val="2A2A2A"/>
                </a:solidFill>
                <a:latin typeface="Arial"/>
                <a:cs typeface="Arial"/>
              </a:rPr>
              <a:t>خ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لأ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1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25">
                <a:solidFill>
                  <a:srgbClr val="2A2A2A"/>
                </a:solidFill>
                <a:latin typeface="Arial"/>
                <a:cs typeface="Arial"/>
              </a:rPr>
              <a:t>ا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ك</a:t>
            </a:r>
            <a:r>
              <a:rPr dirty="0" smtClean="0" sz="1400" spc="-5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-420">
                <a:solidFill>
                  <a:srgbClr val="2A2A2A"/>
                </a:solidFill>
                <a:latin typeface="Arial"/>
                <a:cs typeface="Arial"/>
              </a:rPr>
              <a:t>ش</a:t>
            </a:r>
            <a:r>
              <a:rPr dirty="0" smtClean="0" sz="1400" spc="-42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</a:t>
            </a:r>
            <a:endParaRPr sz="1400">
              <a:latin typeface="Arial"/>
              <a:cs typeface="Arial"/>
            </a:endParaRPr>
          </a:p>
          <a:p>
            <a:pPr algn="r" marR="13335">
              <a:lnSpc>
                <a:spcPct val="100000"/>
              </a:lnSpc>
              <a:spcBef>
                <a:spcPts val="155"/>
              </a:spcBef>
            </a:pP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.</a:t>
            </a:r>
            <a:r>
              <a:rPr dirty="0" smtClean="0" sz="1400" spc="-100">
                <a:solidFill>
                  <a:srgbClr val="2A2A2A"/>
                </a:solidFill>
                <a:latin typeface="Arial"/>
                <a:cs typeface="Arial"/>
              </a:rPr>
              <a:t>اه</a:t>
            </a:r>
            <a:r>
              <a:rPr dirty="0" smtClean="0" sz="1400" spc="-275">
                <a:solidFill>
                  <a:srgbClr val="2A2A2A"/>
                </a:solidFill>
                <a:latin typeface="Arial"/>
                <a:cs typeface="Arial"/>
              </a:rPr>
              <a:t>ت</a:t>
            </a:r>
            <a:r>
              <a:rPr dirty="0" smtClean="0" sz="1400" spc="-125">
                <a:solidFill>
                  <a:srgbClr val="2A2A2A"/>
                </a:solidFill>
                <a:latin typeface="Arial"/>
                <a:cs typeface="Arial"/>
              </a:rPr>
              <a:t>روص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320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-375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254">
                <a:solidFill>
                  <a:srgbClr val="2A2A2A"/>
                </a:solidFill>
                <a:latin typeface="Arial"/>
                <a:cs typeface="Arial"/>
              </a:rPr>
              <a:t>ملتو</a:t>
            </a:r>
            <a:r>
              <a:rPr dirty="0" smtClean="0" sz="1400" spc="1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200">
                <a:solidFill>
                  <a:srgbClr val="2A2A2A"/>
                </a:solidFill>
                <a:latin typeface="Arial"/>
                <a:cs typeface="Arial"/>
              </a:rPr>
              <a:t>ةكرش</a:t>
            </a:r>
            <a:r>
              <a:rPr dirty="0" smtClean="0" sz="1400" spc="-195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130">
                <a:solidFill>
                  <a:srgbClr val="2A2A2A"/>
                </a:solidFill>
                <a:latin typeface="Arial"/>
                <a:cs typeface="Arial"/>
              </a:rPr>
              <a:t>ة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عمس</a:t>
            </a:r>
            <a:r>
              <a:rPr dirty="0" smtClean="0" sz="1400" spc="-18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لع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ص</a:t>
            </a:r>
            <a:r>
              <a:rPr dirty="0" smtClean="0" sz="1400" spc="-165">
                <a:solidFill>
                  <a:srgbClr val="2A2A2A"/>
                </a:solidFill>
                <a:latin typeface="Arial"/>
                <a:cs typeface="Arial"/>
              </a:rPr>
              <a:t>رح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ل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ا </a:t>
            </a:r>
            <a:r>
              <a:rPr dirty="0" smtClean="0" sz="1400" spc="-1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م</a:t>
            </a:r>
            <a:r>
              <a:rPr dirty="0" smtClean="0" sz="1400" spc="7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عقاولا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 ض</a:t>
            </a:r>
            <a:r>
              <a:rPr dirty="0" smtClean="0" sz="1400" spc="-10">
                <a:solidFill>
                  <a:srgbClr val="2A2A2A"/>
                </a:solidFill>
                <a:latin typeface="Arial"/>
                <a:cs typeface="Arial"/>
              </a:rPr>
              <a:t>ر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أ </a:t>
            </a:r>
            <a:r>
              <a:rPr dirty="0" smtClean="0" sz="1400" spc="-75">
                <a:solidFill>
                  <a:srgbClr val="2A2A2A"/>
                </a:solidFill>
                <a:latin typeface="Arial"/>
                <a:cs typeface="Arial"/>
              </a:rPr>
              <a:t>ى</a:t>
            </a:r>
            <a:r>
              <a:rPr dirty="0" smtClean="0" sz="1400" spc="-225">
                <a:solidFill>
                  <a:srgbClr val="2A2A2A"/>
                </a:solidFill>
                <a:latin typeface="Arial"/>
                <a:cs typeface="Arial"/>
              </a:rPr>
              <a:t>لع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-170">
                <a:solidFill>
                  <a:srgbClr val="2A2A2A"/>
                </a:solidFill>
                <a:latin typeface="Arial"/>
                <a:cs typeface="Arial"/>
              </a:rPr>
              <a:t>اهق</a:t>
            </a:r>
            <a:r>
              <a:rPr dirty="0" smtClean="0" sz="1400" spc="-300">
                <a:solidFill>
                  <a:srgbClr val="2A2A2A"/>
                </a:solidFill>
                <a:latin typeface="Arial"/>
                <a:cs typeface="Arial"/>
              </a:rPr>
              <a:t>ي</a:t>
            </a:r>
            <a:r>
              <a:rPr dirty="0" smtClean="0" sz="1400" spc="-660">
                <a:solidFill>
                  <a:srgbClr val="2A2A2A"/>
                </a:solidFill>
                <a:latin typeface="Arial"/>
                <a:cs typeface="Arial"/>
              </a:rPr>
              <a:t>ب</a:t>
            </a:r>
            <a:r>
              <a:rPr dirty="0" smtClean="0" sz="1400" spc="-340">
                <a:solidFill>
                  <a:srgbClr val="2A2A2A"/>
                </a:solidFill>
                <a:latin typeface="Arial"/>
                <a:cs typeface="Arial"/>
              </a:rPr>
              <a:t>طت</a:t>
            </a:r>
            <a:r>
              <a:rPr dirty="0" smtClean="0" sz="1400" spc="-340">
                <a:solidFill>
                  <a:srgbClr val="2A2A2A"/>
                </a:solidFill>
                <a:latin typeface="Arial"/>
                <a:cs typeface="Arial"/>
              </a:rPr>
              <a:t>و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30">
                <a:solidFill>
                  <a:srgbClr val="2A2A2A"/>
                </a:solidFill>
                <a:latin typeface="Arial"/>
                <a:cs typeface="Arial"/>
              </a:rPr>
              <a:t>،</a:t>
            </a:r>
            <a:r>
              <a:rPr dirty="0" smtClean="0" sz="1400" spc="-120">
                <a:solidFill>
                  <a:srgbClr val="2A2A2A"/>
                </a:solidFill>
                <a:latin typeface="Arial"/>
                <a:cs typeface="Arial"/>
              </a:rPr>
              <a:t>لولح</a:t>
            </a:r>
            <a:r>
              <a:rPr dirty="0" smtClean="0" sz="1400" spc="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solidFill>
                  <a:srgbClr val="2A2A2A"/>
                </a:solidFill>
                <a:latin typeface="Arial"/>
                <a:cs typeface="Arial"/>
              </a:rPr>
              <a:t>ن</a:t>
            </a:r>
            <a:r>
              <a:rPr dirty="0" smtClean="0" sz="1400" spc="-35">
                <a:solidFill>
                  <a:srgbClr val="2A2A2A"/>
                </a:solidFill>
                <a:latin typeface="Arial"/>
                <a:cs typeface="Arial"/>
              </a:rPr>
              <a:t>ع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307847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6991" y="320040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456678" y="310895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01752"/>
            <a:ext cx="0" cy="9456115"/>
          </a:xfrm>
          <a:custGeom>
            <a:avLst/>
            <a:gdLst/>
            <a:ahLst/>
            <a:cxnLst/>
            <a:rect l="l" t="t" r="r" b="b"/>
            <a:pathLst>
              <a:path w="0" h="9456115">
                <a:moveTo>
                  <a:pt x="0" y="0"/>
                </a:moveTo>
                <a:lnTo>
                  <a:pt x="0" y="94561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3943" y="307847"/>
            <a:ext cx="0" cy="9443923"/>
          </a:xfrm>
          <a:custGeom>
            <a:avLst/>
            <a:gdLst/>
            <a:ahLst/>
            <a:cxnLst/>
            <a:rect l="l" t="t" r="r" b="b"/>
            <a:pathLst>
              <a:path w="0" h="9443923">
                <a:moveTo>
                  <a:pt x="0" y="0"/>
                </a:moveTo>
                <a:lnTo>
                  <a:pt x="0" y="9443923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0040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465821" y="301752"/>
            <a:ext cx="0" cy="9456114"/>
          </a:xfrm>
          <a:custGeom>
            <a:avLst/>
            <a:gdLst/>
            <a:ahLst/>
            <a:cxnLst/>
            <a:rect l="l" t="t" r="r" b="b"/>
            <a:pathLst>
              <a:path w="0" h="9456114">
                <a:moveTo>
                  <a:pt x="0" y="0"/>
                </a:moveTo>
                <a:lnTo>
                  <a:pt x="0" y="945611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56995" y="304799"/>
            <a:ext cx="0" cy="9450019"/>
          </a:xfrm>
          <a:custGeom>
            <a:avLst/>
            <a:gdLst/>
            <a:ahLst/>
            <a:cxnLst/>
            <a:rect l="l" t="t" r="r" b="b"/>
            <a:pathLst>
              <a:path w="0" h="9450019">
                <a:moveTo>
                  <a:pt x="0" y="0"/>
                </a:moveTo>
                <a:lnTo>
                  <a:pt x="0" y="9450019"/>
                </a:lnTo>
              </a:path>
            </a:pathLst>
          </a:custGeom>
          <a:ln w="1282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53629" y="323037"/>
            <a:ext cx="0" cy="9413494"/>
          </a:xfrm>
          <a:custGeom>
            <a:avLst/>
            <a:gdLst/>
            <a:ahLst/>
            <a:cxnLst/>
            <a:rect l="l" t="t" r="r" b="b"/>
            <a:pathLst>
              <a:path w="0" h="9413494">
                <a:moveTo>
                  <a:pt x="0" y="0"/>
                </a:moveTo>
                <a:lnTo>
                  <a:pt x="0" y="9413494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9751771"/>
            <a:ext cx="7164070" cy="0"/>
          </a:xfrm>
          <a:custGeom>
            <a:avLst/>
            <a:gdLst/>
            <a:ahLst/>
            <a:cxnLst/>
            <a:rect l="l" t="t" r="r" b="b"/>
            <a:pathLst>
              <a:path w="7164070" h="0">
                <a:moveTo>
                  <a:pt x="0" y="0"/>
                </a:moveTo>
                <a:lnTo>
                  <a:pt x="716407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9742627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9739579"/>
            <a:ext cx="7139685" cy="0"/>
          </a:xfrm>
          <a:custGeom>
            <a:avLst/>
            <a:gdLst/>
            <a:ahLst/>
            <a:cxnLst/>
            <a:rect l="l" t="t" r="r" b="b"/>
            <a:pathLst>
              <a:path w="7139685" h="0">
                <a:moveTo>
                  <a:pt x="0" y="0"/>
                </a:moveTo>
                <a:lnTo>
                  <a:pt x="7139685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678" y="9736531"/>
            <a:ext cx="6096" cy="12192"/>
          </a:xfrm>
          <a:custGeom>
            <a:avLst/>
            <a:gdLst/>
            <a:ahLst/>
            <a:cxnLst/>
            <a:rect l="l" t="t" r="r" b="b"/>
            <a:pathLst>
              <a:path w="6096" h="12192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</dc:creator>
  <dcterms:created xsi:type="dcterms:W3CDTF">2019-01-26T20:57:13Z</dcterms:created>
  <dcterms:modified xsi:type="dcterms:W3CDTF">2019-01-26T20:57:13Z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2019-01-26T00:00:00Z</vt:filetime>
  </property>
  <property fmtid="{D5CDD505-2E9C-101B-9397-08002B2CF9AE}" pid="3" name="LastSaved">
    <vt:filetime>2019-01-26T00:00:00Z</vt:filetime>
  </property>
</Properties>
</file>