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489" y="462483"/>
            <a:ext cx="5970905" cy="77952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866264" marR="1869439" indent="0">
              <a:lnSpc>
                <a:spcPct val="162000"/>
              </a:lnSpc>
            </a:pPr>
            <a:r>
              <a:rPr dirty="0" smtClean="0" sz="1600" spc="-10" b="1">
                <a:latin typeface="Arial"/>
                <a:cs typeface="Arial"/>
              </a:rPr>
              <a:t>ت</a:t>
            </a:r>
            <a:r>
              <a:rPr dirty="0" smtClean="0" sz="1600" spc="-40" b="1">
                <a:latin typeface="Arial"/>
                <a:cs typeface="Arial"/>
              </a:rPr>
              <a:t>امزلا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لظ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430" b="1">
                <a:latin typeface="Arial"/>
                <a:cs typeface="Arial"/>
              </a:rPr>
              <a:t>يف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رار</a:t>
            </a:r>
            <a:r>
              <a:rPr dirty="0" smtClean="0" sz="1600" spc="-470" b="1">
                <a:latin typeface="Arial"/>
                <a:cs typeface="Arial"/>
              </a:rPr>
              <a:t>ق</a:t>
            </a:r>
            <a:r>
              <a:rPr dirty="0" smtClean="0" sz="1600" spc="-345" b="1">
                <a:latin typeface="Arial"/>
                <a:cs typeface="Arial"/>
              </a:rPr>
              <a:t>ل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ذ</a:t>
            </a:r>
            <a:r>
              <a:rPr dirty="0" smtClean="0" sz="1600" spc="-175" b="1">
                <a:latin typeface="Arial"/>
                <a:cs typeface="Arial"/>
              </a:rPr>
              <a:t>اختا</a:t>
            </a:r>
            <a:r>
              <a:rPr dirty="0" smtClean="0" sz="1600" spc="-175" b="1">
                <a:latin typeface="Arial"/>
                <a:cs typeface="Arial"/>
              </a:rPr>
              <a:t> </a:t>
            </a:r>
            <a:r>
              <a:rPr dirty="0" smtClean="0" sz="1600" spc="-200" b="1">
                <a:latin typeface="Arial"/>
                <a:cs typeface="Arial"/>
              </a:rPr>
              <a:t>ةيل</a:t>
            </a:r>
            <a:r>
              <a:rPr dirty="0" smtClean="0" sz="1600" spc="-160" b="1">
                <a:latin typeface="Arial"/>
                <a:cs typeface="Arial"/>
              </a:rPr>
              <a:t>م</a:t>
            </a:r>
            <a:r>
              <a:rPr dirty="0" smtClean="0" sz="1600" spc="-10" b="1">
                <a:latin typeface="Arial"/>
                <a:cs typeface="Arial"/>
              </a:rPr>
              <a:t>ع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335" b="1">
                <a:latin typeface="Arial"/>
                <a:cs typeface="Arial"/>
              </a:rPr>
              <a:t>يع</a:t>
            </a:r>
            <a:r>
              <a:rPr dirty="0" smtClean="0" sz="1600" spc="-355" b="1">
                <a:latin typeface="Arial"/>
                <a:cs typeface="Arial"/>
              </a:rPr>
              <a:t>ي</a:t>
            </a:r>
            <a:r>
              <a:rPr dirty="0" smtClean="0" sz="1600" spc="-245" b="1">
                <a:latin typeface="Arial"/>
                <a:cs typeface="Arial"/>
              </a:rPr>
              <a:t>برلا</a:t>
            </a:r>
            <a:r>
              <a:rPr dirty="0" smtClean="0" sz="1600" spc="-245" b="1">
                <a:latin typeface="Arial"/>
                <a:cs typeface="Arial"/>
              </a:rPr>
              <a:t> </a:t>
            </a:r>
            <a:r>
              <a:rPr dirty="0" smtClean="0" sz="1600" spc="-15" b="1">
                <a:latin typeface="Arial"/>
                <a:cs typeface="Arial"/>
              </a:rPr>
              <a:t>س</a:t>
            </a:r>
            <a:r>
              <a:rPr dirty="0" smtClean="0" sz="1600" spc="-150" b="1">
                <a:latin typeface="Arial"/>
                <a:cs typeface="Arial"/>
              </a:rPr>
              <a:t>ا</a:t>
            </a:r>
            <a:r>
              <a:rPr dirty="0" smtClean="0" sz="1600" spc="-434" b="1">
                <a:latin typeface="Arial"/>
                <a:cs typeface="Arial"/>
              </a:rPr>
              <a:t>ب</a:t>
            </a:r>
            <a:r>
              <a:rPr dirty="0" smtClean="0" sz="1600" spc="-10" b="1">
                <a:latin typeface="Arial"/>
                <a:cs typeface="Arial"/>
              </a:rPr>
              <a:t>ع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25" b="1">
                <a:latin typeface="Arial"/>
                <a:cs typeface="Arial"/>
              </a:rPr>
              <a:t>ةيمس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5" b="1">
                <a:latin typeface="Arial"/>
                <a:cs typeface="Arial"/>
              </a:rPr>
              <a:t>.د.م.أ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algn="r" marR="13335">
              <a:lnSpc>
                <a:spcPct val="100000"/>
              </a:lnSpc>
            </a:pP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95" b="1" u="heavy">
                <a:latin typeface="Arial"/>
                <a:cs typeface="Arial"/>
              </a:rPr>
              <a:t>ةمدقم</a:t>
            </a:r>
            <a:r>
              <a:rPr dirty="0" smtClean="0" sz="1600" spc="-110" b="1" u="heavy">
                <a:latin typeface="Arial"/>
                <a:cs typeface="Arial"/>
              </a:rPr>
              <a:t>ل</a:t>
            </a:r>
            <a:r>
              <a:rPr dirty="0" smtClean="0" sz="1600" spc="-15" b="1" u="heavy">
                <a:latin typeface="Arial"/>
                <a:cs typeface="Arial"/>
              </a:rPr>
              <a:t>ا</a:t>
            </a:r>
            <a:r>
              <a:rPr dirty="0" smtClean="0" sz="1600" spc="-15" b="1" u="heavy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12700" marR="17780">
              <a:lnSpc>
                <a:spcPct val="110600"/>
              </a:lnSpc>
            </a:pPr>
            <a:r>
              <a:rPr dirty="0" smtClean="0" sz="1600" spc="-670">
                <a:latin typeface="Arial"/>
                <a:cs typeface="Arial"/>
              </a:rPr>
              <a:t>صةي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 </a:t>
            </a:r>
            <a:r>
              <a:rPr dirty="0" smtClean="0" sz="1600" spc="-20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 ي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245">
                <a:latin typeface="Arial"/>
                <a:cs typeface="Arial"/>
              </a:rPr>
              <a:t>و  ة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-855">
                <a:latin typeface="Arial"/>
                <a:cs typeface="Arial"/>
              </a:rPr>
              <a:t>صخ</a:t>
            </a:r>
            <a:r>
              <a:rPr dirty="0" smtClean="0" sz="1600" spc="-6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م</a:t>
            </a:r>
            <a:r>
              <a:rPr dirty="0" smtClean="0" sz="1600" spc="-19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30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7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00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15">
                <a:latin typeface="Arial"/>
                <a:cs typeface="Arial"/>
              </a:rPr>
              <a:t>يكر</a:t>
            </a:r>
            <a:r>
              <a:rPr dirty="0" smtClean="0" sz="1600" spc="-125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80">
                <a:latin typeface="Arial"/>
                <a:cs typeface="Arial"/>
              </a:rPr>
              <a:t>لم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4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">
                <a:latin typeface="Arial"/>
                <a:cs typeface="Arial"/>
              </a:rPr>
              <a:t> 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4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05">
                <a:latin typeface="Arial"/>
                <a:cs typeface="Arial"/>
              </a:rPr>
              <a:t>ب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295">
                <a:latin typeface="Arial"/>
                <a:cs typeface="Arial"/>
              </a:rPr>
              <a:t>ل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7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50">
                <a:latin typeface="Arial"/>
                <a:cs typeface="Arial"/>
              </a:rPr>
              <a:t>بي</a:t>
            </a:r>
            <a:r>
              <a:rPr dirty="0" smtClean="0" sz="1600" spc="-7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295">
                <a:latin typeface="Arial"/>
                <a:cs typeface="Arial"/>
              </a:rPr>
              <a:t>وخ</a:t>
            </a:r>
            <a:r>
              <a:rPr dirty="0" smtClean="0" sz="1600" spc="-375">
                <a:latin typeface="Arial"/>
                <a:cs typeface="Arial"/>
              </a:rPr>
              <a:t>ي</a:t>
            </a:r>
            <a:r>
              <a:rPr dirty="0" smtClean="0" sz="1600" spc="-74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310">
                <a:latin typeface="Arial"/>
                <a:cs typeface="Arial"/>
              </a:rPr>
              <a:t>ص  </a:t>
            </a:r>
            <a:endParaRPr sz="1600">
              <a:latin typeface="Arial"/>
              <a:cs typeface="Arial"/>
            </a:endParaRPr>
          </a:p>
          <a:p>
            <a:pPr marL="12700" marR="17780">
              <a:lnSpc>
                <a:spcPct val="110000"/>
              </a:lnSpc>
            </a:pPr>
            <a:r>
              <a:rPr dirty="0" smtClean="0" sz="1600" spc="-180">
                <a:latin typeface="Arial"/>
                <a:cs typeface="Arial"/>
              </a:rPr>
              <a:t>  ي</a:t>
            </a:r>
            <a:r>
              <a:rPr dirty="0" smtClean="0" sz="1600" spc="-285">
                <a:latin typeface="Arial"/>
                <a:cs typeface="Arial"/>
              </a:rPr>
              <a:t>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229">
                <a:latin typeface="Arial"/>
                <a:cs typeface="Arial"/>
              </a:rPr>
              <a:t>لع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935">
                <a:latin typeface="Arial"/>
                <a:cs typeface="Arial"/>
              </a:rPr>
              <a:t>صي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75">
                <a:latin typeface="Arial"/>
                <a:cs typeface="Arial"/>
              </a:rPr>
              <a:t> ك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40">
                <a:latin typeface="Arial"/>
                <a:cs typeface="Arial"/>
              </a:rPr>
              <a:t> 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 اي</a:t>
            </a:r>
            <a:r>
              <a:rPr dirty="0" smtClean="0" sz="1600" spc="-38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ة </a:t>
            </a:r>
            <a:r>
              <a:rPr dirty="0" smtClean="0" sz="1600" spc="484">
                <a:latin typeface="Arial"/>
                <a:cs typeface="Arial"/>
              </a:rPr>
              <a:t>و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0">
                <a:latin typeface="Arial"/>
                <a:cs typeface="Arial"/>
              </a:rPr>
              <a:t>ي</a:t>
            </a:r>
            <a:r>
              <a:rPr dirty="0" smtClean="0" sz="1600" spc="-2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80">
                <a:latin typeface="Arial"/>
                <a:cs typeface="Arial"/>
              </a:rPr>
              <a:t>خةخي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295">
                <a:latin typeface="Arial"/>
                <a:cs typeface="Arial"/>
              </a:rPr>
              <a:t>ل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 ي</a:t>
            </a:r>
            <a:r>
              <a:rPr dirty="0" smtClean="0" sz="1600" spc="-41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36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5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1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0">
                <a:latin typeface="Arial"/>
                <a:cs typeface="Arial"/>
              </a:rPr>
              <a:t>ي</a:t>
            </a:r>
            <a:r>
              <a:rPr dirty="0" smtClean="0" sz="1600" spc="-295">
                <a:latin typeface="Arial"/>
                <a:cs typeface="Arial"/>
              </a:rPr>
              <a:t>ي</a:t>
            </a:r>
            <a:r>
              <a:rPr dirty="0" smtClean="0" sz="1600" spc="-8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5">
                <a:latin typeface="Arial"/>
                <a:cs typeface="Arial"/>
              </a:rPr>
              <a:t>ا</a:t>
            </a:r>
            <a:r>
              <a:rPr dirty="0" smtClean="0" sz="1600" spc="85">
                <a:latin typeface="Arial"/>
                <a:cs typeface="Arial"/>
              </a:rPr>
              <a:t>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8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75">
                <a:latin typeface="Arial"/>
                <a:cs typeface="Arial"/>
              </a:rPr>
              <a:t> </a:t>
            </a:r>
            <a:r>
              <a:rPr dirty="0" smtClean="0" sz="1600" spc="37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8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مي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90">
                <a:latin typeface="Arial"/>
                <a:cs typeface="Arial"/>
              </a:rPr>
              <a:t>ل</a:t>
            </a:r>
            <a:r>
              <a:rPr dirty="0" smtClean="0" sz="1600" spc="9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20">
                <a:latin typeface="Arial"/>
                <a:cs typeface="Arial"/>
              </a:rPr>
              <a:t>ا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8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endParaRPr sz="16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250"/>
              </a:spcBef>
            </a:pPr>
            <a:r>
              <a:rPr dirty="0" smtClean="0" sz="1600" spc="-15">
                <a:latin typeface="Arial"/>
                <a:cs typeface="Arial"/>
              </a:rPr>
              <a:t>)</a:t>
            </a:r>
            <a:r>
              <a:rPr dirty="0" smtClean="0" sz="1600" spc="-20">
                <a:latin typeface="Calibri"/>
                <a:cs typeface="Calibri"/>
              </a:rPr>
              <a:t>020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r>
              <a:rPr dirty="0" smtClean="0" sz="1600" spc="75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م</a:t>
            </a:r>
            <a:r>
              <a:rPr dirty="0" smtClean="0" sz="1600" spc="95">
                <a:latin typeface="Arial"/>
                <a:cs typeface="Arial"/>
              </a:rPr>
              <a:t>ة</a:t>
            </a:r>
            <a:r>
              <a:rPr dirty="0" smtClean="0" sz="1600" spc="-260">
                <a:latin typeface="Arial"/>
                <a:cs typeface="Arial"/>
              </a:rPr>
              <a:t>ل</a:t>
            </a:r>
            <a:r>
              <a:rPr dirty="0" smtClean="0" sz="1600" spc="-305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خ</a:t>
            </a:r>
            <a:r>
              <a:rPr dirty="0" smtClean="0" sz="1600" spc="-25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50">
                <a:latin typeface="Arial"/>
                <a:cs typeface="Arial"/>
              </a:rPr>
              <a:t>هر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 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خاك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15">
                <a:latin typeface="Arial"/>
                <a:cs typeface="Arial"/>
              </a:rPr>
              <a:t> ن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20">
                <a:latin typeface="Arial"/>
                <a:cs typeface="Arial"/>
              </a:rPr>
              <a:t> </a:t>
            </a:r>
            <a:r>
              <a:rPr dirty="0" smtClean="0" sz="1600" spc="25">
                <a:latin typeface="Arial"/>
                <a:cs typeface="Arial"/>
              </a:rPr>
              <a:t>ا </a:t>
            </a:r>
            <a:r>
              <a:rPr dirty="0" smtClean="0" sz="1600" spc="5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4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65">
                <a:latin typeface="Arial"/>
                <a:cs typeface="Arial"/>
              </a:rPr>
              <a:t>بخ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15">
                <a:latin typeface="Arial"/>
                <a:cs typeface="Arial"/>
              </a:rPr>
              <a:t> 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و</a:t>
            </a:r>
            <a:r>
              <a:rPr dirty="0" smtClean="0" sz="1600" spc="-20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يمك</a:t>
            </a:r>
            <a:r>
              <a:rPr dirty="0" smtClean="0" sz="1600" spc="-240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30">
                <a:latin typeface="Arial"/>
                <a:cs typeface="Arial"/>
              </a:rPr>
              <a:t> </a:t>
            </a:r>
            <a:r>
              <a:rPr dirty="0" smtClean="0" sz="1600" spc="-295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00">
                <a:latin typeface="Arial"/>
                <a:cs typeface="Arial"/>
              </a:rPr>
              <a:t>م</a:t>
            </a:r>
            <a:r>
              <a:rPr dirty="0" smtClean="0" sz="1600" spc="180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 اك</a:t>
            </a:r>
            <a:r>
              <a:rPr dirty="0" smtClean="0" sz="1600" spc="-355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894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مي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165">
                <a:latin typeface="Arial"/>
                <a:cs typeface="Arial"/>
              </a:rPr>
              <a:t> ف</a:t>
            </a:r>
            <a:r>
              <a:rPr dirty="0" smtClean="0" sz="1600" spc="-165">
                <a:latin typeface="Arial"/>
                <a:cs typeface="Arial"/>
              </a:rPr>
              <a:t> </a:t>
            </a:r>
            <a:r>
              <a:rPr dirty="0" smtClean="0" sz="1600" spc="-360">
                <a:latin typeface="Arial"/>
                <a:cs typeface="Arial"/>
              </a:rPr>
              <a:t>ب 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sz="1600" spc="-5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6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م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6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10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8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25">
                <a:latin typeface="Arial"/>
                <a:cs typeface="Arial"/>
              </a:rPr>
              <a:t>ص  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6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05">
                <a:latin typeface="Arial"/>
                <a:cs typeface="Arial"/>
              </a:rPr>
              <a:t>ل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70">
                <a:latin typeface="Arial"/>
                <a:cs typeface="Arial"/>
              </a:rPr>
              <a:t> ي</a:t>
            </a:r>
            <a:r>
              <a:rPr dirty="0" smtClean="0" sz="1600" spc="-86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8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86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6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0">
                <a:latin typeface="Arial"/>
                <a:cs typeface="Arial"/>
              </a:rPr>
              <a:t>وف ي</a:t>
            </a:r>
            <a:r>
              <a:rPr dirty="0" smtClean="0" sz="1600" spc="-8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65">
                <a:latin typeface="Arial"/>
                <a:cs typeface="Arial"/>
              </a:rPr>
              <a:t>بخ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86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70">
                <a:latin typeface="Arial"/>
                <a:cs typeface="Arial"/>
              </a:rPr>
              <a:t> ي</a:t>
            </a:r>
            <a:r>
              <a:rPr dirty="0" smtClean="0" sz="1600" spc="-86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0">
                <a:latin typeface="Arial"/>
                <a:cs typeface="Arial"/>
              </a:rPr>
              <a:t>ن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50">
                <a:latin typeface="Arial"/>
                <a:cs typeface="Arial"/>
              </a:rPr>
              <a:t>مي</a:t>
            </a:r>
            <a:r>
              <a:rPr dirty="0" smtClean="0" sz="1600" spc="-8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endParaRPr sz="16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240"/>
              </a:spcBef>
            </a:pPr>
            <a:r>
              <a:rPr dirty="0" smtClean="0" sz="1600" spc="-15">
                <a:latin typeface="Arial"/>
                <a:cs typeface="Arial"/>
              </a:rPr>
              <a:t>)</a:t>
            </a:r>
            <a:r>
              <a:rPr dirty="0" smtClean="0" sz="1600" spc="-20">
                <a:latin typeface="Calibri"/>
                <a:cs typeface="Calibri"/>
              </a:rPr>
              <a:t>020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r>
              <a:rPr dirty="0" smtClean="0" sz="1600" spc="75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م</a:t>
            </a:r>
            <a:r>
              <a:rPr dirty="0" smtClean="0" sz="1600" spc="95">
                <a:latin typeface="Arial"/>
                <a:cs typeface="Arial"/>
              </a:rPr>
              <a:t>ة</a:t>
            </a:r>
            <a:r>
              <a:rPr dirty="0" smtClean="0" sz="1600" spc="-260">
                <a:latin typeface="Arial"/>
                <a:cs typeface="Arial"/>
              </a:rPr>
              <a:t>ل</a:t>
            </a:r>
            <a:r>
              <a:rPr dirty="0" smtClean="0" sz="1600" spc="-305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وضوص</a:t>
            </a:r>
            <a:r>
              <a:rPr dirty="0" smtClean="0" sz="1600" spc="-57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">
                <a:latin typeface="Arial"/>
                <a:cs typeface="Arial"/>
              </a:rPr>
              <a:t>  ف</a:t>
            </a:r>
            <a:r>
              <a:rPr dirty="0" smtClean="0" sz="1600" spc="-30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5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ك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10">
                <a:latin typeface="Arial"/>
                <a:cs typeface="Arial"/>
              </a:rPr>
              <a:t>وة</a:t>
            </a:r>
            <a:r>
              <a:rPr dirty="0" smtClean="0" sz="1600" spc="-55">
                <a:latin typeface="Arial"/>
                <a:cs typeface="Arial"/>
              </a:rPr>
              <a:t> </a:t>
            </a:r>
            <a:r>
              <a:rPr dirty="0" smtClean="0" baseline="5208" sz="2400" spc="82">
                <a:latin typeface="Arial"/>
                <a:cs typeface="Arial"/>
              </a:rPr>
              <a:t>َ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900">
                <a:latin typeface="Arial"/>
                <a:cs typeface="Arial"/>
              </a:rPr>
              <a:t>ة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1355">
                <a:latin typeface="Arial"/>
                <a:cs typeface="Arial"/>
              </a:rPr>
              <a:t>ص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/>
          </a:p>
          <a:p>
            <a:pPr algn="r" marR="14604">
              <a:lnSpc>
                <a:spcPct val="100000"/>
              </a:lnSpc>
            </a:pPr>
            <a:r>
              <a:rPr dirty="0" smtClean="0" sz="1600" spc="-10" b="1">
                <a:latin typeface="Arial"/>
                <a:cs typeface="Arial"/>
              </a:rPr>
              <a:t>؟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5" b="1">
                <a:latin typeface="Arial"/>
                <a:cs typeface="Arial"/>
              </a:rPr>
              <a:t>ت</a:t>
            </a:r>
            <a:r>
              <a:rPr dirty="0" smtClean="0" sz="1600" spc="-40" b="1">
                <a:latin typeface="Arial"/>
                <a:cs typeface="Arial"/>
              </a:rPr>
              <a:t>امزلا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10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لظ</a:t>
            </a:r>
            <a:r>
              <a:rPr dirty="0" smtClean="0" sz="1600" spc="-10" b="1">
                <a:latin typeface="Arial"/>
                <a:cs typeface="Arial"/>
              </a:rPr>
              <a:t> </a:t>
            </a:r>
            <a:r>
              <a:rPr dirty="0" smtClean="0" sz="1600" spc="-430" b="1">
                <a:latin typeface="Arial"/>
                <a:cs typeface="Arial"/>
              </a:rPr>
              <a:t>يف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35" b="1">
                <a:latin typeface="Arial"/>
                <a:cs typeface="Arial"/>
              </a:rPr>
              <a:t>يه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30" b="1">
                <a:latin typeface="Arial"/>
                <a:cs typeface="Arial"/>
              </a:rPr>
              <a:t>امو</a:t>
            </a:r>
            <a:r>
              <a:rPr dirty="0" smtClean="0" sz="1600" spc="30" b="1">
                <a:latin typeface="Arial"/>
                <a:cs typeface="Arial"/>
              </a:rPr>
              <a:t>  </a:t>
            </a:r>
            <a:r>
              <a:rPr dirty="0" smtClean="0" sz="1600" spc="-10" b="1">
                <a:latin typeface="Arial"/>
                <a:cs typeface="Arial"/>
              </a:rPr>
              <a:t>؟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را</a:t>
            </a:r>
            <a:r>
              <a:rPr dirty="0" smtClean="0" sz="1600" spc="-5" b="1">
                <a:latin typeface="Arial"/>
                <a:cs typeface="Arial"/>
              </a:rPr>
              <a:t>ر</a:t>
            </a:r>
            <a:r>
              <a:rPr dirty="0" smtClean="0" sz="1600" spc="-465" b="1">
                <a:latin typeface="Arial"/>
                <a:cs typeface="Arial"/>
              </a:rPr>
              <a:t>ق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ذ</a:t>
            </a:r>
            <a:r>
              <a:rPr dirty="0" smtClean="0" sz="1600" spc="-175" b="1">
                <a:latin typeface="Arial"/>
                <a:cs typeface="Arial"/>
              </a:rPr>
              <a:t>اختا</a:t>
            </a:r>
            <a:r>
              <a:rPr dirty="0" smtClean="0" sz="1600" spc="-175" b="1">
                <a:latin typeface="Arial"/>
                <a:cs typeface="Arial"/>
              </a:rPr>
              <a:t> </a:t>
            </a:r>
            <a:r>
              <a:rPr dirty="0" smtClean="0" sz="1600" spc="-190" b="1">
                <a:latin typeface="Arial"/>
                <a:cs typeface="Arial"/>
              </a:rPr>
              <a:t>ةيلم</a:t>
            </a:r>
            <a:r>
              <a:rPr dirty="0" smtClean="0" sz="1600" spc="-10" b="1">
                <a:latin typeface="Arial"/>
                <a:cs typeface="Arial"/>
              </a:rPr>
              <a:t>ع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35" b="1">
                <a:latin typeface="Arial"/>
                <a:cs typeface="Arial"/>
              </a:rPr>
              <a:t>يه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10" b="1">
                <a:latin typeface="Arial"/>
                <a:cs typeface="Arial"/>
              </a:rPr>
              <a:t>امف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algn="r" marR="13970">
              <a:lnSpc>
                <a:spcPct val="100000"/>
              </a:lnSpc>
            </a:pP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: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475" b="1" u="heavy">
                <a:latin typeface="Arial"/>
                <a:cs typeface="Arial"/>
              </a:rPr>
              <a:t>ق</a:t>
            </a:r>
            <a:r>
              <a:rPr dirty="0" smtClean="0" sz="1600" spc="-360" b="1" u="heavy">
                <a:latin typeface="Arial"/>
                <a:cs typeface="Arial"/>
              </a:rPr>
              <a:t>ل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ذ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5" b="1" u="heavy">
                <a:latin typeface="Arial"/>
                <a:cs typeface="Arial"/>
              </a:rPr>
              <a:t>ا</a:t>
            </a:r>
            <a:r>
              <a:rPr dirty="0" smtClean="0" sz="1600" spc="-95" b="1" u="heavy">
                <a:latin typeface="Arial"/>
                <a:cs typeface="Arial"/>
              </a:rPr>
              <a:t>خ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620" b="1" u="heavy">
                <a:latin typeface="Arial"/>
                <a:cs typeface="Arial"/>
              </a:rPr>
              <a:t>ت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 u="heavy">
                <a:latin typeface="Arial"/>
                <a:cs typeface="Arial"/>
              </a:rPr>
              <a:t>ة</a:t>
            </a:r>
            <a:r>
              <a:rPr dirty="0" smtClean="0" sz="1600" spc="-610" b="1" u="heavy">
                <a:latin typeface="Arial"/>
                <a:cs typeface="Arial"/>
              </a:rPr>
              <a:t>ي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360" b="1" u="heavy">
                <a:latin typeface="Arial"/>
                <a:cs typeface="Arial"/>
              </a:rPr>
              <a:t>ل</a:t>
            </a:r>
            <a:r>
              <a:rPr dirty="0" smtClean="0" sz="1600" spc="75" b="1" u="heavy">
                <a:latin typeface="Arial"/>
                <a:cs typeface="Arial"/>
              </a:rPr>
              <a:t>م</a:t>
            </a:r>
            <a:r>
              <a:rPr dirty="0" smtClean="0" sz="1600" spc="-10" b="1" u="heavy">
                <a:latin typeface="Arial"/>
                <a:cs typeface="Arial"/>
              </a:rPr>
              <a:t>ع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5" b="1" u="heavy">
                <a:latin typeface="Arial"/>
                <a:cs typeface="Arial"/>
              </a:rPr>
              <a:t>:</a:t>
            </a:r>
            <a:r>
              <a:rPr dirty="0" smtClean="0" sz="1600" spc="-204" b="1" u="heavy">
                <a:latin typeface="Arial"/>
                <a:cs typeface="Arial"/>
              </a:rPr>
              <a:t>ل</a:t>
            </a:r>
            <a:r>
              <a:rPr dirty="0" smtClean="0" sz="1600" spc="-890" b="1" u="heavy">
                <a:latin typeface="Arial"/>
                <a:cs typeface="Arial"/>
              </a:rPr>
              <a:t>ا</a:t>
            </a:r>
            <a:r>
              <a:rPr dirty="0" smtClean="0" baseline="5208" sz="2400" spc="0" b="1" u="heavy">
                <a:latin typeface="Arial"/>
                <a:cs typeface="Arial"/>
              </a:rPr>
              <a:t>ً</a:t>
            </a:r>
            <a:r>
              <a:rPr dirty="0" smtClean="0" baseline="5208" sz="2400" spc="0" b="1">
                <a:latin typeface="Arial"/>
                <a:cs typeface="Arial"/>
              </a:rPr>
              <a:t> </a:t>
            </a:r>
            <a:r>
              <a:rPr dirty="0" smtClean="0" baseline="5208" sz="2400" spc="-179" b="1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و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5" b="1" u="heavy">
                <a:latin typeface="Arial"/>
                <a:cs typeface="Arial"/>
              </a:rPr>
              <a:t>ا</a:t>
            </a:r>
            <a:r>
              <a:rPr dirty="0" smtClean="0" sz="1600" spc="-15" b="1" u="heavy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6"/>
              </a:spcBef>
            </a:pPr>
            <a:endParaRPr sz="1000"/>
          </a:p>
          <a:p>
            <a:pPr marL="12700" marR="16510">
              <a:lnSpc>
                <a:spcPct val="110100"/>
              </a:lnSpc>
            </a:pPr>
            <a:r>
              <a:rPr dirty="0" smtClean="0" sz="1600" spc="-325">
                <a:latin typeface="Arial"/>
                <a:cs typeface="Arial"/>
              </a:rPr>
              <a:t>صاو</a:t>
            </a:r>
            <a:r>
              <a:rPr dirty="0" smtClean="0" sz="1600" spc="-31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4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">
                <a:latin typeface="Arial"/>
                <a:cs typeface="Arial"/>
              </a:rPr>
              <a:t> 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4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345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4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25">
                <a:latin typeface="Arial"/>
                <a:cs typeface="Arial"/>
              </a:rPr>
              <a:t>ف</a:t>
            </a:r>
            <a:r>
              <a:rPr dirty="0" smtClean="0" sz="1600" spc="-620">
                <a:latin typeface="Arial"/>
                <a:cs typeface="Arial"/>
              </a:rPr>
              <a:t>ك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00">
                <a:latin typeface="Arial"/>
                <a:cs typeface="Arial"/>
              </a:rPr>
              <a:t>بةي</a:t>
            </a:r>
            <a:r>
              <a:rPr dirty="0" smtClean="0" sz="1600" spc="-54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230">
                <a:latin typeface="Arial"/>
                <a:cs typeface="Arial"/>
              </a:rPr>
              <a:t>ص</a:t>
            </a:r>
            <a:r>
              <a:rPr dirty="0" smtClean="0" sz="1600" spc="-61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 ي</a:t>
            </a:r>
            <a:r>
              <a:rPr dirty="0" smtClean="0" sz="1600" spc="-37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4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40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4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4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60">
                <a:latin typeface="Arial"/>
                <a:cs typeface="Arial"/>
              </a:rPr>
              <a:t>ةوي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250">
                <a:latin typeface="Arial"/>
                <a:cs typeface="Arial"/>
              </a:rPr>
              <a:t> </a:t>
            </a:r>
            <a:r>
              <a:rPr dirty="0" smtClean="0" sz="1600" spc="-250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مي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7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30">
                <a:latin typeface="Arial"/>
                <a:cs typeface="Arial"/>
              </a:rPr>
              <a:t> ك</a:t>
            </a:r>
            <a:r>
              <a:rPr dirty="0" smtClean="0" sz="1600" spc="-1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730">
                <a:latin typeface="Arial"/>
                <a:cs typeface="Arial"/>
              </a:rPr>
              <a:t>ص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110">
                <a:latin typeface="Arial"/>
                <a:cs typeface="Arial"/>
              </a:rPr>
              <a:t> 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2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خم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615">
                <a:latin typeface="Arial"/>
                <a:cs typeface="Arial"/>
              </a:rPr>
              <a:t> </a:t>
            </a:r>
            <a:r>
              <a:rPr dirty="0" smtClean="0" sz="1600" spc="615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د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195">
                <a:latin typeface="Arial"/>
                <a:cs typeface="Arial"/>
              </a:rPr>
              <a:t> خ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130">
                <a:latin typeface="Arial"/>
                <a:cs typeface="Arial"/>
              </a:rPr>
              <a:t> </a:t>
            </a:r>
            <a:r>
              <a:rPr dirty="0" smtClean="0" sz="1600" spc="-2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50">
                <a:latin typeface="Arial"/>
                <a:cs typeface="Arial"/>
              </a:rPr>
              <a:t> ةي</a:t>
            </a:r>
            <a:r>
              <a:rPr dirty="0" smtClean="0" sz="1600" spc="-22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365">
                <a:latin typeface="Arial"/>
                <a:cs typeface="Arial"/>
              </a:rPr>
              <a:t>لمض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8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5">
                <a:latin typeface="Arial"/>
                <a:cs typeface="Arial"/>
              </a:rPr>
              <a:t>ا</a:t>
            </a:r>
            <a:r>
              <a:rPr dirty="0" smtClean="0" sz="1600" spc="8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40">
                <a:latin typeface="Arial"/>
                <a:cs typeface="Arial"/>
              </a:rPr>
              <a:t>يمخك</a:t>
            </a:r>
            <a:r>
              <a:rPr dirty="0" smtClean="0" sz="1600" spc="-695">
                <a:latin typeface="Arial"/>
                <a:cs typeface="Arial"/>
              </a:rPr>
              <a:t>يييي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  ي</a:t>
            </a:r>
            <a:r>
              <a:rPr dirty="0" smtClean="0" sz="1600" spc="-1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40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sz="1600" spc="-125">
                <a:latin typeface="Arial"/>
                <a:cs typeface="Arial"/>
              </a:rPr>
              <a:t>  ويي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50">
                <a:latin typeface="Arial"/>
                <a:cs typeface="Arial"/>
              </a:rPr>
              <a:t>بي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مي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 ي</a:t>
            </a:r>
            <a:r>
              <a:rPr dirty="0" smtClean="0" sz="1600" spc="-41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 ي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00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29">
                <a:latin typeface="Arial"/>
                <a:cs typeface="Arial"/>
              </a:rPr>
              <a:t> وي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6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345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45">
                <a:latin typeface="Arial"/>
                <a:cs typeface="Arial"/>
              </a:rPr>
              <a:t>صة</a:t>
            </a:r>
            <a:r>
              <a:rPr dirty="0" smtClean="0" sz="1600" spc="-229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67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295">
                <a:latin typeface="Arial"/>
                <a:cs typeface="Arial"/>
              </a:rPr>
              <a:t>مض </a:t>
            </a:r>
            <a:endParaRPr sz="16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00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235">
                <a:latin typeface="Arial"/>
                <a:cs typeface="Arial"/>
              </a:rPr>
              <a:t>ا 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260">
                <a:latin typeface="Arial"/>
                <a:cs typeface="Arial"/>
              </a:rPr>
              <a:t>ل</a:t>
            </a:r>
            <a:r>
              <a:rPr dirty="0" smtClean="0" sz="1600" spc="-305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600" spc="-170">
                <a:latin typeface="Arial"/>
                <a:cs typeface="Arial"/>
              </a:rPr>
              <a:t> 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14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60">
                <a:latin typeface="Arial"/>
                <a:cs typeface="Arial"/>
              </a:rPr>
              <a:t>ص 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50">
                <a:latin typeface="Arial"/>
                <a:cs typeface="Arial"/>
              </a:rPr>
              <a:t>ل 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50">
                <a:latin typeface="Arial"/>
                <a:cs typeface="Arial"/>
              </a:rPr>
              <a:t>ل</a:t>
            </a:r>
            <a:r>
              <a:rPr dirty="0" smtClean="0" sz="1600" spc="-965">
                <a:latin typeface="Arial"/>
                <a:cs typeface="Arial"/>
              </a:rPr>
              <a:t>ض</a:t>
            </a:r>
            <a:r>
              <a:rPr dirty="0" smtClean="0" sz="1600" spc="-145">
                <a:latin typeface="Arial"/>
                <a:cs typeface="Arial"/>
              </a:rPr>
              <a:t>وخ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50">
                <a:latin typeface="Arial"/>
                <a:cs typeface="Arial"/>
              </a:rPr>
              <a:t> </a:t>
            </a:r>
            <a:r>
              <a:rPr dirty="0" smtClean="0" sz="1600" spc="14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55">
                <a:latin typeface="Arial"/>
                <a:cs typeface="Arial"/>
              </a:rPr>
              <a:t>مةي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مي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-1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-655">
                <a:latin typeface="Arial"/>
                <a:cs typeface="Arial"/>
              </a:rPr>
              <a:t>فمض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45">
                <a:latin typeface="Arial"/>
                <a:cs typeface="Arial"/>
              </a:rPr>
              <a:t> 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785">
                <a:latin typeface="Arial"/>
                <a:cs typeface="Arial"/>
              </a:rPr>
              <a:t>ي</a:t>
            </a:r>
            <a:r>
              <a:rPr dirty="0" smtClean="0" sz="1600" spc="-1355">
                <a:latin typeface="Arial"/>
                <a:cs typeface="Arial"/>
              </a:rPr>
              <a:t>ض</a:t>
            </a:r>
            <a:r>
              <a:rPr dirty="0" smtClean="0" sz="1600" spc="-135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ا</a:t>
            </a:r>
            <a:endParaRPr sz="16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240"/>
              </a:spcBef>
            </a:pPr>
            <a:r>
              <a:rPr dirty="0" smtClean="0" sz="1600" spc="-15">
                <a:latin typeface="Arial"/>
                <a:cs typeface="Arial"/>
              </a:rPr>
              <a:t>)</a:t>
            </a:r>
            <a:r>
              <a:rPr dirty="0" smtClean="0" sz="1600" spc="-20">
                <a:latin typeface="Calibri"/>
                <a:cs typeface="Calibri"/>
              </a:rPr>
              <a:t>022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r>
              <a:rPr dirty="0" smtClean="0" sz="1600" spc="75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ميا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وضوص</a:t>
            </a:r>
            <a:r>
              <a:rPr dirty="0" smtClean="0" sz="1600" spc="-57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190">
                <a:latin typeface="Arial"/>
                <a:cs typeface="Arial"/>
              </a:rPr>
              <a:t>ل</a:t>
            </a:r>
            <a:r>
              <a:rPr dirty="0" smtClean="0" sz="1600" spc="95">
                <a:latin typeface="Arial"/>
                <a:cs typeface="Arial"/>
              </a:rPr>
              <a:t> 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30">
                <a:latin typeface="Arial"/>
                <a:cs typeface="Arial"/>
              </a:rPr>
              <a:t>  </a:t>
            </a:r>
            <a:r>
              <a:rPr dirty="0" smtClean="0" sz="1600" spc="-5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 اض ة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600" spc="-114">
                <a:latin typeface="Arial"/>
                <a:cs typeface="Arial"/>
              </a:rPr>
              <a:t>ي</a:t>
            </a:r>
            <a:r>
              <a:rPr dirty="0" smtClean="0" sz="1600" spc="-6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85">
                <a:latin typeface="Arial"/>
                <a:cs typeface="Arial"/>
              </a:rPr>
              <a:t> 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204">
                <a:latin typeface="Arial"/>
                <a:cs typeface="Arial"/>
              </a:rPr>
              <a:t>وع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75">
                <a:latin typeface="Arial"/>
                <a:cs typeface="Arial"/>
              </a:rPr>
              <a:t>مض</a:t>
            </a:r>
            <a:r>
              <a:rPr dirty="0" smtClean="0" sz="1600" spc="-575">
                <a:latin typeface="Arial"/>
                <a:cs typeface="Arial"/>
              </a:rPr>
              <a:t> </a:t>
            </a:r>
            <a:r>
              <a:rPr dirty="0" smtClean="0" sz="1600" spc="15">
                <a:latin typeface="Arial"/>
                <a:cs typeface="Arial"/>
              </a:rPr>
              <a:t>)</a:t>
            </a:r>
            <a:r>
              <a:rPr dirty="0" smtClean="0" sz="1600" spc="-20">
                <a:latin typeface="Calibri"/>
                <a:cs typeface="Calibri"/>
              </a:rPr>
              <a:t>022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r>
              <a:rPr dirty="0" smtClean="0" sz="1600" spc="75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15">
                <a:latin typeface="Arial"/>
                <a:cs typeface="Arial"/>
              </a:rPr>
              <a:t>خ</a:t>
            </a:r>
            <a:r>
              <a:rPr dirty="0" smtClean="0" sz="1600" spc="-1190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م</a:t>
            </a:r>
            <a:r>
              <a:rPr dirty="0" smtClean="0" sz="1600" spc="160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لوي</a:t>
            </a:r>
            <a:r>
              <a:rPr dirty="0" smtClean="0" sz="1600" spc="-31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mtClean="0" sz="160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5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مي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)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935">
                <a:latin typeface="Arial"/>
                <a:cs typeface="Arial"/>
              </a:rPr>
              <a:t>صي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165">
                <a:latin typeface="Arial"/>
                <a:cs typeface="Arial"/>
              </a:rPr>
              <a:t> و</a:t>
            </a:r>
            <a:r>
              <a:rPr dirty="0" smtClean="0" sz="1600" spc="-2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70">
                <a:latin typeface="Arial"/>
                <a:cs typeface="Arial"/>
              </a:rPr>
              <a:t>ه</a:t>
            </a:r>
            <a:r>
              <a:rPr dirty="0" smtClean="0" sz="1600" spc="-3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20">
                <a:latin typeface="Arial"/>
                <a:cs typeface="Arial"/>
              </a:rPr>
              <a:t>بةيي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ي</a:t>
            </a:r>
            <a:r>
              <a:rPr dirty="0" smtClean="0" sz="1600" spc="-6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935">
                <a:latin typeface="Arial"/>
                <a:cs typeface="Arial"/>
              </a:rPr>
              <a:t>صي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495">
                <a:latin typeface="Arial"/>
                <a:cs typeface="Arial"/>
              </a:rPr>
              <a:t>خمض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45">
                <a:latin typeface="Arial"/>
                <a:cs typeface="Arial"/>
              </a:rPr>
              <a:t>ة 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6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375">
                <a:latin typeface="Arial"/>
                <a:cs typeface="Arial"/>
              </a:rPr>
              <a:t> </a:t>
            </a:r>
            <a:r>
              <a:rPr dirty="0" smtClean="0" sz="1600" spc="270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0">
                <a:latin typeface="Arial"/>
                <a:cs typeface="Arial"/>
              </a:rPr>
              <a:t> </a:t>
            </a:r>
            <a:r>
              <a:rPr dirty="0" smtClean="0" sz="1600" spc="-20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 </a:t>
            </a:r>
            <a:r>
              <a:rPr dirty="0" smtClean="0" sz="1600" spc="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مي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10">
                <a:latin typeface="Arial"/>
                <a:cs typeface="Arial"/>
              </a:rPr>
              <a:t> 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40">
                <a:latin typeface="Arial"/>
                <a:cs typeface="Arial"/>
              </a:rPr>
              <a:t>صةيتي</a:t>
            </a:r>
            <a:r>
              <a:rPr dirty="0" smtClean="0" sz="1600" spc="-600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60">
                <a:latin typeface="Arial"/>
                <a:cs typeface="Arial"/>
              </a:rPr>
              <a:t>ل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445">
                <a:latin typeface="Arial"/>
                <a:cs typeface="Arial"/>
              </a:rPr>
              <a:t>د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295">
                <a:latin typeface="Arial"/>
                <a:cs typeface="Arial"/>
              </a:rPr>
              <a:t>مك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905">
                <a:latin typeface="Arial"/>
                <a:cs typeface="Arial"/>
              </a:rPr>
              <a:t>خض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35552" y="796290"/>
            <a:ext cx="1174242" cy="1174241"/>
          </a:xfrm>
          <a:custGeom>
            <a:avLst/>
            <a:gdLst/>
            <a:ahLst/>
            <a:cxnLst/>
            <a:rect l="l" t="t" r="r" b="b"/>
            <a:pathLst>
              <a:path w="1174242" h="1174241">
                <a:moveTo>
                  <a:pt x="0" y="0"/>
                </a:moveTo>
                <a:lnTo>
                  <a:pt x="0" y="1174241"/>
                </a:lnTo>
                <a:lnTo>
                  <a:pt x="1174242" y="1174241"/>
                </a:lnTo>
                <a:lnTo>
                  <a:pt x="1170349" y="1077943"/>
                </a:lnTo>
                <a:lnTo>
                  <a:pt x="1158871" y="983786"/>
                </a:lnTo>
                <a:lnTo>
                  <a:pt x="1140112" y="892075"/>
                </a:lnTo>
                <a:lnTo>
                  <a:pt x="1114373" y="803111"/>
                </a:lnTo>
                <a:lnTo>
                  <a:pt x="1081956" y="717196"/>
                </a:lnTo>
                <a:lnTo>
                  <a:pt x="1043165" y="634633"/>
                </a:lnTo>
                <a:lnTo>
                  <a:pt x="998300" y="555725"/>
                </a:lnTo>
                <a:lnTo>
                  <a:pt x="947665" y="480773"/>
                </a:lnTo>
                <a:lnTo>
                  <a:pt x="891562" y="410079"/>
                </a:lnTo>
                <a:lnTo>
                  <a:pt x="830294" y="343947"/>
                </a:lnTo>
                <a:lnTo>
                  <a:pt x="764162" y="282679"/>
                </a:lnTo>
                <a:lnTo>
                  <a:pt x="693468" y="226576"/>
                </a:lnTo>
                <a:lnTo>
                  <a:pt x="618516" y="175941"/>
                </a:lnTo>
                <a:lnTo>
                  <a:pt x="539608" y="131076"/>
                </a:lnTo>
                <a:lnTo>
                  <a:pt x="457045" y="92285"/>
                </a:lnTo>
                <a:lnTo>
                  <a:pt x="371130" y="59868"/>
                </a:lnTo>
                <a:lnTo>
                  <a:pt x="282166" y="34129"/>
                </a:lnTo>
                <a:lnTo>
                  <a:pt x="190455" y="15370"/>
                </a:lnTo>
                <a:lnTo>
                  <a:pt x="96298" y="3892"/>
                </a:lnTo>
                <a:lnTo>
                  <a:pt x="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035552" y="796290"/>
            <a:ext cx="1174242" cy="1174241"/>
          </a:xfrm>
          <a:custGeom>
            <a:avLst/>
            <a:gdLst/>
            <a:ahLst/>
            <a:cxnLst/>
            <a:rect l="l" t="t" r="r" b="b"/>
            <a:pathLst>
              <a:path w="1174242" h="1174241">
                <a:moveTo>
                  <a:pt x="0" y="0"/>
                </a:moveTo>
                <a:lnTo>
                  <a:pt x="96298" y="3892"/>
                </a:lnTo>
                <a:lnTo>
                  <a:pt x="190455" y="15370"/>
                </a:lnTo>
                <a:lnTo>
                  <a:pt x="282166" y="34129"/>
                </a:lnTo>
                <a:lnTo>
                  <a:pt x="371130" y="59868"/>
                </a:lnTo>
                <a:lnTo>
                  <a:pt x="457045" y="92285"/>
                </a:lnTo>
                <a:lnTo>
                  <a:pt x="539608" y="131076"/>
                </a:lnTo>
                <a:lnTo>
                  <a:pt x="618516" y="175941"/>
                </a:lnTo>
                <a:lnTo>
                  <a:pt x="693468" y="226576"/>
                </a:lnTo>
                <a:lnTo>
                  <a:pt x="764162" y="282679"/>
                </a:lnTo>
                <a:lnTo>
                  <a:pt x="830294" y="343947"/>
                </a:lnTo>
                <a:lnTo>
                  <a:pt x="891562" y="410079"/>
                </a:lnTo>
                <a:lnTo>
                  <a:pt x="947665" y="480773"/>
                </a:lnTo>
                <a:lnTo>
                  <a:pt x="998300" y="555725"/>
                </a:lnTo>
                <a:lnTo>
                  <a:pt x="1043165" y="634633"/>
                </a:lnTo>
                <a:lnTo>
                  <a:pt x="1081956" y="717196"/>
                </a:lnTo>
                <a:lnTo>
                  <a:pt x="1114373" y="803111"/>
                </a:lnTo>
                <a:lnTo>
                  <a:pt x="1140112" y="892075"/>
                </a:lnTo>
                <a:lnTo>
                  <a:pt x="1158871" y="983786"/>
                </a:lnTo>
                <a:lnTo>
                  <a:pt x="1170349" y="1077943"/>
                </a:lnTo>
                <a:lnTo>
                  <a:pt x="1174242" y="1174241"/>
                </a:lnTo>
                <a:lnTo>
                  <a:pt x="0" y="1174241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035552" y="2048255"/>
            <a:ext cx="1174242" cy="1174242"/>
          </a:xfrm>
          <a:custGeom>
            <a:avLst/>
            <a:gdLst/>
            <a:ahLst/>
            <a:cxnLst/>
            <a:rect l="l" t="t" r="r" b="b"/>
            <a:pathLst>
              <a:path w="1174242" h="1174242">
                <a:moveTo>
                  <a:pt x="1174242" y="0"/>
                </a:moveTo>
                <a:lnTo>
                  <a:pt x="0" y="0"/>
                </a:lnTo>
                <a:lnTo>
                  <a:pt x="0" y="1174242"/>
                </a:lnTo>
                <a:lnTo>
                  <a:pt x="96298" y="1170349"/>
                </a:lnTo>
                <a:lnTo>
                  <a:pt x="190455" y="1158871"/>
                </a:lnTo>
                <a:lnTo>
                  <a:pt x="282166" y="1140112"/>
                </a:lnTo>
                <a:lnTo>
                  <a:pt x="371130" y="1114373"/>
                </a:lnTo>
                <a:lnTo>
                  <a:pt x="457045" y="1081956"/>
                </a:lnTo>
                <a:lnTo>
                  <a:pt x="539608" y="1043165"/>
                </a:lnTo>
                <a:lnTo>
                  <a:pt x="618516" y="998300"/>
                </a:lnTo>
                <a:lnTo>
                  <a:pt x="693468" y="947665"/>
                </a:lnTo>
                <a:lnTo>
                  <a:pt x="764162" y="891562"/>
                </a:lnTo>
                <a:lnTo>
                  <a:pt x="830294" y="830294"/>
                </a:lnTo>
                <a:lnTo>
                  <a:pt x="891562" y="764162"/>
                </a:lnTo>
                <a:lnTo>
                  <a:pt x="947665" y="693468"/>
                </a:lnTo>
                <a:lnTo>
                  <a:pt x="998300" y="618516"/>
                </a:lnTo>
                <a:lnTo>
                  <a:pt x="1043165" y="539608"/>
                </a:lnTo>
                <a:lnTo>
                  <a:pt x="1081956" y="457045"/>
                </a:lnTo>
                <a:lnTo>
                  <a:pt x="1114373" y="371130"/>
                </a:lnTo>
                <a:lnTo>
                  <a:pt x="1140112" y="282166"/>
                </a:lnTo>
                <a:lnTo>
                  <a:pt x="1158871" y="190455"/>
                </a:lnTo>
                <a:lnTo>
                  <a:pt x="1170349" y="96298"/>
                </a:lnTo>
                <a:lnTo>
                  <a:pt x="117424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035552" y="2048255"/>
            <a:ext cx="1174242" cy="1174242"/>
          </a:xfrm>
          <a:custGeom>
            <a:avLst/>
            <a:gdLst/>
            <a:ahLst/>
            <a:cxnLst/>
            <a:rect l="l" t="t" r="r" b="b"/>
            <a:pathLst>
              <a:path w="1174242" h="1174242">
                <a:moveTo>
                  <a:pt x="1174242" y="0"/>
                </a:moveTo>
                <a:lnTo>
                  <a:pt x="1170349" y="96298"/>
                </a:lnTo>
                <a:lnTo>
                  <a:pt x="1158871" y="190455"/>
                </a:lnTo>
                <a:lnTo>
                  <a:pt x="1140112" y="282166"/>
                </a:lnTo>
                <a:lnTo>
                  <a:pt x="1114373" y="371130"/>
                </a:lnTo>
                <a:lnTo>
                  <a:pt x="1081956" y="457045"/>
                </a:lnTo>
                <a:lnTo>
                  <a:pt x="1043165" y="539608"/>
                </a:lnTo>
                <a:lnTo>
                  <a:pt x="998300" y="618516"/>
                </a:lnTo>
                <a:lnTo>
                  <a:pt x="947665" y="693468"/>
                </a:lnTo>
                <a:lnTo>
                  <a:pt x="891562" y="764162"/>
                </a:lnTo>
                <a:lnTo>
                  <a:pt x="830294" y="830294"/>
                </a:lnTo>
                <a:lnTo>
                  <a:pt x="764162" y="891562"/>
                </a:lnTo>
                <a:lnTo>
                  <a:pt x="693468" y="947665"/>
                </a:lnTo>
                <a:lnTo>
                  <a:pt x="618516" y="998300"/>
                </a:lnTo>
                <a:lnTo>
                  <a:pt x="539608" y="1043165"/>
                </a:lnTo>
                <a:lnTo>
                  <a:pt x="457045" y="1081956"/>
                </a:lnTo>
                <a:lnTo>
                  <a:pt x="371130" y="1114373"/>
                </a:lnTo>
                <a:lnTo>
                  <a:pt x="282166" y="1140112"/>
                </a:lnTo>
                <a:lnTo>
                  <a:pt x="190455" y="1158871"/>
                </a:lnTo>
                <a:lnTo>
                  <a:pt x="96298" y="1170349"/>
                </a:lnTo>
                <a:lnTo>
                  <a:pt x="0" y="1174242"/>
                </a:lnTo>
                <a:lnTo>
                  <a:pt x="0" y="0"/>
                </a:lnTo>
                <a:lnTo>
                  <a:pt x="1174242" y="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782061" y="2048255"/>
            <a:ext cx="1174241" cy="1174242"/>
          </a:xfrm>
          <a:custGeom>
            <a:avLst/>
            <a:gdLst/>
            <a:ahLst/>
            <a:cxnLst/>
            <a:rect l="l" t="t" r="r" b="b"/>
            <a:pathLst>
              <a:path w="1174241" h="1174242">
                <a:moveTo>
                  <a:pt x="1174241" y="0"/>
                </a:moveTo>
                <a:lnTo>
                  <a:pt x="0" y="0"/>
                </a:lnTo>
                <a:lnTo>
                  <a:pt x="3892" y="96298"/>
                </a:lnTo>
                <a:lnTo>
                  <a:pt x="15370" y="190455"/>
                </a:lnTo>
                <a:lnTo>
                  <a:pt x="34129" y="282166"/>
                </a:lnTo>
                <a:lnTo>
                  <a:pt x="59868" y="371130"/>
                </a:lnTo>
                <a:lnTo>
                  <a:pt x="92285" y="457045"/>
                </a:lnTo>
                <a:lnTo>
                  <a:pt x="131076" y="539608"/>
                </a:lnTo>
                <a:lnTo>
                  <a:pt x="175941" y="618516"/>
                </a:lnTo>
                <a:lnTo>
                  <a:pt x="226576" y="693468"/>
                </a:lnTo>
                <a:lnTo>
                  <a:pt x="282679" y="764162"/>
                </a:lnTo>
                <a:lnTo>
                  <a:pt x="343947" y="830294"/>
                </a:lnTo>
                <a:lnTo>
                  <a:pt x="410079" y="891562"/>
                </a:lnTo>
                <a:lnTo>
                  <a:pt x="480773" y="947665"/>
                </a:lnTo>
                <a:lnTo>
                  <a:pt x="555725" y="998300"/>
                </a:lnTo>
                <a:lnTo>
                  <a:pt x="634633" y="1043165"/>
                </a:lnTo>
                <a:lnTo>
                  <a:pt x="717196" y="1081956"/>
                </a:lnTo>
                <a:lnTo>
                  <a:pt x="803111" y="1114373"/>
                </a:lnTo>
                <a:lnTo>
                  <a:pt x="892075" y="1140112"/>
                </a:lnTo>
                <a:lnTo>
                  <a:pt x="983786" y="1158871"/>
                </a:lnTo>
                <a:lnTo>
                  <a:pt x="1077943" y="1170349"/>
                </a:lnTo>
                <a:lnTo>
                  <a:pt x="1174241" y="1174242"/>
                </a:lnTo>
                <a:lnTo>
                  <a:pt x="117424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782061" y="2048255"/>
            <a:ext cx="1174241" cy="1174242"/>
          </a:xfrm>
          <a:custGeom>
            <a:avLst/>
            <a:gdLst/>
            <a:ahLst/>
            <a:cxnLst/>
            <a:rect l="l" t="t" r="r" b="b"/>
            <a:pathLst>
              <a:path w="1174241" h="1174242">
                <a:moveTo>
                  <a:pt x="1174241" y="1174242"/>
                </a:moveTo>
                <a:lnTo>
                  <a:pt x="1077943" y="1170349"/>
                </a:lnTo>
                <a:lnTo>
                  <a:pt x="983786" y="1158871"/>
                </a:lnTo>
                <a:lnTo>
                  <a:pt x="892075" y="1140112"/>
                </a:lnTo>
                <a:lnTo>
                  <a:pt x="803111" y="1114373"/>
                </a:lnTo>
                <a:lnTo>
                  <a:pt x="717196" y="1081956"/>
                </a:lnTo>
                <a:lnTo>
                  <a:pt x="634633" y="1043165"/>
                </a:lnTo>
                <a:lnTo>
                  <a:pt x="555725" y="998300"/>
                </a:lnTo>
                <a:lnTo>
                  <a:pt x="480773" y="947665"/>
                </a:lnTo>
                <a:lnTo>
                  <a:pt x="410079" y="891562"/>
                </a:lnTo>
                <a:lnTo>
                  <a:pt x="343947" y="830294"/>
                </a:lnTo>
                <a:lnTo>
                  <a:pt x="282679" y="764162"/>
                </a:lnTo>
                <a:lnTo>
                  <a:pt x="226576" y="693468"/>
                </a:lnTo>
                <a:lnTo>
                  <a:pt x="175941" y="618516"/>
                </a:lnTo>
                <a:lnTo>
                  <a:pt x="131076" y="539608"/>
                </a:lnTo>
                <a:lnTo>
                  <a:pt x="92285" y="457045"/>
                </a:lnTo>
                <a:lnTo>
                  <a:pt x="59868" y="371130"/>
                </a:lnTo>
                <a:lnTo>
                  <a:pt x="34129" y="282166"/>
                </a:lnTo>
                <a:lnTo>
                  <a:pt x="15370" y="190455"/>
                </a:lnTo>
                <a:lnTo>
                  <a:pt x="3892" y="96298"/>
                </a:lnTo>
                <a:lnTo>
                  <a:pt x="0" y="0"/>
                </a:lnTo>
                <a:lnTo>
                  <a:pt x="1174241" y="0"/>
                </a:lnTo>
                <a:lnTo>
                  <a:pt x="1174241" y="1174242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782061" y="796290"/>
            <a:ext cx="1174241" cy="1174241"/>
          </a:xfrm>
          <a:custGeom>
            <a:avLst/>
            <a:gdLst/>
            <a:ahLst/>
            <a:cxnLst/>
            <a:rect l="l" t="t" r="r" b="b"/>
            <a:pathLst>
              <a:path w="1174241" h="1174241">
                <a:moveTo>
                  <a:pt x="1174241" y="0"/>
                </a:moveTo>
                <a:lnTo>
                  <a:pt x="1077943" y="3892"/>
                </a:lnTo>
                <a:lnTo>
                  <a:pt x="983786" y="15370"/>
                </a:lnTo>
                <a:lnTo>
                  <a:pt x="892075" y="34129"/>
                </a:lnTo>
                <a:lnTo>
                  <a:pt x="803111" y="59868"/>
                </a:lnTo>
                <a:lnTo>
                  <a:pt x="717196" y="92285"/>
                </a:lnTo>
                <a:lnTo>
                  <a:pt x="634633" y="131076"/>
                </a:lnTo>
                <a:lnTo>
                  <a:pt x="555725" y="175941"/>
                </a:lnTo>
                <a:lnTo>
                  <a:pt x="480773" y="226576"/>
                </a:lnTo>
                <a:lnTo>
                  <a:pt x="410079" y="282679"/>
                </a:lnTo>
                <a:lnTo>
                  <a:pt x="343947" y="343947"/>
                </a:lnTo>
                <a:lnTo>
                  <a:pt x="282679" y="410079"/>
                </a:lnTo>
                <a:lnTo>
                  <a:pt x="226576" y="480773"/>
                </a:lnTo>
                <a:lnTo>
                  <a:pt x="175941" y="555725"/>
                </a:lnTo>
                <a:lnTo>
                  <a:pt x="131076" y="634633"/>
                </a:lnTo>
                <a:lnTo>
                  <a:pt x="92285" y="717196"/>
                </a:lnTo>
                <a:lnTo>
                  <a:pt x="59868" y="803111"/>
                </a:lnTo>
                <a:lnTo>
                  <a:pt x="34129" y="892075"/>
                </a:lnTo>
                <a:lnTo>
                  <a:pt x="15370" y="983786"/>
                </a:lnTo>
                <a:lnTo>
                  <a:pt x="3892" y="1077943"/>
                </a:lnTo>
                <a:lnTo>
                  <a:pt x="0" y="1174241"/>
                </a:lnTo>
                <a:lnTo>
                  <a:pt x="1174241" y="1174241"/>
                </a:lnTo>
                <a:lnTo>
                  <a:pt x="117424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782061" y="796290"/>
            <a:ext cx="1174241" cy="1174241"/>
          </a:xfrm>
          <a:custGeom>
            <a:avLst/>
            <a:gdLst/>
            <a:ahLst/>
            <a:cxnLst/>
            <a:rect l="l" t="t" r="r" b="b"/>
            <a:pathLst>
              <a:path w="1174241" h="1174241">
                <a:moveTo>
                  <a:pt x="0" y="1174241"/>
                </a:moveTo>
                <a:lnTo>
                  <a:pt x="3892" y="1077943"/>
                </a:lnTo>
                <a:lnTo>
                  <a:pt x="15370" y="983786"/>
                </a:lnTo>
                <a:lnTo>
                  <a:pt x="34129" y="892075"/>
                </a:lnTo>
                <a:lnTo>
                  <a:pt x="59868" y="803111"/>
                </a:lnTo>
                <a:lnTo>
                  <a:pt x="92285" y="717196"/>
                </a:lnTo>
                <a:lnTo>
                  <a:pt x="131076" y="634633"/>
                </a:lnTo>
                <a:lnTo>
                  <a:pt x="175941" y="555725"/>
                </a:lnTo>
                <a:lnTo>
                  <a:pt x="226576" y="480773"/>
                </a:lnTo>
                <a:lnTo>
                  <a:pt x="282679" y="410079"/>
                </a:lnTo>
                <a:lnTo>
                  <a:pt x="343947" y="343947"/>
                </a:lnTo>
                <a:lnTo>
                  <a:pt x="410079" y="282679"/>
                </a:lnTo>
                <a:lnTo>
                  <a:pt x="480773" y="226576"/>
                </a:lnTo>
                <a:lnTo>
                  <a:pt x="555725" y="175941"/>
                </a:lnTo>
                <a:lnTo>
                  <a:pt x="634633" y="131076"/>
                </a:lnTo>
                <a:lnTo>
                  <a:pt x="717196" y="92285"/>
                </a:lnTo>
                <a:lnTo>
                  <a:pt x="803111" y="59868"/>
                </a:lnTo>
                <a:lnTo>
                  <a:pt x="892075" y="34129"/>
                </a:lnTo>
                <a:lnTo>
                  <a:pt x="983786" y="15370"/>
                </a:lnTo>
                <a:lnTo>
                  <a:pt x="1077943" y="3892"/>
                </a:lnTo>
                <a:lnTo>
                  <a:pt x="1174241" y="0"/>
                </a:lnTo>
                <a:lnTo>
                  <a:pt x="1174241" y="1174241"/>
                </a:lnTo>
                <a:lnTo>
                  <a:pt x="0" y="1174241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034790" y="738631"/>
            <a:ext cx="1313814" cy="1230376"/>
          </a:xfrm>
          <a:custGeom>
            <a:avLst/>
            <a:gdLst/>
            <a:ahLst/>
            <a:cxnLst/>
            <a:rect l="l" t="t" r="r" b="b"/>
            <a:pathLst>
              <a:path w="1313814" h="1230376">
                <a:moveTo>
                  <a:pt x="1313814" y="1119759"/>
                </a:moveTo>
                <a:lnTo>
                  <a:pt x="1000760" y="1119759"/>
                </a:lnTo>
                <a:lnTo>
                  <a:pt x="1162558" y="1230376"/>
                </a:lnTo>
                <a:lnTo>
                  <a:pt x="1313814" y="1119759"/>
                </a:lnTo>
                <a:close/>
              </a:path>
              <a:path w="1313814" h="1230376">
                <a:moveTo>
                  <a:pt x="0" y="0"/>
                </a:moveTo>
                <a:lnTo>
                  <a:pt x="0" y="134112"/>
                </a:lnTo>
                <a:lnTo>
                  <a:pt x="83609" y="137270"/>
                </a:lnTo>
                <a:lnTo>
                  <a:pt x="165606" y="146598"/>
                </a:lnTo>
                <a:lnTo>
                  <a:pt x="245749" y="161877"/>
                </a:lnTo>
                <a:lnTo>
                  <a:pt x="323797" y="182889"/>
                </a:lnTo>
                <a:lnTo>
                  <a:pt x="399506" y="209413"/>
                </a:lnTo>
                <a:lnTo>
                  <a:pt x="472635" y="241230"/>
                </a:lnTo>
                <a:lnTo>
                  <a:pt x="542941" y="278122"/>
                </a:lnTo>
                <a:lnTo>
                  <a:pt x="610183" y="319869"/>
                </a:lnTo>
                <a:lnTo>
                  <a:pt x="674118" y="366252"/>
                </a:lnTo>
                <a:lnTo>
                  <a:pt x="734504" y="417052"/>
                </a:lnTo>
                <a:lnTo>
                  <a:pt x="791099" y="472049"/>
                </a:lnTo>
                <a:lnTo>
                  <a:pt x="843662" y="531025"/>
                </a:lnTo>
                <a:lnTo>
                  <a:pt x="891949" y="593760"/>
                </a:lnTo>
                <a:lnTo>
                  <a:pt x="935718" y="660036"/>
                </a:lnTo>
                <a:lnTo>
                  <a:pt x="974728" y="729632"/>
                </a:lnTo>
                <a:lnTo>
                  <a:pt x="1008737" y="802331"/>
                </a:lnTo>
                <a:lnTo>
                  <a:pt x="1037502" y="877912"/>
                </a:lnTo>
                <a:lnTo>
                  <a:pt x="1060781" y="956156"/>
                </a:lnTo>
                <a:lnTo>
                  <a:pt x="1078332" y="1036845"/>
                </a:lnTo>
                <a:lnTo>
                  <a:pt x="1089914" y="1119759"/>
                </a:lnTo>
                <a:lnTo>
                  <a:pt x="1224661" y="1119759"/>
                </a:lnTo>
                <a:lnTo>
                  <a:pt x="1212561" y="1025797"/>
                </a:lnTo>
                <a:lnTo>
                  <a:pt x="1193631" y="934316"/>
                </a:lnTo>
                <a:lnTo>
                  <a:pt x="1168146" y="845568"/>
                </a:lnTo>
                <a:lnTo>
                  <a:pt x="1136383" y="759805"/>
                </a:lnTo>
                <a:lnTo>
                  <a:pt x="1098619" y="677281"/>
                </a:lnTo>
                <a:lnTo>
                  <a:pt x="1055130" y="598248"/>
                </a:lnTo>
                <a:lnTo>
                  <a:pt x="1006192" y="522959"/>
                </a:lnTo>
                <a:lnTo>
                  <a:pt x="952082" y="451667"/>
                </a:lnTo>
                <a:lnTo>
                  <a:pt x="893077" y="384626"/>
                </a:lnTo>
                <a:lnTo>
                  <a:pt x="829452" y="322087"/>
                </a:lnTo>
                <a:lnTo>
                  <a:pt x="761486" y="264305"/>
                </a:lnTo>
                <a:lnTo>
                  <a:pt x="689453" y="211531"/>
                </a:lnTo>
                <a:lnTo>
                  <a:pt x="613631" y="164018"/>
                </a:lnTo>
                <a:lnTo>
                  <a:pt x="534296" y="122020"/>
                </a:lnTo>
                <a:lnTo>
                  <a:pt x="451725" y="85790"/>
                </a:lnTo>
                <a:lnTo>
                  <a:pt x="366193" y="55580"/>
                </a:lnTo>
                <a:lnTo>
                  <a:pt x="277979" y="31643"/>
                </a:lnTo>
                <a:lnTo>
                  <a:pt x="187357" y="14232"/>
                </a:lnTo>
                <a:lnTo>
                  <a:pt x="94605" y="3600"/>
                </a:lnTo>
                <a:lnTo>
                  <a:pt x="0" y="0"/>
                </a:lnTo>
                <a:close/>
              </a:path>
            </a:pathLst>
          </a:custGeom>
          <a:solidFill>
            <a:srgbClr val="B1C1D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034790" y="2048255"/>
            <a:ext cx="1229614" cy="1314450"/>
          </a:xfrm>
          <a:custGeom>
            <a:avLst/>
            <a:gdLst/>
            <a:ahLst/>
            <a:cxnLst/>
            <a:rect l="l" t="t" r="r" b="b"/>
            <a:pathLst>
              <a:path w="1229614" h="1314450">
                <a:moveTo>
                  <a:pt x="110617" y="1001522"/>
                </a:moveTo>
                <a:lnTo>
                  <a:pt x="0" y="1163320"/>
                </a:lnTo>
                <a:lnTo>
                  <a:pt x="110617" y="1314450"/>
                </a:lnTo>
                <a:lnTo>
                  <a:pt x="110617" y="1225423"/>
                </a:lnTo>
                <a:lnTo>
                  <a:pt x="204520" y="1213303"/>
                </a:lnTo>
                <a:lnTo>
                  <a:pt x="295945" y="1194351"/>
                </a:lnTo>
                <a:lnTo>
                  <a:pt x="384637" y="1168842"/>
                </a:lnTo>
                <a:lnTo>
                  <a:pt x="470345" y="1137054"/>
                </a:lnTo>
                <a:lnTo>
                  <a:pt x="552815" y="1099262"/>
                </a:lnTo>
                <a:lnTo>
                  <a:pt x="568398" y="1090676"/>
                </a:lnTo>
                <a:lnTo>
                  <a:pt x="110617" y="1090676"/>
                </a:lnTo>
                <a:lnTo>
                  <a:pt x="110617" y="1001522"/>
                </a:lnTo>
                <a:close/>
              </a:path>
              <a:path w="1229614" h="1314450">
                <a:moveTo>
                  <a:pt x="1229614" y="0"/>
                </a:moveTo>
                <a:lnTo>
                  <a:pt x="1095502" y="0"/>
                </a:lnTo>
                <a:lnTo>
                  <a:pt x="1092346" y="83648"/>
                </a:lnTo>
                <a:lnTo>
                  <a:pt x="1083026" y="165686"/>
                </a:lnTo>
                <a:lnTo>
                  <a:pt x="1067760" y="245871"/>
                </a:lnTo>
                <a:lnTo>
                  <a:pt x="1046767" y="323961"/>
                </a:lnTo>
                <a:lnTo>
                  <a:pt x="1020266" y="399714"/>
                </a:lnTo>
                <a:lnTo>
                  <a:pt x="988476" y="472887"/>
                </a:lnTo>
                <a:lnTo>
                  <a:pt x="951615" y="543238"/>
                </a:lnTo>
                <a:lnTo>
                  <a:pt x="909903" y="610524"/>
                </a:lnTo>
                <a:lnTo>
                  <a:pt x="863558" y="674503"/>
                </a:lnTo>
                <a:lnTo>
                  <a:pt x="812800" y="734933"/>
                </a:lnTo>
                <a:lnTo>
                  <a:pt x="757846" y="791570"/>
                </a:lnTo>
                <a:lnTo>
                  <a:pt x="698917" y="844174"/>
                </a:lnTo>
                <a:lnTo>
                  <a:pt x="636231" y="892500"/>
                </a:lnTo>
                <a:lnTo>
                  <a:pt x="570006" y="936308"/>
                </a:lnTo>
                <a:lnTo>
                  <a:pt x="500463" y="975354"/>
                </a:lnTo>
                <a:lnTo>
                  <a:pt x="427819" y="1009395"/>
                </a:lnTo>
                <a:lnTo>
                  <a:pt x="352293" y="1038191"/>
                </a:lnTo>
                <a:lnTo>
                  <a:pt x="274105" y="1061498"/>
                </a:lnTo>
                <a:lnTo>
                  <a:pt x="193473" y="1079073"/>
                </a:lnTo>
                <a:lnTo>
                  <a:pt x="110617" y="1090676"/>
                </a:lnTo>
                <a:lnTo>
                  <a:pt x="568398" y="1090676"/>
                </a:lnTo>
                <a:lnTo>
                  <a:pt x="631795" y="1055743"/>
                </a:lnTo>
                <a:lnTo>
                  <a:pt x="707032" y="1006774"/>
                </a:lnTo>
                <a:lnTo>
                  <a:pt x="778275" y="952631"/>
                </a:lnTo>
                <a:lnTo>
                  <a:pt x="845269" y="893590"/>
                </a:lnTo>
                <a:lnTo>
                  <a:pt x="907764" y="829929"/>
                </a:lnTo>
                <a:lnTo>
                  <a:pt x="965505" y="761923"/>
                </a:lnTo>
                <a:lnTo>
                  <a:pt x="1018241" y="689849"/>
                </a:lnTo>
                <a:lnTo>
                  <a:pt x="1065718" y="613984"/>
                </a:lnTo>
                <a:lnTo>
                  <a:pt x="1107685" y="534605"/>
                </a:lnTo>
                <a:lnTo>
                  <a:pt x="1143889" y="451987"/>
                </a:lnTo>
                <a:lnTo>
                  <a:pt x="1174076" y="366407"/>
                </a:lnTo>
                <a:lnTo>
                  <a:pt x="1197995" y="278142"/>
                </a:lnTo>
                <a:lnTo>
                  <a:pt x="1215392" y="187468"/>
                </a:lnTo>
                <a:lnTo>
                  <a:pt x="1226016" y="94661"/>
                </a:lnTo>
                <a:lnTo>
                  <a:pt x="1229614" y="0"/>
                </a:lnTo>
                <a:close/>
              </a:path>
            </a:pathLst>
          </a:custGeom>
          <a:solidFill>
            <a:srgbClr val="B1C1D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641854" y="2048255"/>
            <a:ext cx="1314449" cy="1230376"/>
          </a:xfrm>
          <a:custGeom>
            <a:avLst/>
            <a:gdLst/>
            <a:ahLst/>
            <a:cxnLst/>
            <a:rect l="l" t="t" r="r" b="b"/>
            <a:pathLst>
              <a:path w="1314450" h="1230376">
                <a:moveTo>
                  <a:pt x="223900" y="110617"/>
                </a:moveTo>
                <a:lnTo>
                  <a:pt x="89153" y="110617"/>
                </a:lnTo>
                <a:lnTo>
                  <a:pt x="101255" y="204578"/>
                </a:lnTo>
                <a:lnTo>
                  <a:pt x="120191" y="296059"/>
                </a:lnTo>
                <a:lnTo>
                  <a:pt x="145685" y="384807"/>
                </a:lnTo>
                <a:lnTo>
                  <a:pt x="177460" y="470570"/>
                </a:lnTo>
                <a:lnTo>
                  <a:pt x="215241" y="553094"/>
                </a:lnTo>
                <a:lnTo>
                  <a:pt x="258750" y="632127"/>
                </a:lnTo>
                <a:lnTo>
                  <a:pt x="307710" y="707416"/>
                </a:lnTo>
                <a:lnTo>
                  <a:pt x="361846" y="778708"/>
                </a:lnTo>
                <a:lnTo>
                  <a:pt x="420880" y="845749"/>
                </a:lnTo>
                <a:lnTo>
                  <a:pt x="484536" y="908288"/>
                </a:lnTo>
                <a:lnTo>
                  <a:pt x="552538" y="966070"/>
                </a:lnTo>
                <a:lnTo>
                  <a:pt x="624608" y="1018844"/>
                </a:lnTo>
                <a:lnTo>
                  <a:pt x="700470" y="1066357"/>
                </a:lnTo>
                <a:lnTo>
                  <a:pt x="779848" y="1108355"/>
                </a:lnTo>
                <a:lnTo>
                  <a:pt x="862464" y="1144585"/>
                </a:lnTo>
                <a:lnTo>
                  <a:pt x="948043" y="1174795"/>
                </a:lnTo>
                <a:lnTo>
                  <a:pt x="1036308" y="1198732"/>
                </a:lnTo>
                <a:lnTo>
                  <a:pt x="1126981" y="1216143"/>
                </a:lnTo>
                <a:lnTo>
                  <a:pt x="1219788" y="1226775"/>
                </a:lnTo>
                <a:lnTo>
                  <a:pt x="1314449" y="1230376"/>
                </a:lnTo>
                <a:lnTo>
                  <a:pt x="1314449" y="1096137"/>
                </a:lnTo>
                <a:lnTo>
                  <a:pt x="1230802" y="1092979"/>
                </a:lnTo>
                <a:lnTo>
                  <a:pt x="1148767" y="1083654"/>
                </a:lnTo>
                <a:lnTo>
                  <a:pt x="1068586" y="1068378"/>
                </a:lnTo>
                <a:lnTo>
                  <a:pt x="990501" y="1047373"/>
                </a:lnTo>
                <a:lnTo>
                  <a:pt x="914755" y="1020855"/>
                </a:lnTo>
                <a:lnTo>
                  <a:pt x="841589" y="989045"/>
                </a:lnTo>
                <a:lnTo>
                  <a:pt x="771247" y="952162"/>
                </a:lnTo>
                <a:lnTo>
                  <a:pt x="703970" y="910424"/>
                </a:lnTo>
                <a:lnTo>
                  <a:pt x="640000" y="864050"/>
                </a:lnTo>
                <a:lnTo>
                  <a:pt x="579580" y="813260"/>
                </a:lnTo>
                <a:lnTo>
                  <a:pt x="522952" y="758272"/>
                </a:lnTo>
                <a:lnTo>
                  <a:pt x="470358" y="699305"/>
                </a:lnTo>
                <a:lnTo>
                  <a:pt x="422040" y="636579"/>
                </a:lnTo>
                <a:lnTo>
                  <a:pt x="378241" y="570312"/>
                </a:lnTo>
                <a:lnTo>
                  <a:pt x="339203" y="500723"/>
                </a:lnTo>
                <a:lnTo>
                  <a:pt x="305167" y="428031"/>
                </a:lnTo>
                <a:lnTo>
                  <a:pt x="276377" y="352456"/>
                </a:lnTo>
                <a:lnTo>
                  <a:pt x="253075" y="274215"/>
                </a:lnTo>
                <a:lnTo>
                  <a:pt x="235502" y="193529"/>
                </a:lnTo>
                <a:lnTo>
                  <a:pt x="223900" y="110617"/>
                </a:lnTo>
                <a:close/>
              </a:path>
              <a:path w="1314450" h="1230376">
                <a:moveTo>
                  <a:pt x="151256" y="0"/>
                </a:moveTo>
                <a:lnTo>
                  <a:pt x="0" y="110617"/>
                </a:lnTo>
                <a:lnTo>
                  <a:pt x="313054" y="110617"/>
                </a:lnTo>
                <a:lnTo>
                  <a:pt x="151256" y="0"/>
                </a:lnTo>
                <a:close/>
              </a:path>
            </a:pathLst>
          </a:custGeom>
          <a:solidFill>
            <a:srgbClr val="B1C1D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725927" y="654558"/>
            <a:ext cx="1230376" cy="1314450"/>
          </a:xfrm>
          <a:custGeom>
            <a:avLst/>
            <a:gdLst/>
            <a:ahLst/>
            <a:cxnLst/>
            <a:rect l="l" t="t" r="r" b="b"/>
            <a:pathLst>
              <a:path w="1230376" h="1314450">
                <a:moveTo>
                  <a:pt x="1119759" y="0"/>
                </a:moveTo>
                <a:lnTo>
                  <a:pt x="1119759" y="89153"/>
                </a:lnTo>
                <a:lnTo>
                  <a:pt x="1025797" y="101255"/>
                </a:lnTo>
                <a:lnTo>
                  <a:pt x="934316" y="120191"/>
                </a:lnTo>
                <a:lnTo>
                  <a:pt x="845568" y="145685"/>
                </a:lnTo>
                <a:lnTo>
                  <a:pt x="759805" y="177460"/>
                </a:lnTo>
                <a:lnTo>
                  <a:pt x="677281" y="215241"/>
                </a:lnTo>
                <a:lnTo>
                  <a:pt x="598248" y="258750"/>
                </a:lnTo>
                <a:lnTo>
                  <a:pt x="522959" y="307710"/>
                </a:lnTo>
                <a:lnTo>
                  <a:pt x="451667" y="361846"/>
                </a:lnTo>
                <a:lnTo>
                  <a:pt x="384626" y="420880"/>
                </a:lnTo>
                <a:lnTo>
                  <a:pt x="322087" y="484536"/>
                </a:lnTo>
                <a:lnTo>
                  <a:pt x="264305" y="552538"/>
                </a:lnTo>
                <a:lnTo>
                  <a:pt x="211531" y="624608"/>
                </a:lnTo>
                <a:lnTo>
                  <a:pt x="164018" y="700470"/>
                </a:lnTo>
                <a:lnTo>
                  <a:pt x="122020" y="779848"/>
                </a:lnTo>
                <a:lnTo>
                  <a:pt x="85790" y="862464"/>
                </a:lnTo>
                <a:lnTo>
                  <a:pt x="55580" y="948043"/>
                </a:lnTo>
                <a:lnTo>
                  <a:pt x="31643" y="1036308"/>
                </a:lnTo>
                <a:lnTo>
                  <a:pt x="14232" y="1126981"/>
                </a:lnTo>
                <a:lnTo>
                  <a:pt x="3600" y="1219788"/>
                </a:lnTo>
                <a:lnTo>
                  <a:pt x="0" y="1314450"/>
                </a:lnTo>
                <a:lnTo>
                  <a:pt x="134239" y="1314450"/>
                </a:lnTo>
                <a:lnTo>
                  <a:pt x="137396" y="1230802"/>
                </a:lnTo>
                <a:lnTo>
                  <a:pt x="146721" y="1148767"/>
                </a:lnTo>
                <a:lnTo>
                  <a:pt x="161997" y="1068586"/>
                </a:lnTo>
                <a:lnTo>
                  <a:pt x="183002" y="990501"/>
                </a:lnTo>
                <a:lnTo>
                  <a:pt x="209520" y="914755"/>
                </a:lnTo>
                <a:lnTo>
                  <a:pt x="241330" y="841589"/>
                </a:lnTo>
                <a:lnTo>
                  <a:pt x="278213" y="771247"/>
                </a:lnTo>
                <a:lnTo>
                  <a:pt x="319951" y="703970"/>
                </a:lnTo>
                <a:lnTo>
                  <a:pt x="366325" y="640000"/>
                </a:lnTo>
                <a:lnTo>
                  <a:pt x="417115" y="579580"/>
                </a:lnTo>
                <a:lnTo>
                  <a:pt x="472103" y="522952"/>
                </a:lnTo>
                <a:lnTo>
                  <a:pt x="531070" y="470358"/>
                </a:lnTo>
                <a:lnTo>
                  <a:pt x="593796" y="422040"/>
                </a:lnTo>
                <a:lnTo>
                  <a:pt x="660063" y="378241"/>
                </a:lnTo>
                <a:lnTo>
                  <a:pt x="729652" y="339203"/>
                </a:lnTo>
                <a:lnTo>
                  <a:pt x="802344" y="305167"/>
                </a:lnTo>
                <a:lnTo>
                  <a:pt x="877919" y="276377"/>
                </a:lnTo>
                <a:lnTo>
                  <a:pt x="956160" y="253075"/>
                </a:lnTo>
                <a:lnTo>
                  <a:pt x="1036846" y="235502"/>
                </a:lnTo>
                <a:lnTo>
                  <a:pt x="1119759" y="223900"/>
                </a:lnTo>
                <a:lnTo>
                  <a:pt x="1180711" y="223900"/>
                </a:lnTo>
                <a:lnTo>
                  <a:pt x="1230376" y="151257"/>
                </a:lnTo>
                <a:lnTo>
                  <a:pt x="1119759" y="0"/>
                </a:lnTo>
                <a:close/>
              </a:path>
              <a:path w="1230376" h="1314450">
                <a:moveTo>
                  <a:pt x="1180711" y="223900"/>
                </a:moveTo>
                <a:lnTo>
                  <a:pt x="1119759" y="223900"/>
                </a:lnTo>
                <a:lnTo>
                  <a:pt x="1119759" y="313055"/>
                </a:lnTo>
                <a:lnTo>
                  <a:pt x="1180711" y="223900"/>
                </a:lnTo>
                <a:close/>
              </a:path>
            </a:pathLst>
          </a:custGeom>
          <a:solidFill>
            <a:srgbClr val="B1C1D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595627" y="384047"/>
            <a:ext cx="4794504" cy="3508248"/>
          </a:xfrm>
          <a:custGeom>
            <a:avLst/>
            <a:gdLst/>
            <a:ahLst/>
            <a:cxnLst/>
            <a:rect l="l" t="t" r="r" b="b"/>
            <a:pathLst>
              <a:path w="4794504" h="3508248">
                <a:moveTo>
                  <a:pt x="0" y="3508248"/>
                </a:moveTo>
                <a:lnTo>
                  <a:pt x="4794504" y="3508248"/>
                </a:lnTo>
                <a:lnTo>
                  <a:pt x="4794504" y="0"/>
                </a:lnTo>
                <a:lnTo>
                  <a:pt x="0" y="0"/>
                </a:lnTo>
                <a:lnTo>
                  <a:pt x="0" y="35082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881883" y="3351276"/>
            <a:ext cx="2391156" cy="414527"/>
          </a:xfrm>
          <a:custGeom>
            <a:avLst/>
            <a:gdLst/>
            <a:ahLst/>
            <a:cxnLst/>
            <a:rect l="l" t="t" r="r" b="b"/>
            <a:pathLst>
              <a:path w="2391155" h="414527">
                <a:moveTo>
                  <a:pt x="0" y="414527"/>
                </a:moveTo>
                <a:lnTo>
                  <a:pt x="2391156" y="414527"/>
                </a:lnTo>
                <a:lnTo>
                  <a:pt x="2391156" y="0"/>
                </a:lnTo>
                <a:lnTo>
                  <a:pt x="0" y="0"/>
                </a:lnTo>
                <a:lnTo>
                  <a:pt x="0" y="4145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296924" y="266700"/>
            <a:ext cx="5379720" cy="4210812"/>
          </a:xfrm>
          <a:custGeom>
            <a:avLst/>
            <a:gdLst/>
            <a:ahLst/>
            <a:cxnLst/>
            <a:rect l="l" t="t" r="r" b="b"/>
            <a:pathLst>
              <a:path w="5379720" h="4210812">
                <a:moveTo>
                  <a:pt x="0" y="4210812"/>
                </a:moveTo>
                <a:lnTo>
                  <a:pt x="5379720" y="4210812"/>
                </a:lnTo>
                <a:lnTo>
                  <a:pt x="5379720" y="0"/>
                </a:lnTo>
                <a:lnTo>
                  <a:pt x="0" y="0"/>
                </a:lnTo>
                <a:lnTo>
                  <a:pt x="0" y="421081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03489" y="3378327"/>
            <a:ext cx="5970270" cy="5415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381000">
              <a:lnSpc>
                <a:spcPct val="100000"/>
              </a:lnSpc>
            </a:pPr>
            <a:r>
              <a:rPr dirty="0" smtClean="0" sz="2000" spc="100">
                <a:latin typeface="Arial"/>
                <a:cs typeface="Arial"/>
              </a:rPr>
              <a:t>و</a:t>
            </a:r>
            <a:r>
              <a:rPr dirty="0" smtClean="0" sz="2000" spc="-1210">
                <a:latin typeface="Arial"/>
                <a:cs typeface="Arial"/>
              </a:rPr>
              <a:t>ض</a:t>
            </a:r>
            <a:r>
              <a:rPr dirty="0" smtClean="0" sz="2000" spc="-484">
                <a:latin typeface="Arial"/>
                <a:cs typeface="Arial"/>
              </a:rPr>
              <a:t>و</a:t>
            </a:r>
            <a:r>
              <a:rPr dirty="0" smtClean="0" sz="2000" spc="-1270">
                <a:latin typeface="Arial"/>
                <a:cs typeface="Arial"/>
              </a:rPr>
              <a:t>صي</a:t>
            </a:r>
            <a:r>
              <a:rPr dirty="0" smtClean="0" sz="2000" spc="-1805">
                <a:latin typeface="Arial"/>
                <a:cs typeface="Arial"/>
              </a:rPr>
              <a:t>ض</a:t>
            </a:r>
            <a:r>
              <a:rPr dirty="0" smtClean="0" sz="2000" spc="-1805">
                <a:latin typeface="Arial"/>
                <a:cs typeface="Arial"/>
              </a:rPr>
              <a:t> </a:t>
            </a:r>
            <a:r>
              <a:rPr dirty="0" smtClean="0" sz="2000" spc="-125">
                <a:latin typeface="Arial"/>
                <a:cs typeface="Arial"/>
              </a:rPr>
              <a:t>ا</a:t>
            </a:r>
            <a:r>
              <a:rPr dirty="0" smtClean="0" sz="2000" spc="-375">
                <a:latin typeface="Arial"/>
                <a:cs typeface="Arial"/>
              </a:rPr>
              <a:t>ك</a:t>
            </a:r>
            <a:r>
              <a:rPr dirty="0" smtClean="0" sz="2000" spc="495">
                <a:latin typeface="Arial"/>
                <a:cs typeface="Arial"/>
              </a:rPr>
              <a:t> </a:t>
            </a:r>
            <a:r>
              <a:rPr dirty="0" smtClean="0" sz="2000" spc="-1200">
                <a:latin typeface="Arial"/>
                <a:cs typeface="Arial"/>
              </a:rPr>
              <a:t>عض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67"/>
              </a:spcBef>
            </a:pPr>
            <a:endParaRPr sz="1400"/>
          </a:p>
          <a:p>
            <a:pPr marL="1975485">
              <a:lnSpc>
                <a:spcPct val="100000"/>
              </a:lnSpc>
            </a:pPr>
            <a:r>
              <a:rPr dirty="0" smtClean="0" sz="1800" spc="-150">
                <a:latin typeface="Arial"/>
                <a:cs typeface="Arial"/>
              </a:rPr>
              <a:t>صة ك عة</a:t>
            </a:r>
            <a:r>
              <a:rPr dirty="0" smtClean="0" sz="1800" spc="-120">
                <a:latin typeface="Arial"/>
                <a:cs typeface="Arial"/>
              </a:rPr>
              <a:t>م</a:t>
            </a:r>
            <a:r>
              <a:rPr dirty="0" smtClean="0" sz="1800" spc="-1625">
                <a:latin typeface="Arial"/>
                <a:cs typeface="Arial"/>
              </a:rPr>
              <a:t>ض</a:t>
            </a:r>
            <a:r>
              <a:rPr dirty="0" smtClean="0" sz="1800" spc="-1625">
                <a:latin typeface="Arial"/>
                <a:cs typeface="Arial"/>
              </a:rPr>
              <a:t> </a:t>
            </a:r>
            <a:r>
              <a:rPr dirty="0" smtClean="0" sz="1800" spc="-655">
                <a:latin typeface="Arial"/>
                <a:cs typeface="Arial"/>
              </a:rPr>
              <a:t>صةي</a:t>
            </a:r>
            <a:r>
              <a:rPr dirty="0" smtClean="0" sz="1800" spc="-690">
                <a:latin typeface="Arial"/>
                <a:cs typeface="Arial"/>
              </a:rPr>
              <a:t>ت</a:t>
            </a:r>
            <a:r>
              <a:rPr dirty="0" smtClean="0" sz="1800" spc="-375">
                <a:latin typeface="Arial"/>
                <a:cs typeface="Arial"/>
              </a:rPr>
              <a:t>ل يض </a:t>
            </a:r>
            <a:r>
              <a:rPr dirty="0" smtClean="0" sz="1800" spc="5">
                <a:latin typeface="Arial"/>
                <a:cs typeface="Arial"/>
              </a:rPr>
              <a:t> </a:t>
            </a:r>
            <a:r>
              <a:rPr dirty="0" smtClean="0" sz="1800" spc="555">
                <a:latin typeface="Arial"/>
                <a:cs typeface="Arial"/>
              </a:rPr>
              <a:t>د</a:t>
            </a:r>
            <a:r>
              <a:rPr dirty="0" smtClean="0" sz="1800" spc="450">
                <a:latin typeface="Arial"/>
                <a:cs typeface="Arial"/>
              </a:rPr>
              <a:t> </a:t>
            </a:r>
            <a:r>
              <a:rPr dirty="0" smtClean="0" sz="1800" spc="440">
                <a:latin typeface="Arial"/>
                <a:cs typeface="Arial"/>
              </a:rPr>
              <a:t> </a:t>
            </a:r>
            <a:r>
              <a:rPr dirty="0" smtClean="0" sz="1800" spc="-625">
                <a:latin typeface="Arial"/>
                <a:cs typeface="Arial"/>
              </a:rPr>
              <a:t>مض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34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520065">
              <a:lnSpc>
                <a:spcPct val="100000"/>
              </a:lnSpc>
            </a:pPr>
            <a:r>
              <a:rPr dirty="0" smtClean="0" sz="1600" spc="-5">
                <a:latin typeface="Arial"/>
                <a:cs typeface="Arial"/>
              </a:rPr>
              <a:t>)</a:t>
            </a:r>
            <a:r>
              <a:rPr dirty="0" smtClean="0" sz="1600" spc="-10">
                <a:latin typeface="Calibri"/>
                <a:cs typeface="Calibri"/>
              </a:rPr>
              <a:t>02</a:t>
            </a:r>
            <a:r>
              <a:rPr dirty="0" smtClean="0" sz="1600" spc="-15">
                <a:latin typeface="Calibri"/>
                <a:cs typeface="Calibri"/>
              </a:rPr>
              <a:t>2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r>
              <a:rPr dirty="0" smtClean="0" sz="1600" spc="90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15">
                <a:latin typeface="Arial"/>
                <a:cs typeface="Arial"/>
              </a:rPr>
              <a:t>خ</a:t>
            </a:r>
            <a:r>
              <a:rPr dirty="0" smtClean="0" sz="1600" spc="-1190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م</a:t>
            </a:r>
            <a:r>
              <a:rPr dirty="0" smtClean="0" sz="1600" spc="160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985">
                <a:latin typeface="Arial"/>
                <a:cs typeface="Arial"/>
              </a:rPr>
              <a:t>ص</a:t>
            </a:r>
            <a:r>
              <a:rPr dirty="0" smtClean="0" sz="1600" spc="-265">
                <a:latin typeface="Arial"/>
                <a:cs typeface="Arial"/>
              </a:rPr>
              <a:t>ة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495">
                <a:latin typeface="Arial"/>
                <a:cs typeface="Arial"/>
              </a:rPr>
              <a:t>خمض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80">
                <a:latin typeface="Arial"/>
                <a:cs typeface="Arial"/>
              </a:rPr>
              <a:t>و</a:t>
            </a:r>
            <a:r>
              <a:rPr dirty="0" smtClean="0" sz="1600" spc="-965">
                <a:latin typeface="Arial"/>
                <a:cs typeface="Arial"/>
              </a:rPr>
              <a:t>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405">
                <a:latin typeface="Arial"/>
                <a:cs typeface="Arial"/>
              </a:rPr>
              <a:t> اة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60">
                <a:latin typeface="Arial"/>
                <a:cs typeface="Arial"/>
              </a:rPr>
              <a:t>صة  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 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algn="just" marL="12700" marR="14604">
              <a:lnSpc>
                <a:spcPct val="112200"/>
              </a:lnSpc>
            </a:pPr>
            <a:r>
              <a:rPr dirty="0" smtClean="0" sz="1600" spc="-110">
                <a:latin typeface="Arial"/>
                <a:cs typeface="Arial"/>
              </a:rPr>
              <a:t>د ي</a:t>
            </a:r>
            <a:r>
              <a:rPr dirty="0" smtClean="0" sz="1600" spc="-1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)</a:t>
            </a:r>
            <a:r>
              <a:rPr dirty="0" smtClean="0" sz="1600" spc="-20">
                <a:latin typeface="Calibri"/>
                <a:cs typeface="Calibri"/>
              </a:rPr>
              <a:t>020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r>
              <a:rPr dirty="0" smtClean="0" sz="1600" spc="75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  ك</a:t>
            </a:r>
            <a:r>
              <a:rPr dirty="0" smtClean="0" sz="1600" spc="-17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5">
                <a:latin typeface="Arial"/>
                <a:cs typeface="Arial"/>
              </a:rPr>
              <a:t>لة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-1425">
                <a:latin typeface="Arial"/>
                <a:cs typeface="Arial"/>
              </a:rPr>
              <a:t>ض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به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225">
                <a:latin typeface="Arial"/>
                <a:cs typeface="Arial"/>
              </a:rPr>
              <a:t> وي</a:t>
            </a:r>
            <a:r>
              <a:rPr dirty="0" smtClean="0" sz="1600" spc="-31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55">
                <a:latin typeface="Arial"/>
                <a:cs typeface="Arial"/>
              </a:rPr>
              <a:t>مة</a:t>
            </a:r>
            <a:r>
              <a:rPr dirty="0" smtClean="0" sz="1600" spc="4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8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05">
                <a:latin typeface="Arial"/>
                <a:cs typeface="Arial"/>
              </a:rPr>
              <a:t> 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 ي</a:t>
            </a:r>
            <a:r>
              <a:rPr dirty="0" smtClean="0" sz="1600" spc="-41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ا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80">
                <a:latin typeface="Arial"/>
                <a:cs typeface="Arial"/>
              </a:rPr>
              <a:t>ي</a:t>
            </a:r>
            <a:r>
              <a:rPr dirty="0" smtClean="0" sz="1600" spc="-225">
                <a:latin typeface="Arial"/>
                <a:cs typeface="Arial"/>
              </a:rPr>
              <a:t>ر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55">
                <a:latin typeface="Arial"/>
                <a:cs typeface="Arial"/>
              </a:rPr>
              <a:t>)صي</a:t>
            </a:r>
            <a:r>
              <a:rPr dirty="0" smtClean="0" sz="1600" spc="-6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15">
                <a:latin typeface="Arial"/>
                <a:cs typeface="Arial"/>
              </a:rPr>
              <a:t>صف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1125">
                <a:latin typeface="Arial"/>
                <a:cs typeface="Arial"/>
              </a:rPr>
              <a:t>ص</a:t>
            </a:r>
            <a:r>
              <a:rPr dirty="0" smtClean="0" sz="1600" spc="-2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420">
                <a:latin typeface="Arial"/>
                <a:cs typeface="Arial"/>
              </a:rPr>
              <a:t>(ي</a:t>
            </a:r>
            <a:r>
              <a:rPr dirty="0" smtClean="0" sz="1600" spc="-5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10">
                <a:latin typeface="Arial"/>
                <a:cs typeface="Arial"/>
              </a:rPr>
              <a:t> 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40">
                <a:latin typeface="Arial"/>
                <a:cs typeface="Arial"/>
              </a:rPr>
              <a:t>صةيتي</a:t>
            </a:r>
            <a:r>
              <a:rPr dirty="0" smtClean="0" sz="1600" spc="-6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3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60">
                <a:latin typeface="Arial"/>
                <a:cs typeface="Arial"/>
              </a:rPr>
              <a:t>ل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1230">
                <a:latin typeface="Arial"/>
                <a:cs typeface="Arial"/>
              </a:rPr>
              <a:t>ص</a:t>
            </a:r>
            <a:r>
              <a:rPr dirty="0" smtClean="0" sz="1600" spc="-61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470">
                <a:latin typeface="Arial"/>
                <a:cs typeface="Arial"/>
              </a:rPr>
              <a:t>خ</a:t>
            </a:r>
            <a:r>
              <a:rPr dirty="0" smtClean="0" sz="1600" spc="-495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230">
                <a:latin typeface="Arial"/>
                <a:cs typeface="Arial"/>
              </a:rPr>
              <a:t>ص</a:t>
            </a:r>
            <a:r>
              <a:rPr dirty="0" smtClean="0" sz="1600" spc="-61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20">
                <a:latin typeface="Arial"/>
                <a:cs typeface="Arial"/>
              </a:rPr>
              <a:t>بةيي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55">
                <a:latin typeface="Arial"/>
                <a:cs typeface="Arial"/>
              </a:rPr>
              <a:t>ب</a:t>
            </a:r>
            <a:r>
              <a:rPr dirty="0" smtClean="0" sz="1600" spc="-545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855">
                <a:latin typeface="Arial"/>
                <a:cs typeface="Arial"/>
              </a:rPr>
              <a:t>صخ</a:t>
            </a:r>
            <a:r>
              <a:rPr dirty="0" smtClean="0" sz="1600" spc="-6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9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algn="just" marL="12700" marR="15875">
              <a:lnSpc>
                <a:spcPct val="110000"/>
              </a:lnSpc>
              <a:spcBef>
                <a:spcPts val="10"/>
              </a:spcBef>
            </a:pPr>
            <a:r>
              <a:rPr dirty="0" smtClean="0" sz="1600" spc="-15">
                <a:latin typeface="Arial"/>
                <a:cs typeface="Arial"/>
              </a:rPr>
              <a:t>   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0">
                <a:latin typeface="Arial"/>
                <a:cs typeface="Arial"/>
              </a:rPr>
              <a:t>ل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 ي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465">
                <a:latin typeface="Arial"/>
                <a:cs typeface="Arial"/>
              </a:rPr>
              <a:t>ت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5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25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-520">
                <a:latin typeface="Arial"/>
                <a:cs typeface="Arial"/>
              </a:rPr>
              <a:t> ض</a:t>
            </a:r>
            <a:r>
              <a:rPr dirty="0" smtClean="0" sz="1600" spc="-520">
                <a:latin typeface="Arial"/>
                <a:cs typeface="Arial"/>
              </a:rPr>
              <a:t> </a:t>
            </a:r>
            <a:r>
              <a:rPr dirty="0" smtClean="0" sz="1600" spc="-290">
                <a:latin typeface="Arial"/>
                <a:cs typeface="Arial"/>
              </a:rPr>
              <a:t>مةيي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خ ك</a:t>
            </a:r>
            <a:r>
              <a:rPr dirty="0" smtClean="0" sz="1600" spc="-5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295">
                <a:latin typeface="Arial"/>
                <a:cs typeface="Arial"/>
              </a:rPr>
              <a:t>ل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 </a:t>
            </a:r>
            <a:r>
              <a:rPr dirty="0" smtClean="0" sz="1600" spc="2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550">
                <a:latin typeface="Arial"/>
                <a:cs typeface="Arial"/>
              </a:rPr>
              <a:t> </a:t>
            </a:r>
            <a:r>
              <a:rPr dirty="0" smtClean="0" sz="1600" spc="54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919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90">
                <a:latin typeface="Arial"/>
                <a:cs typeface="Arial"/>
              </a:rPr>
              <a:t>صييض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05">
                <a:latin typeface="Arial"/>
                <a:cs typeface="Arial"/>
              </a:rPr>
              <a:t> 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405">
                <a:latin typeface="Arial"/>
                <a:cs typeface="Arial"/>
              </a:rPr>
              <a:t> 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20">
                <a:latin typeface="Arial"/>
                <a:cs typeface="Arial"/>
              </a:rPr>
              <a:t>ا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54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20">
                <a:latin typeface="Arial"/>
                <a:cs typeface="Arial"/>
              </a:rPr>
              <a:t>بةيي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 ي</a:t>
            </a:r>
            <a:r>
              <a:rPr dirty="0" smtClean="0" sz="1600" spc="-41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95">
                <a:latin typeface="Arial"/>
                <a:cs typeface="Arial"/>
              </a:rPr>
              <a:t>به</a:t>
            </a:r>
            <a:r>
              <a:rPr dirty="0" smtClean="0" sz="1600" spc="-33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10">
                <a:latin typeface="Arial"/>
                <a:cs typeface="Arial"/>
              </a:rPr>
              <a:t>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10">
                <a:latin typeface="Arial"/>
                <a:cs typeface="Arial"/>
              </a:rPr>
              <a:t>ب</a:t>
            </a:r>
            <a:r>
              <a:rPr dirty="0" smtClean="0" sz="1600" spc="-130">
                <a:latin typeface="Arial"/>
                <a:cs typeface="Arial"/>
              </a:rPr>
              <a:t>ه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80">
                <a:latin typeface="Arial"/>
                <a:cs typeface="Arial"/>
              </a:rPr>
              <a:t>فو</a:t>
            </a:r>
            <a:r>
              <a:rPr dirty="0" smtClean="0" sz="1600" spc="-50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15">
                <a:latin typeface="Arial"/>
                <a:cs typeface="Arial"/>
              </a:rPr>
              <a:t>خ</a:t>
            </a:r>
            <a:r>
              <a:rPr dirty="0" smtClean="0" sz="1600" spc="-1190">
                <a:latin typeface="Arial"/>
                <a:cs typeface="Arial"/>
              </a:rPr>
              <a:t>ض</a:t>
            </a:r>
            <a:r>
              <a:rPr dirty="0" smtClean="0" sz="1600" spc="-310">
                <a:latin typeface="Arial"/>
                <a:cs typeface="Arial"/>
              </a:rPr>
              <a:t>وي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55">
                <a:latin typeface="Arial"/>
                <a:cs typeface="Arial"/>
              </a:rPr>
              <a:t>فمض</a:t>
            </a:r>
            <a:r>
              <a:rPr dirty="0" smtClean="0" sz="1600" spc="-245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00">
                <a:latin typeface="Arial"/>
                <a:cs typeface="Arial"/>
              </a:rPr>
              <a:t>ل 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م</a:t>
            </a:r>
            <a:r>
              <a:rPr dirty="0" smtClean="0" sz="1600" spc="-19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لو</a:t>
            </a:r>
            <a:r>
              <a:rPr dirty="0" smtClean="0" sz="1600" spc="-16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مي</a:t>
            </a:r>
            <a:r>
              <a:rPr dirty="0" smtClean="0" sz="1600" spc="-395">
                <a:latin typeface="Arial"/>
                <a:cs typeface="Arial"/>
              </a:rPr>
              <a:t>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خ ك</a:t>
            </a:r>
            <a:r>
              <a:rPr dirty="0" smtClean="0" sz="1600" spc="-53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295">
                <a:latin typeface="Arial"/>
                <a:cs typeface="Arial"/>
              </a:rPr>
              <a:t>ل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00">
                <a:latin typeface="Arial"/>
                <a:cs typeface="Arial"/>
              </a:rPr>
              <a:t>بن</a:t>
            </a:r>
            <a:r>
              <a:rPr dirty="0" smtClean="0" sz="1600" spc="-80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04">
                <a:latin typeface="Arial"/>
                <a:cs typeface="Arial"/>
              </a:rPr>
              <a:t>مي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1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0">
                <a:latin typeface="Arial"/>
                <a:cs typeface="Arial"/>
              </a:rPr>
              <a:t>ة</a:t>
            </a:r>
            <a:r>
              <a:rPr dirty="0" smtClean="0" sz="1600" spc="7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82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marL="2673985">
              <a:lnSpc>
                <a:spcPct val="100000"/>
              </a:lnSpc>
              <a:spcBef>
                <a:spcPts val="200"/>
              </a:spcBef>
            </a:pPr>
            <a:r>
              <a:rPr dirty="0" smtClean="0" sz="1600" spc="-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70">
                <a:latin typeface="Arial"/>
                <a:cs typeface="Arial"/>
              </a:rPr>
              <a:t>م 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150">
                <a:latin typeface="Arial"/>
                <a:cs typeface="Arial"/>
              </a:rPr>
              <a:t> </a:t>
            </a:r>
            <a:r>
              <a:rPr dirty="0" smtClean="0" sz="1600" spc="14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520">
                <a:latin typeface="Arial"/>
                <a:cs typeface="Arial"/>
              </a:rPr>
              <a:t>)ص</a:t>
            </a:r>
            <a:r>
              <a:rPr dirty="0" smtClean="0" sz="1600" spc="-215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15">
                <a:latin typeface="Arial"/>
                <a:cs typeface="Arial"/>
              </a:rPr>
              <a:t>صف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1125">
                <a:latin typeface="Arial"/>
                <a:cs typeface="Arial"/>
              </a:rPr>
              <a:t>ص</a:t>
            </a:r>
            <a:r>
              <a:rPr dirty="0" smtClean="0" sz="1600" spc="-2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465">
                <a:latin typeface="Arial"/>
                <a:cs typeface="Arial"/>
              </a:rPr>
              <a:t>(يي</a:t>
            </a:r>
            <a:r>
              <a:rPr dirty="0" smtClean="0" sz="1600" spc="45">
                <a:latin typeface="Arial"/>
                <a:cs typeface="Arial"/>
              </a:rPr>
              <a:t> </a:t>
            </a:r>
            <a:r>
              <a:rPr dirty="0" smtClean="0" sz="1600" spc="-145">
                <a:latin typeface="Arial"/>
                <a:cs typeface="Arial"/>
              </a:rPr>
              <a:t>صةو </a:t>
            </a:r>
            <a:r>
              <a:rPr dirty="0" smtClean="0" sz="1600" spc="-9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80">
                <a:latin typeface="Arial"/>
                <a:cs typeface="Arial"/>
              </a:rPr>
              <a:t>ب</a:t>
            </a:r>
            <a:r>
              <a:rPr dirty="0" smtClean="0" sz="1600" spc="-195">
                <a:latin typeface="Arial"/>
                <a:cs typeface="Arial"/>
              </a:rPr>
              <a:t>ة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-220">
                <a:latin typeface="Arial"/>
                <a:cs typeface="Arial"/>
              </a:rPr>
              <a:t>ك</a:t>
            </a:r>
            <a:r>
              <a:rPr dirty="0" smtClean="0" sz="1600" spc="-155">
                <a:latin typeface="Arial"/>
                <a:cs typeface="Arial"/>
              </a:rPr>
              <a:t>خ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88"/>
              </a:spcBef>
            </a:pPr>
            <a:endParaRPr sz="1100"/>
          </a:p>
          <a:p>
            <a:pPr algn="just" marL="12700" marR="241935">
              <a:lnSpc>
                <a:spcPct val="100000"/>
              </a:lnSpc>
            </a:pP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4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09">
                <a:latin typeface="Arial"/>
                <a:cs typeface="Arial"/>
              </a:rPr>
              <a:t>صة</a:t>
            </a:r>
            <a:r>
              <a:rPr dirty="0" smtClean="0" sz="1600" spc="-165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7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40">
                <a:latin typeface="Arial"/>
                <a:cs typeface="Arial"/>
              </a:rPr>
              <a:t>لا</a:t>
            </a:r>
            <a:r>
              <a:rPr dirty="0" smtClean="0" sz="1600" spc="130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7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59">
                <a:latin typeface="Arial"/>
                <a:cs typeface="Arial"/>
              </a:rPr>
              <a:t>لكري</a:t>
            </a:r>
            <a:r>
              <a:rPr dirty="0" smtClean="0" sz="1600" spc="-52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360">
                <a:latin typeface="Arial"/>
                <a:cs typeface="Arial"/>
              </a:rPr>
              <a:t> م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80">
                <a:latin typeface="Arial"/>
                <a:cs typeface="Arial"/>
              </a:rPr>
              <a:t>ص</a:t>
            </a:r>
            <a:r>
              <a:rPr dirty="0" smtClean="0" sz="1600" spc="-68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يي</a:t>
            </a:r>
            <a:r>
              <a:rPr dirty="0" smtClean="0" sz="1600" spc="-74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50">
                <a:latin typeface="Arial"/>
                <a:cs typeface="Arial"/>
              </a:rPr>
              <a:t> 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7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65">
                <a:latin typeface="Arial"/>
                <a:cs typeface="Arial"/>
              </a:rPr>
              <a:t>ل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 ي</a:t>
            </a:r>
            <a:r>
              <a:rPr dirty="0" smtClean="0" sz="1600" spc="-41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95">
                <a:latin typeface="Arial"/>
                <a:cs typeface="Arial"/>
              </a:rPr>
              <a:t>ييي</a:t>
            </a:r>
            <a:r>
              <a:rPr dirty="0" smtClean="0" sz="1600" spc="-750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469265">
              <a:lnSpc>
                <a:spcPct val="100000"/>
              </a:lnSpc>
              <a:spcBef>
                <a:spcPts val="204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355">
                <a:latin typeface="Arial"/>
                <a:cs typeface="Arial"/>
              </a:rPr>
              <a:t>صة</a:t>
            </a:r>
            <a:r>
              <a:rPr dirty="0" smtClean="0" sz="1600" spc="-155">
                <a:latin typeface="Arial"/>
                <a:cs typeface="Arial"/>
              </a:rPr>
              <a:t>ة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295">
                <a:latin typeface="Arial"/>
                <a:cs typeface="Arial"/>
              </a:rPr>
              <a:t>ل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marL="392811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805">
                <a:latin typeface="Arial"/>
                <a:cs typeface="Arial"/>
              </a:rPr>
              <a:t>ة</a:t>
            </a:r>
            <a:r>
              <a:rPr dirty="0" smtClean="0" sz="1600" spc="-75">
                <a:latin typeface="Arial"/>
                <a:cs typeface="Arial"/>
              </a:rPr>
              <a:t>ة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500">
                <a:latin typeface="Arial"/>
                <a:cs typeface="Arial"/>
              </a:rPr>
              <a:t>ع</a:t>
            </a:r>
            <a:r>
              <a:rPr dirty="0" smtClean="0" sz="1600" spc="-114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5">
                <a:latin typeface="Arial"/>
                <a:cs typeface="Arial"/>
              </a:rPr>
              <a:t> </a:t>
            </a:r>
            <a:r>
              <a:rPr dirty="0" smtClean="0" baseline="5208" sz="2400" spc="82">
                <a:latin typeface="Arial"/>
                <a:cs typeface="Arial"/>
              </a:rPr>
              <a:t>َ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35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ctr" marL="1532255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15">
                <a:latin typeface="Arial"/>
                <a:cs typeface="Arial"/>
              </a:rPr>
              <a:t>خ</a:t>
            </a:r>
            <a:r>
              <a:rPr dirty="0" smtClean="0" sz="1600" spc="-1190">
                <a:latin typeface="Arial"/>
                <a:cs typeface="Arial"/>
              </a:rPr>
              <a:t>ض</a:t>
            </a:r>
            <a:r>
              <a:rPr dirty="0" smtClean="0" sz="1600" spc="-470">
                <a:latin typeface="Arial"/>
                <a:cs typeface="Arial"/>
              </a:rPr>
              <a:t>وفمض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م</a:t>
            </a:r>
            <a:r>
              <a:rPr dirty="0" smtClean="0" sz="1600" spc="95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509">
                <a:latin typeface="Arial"/>
                <a:cs typeface="Arial"/>
              </a:rPr>
              <a:t>صة</a:t>
            </a:r>
            <a:r>
              <a:rPr dirty="0" smtClean="0" sz="1600" spc="-165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0">
                <a:latin typeface="Arial"/>
                <a:cs typeface="Arial"/>
              </a:rPr>
              <a:t>خة</a:t>
            </a:r>
            <a:r>
              <a:rPr dirty="0" smtClean="0" sz="1600" spc="5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09">
                <a:latin typeface="Arial"/>
                <a:cs typeface="Arial"/>
              </a:rPr>
              <a:t>صةفو</a:t>
            </a:r>
            <a:r>
              <a:rPr dirty="0" smtClean="0" sz="1600" spc="-18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25">
                <a:latin typeface="Arial"/>
                <a:cs typeface="Arial"/>
              </a:rPr>
              <a:t>صاوك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55">
                <a:latin typeface="Arial"/>
                <a:cs typeface="Arial"/>
              </a:rPr>
              <a:t> </a:t>
            </a:r>
            <a:r>
              <a:rPr dirty="0" smtClean="0" baseline="5208" sz="2400" spc="82">
                <a:latin typeface="Arial"/>
                <a:cs typeface="Arial"/>
              </a:rPr>
              <a:t>َ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35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marL="1928495">
              <a:lnSpc>
                <a:spcPct val="100000"/>
              </a:lnSpc>
              <a:spcBef>
                <a:spcPts val="204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500">
                <a:latin typeface="Arial"/>
                <a:cs typeface="Arial"/>
              </a:rPr>
              <a:t>ع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385">
                <a:latin typeface="Arial"/>
                <a:cs typeface="Arial"/>
              </a:rPr>
              <a:t>م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 </a:t>
            </a:r>
            <a:r>
              <a:rPr dirty="0" smtClean="0" sz="1600" spc="229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295">
                <a:latin typeface="Arial"/>
                <a:cs typeface="Arial"/>
              </a:rPr>
              <a:t>م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baseline="6944" sz="2400" spc="-7">
                <a:latin typeface="Arial"/>
                <a:cs typeface="Arial"/>
              </a:rPr>
              <a:t>َ</a:t>
            </a:r>
            <a:r>
              <a:rPr dirty="0" smtClean="0" sz="1600" spc="509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500">
                <a:latin typeface="Arial"/>
                <a:cs typeface="Arial"/>
              </a:rPr>
              <a:t>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80">
                <a:latin typeface="Arial"/>
                <a:cs typeface="Arial"/>
              </a:rPr>
              <a:t> </a:t>
            </a:r>
            <a:r>
              <a:rPr dirty="0" smtClean="0" baseline="5208" sz="2400" spc="82">
                <a:latin typeface="Arial"/>
                <a:cs typeface="Arial"/>
              </a:rPr>
              <a:t>َ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35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ctr" marL="1461135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605">
                <a:latin typeface="Arial"/>
                <a:cs typeface="Arial"/>
              </a:rPr>
              <a:t>ب</a:t>
            </a:r>
            <a:r>
              <a:rPr dirty="0" smtClean="0" sz="1600" spc="-75">
                <a:latin typeface="Arial"/>
                <a:cs typeface="Arial"/>
              </a:rPr>
              <a:t>ة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-500">
                <a:latin typeface="Arial"/>
                <a:cs typeface="Arial"/>
              </a:rPr>
              <a:t>ع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85">
                <a:latin typeface="Arial"/>
                <a:cs typeface="Arial"/>
              </a:rPr>
              <a:t>م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850">
                <a:latin typeface="Arial"/>
                <a:cs typeface="Arial"/>
              </a:rPr>
              <a:t> 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31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-75">
                <a:latin typeface="Arial"/>
                <a:cs typeface="Arial"/>
              </a:rPr>
              <a:t>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229">
                <a:latin typeface="Arial"/>
                <a:cs typeface="Arial"/>
              </a:rPr>
              <a:t> </a:t>
            </a:r>
            <a:r>
              <a:rPr dirty="0" smtClean="0" sz="1600" spc="509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5">
                <a:latin typeface="Arial"/>
                <a:cs typeface="Arial"/>
              </a:rPr>
              <a:t>ب</a:t>
            </a:r>
            <a:r>
              <a:rPr dirty="0" smtClean="0" sz="1600" spc="-75">
                <a:latin typeface="Arial"/>
                <a:cs typeface="Arial"/>
              </a:rPr>
              <a:t>ة</a:t>
            </a:r>
            <a:r>
              <a:rPr dirty="0" smtClean="0" sz="1600" spc="270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خ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 </a:t>
            </a:r>
            <a:r>
              <a:rPr dirty="0" smtClean="0" baseline="5208" sz="2400" spc="82">
                <a:latin typeface="Arial"/>
                <a:cs typeface="Arial"/>
              </a:rPr>
              <a:t>َ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30">
                <a:latin typeface="Arial"/>
                <a:cs typeface="Arial"/>
              </a:rPr>
              <a:t>ل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40">
                <a:latin typeface="Arial"/>
                <a:cs typeface="Arial"/>
              </a:rPr>
              <a:t> </a:t>
            </a:r>
            <a:r>
              <a:rPr dirty="0" smtClean="0" sz="1600" spc="35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31945" y="1384427"/>
            <a:ext cx="815975" cy="375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spc="-114">
                <a:solidFill>
                  <a:srgbClr val="FFFFFF"/>
                </a:solidFill>
                <a:latin typeface="Arial"/>
                <a:cs typeface="Arial"/>
              </a:rPr>
              <a:t>ية</a:t>
            </a:r>
            <a:r>
              <a:rPr dirty="0" smtClean="0" sz="2400" spc="-165">
                <a:solidFill>
                  <a:srgbClr val="FFFFFF"/>
                </a:solidFill>
                <a:latin typeface="Arial"/>
                <a:cs typeface="Arial"/>
              </a:rPr>
              <a:t>ي</a:t>
            </a:r>
            <a:r>
              <a:rPr dirty="0" smtClean="0" sz="2400" spc="-830">
                <a:solidFill>
                  <a:srgbClr val="FFFFFF"/>
                </a:solidFill>
                <a:latin typeface="Arial"/>
                <a:cs typeface="Arial"/>
              </a:rPr>
              <a:t> عيض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55389" y="2195194"/>
            <a:ext cx="655955" cy="375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spc="-310">
                <a:solidFill>
                  <a:srgbClr val="FFFFFF"/>
                </a:solidFill>
                <a:latin typeface="Arial"/>
                <a:cs typeface="Arial"/>
              </a:rPr>
              <a:t>بةناع</a:t>
            </a:r>
            <a:r>
              <a:rPr dirty="0" smtClean="0" sz="2400" spc="-1605">
                <a:solidFill>
                  <a:srgbClr val="FFFFFF"/>
                </a:solidFill>
                <a:latin typeface="Arial"/>
                <a:cs typeface="Arial"/>
              </a:rPr>
              <a:t>يض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96260" y="2195194"/>
            <a:ext cx="708025" cy="375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spc="-409">
                <a:solidFill>
                  <a:srgbClr val="FFFFFF"/>
                </a:solidFill>
                <a:latin typeface="Arial"/>
                <a:cs typeface="Arial"/>
              </a:rPr>
              <a:t>هةة عيض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28264" y="1384427"/>
            <a:ext cx="641985" cy="375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spc="-965">
                <a:solidFill>
                  <a:srgbClr val="FFFFFF"/>
                </a:solidFill>
                <a:latin typeface="Arial"/>
                <a:cs typeface="Arial"/>
              </a:rPr>
              <a:t>صرك</a:t>
            </a:r>
            <a:r>
              <a:rPr dirty="0" smtClean="0" sz="2400" spc="-3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400" spc="-1025">
                <a:solidFill>
                  <a:srgbClr val="FFFFFF"/>
                </a:solidFill>
                <a:latin typeface="Arial"/>
                <a:cs typeface="Arial"/>
              </a:rPr>
              <a:t>ويض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313943"/>
            <a:ext cx="7151878" cy="0"/>
          </a:xfrm>
          <a:custGeom>
            <a:avLst/>
            <a:gdLst/>
            <a:ahLst/>
            <a:cxnLst/>
            <a:rect l="l" t="t" r="r" b="b"/>
            <a:pathLst>
              <a:path w="7151878" h="0">
                <a:moveTo>
                  <a:pt x="0" y="0"/>
                </a:moveTo>
                <a:lnTo>
                  <a:pt x="7151878" y="0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3088" y="329184"/>
            <a:ext cx="7127494" cy="0"/>
          </a:xfrm>
          <a:custGeom>
            <a:avLst/>
            <a:gdLst/>
            <a:ahLst/>
            <a:cxnLst/>
            <a:rect l="l" t="t" r="r" b="b"/>
            <a:pathLst>
              <a:path w="7127494" h="0">
                <a:moveTo>
                  <a:pt x="0" y="0"/>
                </a:moveTo>
                <a:lnTo>
                  <a:pt x="7127494" y="0"/>
                </a:lnTo>
              </a:path>
            </a:pathLst>
          </a:custGeom>
          <a:ln w="1346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28866" y="316991"/>
            <a:ext cx="0" cy="9425635"/>
          </a:xfrm>
          <a:custGeom>
            <a:avLst/>
            <a:gdLst/>
            <a:ahLst/>
            <a:cxnLst/>
            <a:rect l="l" t="t" r="r" b="b"/>
            <a:pathLst>
              <a:path w="0" h="9425635">
                <a:moveTo>
                  <a:pt x="0" y="0"/>
                </a:moveTo>
                <a:lnTo>
                  <a:pt x="0" y="9425635"/>
                </a:lnTo>
              </a:path>
            </a:pathLst>
          </a:custGeom>
          <a:ln w="1282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0899" y="307847"/>
            <a:ext cx="0" cy="9434779"/>
          </a:xfrm>
          <a:custGeom>
            <a:avLst/>
            <a:gdLst/>
            <a:ahLst/>
            <a:cxnLst/>
            <a:rect l="l" t="t" r="r" b="b"/>
            <a:pathLst>
              <a:path w="0" h="9434779">
                <a:moveTo>
                  <a:pt x="0" y="0"/>
                </a:moveTo>
                <a:lnTo>
                  <a:pt x="0" y="9434779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447533" y="335229"/>
            <a:ext cx="0" cy="9404349"/>
          </a:xfrm>
          <a:custGeom>
            <a:avLst/>
            <a:gdLst/>
            <a:ahLst/>
            <a:cxnLst/>
            <a:rect l="l" t="t" r="r" b="b"/>
            <a:pathLst>
              <a:path w="0" h="9404349">
                <a:moveTo>
                  <a:pt x="0" y="0"/>
                </a:moveTo>
                <a:lnTo>
                  <a:pt x="0" y="940434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23088" y="9724338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438390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1484" y="613664"/>
            <a:ext cx="5931535" cy="8983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4604">
              <a:lnSpc>
                <a:spcPct val="100000"/>
              </a:lnSpc>
            </a:pPr>
            <a:r>
              <a:rPr dirty="0" smtClean="0" sz="1600" spc="-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70">
                <a:latin typeface="Arial"/>
                <a:cs typeface="Arial"/>
              </a:rPr>
              <a:t>م 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150">
                <a:latin typeface="Arial"/>
                <a:cs typeface="Arial"/>
              </a:rPr>
              <a:t> </a:t>
            </a:r>
            <a:r>
              <a:rPr dirty="0" smtClean="0" sz="1600" spc="14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445">
                <a:latin typeface="Arial"/>
                <a:cs typeface="Arial"/>
              </a:rPr>
              <a:t>صة</a:t>
            </a:r>
            <a:r>
              <a:rPr dirty="0" smtClean="0" sz="1600" spc="-19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15">
                <a:latin typeface="Arial"/>
                <a:cs typeface="Arial"/>
              </a:rPr>
              <a:t>صف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1125">
                <a:latin typeface="Arial"/>
                <a:cs typeface="Arial"/>
              </a:rPr>
              <a:t>ص</a:t>
            </a:r>
            <a:r>
              <a:rPr dirty="0" smtClean="0" sz="1600" spc="-2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70">
                <a:latin typeface="Arial"/>
                <a:cs typeface="Arial"/>
              </a:rPr>
              <a:t>خ</a:t>
            </a:r>
            <a:r>
              <a:rPr dirty="0" smtClean="0" sz="1600" spc="-495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 يض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م</a:t>
            </a:r>
            <a:r>
              <a:rPr dirty="0" smtClean="0" sz="1600" spc="95">
                <a:latin typeface="Arial"/>
                <a:cs typeface="Arial"/>
              </a:rPr>
              <a:t>ة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740">
                <a:latin typeface="Arial"/>
                <a:cs typeface="Arial"/>
              </a:rPr>
              <a:t> </a:t>
            </a:r>
            <a:r>
              <a:rPr dirty="0" smtClean="0" sz="1600" spc="73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595">
                <a:latin typeface="Arial"/>
                <a:cs typeface="Arial"/>
              </a:rPr>
              <a:t> 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89"/>
              </a:spcBef>
            </a:pPr>
            <a:endParaRPr sz="1100"/>
          </a:p>
          <a:p>
            <a:pPr algn="r" marR="241300">
              <a:lnSpc>
                <a:spcPct val="100000"/>
              </a:lnSpc>
            </a:pP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295">
                <a:latin typeface="Arial"/>
                <a:cs typeface="Arial"/>
              </a:rPr>
              <a:t>مض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05">
                <a:latin typeface="Arial"/>
                <a:cs typeface="Arial"/>
              </a:rPr>
              <a:t>لضخر</a:t>
            </a:r>
            <a:r>
              <a:rPr dirty="0" smtClean="0" sz="1600" spc="-220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24130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</a:t>
            </a:r>
            <a:r>
              <a:rPr dirty="0" smtClean="0" sz="1600" spc="-475">
                <a:latin typeface="Arial"/>
                <a:cs typeface="Arial"/>
              </a:rPr>
              <a:t>ع</a:t>
            </a:r>
            <a:r>
              <a:rPr dirty="0" smtClean="0" sz="1600" spc="-365">
                <a:latin typeface="Arial"/>
                <a:cs typeface="Arial"/>
              </a:rPr>
              <a:t>لمض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241300">
              <a:lnSpc>
                <a:spcPct val="100000"/>
              </a:lnSpc>
              <a:spcBef>
                <a:spcPts val="204"/>
              </a:spcBef>
            </a:pPr>
            <a:r>
              <a:rPr dirty="0" smtClean="0" sz="1600" spc="120">
                <a:latin typeface="Arial"/>
                <a:cs typeface="Arial"/>
              </a:rPr>
              <a:t>م</a:t>
            </a:r>
            <a:r>
              <a:rPr dirty="0" smtClean="0" sz="1600" spc="95">
                <a:latin typeface="Arial"/>
                <a:cs typeface="Arial"/>
              </a:rPr>
              <a:t>ة</a:t>
            </a:r>
            <a:r>
              <a:rPr dirty="0" smtClean="0" sz="1600" spc="295">
                <a:latin typeface="Arial"/>
                <a:cs typeface="Arial"/>
              </a:rPr>
              <a:t>و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20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75">
                <a:latin typeface="Arial"/>
                <a:cs typeface="Arial"/>
              </a:rPr>
              <a:t>ص </a:t>
            </a:r>
            <a:r>
              <a:rPr dirty="0" smtClean="0" sz="1600" spc="-475">
                <a:latin typeface="Arial"/>
                <a:cs typeface="Arial"/>
              </a:rPr>
              <a:t> </a:t>
            </a:r>
            <a:r>
              <a:rPr dirty="0" smtClean="0" sz="1600" spc="-1015">
                <a:latin typeface="Arial"/>
                <a:cs typeface="Arial"/>
              </a:rPr>
              <a:t>بض</a:t>
            </a:r>
            <a:r>
              <a:rPr dirty="0" smtClean="0" sz="1600" spc="-180">
                <a:latin typeface="Arial"/>
                <a:cs typeface="Arial"/>
              </a:rPr>
              <a:t>و</a:t>
            </a:r>
            <a:r>
              <a:rPr dirty="0" smtClean="0" sz="1600" spc="-240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24130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85">
                <a:latin typeface="Arial"/>
                <a:cs typeface="Arial"/>
              </a:rPr>
              <a:t>ج</a:t>
            </a:r>
            <a:r>
              <a:rPr dirty="0" smtClean="0" sz="1600" spc="-4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بك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285">
                <a:latin typeface="Arial"/>
                <a:cs typeface="Arial"/>
              </a:rPr>
              <a:t> مض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24130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145">
                <a:latin typeface="Arial"/>
                <a:cs typeface="Arial"/>
              </a:rPr>
              <a:t> 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484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بك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285">
                <a:latin typeface="Arial"/>
                <a:cs typeface="Arial"/>
              </a:rPr>
              <a:t> مض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241300">
              <a:lnSpc>
                <a:spcPct val="100000"/>
              </a:lnSpc>
              <a:spcBef>
                <a:spcPts val="200"/>
              </a:spcBef>
            </a:pPr>
            <a:r>
              <a:rPr dirty="0" smtClean="0" sz="1600" spc="-620">
                <a:latin typeface="Arial"/>
                <a:cs typeface="Arial"/>
              </a:rPr>
              <a:t> ض</a:t>
            </a:r>
            <a:r>
              <a:rPr dirty="0" smtClean="0" sz="1600" spc="-495">
                <a:latin typeface="Arial"/>
                <a:cs typeface="Arial"/>
              </a:rPr>
              <a:t>خمض</a:t>
            </a:r>
            <a:r>
              <a:rPr dirty="0" smtClean="0" sz="1600" spc="20">
                <a:latin typeface="Arial"/>
                <a:cs typeface="Arial"/>
              </a:rPr>
              <a:t> </a:t>
            </a:r>
            <a:r>
              <a:rPr dirty="0" smtClean="0" sz="1600" spc="-155">
                <a:latin typeface="Arial"/>
                <a:cs typeface="Arial"/>
              </a:rPr>
              <a:t>صة ك </a:t>
            </a:r>
            <a:r>
              <a:rPr dirty="0" smtClean="0" sz="1600" spc="-100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بك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285">
                <a:latin typeface="Arial"/>
                <a:cs typeface="Arial"/>
              </a:rPr>
              <a:t> مض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24130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1015">
                <a:latin typeface="Arial"/>
                <a:cs typeface="Arial"/>
              </a:rPr>
              <a:t>بض</a:t>
            </a:r>
            <a:r>
              <a:rPr dirty="0" smtClean="0" sz="1600" spc="-55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295">
                <a:latin typeface="Arial"/>
                <a:cs typeface="Arial"/>
              </a:rPr>
              <a:t>مض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خخ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algn="r" marR="13335">
              <a:lnSpc>
                <a:spcPct val="100000"/>
              </a:lnSpc>
            </a:pPr>
            <a:r>
              <a:rPr dirty="0" smtClean="0" sz="1600" spc="-10" b="1">
                <a:latin typeface="Arial"/>
                <a:cs typeface="Arial"/>
              </a:rPr>
              <a:t>:</a:t>
            </a:r>
            <a:r>
              <a:rPr dirty="0" smtClean="0" sz="1600" spc="15" b="1">
                <a:latin typeface="Arial"/>
                <a:cs typeface="Arial"/>
              </a:rPr>
              <a:t> </a:t>
            </a:r>
            <a:r>
              <a:rPr dirty="0" smtClean="0" sz="1600" spc="-270" b="1">
                <a:latin typeface="Arial"/>
                <a:cs typeface="Arial"/>
              </a:rPr>
              <a:t>"يلي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55" b="1">
                <a:latin typeface="Arial"/>
                <a:cs typeface="Arial"/>
              </a:rPr>
              <a:t>ام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300" b="1">
                <a:latin typeface="Arial"/>
                <a:cs typeface="Arial"/>
              </a:rPr>
              <a:t>ى</a:t>
            </a:r>
            <a:r>
              <a:rPr dirty="0" smtClean="0" sz="1600" spc="-204" b="1">
                <a:latin typeface="Arial"/>
                <a:cs typeface="Arial"/>
              </a:rPr>
              <a:t>ل</a:t>
            </a:r>
            <a:r>
              <a:rPr dirty="0" smtClean="0" sz="1600" spc="-10" b="1">
                <a:latin typeface="Arial"/>
                <a:cs typeface="Arial"/>
              </a:rPr>
              <a:t>ع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رار</a:t>
            </a:r>
            <a:r>
              <a:rPr dirty="0" smtClean="0" sz="1600" spc="-275" b="1">
                <a:latin typeface="Arial"/>
                <a:cs typeface="Arial"/>
              </a:rPr>
              <a:t>قلا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5" b="1">
                <a:latin typeface="Arial"/>
                <a:cs typeface="Arial"/>
              </a:rPr>
              <a:t>حاج</a:t>
            </a:r>
            <a:r>
              <a:rPr dirty="0" smtClean="0" sz="1600" spc="-445" b="1">
                <a:latin typeface="Arial"/>
                <a:cs typeface="Arial"/>
              </a:rPr>
              <a:t>ن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45" b="1">
                <a:latin typeface="Arial"/>
                <a:cs typeface="Arial"/>
              </a:rPr>
              <a:t>دمتعي"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3"/>
              </a:spcBef>
            </a:pPr>
            <a:endParaRPr sz="950"/>
          </a:p>
          <a:p>
            <a:pPr algn="r" marL="3877945" marR="241300" indent="-117475">
              <a:lnSpc>
                <a:spcPct val="110300"/>
              </a:lnSpc>
            </a:pP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465">
                <a:latin typeface="Arial"/>
                <a:cs typeface="Arial"/>
              </a:rPr>
              <a:t>وص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30">
                <a:latin typeface="Arial"/>
                <a:cs typeface="Arial"/>
              </a:rPr>
              <a:t>ص </a:t>
            </a:r>
            <a:r>
              <a:rPr dirty="0" smtClean="0" sz="1600" spc="-185">
                <a:latin typeface="Arial"/>
                <a:cs typeface="Arial"/>
              </a:rPr>
              <a:t> </a:t>
            </a:r>
            <a:r>
              <a:rPr dirty="0" smtClean="0" sz="1600" spc="52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لخ 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5">
                <a:latin typeface="Arial"/>
                <a:cs typeface="Arial"/>
              </a:rPr>
              <a:t>ا </a:t>
            </a:r>
            <a:r>
              <a:rPr dirty="0" smtClean="0" sz="1600" spc="50">
                <a:latin typeface="Arial"/>
                <a:cs typeface="Arial"/>
              </a:rPr>
              <a:t>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وخ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110">
                <a:latin typeface="Arial"/>
                <a:cs typeface="Arial"/>
              </a:rPr>
              <a:t>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90">
                <a:latin typeface="Arial"/>
                <a:cs typeface="Arial"/>
              </a:rPr>
              <a:t>صة ا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24130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235">
                <a:latin typeface="Arial"/>
                <a:cs typeface="Arial"/>
              </a:rPr>
              <a:t>ا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05">
                <a:latin typeface="Arial"/>
                <a:cs typeface="Arial"/>
              </a:rPr>
              <a:t>ب</a:t>
            </a:r>
            <a:r>
              <a:rPr dirty="0" smtClean="0" sz="1600" spc="-105">
                <a:latin typeface="Arial"/>
                <a:cs typeface="Arial"/>
              </a:rPr>
              <a:t>خ ع</a:t>
            </a:r>
            <a:r>
              <a:rPr dirty="0" smtClean="0" sz="1600" spc="-110">
                <a:latin typeface="Arial"/>
                <a:cs typeface="Arial"/>
              </a:rPr>
              <a:t>ل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45">
                <a:latin typeface="Arial"/>
                <a:cs typeface="Arial"/>
              </a:rPr>
              <a:t>ص </a:t>
            </a:r>
            <a:r>
              <a:rPr dirty="0" smtClean="0" sz="1600" spc="-195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5">
                <a:latin typeface="Arial"/>
                <a:cs typeface="Arial"/>
              </a:rPr>
              <a:t>ي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algn="r" marR="12700">
              <a:lnSpc>
                <a:spcPct val="100000"/>
              </a:lnSpc>
            </a:pP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-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: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0" b="1" u="heavy">
                <a:latin typeface="Arial"/>
                <a:cs typeface="Arial"/>
              </a:rPr>
              <a:t>ت</a:t>
            </a:r>
            <a:r>
              <a:rPr dirty="0" smtClean="0" sz="1600" spc="15" b="1" u="heavy">
                <a:latin typeface="Arial"/>
                <a:cs typeface="Arial"/>
              </a:rPr>
              <a:t>ا</a:t>
            </a:r>
            <a:r>
              <a:rPr dirty="0" smtClean="0" sz="1600" spc="75" b="1" u="heavy">
                <a:latin typeface="Arial"/>
                <a:cs typeface="Arial"/>
              </a:rPr>
              <a:t>م</a:t>
            </a:r>
            <a:r>
              <a:rPr dirty="0" smtClean="0" sz="1600" spc="-10" b="1" u="heavy">
                <a:latin typeface="Arial"/>
                <a:cs typeface="Arial"/>
              </a:rPr>
              <a:t>ز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150" b="1" u="heavy">
                <a:latin typeface="Arial"/>
                <a:cs typeface="Arial"/>
              </a:rPr>
              <a:t>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ل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ظ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14" b="1" u="heavy">
                <a:latin typeface="Arial"/>
                <a:cs typeface="Arial"/>
              </a:rPr>
              <a:t>ي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730" b="1" u="heavy">
                <a:latin typeface="Arial"/>
                <a:cs typeface="Arial"/>
              </a:rPr>
              <a:t>ف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475" b="1" u="heavy">
                <a:latin typeface="Arial"/>
                <a:cs typeface="Arial"/>
              </a:rPr>
              <a:t>ق</a:t>
            </a:r>
            <a:r>
              <a:rPr dirty="0" smtClean="0" sz="1600" spc="-360" b="1" u="heavy">
                <a:latin typeface="Arial"/>
                <a:cs typeface="Arial"/>
              </a:rPr>
              <a:t>ل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ذ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5" b="1" u="heavy">
                <a:latin typeface="Arial"/>
                <a:cs typeface="Arial"/>
              </a:rPr>
              <a:t>ا</a:t>
            </a:r>
            <a:r>
              <a:rPr dirty="0" smtClean="0" sz="1600" spc="-95" b="1" u="heavy">
                <a:latin typeface="Arial"/>
                <a:cs typeface="Arial"/>
              </a:rPr>
              <a:t>خ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620" b="1" u="heavy">
                <a:latin typeface="Arial"/>
                <a:cs typeface="Arial"/>
              </a:rPr>
              <a:t>ت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 u="heavy">
                <a:latin typeface="Arial"/>
                <a:cs typeface="Arial"/>
              </a:rPr>
              <a:t>ة</a:t>
            </a:r>
            <a:r>
              <a:rPr dirty="0" smtClean="0" sz="1600" spc="-610" b="1" u="heavy">
                <a:latin typeface="Arial"/>
                <a:cs typeface="Arial"/>
              </a:rPr>
              <a:t>ي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360" b="1" u="heavy">
                <a:latin typeface="Arial"/>
                <a:cs typeface="Arial"/>
              </a:rPr>
              <a:t>ل</a:t>
            </a:r>
            <a:r>
              <a:rPr dirty="0" smtClean="0" sz="1600" spc="75" b="1" u="heavy">
                <a:latin typeface="Arial"/>
                <a:cs typeface="Arial"/>
              </a:rPr>
              <a:t>م</a:t>
            </a:r>
            <a:r>
              <a:rPr dirty="0" smtClean="0" sz="1600" spc="-10" b="1" u="heavy">
                <a:latin typeface="Arial"/>
                <a:cs typeface="Arial"/>
              </a:rPr>
              <a:t>ع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75" b="1" u="heavy">
                <a:latin typeface="Arial"/>
                <a:cs typeface="Arial"/>
              </a:rPr>
              <a:t>:</a:t>
            </a:r>
            <a:r>
              <a:rPr dirty="0" smtClean="0" baseline="5208" sz="2400" spc="0" b="1" u="heavy">
                <a:latin typeface="Arial"/>
                <a:cs typeface="Arial"/>
              </a:rPr>
              <a:t>َ</a:t>
            </a:r>
            <a:r>
              <a:rPr dirty="0" smtClean="0" baseline="5208" sz="2400" spc="52" b="1" u="heavy">
                <a:latin typeface="Arial"/>
                <a:cs typeface="Arial"/>
              </a:rPr>
              <a:t> </a:t>
            </a:r>
            <a:r>
              <a:rPr dirty="0" smtClean="0" sz="1600" spc="20" b="1" u="heavy">
                <a:latin typeface="Arial"/>
                <a:cs typeface="Arial"/>
              </a:rPr>
              <a:t>ا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615" b="1" u="heavy">
                <a:latin typeface="Arial"/>
                <a:cs typeface="Arial"/>
              </a:rPr>
              <a:t>ي</a:t>
            </a:r>
            <a:r>
              <a:rPr dirty="0" smtClean="0" sz="1600" spc="-450" b="1" u="heavy">
                <a:latin typeface="Arial"/>
                <a:cs typeface="Arial"/>
              </a:rPr>
              <a:t>ن</a:t>
            </a:r>
            <a:r>
              <a:rPr dirty="0" smtClean="0" sz="1600" spc="15" b="1" u="heavy">
                <a:latin typeface="Arial"/>
                <a:cs typeface="Arial"/>
              </a:rPr>
              <a:t>ا</a:t>
            </a:r>
            <a:r>
              <a:rPr dirty="0" smtClean="0" sz="1600" spc="-625" b="1" u="heavy">
                <a:latin typeface="Arial"/>
                <a:cs typeface="Arial"/>
              </a:rPr>
              <a:t>ث</a:t>
            </a:r>
            <a:r>
              <a:rPr dirty="0" smtClean="0" sz="1600" spc="-15" b="1" u="heavy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algn="r" marR="298450">
              <a:lnSpc>
                <a:spcPct val="100000"/>
              </a:lnSpc>
            </a:pP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250">
                <a:latin typeface="Arial"/>
                <a:cs typeface="Arial"/>
              </a:rPr>
              <a:t>خخ </a:t>
            </a:r>
            <a:r>
              <a:rPr dirty="0" smtClean="0" sz="1600" spc="-300">
                <a:latin typeface="Arial"/>
                <a:cs typeface="Arial"/>
              </a:rPr>
              <a:t>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85">
                <a:latin typeface="Arial"/>
                <a:cs typeface="Arial"/>
              </a:rPr>
              <a:t>ي  </a:t>
            </a:r>
            <a:r>
              <a:rPr dirty="0" smtClean="0" sz="1600" spc="135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خع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760">
                <a:latin typeface="Arial"/>
                <a:cs typeface="Arial"/>
              </a:rPr>
              <a:t>صخ</a:t>
            </a:r>
            <a:r>
              <a:rPr dirty="0" smtClean="0" sz="1600" spc="-25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35">
                <a:latin typeface="Arial"/>
                <a:cs typeface="Arial"/>
              </a:rPr>
              <a:t>و </a:t>
            </a:r>
            <a:r>
              <a:rPr dirty="0" smtClean="0" sz="1600" spc="13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60">
                <a:latin typeface="Arial"/>
                <a:cs typeface="Arial"/>
              </a:rPr>
              <a:t>م </a:t>
            </a:r>
            <a:r>
              <a:rPr dirty="0" smtClean="0" sz="1600" spc="385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50">
                <a:latin typeface="Arial"/>
                <a:cs typeface="Arial"/>
              </a:rPr>
              <a:t>ص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585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509">
                <a:latin typeface="Arial"/>
                <a:cs typeface="Arial"/>
              </a:rPr>
              <a:t>ص </a:t>
            </a:r>
            <a:r>
              <a:rPr dirty="0" smtClean="0" sz="1600" spc="-370">
                <a:latin typeface="Arial"/>
                <a:cs typeface="Arial"/>
              </a:rPr>
              <a:t>ر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60">
                <a:latin typeface="Arial"/>
                <a:cs typeface="Arial"/>
              </a:rPr>
              <a:t>صة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00">
                <a:latin typeface="Arial"/>
                <a:cs typeface="Arial"/>
              </a:rPr>
              <a:t>م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35">
                <a:latin typeface="Arial"/>
                <a:cs typeface="Arial"/>
              </a:rPr>
              <a:t>م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254">
                <a:latin typeface="Arial"/>
                <a:cs typeface="Arial"/>
              </a:rPr>
              <a:t>  </a:t>
            </a:r>
            <a:endParaRPr sz="1600">
              <a:latin typeface="Arial"/>
              <a:cs typeface="Arial"/>
            </a:endParaRPr>
          </a:p>
          <a:p>
            <a:pPr marL="32512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185">
                <a:latin typeface="Arial"/>
                <a:cs typeface="Arial"/>
              </a:rPr>
              <a:t> </a:t>
            </a:r>
            <a:r>
              <a:rPr dirty="0" smtClean="0" sz="1600" spc="19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9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75">
                <a:latin typeface="Arial"/>
                <a:cs typeface="Arial"/>
              </a:rPr>
              <a:t>ص </a:t>
            </a:r>
            <a:r>
              <a:rPr dirty="0" smtClean="0" sz="1600" spc="-409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894">
                <a:latin typeface="Arial"/>
                <a:cs typeface="Arial"/>
              </a:rPr>
              <a:t> </a:t>
            </a:r>
            <a:r>
              <a:rPr dirty="0" smtClean="0" sz="1600" spc="-715">
                <a:latin typeface="Arial"/>
                <a:cs typeface="Arial"/>
              </a:rPr>
              <a:t>صصة</a:t>
            </a:r>
            <a:r>
              <a:rPr dirty="0" smtClean="0" sz="1600" spc="-370">
                <a:latin typeface="Arial"/>
                <a:cs typeface="Arial"/>
              </a:rPr>
              <a:t>و</a:t>
            </a:r>
            <a:r>
              <a:rPr dirty="0" smtClean="0" sz="1600" spc="-105">
                <a:latin typeface="Arial"/>
                <a:cs typeface="Arial"/>
              </a:rPr>
              <a:t>ي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80">
                <a:latin typeface="Arial"/>
                <a:cs typeface="Arial"/>
              </a:rPr>
              <a:t>و</a:t>
            </a:r>
            <a:r>
              <a:rPr dirty="0" smtClean="0" sz="1600" spc="-965">
                <a:latin typeface="Arial"/>
                <a:cs typeface="Arial"/>
              </a:rPr>
              <a:t>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125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ك</a:t>
            </a:r>
            <a:r>
              <a:rPr dirty="0" smtClean="0" sz="1600" spc="-95">
                <a:latin typeface="Arial"/>
                <a:cs typeface="Arial"/>
              </a:rPr>
              <a:t>خا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0">
                <a:latin typeface="Arial"/>
                <a:cs typeface="Arial"/>
              </a:rPr>
              <a:t>ة  عع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وضوص</a:t>
            </a:r>
            <a:r>
              <a:rPr dirty="0" smtClean="0" sz="1600" spc="-57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85">
                <a:latin typeface="Arial"/>
                <a:cs typeface="Arial"/>
              </a:rPr>
              <a:t>و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400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مه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endParaRPr sz="16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240"/>
              </a:spcBef>
            </a:pPr>
            <a:r>
              <a:rPr dirty="0" smtClean="0" sz="1600" spc="-15">
                <a:latin typeface="Arial"/>
                <a:cs typeface="Arial"/>
              </a:rPr>
              <a:t>)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r>
              <a:rPr dirty="0" smtClean="0" sz="1600" spc="-15">
                <a:latin typeface="Calibri"/>
                <a:cs typeface="Calibri"/>
              </a:rPr>
              <a:t>2</a:t>
            </a:r>
            <a:r>
              <a:rPr dirty="0" smtClean="0" sz="1600" spc="-10">
                <a:latin typeface="Calibri"/>
                <a:cs typeface="Calibri"/>
              </a:rPr>
              <a:t>02</a:t>
            </a:r>
            <a:r>
              <a:rPr dirty="0" smtClean="0" sz="1600" spc="80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55">
                <a:latin typeface="Arial"/>
                <a:cs typeface="Arial"/>
              </a:rPr>
              <a:t>  ك</a:t>
            </a:r>
            <a:r>
              <a:rPr dirty="0" smtClean="0" sz="1600" spc="75">
                <a:latin typeface="Arial"/>
                <a:cs typeface="Arial"/>
              </a:rPr>
              <a:t>ل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م</a:t>
            </a:r>
            <a:r>
              <a:rPr dirty="0" smtClean="0" sz="1600" spc="250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00">
                <a:latin typeface="Arial"/>
                <a:cs typeface="Arial"/>
              </a:rPr>
              <a:t>ها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35">
                <a:latin typeface="Arial"/>
                <a:cs typeface="Arial"/>
              </a:rPr>
              <a:t>صي ل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92"/>
              </a:spcBef>
            </a:pPr>
            <a:endParaRPr sz="1000"/>
          </a:p>
          <a:p>
            <a:pPr algn="r" marL="398145" marR="13335" indent="-358140">
              <a:lnSpc>
                <a:spcPct val="110000"/>
              </a:lnSpc>
            </a:pP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80">
                <a:latin typeface="Arial"/>
                <a:cs typeface="Arial"/>
              </a:rPr>
              <a:t> </a:t>
            </a:r>
            <a:r>
              <a:rPr dirty="0" smtClean="0" sz="1600" spc="190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585">
                <a:latin typeface="Arial"/>
                <a:cs typeface="Arial"/>
              </a:rPr>
              <a:t>ص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55">
                <a:latin typeface="Arial"/>
                <a:cs typeface="Arial"/>
              </a:rPr>
              <a:t>ب</a:t>
            </a:r>
            <a:r>
              <a:rPr dirty="0" smtClean="0" sz="1600" spc="-545">
                <a:latin typeface="Arial"/>
                <a:cs typeface="Arial"/>
              </a:rPr>
              <a:t>ك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80">
                <a:latin typeface="Arial"/>
                <a:cs typeface="Arial"/>
              </a:rPr>
              <a:t>وف</a:t>
            </a:r>
            <a:r>
              <a:rPr dirty="0" smtClean="0" sz="1600" spc="-1035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بخ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 </a:t>
            </a:r>
            <a:r>
              <a:rPr dirty="0" smtClean="0" sz="1600" spc="335">
                <a:latin typeface="Arial"/>
                <a:cs typeface="Arial"/>
              </a:rPr>
              <a:t> 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95">
                <a:latin typeface="Arial"/>
                <a:cs typeface="Arial"/>
              </a:rPr>
              <a:t>بخ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310">
                <a:latin typeface="Arial"/>
                <a:cs typeface="Arial"/>
              </a:rPr>
              <a:t>ا</a:t>
            </a:r>
            <a:r>
              <a:rPr dirty="0" smtClean="0" sz="1600" spc="430">
                <a:latin typeface="Arial"/>
                <a:cs typeface="Arial"/>
              </a:rPr>
              <a:t>ة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85">
                <a:latin typeface="Arial"/>
                <a:cs typeface="Arial"/>
              </a:rPr>
              <a:t>صر</a:t>
            </a:r>
            <a:r>
              <a:rPr dirty="0" smtClean="0" sz="1600" spc="-215">
                <a:latin typeface="Arial"/>
                <a:cs typeface="Arial"/>
              </a:rPr>
              <a:t> 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05">
                <a:latin typeface="Arial"/>
                <a:cs typeface="Arial"/>
              </a:rPr>
              <a:t>م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ص  </a:t>
            </a:r>
            <a:r>
              <a:rPr dirty="0" smtClean="0" sz="1600" spc="-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30">
                <a:latin typeface="Arial"/>
                <a:cs typeface="Arial"/>
              </a:rPr>
              <a:t>و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م</a:t>
            </a:r>
            <a:r>
              <a:rPr dirty="0" smtClean="0" sz="1600" spc="250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805">
                <a:latin typeface="Arial"/>
                <a:cs typeface="Arial"/>
              </a:rPr>
              <a:t>ة</a:t>
            </a:r>
            <a:r>
              <a:rPr dirty="0" smtClean="0" sz="1600" spc="910">
                <a:latin typeface="Arial"/>
                <a:cs typeface="Arial"/>
              </a:rPr>
              <a:t>ة</a:t>
            </a:r>
            <a:r>
              <a:rPr dirty="0" smtClean="0" sz="1600" spc="-50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10">
                <a:latin typeface="Arial"/>
                <a:cs typeface="Arial"/>
              </a:rPr>
              <a:t>ي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355">
                <a:latin typeface="Arial"/>
                <a:cs typeface="Arial"/>
              </a:rPr>
              <a:t> </a:t>
            </a:r>
            <a:r>
              <a:rPr dirty="0" smtClean="0" sz="1600" spc="185">
                <a:latin typeface="Arial"/>
                <a:cs typeface="Arial"/>
              </a:rPr>
              <a:t> </a:t>
            </a:r>
            <a:r>
              <a:rPr dirty="0" smtClean="0" sz="1600" spc="395">
                <a:latin typeface="Arial"/>
                <a:cs typeface="Arial"/>
              </a:rPr>
              <a:t>ة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509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204">
                <a:latin typeface="Arial"/>
                <a:cs typeface="Arial"/>
              </a:rPr>
              <a:t>ا</a:t>
            </a:r>
            <a:r>
              <a:rPr dirty="0" smtClean="0" sz="1600" spc="204">
                <a:latin typeface="Arial"/>
                <a:cs typeface="Arial"/>
              </a:rPr>
              <a:t> </a:t>
            </a:r>
            <a:r>
              <a:rPr dirty="0" smtClean="0" sz="1600" spc="355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75">
                <a:latin typeface="Arial"/>
                <a:cs typeface="Arial"/>
              </a:rPr>
              <a:t>ة</a:t>
            </a:r>
            <a:r>
              <a:rPr dirty="0" smtClean="0" sz="1600" spc="-114">
                <a:latin typeface="Arial"/>
                <a:cs typeface="Arial"/>
              </a:rPr>
              <a:t> </a:t>
            </a:r>
            <a:r>
              <a:rPr dirty="0" smtClean="0" sz="1600" spc="30">
                <a:latin typeface="Arial"/>
                <a:cs typeface="Arial"/>
              </a:rPr>
              <a:t>ل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baseline="6944" sz="2400" spc="-7">
                <a:latin typeface="Arial"/>
                <a:cs typeface="Arial"/>
              </a:rPr>
              <a:t>َ</a:t>
            </a:r>
            <a:r>
              <a:rPr dirty="0" smtClean="0" sz="1600" spc="315">
                <a:latin typeface="Arial"/>
                <a:cs typeface="Arial"/>
              </a:rPr>
              <a:t>م</a:t>
            </a:r>
            <a:r>
              <a:rPr dirty="0" smtClean="0" sz="1600" spc="245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85">
                <a:latin typeface="Arial"/>
                <a:cs typeface="Arial"/>
              </a:rPr>
              <a:t>م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18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370">
                <a:latin typeface="Arial"/>
                <a:cs typeface="Arial"/>
              </a:rPr>
              <a:t>خخ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229">
                <a:latin typeface="Arial"/>
                <a:cs typeface="Arial"/>
              </a:rPr>
              <a:t> </a:t>
            </a:r>
            <a:r>
              <a:rPr dirty="0" smtClean="0" sz="1600" spc="-2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240"/>
              </a:spcBef>
            </a:pPr>
            <a:r>
              <a:rPr dirty="0" smtClean="0" sz="1600" spc="-5">
                <a:latin typeface="Arial"/>
                <a:cs typeface="Arial"/>
              </a:rPr>
              <a:t>)</a:t>
            </a:r>
            <a:r>
              <a:rPr dirty="0" smtClean="0" sz="1600" spc="-15">
                <a:latin typeface="Calibri"/>
                <a:cs typeface="Calibri"/>
              </a:rPr>
              <a:t>0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r>
              <a:rPr dirty="0" smtClean="0" sz="1600" spc="-15">
                <a:latin typeface="Calibri"/>
                <a:cs typeface="Calibri"/>
              </a:rPr>
              <a:t>0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r>
              <a:rPr dirty="0" smtClean="0" sz="1600" spc="100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55">
                <a:latin typeface="Arial"/>
                <a:cs typeface="Arial"/>
              </a:rPr>
              <a:t>  ك</a:t>
            </a:r>
            <a:r>
              <a:rPr dirty="0" smtClean="0" sz="1600" spc="75">
                <a:latin typeface="Arial"/>
                <a:cs typeface="Arial"/>
              </a:rPr>
              <a:t>ل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7"/>
              </a:spcBef>
            </a:pPr>
            <a:endParaRPr sz="1300"/>
          </a:p>
          <a:p>
            <a:pPr algn="r" marR="241300">
              <a:lnSpc>
                <a:spcPct val="100000"/>
              </a:lnSpc>
            </a:pP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919">
                <a:latin typeface="Arial"/>
                <a:cs typeface="Arial"/>
              </a:rPr>
              <a:t>صي</a:t>
            </a:r>
            <a:r>
              <a:rPr dirty="0" smtClean="0" sz="1600" spc="-630">
                <a:latin typeface="Arial"/>
                <a:cs typeface="Arial"/>
              </a:rPr>
              <a:t>ك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05">
                <a:latin typeface="Arial"/>
                <a:cs typeface="Arial"/>
              </a:rPr>
              <a:t>م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101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35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80">
                <a:latin typeface="Arial"/>
                <a:cs typeface="Arial"/>
              </a:rPr>
              <a:t> 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25">
                <a:latin typeface="Arial"/>
                <a:cs typeface="Arial"/>
              </a:rPr>
              <a:t>ض</a:t>
            </a:r>
            <a:r>
              <a:rPr dirty="0" smtClean="0" sz="1600" spc="-180">
                <a:latin typeface="Arial"/>
                <a:cs typeface="Arial"/>
              </a:rPr>
              <a:t>و</a:t>
            </a:r>
            <a:r>
              <a:rPr dirty="0" smtClean="0" sz="1600" spc="-240">
                <a:latin typeface="Arial"/>
                <a:cs typeface="Arial"/>
              </a:rPr>
              <a:t>ع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470">
                <a:latin typeface="Arial"/>
                <a:cs typeface="Arial"/>
              </a:rPr>
              <a:t>صار</a:t>
            </a:r>
            <a:r>
              <a:rPr dirty="0" smtClean="0" sz="1600" spc="-470">
                <a:latin typeface="Arial"/>
                <a:cs typeface="Arial"/>
              </a:rPr>
              <a:t>ك</a:t>
            </a:r>
            <a:r>
              <a:rPr dirty="0" smtClean="0" sz="1600" spc="35">
                <a:latin typeface="Arial"/>
                <a:cs typeface="Arial"/>
              </a:rPr>
              <a:t> ع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00">
                <a:latin typeface="Arial"/>
                <a:cs typeface="Arial"/>
              </a:rPr>
              <a:t>و</a:t>
            </a:r>
            <a:r>
              <a:rPr dirty="0" smtClean="0" sz="1600" spc="114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اة 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50" b="1" u="heavy">
                <a:latin typeface="Arial"/>
                <a:cs typeface="Arial"/>
              </a:rPr>
              <a:t>دك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35" b="1" u="heavy">
                <a:latin typeface="Arial"/>
                <a:cs typeface="Arial"/>
              </a:rPr>
              <a:t>أتلا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مد</a:t>
            </a:r>
            <a:r>
              <a:rPr dirty="0" smtClean="0" sz="1600" spc="-15" b="1" u="heavy">
                <a:latin typeface="Arial"/>
                <a:cs typeface="Arial"/>
              </a:rPr>
              <a:t>ع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20" b="1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  <a:p>
            <a:pPr marL="186055" marR="241300" indent="4824095">
              <a:lnSpc>
                <a:spcPts val="2140"/>
              </a:lnSpc>
              <a:spcBef>
                <a:spcPts val="80"/>
              </a:spcBef>
            </a:pPr>
            <a:r>
              <a:rPr dirty="0" smtClean="0" sz="1600" spc="-55">
                <a:latin typeface="Arial"/>
                <a:cs typeface="Arial"/>
              </a:rPr>
              <a:t>خ</a:t>
            </a:r>
            <a:r>
              <a:rPr dirty="0" smtClean="0" sz="1600" spc="-25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365">
                <a:latin typeface="Arial"/>
                <a:cs typeface="Arial"/>
              </a:rPr>
              <a:t> </a:t>
            </a:r>
            <a:r>
              <a:rPr dirty="0" smtClean="0" sz="1600" spc="-325">
                <a:latin typeface="Arial"/>
                <a:cs typeface="Arial"/>
              </a:rPr>
              <a:t>ةض</a:t>
            </a:r>
            <a:r>
              <a:rPr dirty="0" smtClean="0" sz="1600" spc="-10">
                <a:latin typeface="Arial"/>
                <a:cs typeface="Arial"/>
              </a:rPr>
              <a:t>وي</a:t>
            </a:r>
            <a:r>
              <a:rPr dirty="0" smtClean="0" sz="1600" spc="-295">
                <a:latin typeface="Arial"/>
                <a:cs typeface="Arial"/>
              </a:rPr>
              <a:t>مض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14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-5">
                <a:latin typeface="Arial"/>
                <a:cs typeface="Arial"/>
              </a:rPr>
              <a:t>ة</a:t>
            </a:r>
            <a:r>
              <a:rPr dirty="0" smtClean="0" sz="1600" spc="-345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ة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م</a:t>
            </a:r>
            <a:r>
              <a:rPr dirty="0" smtClean="0" sz="1600" spc="95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270">
                <a:latin typeface="Arial"/>
                <a:cs typeface="Arial"/>
              </a:rPr>
              <a:t>خع</a:t>
            </a:r>
            <a:r>
              <a:rPr dirty="0" smtClean="0" sz="1600" spc="-14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240">
                <a:latin typeface="Arial"/>
                <a:cs typeface="Arial"/>
              </a:rPr>
              <a:t> 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15">
                <a:latin typeface="Arial"/>
                <a:cs typeface="Arial"/>
              </a:rPr>
              <a:t>صف</a:t>
            </a:r>
            <a:r>
              <a:rPr dirty="0" smtClean="0" sz="1600" spc="165">
                <a:latin typeface="Arial"/>
                <a:cs typeface="Arial"/>
              </a:rPr>
              <a:t>و</a:t>
            </a:r>
            <a:r>
              <a:rPr dirty="0" smtClean="0" sz="1600" spc="10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0">
                <a:latin typeface="Arial"/>
                <a:cs typeface="Arial"/>
              </a:rPr>
              <a:t>صر  ة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اة 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365" b="1" u="heavy">
                <a:latin typeface="Arial"/>
                <a:cs typeface="Arial"/>
              </a:rPr>
              <a:t>ديقعتل</a:t>
            </a:r>
            <a:r>
              <a:rPr dirty="0" smtClean="0" sz="1600" spc="-160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5" b="1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  <a:p>
            <a:pPr algn="r" marR="470534">
              <a:lnSpc>
                <a:spcPct val="100000"/>
              </a:lnSpc>
              <a:spcBef>
                <a:spcPts val="95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280">
                <a:latin typeface="Arial"/>
                <a:cs typeface="Arial"/>
              </a:rPr>
              <a:t>ص </a:t>
            </a:r>
            <a:r>
              <a:rPr dirty="0" smtClean="0" sz="1600" spc="-110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-100">
                <a:latin typeface="Arial"/>
                <a:cs typeface="Arial"/>
              </a:rPr>
              <a:t> </a:t>
            </a:r>
            <a:r>
              <a:rPr dirty="0" smtClean="0" sz="1600" spc="-390">
                <a:latin typeface="Arial"/>
                <a:cs typeface="Arial"/>
              </a:rPr>
              <a:t>صا</a:t>
            </a:r>
            <a:r>
              <a:rPr dirty="0" smtClean="0" sz="1600" spc="-175">
                <a:latin typeface="Arial"/>
                <a:cs typeface="Arial"/>
              </a:rPr>
              <a:t> 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  <a:p>
            <a:pPr algn="r" marR="241300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30">
                <a:latin typeface="Arial"/>
                <a:cs typeface="Arial"/>
              </a:rPr>
              <a:t>ل</a:t>
            </a:r>
            <a:r>
              <a:rPr dirty="0" smtClean="0" sz="1600" spc="45">
                <a:latin typeface="Arial"/>
                <a:cs typeface="Arial"/>
              </a:rPr>
              <a:t>ل</a:t>
            </a:r>
            <a:r>
              <a:rPr dirty="0" smtClean="0" sz="1600" spc="-465">
                <a:latin typeface="Arial"/>
                <a:cs typeface="Arial"/>
              </a:rPr>
              <a:t>ت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-110">
                <a:latin typeface="Arial"/>
                <a:cs typeface="Arial"/>
              </a:rPr>
              <a:t> 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15">
                <a:latin typeface="Arial"/>
                <a:cs typeface="Arial"/>
              </a:rPr>
              <a:t>خ</a:t>
            </a:r>
            <a:r>
              <a:rPr dirty="0" smtClean="0" sz="1600" spc="-1190">
                <a:latin typeface="Arial"/>
                <a:cs typeface="Arial"/>
              </a:rPr>
              <a:t>ض</a:t>
            </a:r>
            <a:r>
              <a:rPr dirty="0" smtClean="0" sz="1600" spc="-270">
                <a:latin typeface="Arial"/>
                <a:cs typeface="Arial"/>
              </a:rPr>
              <a:t>و</a:t>
            </a:r>
            <a:r>
              <a:rPr dirty="0" smtClean="0" sz="1600" spc="-484">
                <a:latin typeface="Arial"/>
                <a:cs typeface="Arial"/>
              </a:rPr>
              <a:t>ف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90">
                <a:latin typeface="Arial"/>
                <a:cs typeface="Arial"/>
              </a:rPr>
              <a:t>صخ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59">
                <a:latin typeface="Arial"/>
                <a:cs typeface="Arial"/>
              </a:rPr>
              <a:t>صا</a:t>
            </a:r>
            <a:r>
              <a:rPr dirty="0" smtClean="0" sz="1600" spc="-355">
                <a:latin typeface="Arial"/>
                <a:cs typeface="Arial"/>
              </a:rPr>
              <a:t>ر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30">
                <a:latin typeface="Arial"/>
                <a:cs typeface="Arial"/>
              </a:rPr>
              <a:t> </a:t>
            </a:r>
            <a:r>
              <a:rPr dirty="0" smtClean="0" sz="1600" spc="-45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270">
                <a:latin typeface="Arial"/>
                <a:cs typeface="Arial"/>
              </a:rPr>
              <a:t> </a:t>
            </a:r>
            <a:r>
              <a:rPr dirty="0" smtClean="0" sz="1600" spc="2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225" b="1" u="heavy">
                <a:latin typeface="Arial"/>
                <a:cs typeface="Arial"/>
              </a:rPr>
              <a:t>ح</a:t>
            </a:r>
            <a:r>
              <a:rPr dirty="0" smtClean="0" sz="1600" spc="-185" b="1" u="heavy">
                <a:latin typeface="Arial"/>
                <a:cs typeface="Arial"/>
              </a:rPr>
              <a:t>ل</a:t>
            </a:r>
            <a:r>
              <a:rPr dirty="0" smtClean="0" sz="1600" spc="-229" b="1" u="heavy">
                <a:latin typeface="Arial"/>
                <a:cs typeface="Arial"/>
              </a:rPr>
              <a:t>اص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ملا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30" b="1" u="heavy">
                <a:latin typeface="Arial"/>
                <a:cs typeface="Arial"/>
              </a:rPr>
              <a:t>ض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40" b="1" u="heavy">
                <a:latin typeface="Arial"/>
                <a:cs typeface="Arial"/>
              </a:rPr>
              <a:t>اع</a:t>
            </a:r>
            <a:r>
              <a:rPr dirty="0" smtClean="0" sz="1600" spc="-415" b="1" u="heavy">
                <a:latin typeface="Arial"/>
                <a:cs typeface="Arial"/>
              </a:rPr>
              <a:t>ت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5" b="1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  <a:p>
            <a:pPr algn="r" marR="47117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25">
                <a:latin typeface="Arial"/>
                <a:cs typeface="Arial"/>
              </a:rPr>
              <a:t>ص</a:t>
            </a:r>
            <a:r>
              <a:rPr dirty="0" smtClean="0" sz="1600" spc="-20">
                <a:latin typeface="Arial"/>
                <a:cs typeface="Arial"/>
              </a:rPr>
              <a:t>ا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-5">
                <a:latin typeface="Arial"/>
                <a:cs typeface="Arial"/>
              </a:rPr>
              <a:t>ة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155">
                <a:latin typeface="Arial"/>
                <a:cs typeface="Arial"/>
              </a:rPr>
              <a:t> 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54">
                <a:latin typeface="Arial"/>
                <a:cs typeface="Arial"/>
              </a:rPr>
              <a:t>م</a:t>
            </a:r>
            <a:r>
              <a:rPr dirty="0" smtClean="0" sz="1600" spc="215">
                <a:latin typeface="Arial"/>
                <a:cs typeface="Arial"/>
              </a:rPr>
              <a:t> 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endParaRPr sz="1600">
              <a:latin typeface="Arial"/>
              <a:cs typeface="Arial"/>
            </a:endParaRPr>
          </a:p>
          <a:p>
            <a:pPr algn="r" marR="241300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150">
                <a:latin typeface="Arial"/>
                <a:cs typeface="Arial"/>
              </a:rPr>
              <a:t> اكة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0">
                <a:latin typeface="Arial"/>
                <a:cs typeface="Arial"/>
              </a:rPr>
              <a:t>ة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480">
                <a:latin typeface="Arial"/>
                <a:cs typeface="Arial"/>
              </a:rPr>
              <a:t>خ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65">
                <a:latin typeface="Arial"/>
                <a:cs typeface="Arial"/>
              </a:rPr>
              <a:t>ةي</a:t>
            </a:r>
            <a:r>
              <a:rPr dirty="0" smtClean="0" sz="1600" spc="-375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40">
                <a:latin typeface="Arial"/>
                <a:cs typeface="Arial"/>
              </a:rPr>
              <a:t>صةة 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55">
                <a:latin typeface="Arial"/>
                <a:cs typeface="Arial"/>
              </a:rPr>
              <a:t> 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459">
                <a:latin typeface="Arial"/>
                <a:cs typeface="Arial"/>
              </a:rPr>
              <a:t>ت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470">
                <a:latin typeface="Arial"/>
                <a:cs typeface="Arial"/>
              </a:rPr>
              <a:t>خ</a:t>
            </a:r>
            <a:r>
              <a:rPr dirty="0" smtClean="0" sz="1600" spc="-495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280" b="1" u="heavy">
                <a:latin typeface="Arial"/>
                <a:cs typeface="Arial"/>
              </a:rPr>
              <a:t>يفط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155" b="1" u="heavy">
                <a:latin typeface="Arial"/>
                <a:cs typeface="Arial"/>
              </a:rPr>
              <a:t>اعلا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0" b="1" u="heavy">
                <a:latin typeface="Arial"/>
                <a:cs typeface="Arial"/>
              </a:rPr>
              <a:t>لخ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85" b="1" u="heavy">
                <a:latin typeface="Arial"/>
                <a:cs typeface="Arial"/>
              </a:rPr>
              <a:t>دتل</a:t>
            </a:r>
            <a:r>
              <a:rPr dirty="0" smtClean="0" sz="1600" spc="-13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20" b="1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  <a:p>
            <a:pPr algn="r" marR="469900">
              <a:lnSpc>
                <a:spcPct val="100000"/>
              </a:lnSpc>
              <a:spcBef>
                <a:spcPts val="20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5">
                <a:latin typeface="Arial"/>
                <a:cs typeface="Arial"/>
              </a:rPr>
              <a:t>ا </a:t>
            </a:r>
            <a:r>
              <a:rPr dirty="0" smtClean="0" sz="1600" spc="50">
                <a:latin typeface="Arial"/>
                <a:cs typeface="Arial"/>
              </a:rPr>
              <a:t>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algn="r" marR="241300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4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10">
                <a:latin typeface="Arial"/>
                <a:cs typeface="Arial"/>
              </a:rPr>
              <a:t>ي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355">
                <a:latin typeface="Arial"/>
                <a:cs typeface="Arial"/>
              </a:rPr>
              <a:t> </a:t>
            </a:r>
            <a:r>
              <a:rPr dirty="0" smtClean="0" sz="1600" spc="295">
                <a:latin typeface="Arial"/>
                <a:cs typeface="Arial"/>
              </a:rPr>
              <a:t>ا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-75">
                <a:latin typeface="Arial"/>
                <a:cs typeface="Arial"/>
              </a:rPr>
              <a:t>ة</a:t>
            </a:r>
            <a:r>
              <a:rPr dirty="0" smtClean="0" sz="1600" spc="270">
                <a:latin typeface="Arial"/>
                <a:cs typeface="Arial"/>
              </a:rPr>
              <a:t> </a:t>
            </a:r>
            <a:r>
              <a:rPr dirty="0" smtClean="0" sz="1600" spc="270">
                <a:latin typeface="Arial"/>
                <a:cs typeface="Arial"/>
              </a:rPr>
              <a:t> </a:t>
            </a:r>
            <a:r>
              <a:rPr dirty="0" smtClean="0" sz="1600" spc="385">
                <a:latin typeface="Arial"/>
                <a:cs typeface="Arial"/>
              </a:rPr>
              <a:t>م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850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ئ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خ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و</a:t>
            </a:r>
            <a:r>
              <a:rPr dirty="0" smtClean="0" sz="1600" spc="-60">
                <a:latin typeface="Arial"/>
                <a:cs typeface="Arial"/>
              </a:rPr>
              <a:t>ة</a:t>
            </a:r>
            <a:r>
              <a:rPr dirty="0" smtClean="0" sz="1600" spc="-75">
                <a:latin typeface="Arial"/>
                <a:cs typeface="Arial"/>
              </a:rPr>
              <a:t>ة</a:t>
            </a:r>
            <a:r>
              <a:rPr dirty="0" smtClean="0" sz="1600" spc="-335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480">
                <a:latin typeface="Arial"/>
                <a:cs typeface="Arial"/>
              </a:rPr>
              <a:t> 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575">
                <a:latin typeface="Arial"/>
                <a:cs typeface="Arial"/>
              </a:rPr>
              <a:t> 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-470">
                <a:latin typeface="Arial"/>
                <a:cs typeface="Arial"/>
              </a:rPr>
              <a:t>ت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80">
                <a:latin typeface="Arial"/>
                <a:cs typeface="Arial"/>
              </a:rPr>
              <a:t> </a:t>
            </a:r>
            <a:r>
              <a:rPr dirty="0" smtClean="0" baseline="8680" sz="2400" spc="82">
                <a:latin typeface="Arial"/>
                <a:cs typeface="Arial"/>
              </a:rPr>
              <a:t>ً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-409">
                <a:latin typeface="Arial"/>
                <a:cs typeface="Arial"/>
              </a:rPr>
              <a:t>ر</a:t>
            </a:r>
            <a:r>
              <a:rPr dirty="0" smtClean="0" sz="1600" spc="-690">
                <a:latin typeface="Arial"/>
                <a:cs typeface="Arial"/>
              </a:rPr>
              <a:t>ي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-35">
                <a:latin typeface="Arial"/>
                <a:cs typeface="Arial"/>
              </a:rPr>
              <a:t>غ</a:t>
            </a:r>
            <a:r>
              <a:rPr dirty="0" smtClean="0" sz="1600" spc="-3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610" b="1" u="heavy">
                <a:latin typeface="Arial"/>
                <a:cs typeface="Arial"/>
              </a:rPr>
              <a:t>يي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315" b="1" u="heavy">
                <a:latin typeface="Arial"/>
                <a:cs typeface="Arial"/>
              </a:rPr>
              <a:t>غتلا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95" b="1" u="heavy">
                <a:latin typeface="Arial"/>
                <a:cs typeface="Arial"/>
              </a:rPr>
              <a:t>ةم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100" b="1" u="heavy">
                <a:latin typeface="Arial"/>
                <a:cs typeface="Arial"/>
              </a:rPr>
              <a:t>واق</a:t>
            </a:r>
            <a:r>
              <a:rPr dirty="0" smtClean="0" sz="1600" spc="-95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5" b="1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 algn="r" marR="470534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خةخ</a:t>
            </a:r>
            <a:r>
              <a:rPr dirty="0" smtClean="0" sz="1600" spc="-8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60">
                <a:latin typeface="Arial"/>
                <a:cs typeface="Arial"/>
              </a:rPr>
              <a:t>ل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25">
                <a:latin typeface="Arial"/>
                <a:cs typeface="Arial"/>
              </a:rPr>
              <a:t>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ب 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130">
                <a:latin typeface="Arial"/>
                <a:cs typeface="Arial"/>
              </a:rPr>
              <a:t> ع 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22770" y="307847"/>
            <a:ext cx="0" cy="9453067"/>
          </a:xfrm>
          <a:custGeom>
            <a:avLst/>
            <a:gdLst/>
            <a:ahLst/>
            <a:cxnLst/>
            <a:rect l="l" t="t" r="r" b="b"/>
            <a:pathLst>
              <a:path w="0" h="9453067">
                <a:moveTo>
                  <a:pt x="0" y="0"/>
                </a:moveTo>
                <a:lnTo>
                  <a:pt x="0" y="9453067"/>
                </a:lnTo>
              </a:path>
            </a:pathLst>
          </a:custGeom>
          <a:ln w="2501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0357" y="320040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1892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6991" y="9738372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977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35279" y="9727386"/>
            <a:ext cx="7109206" cy="0"/>
          </a:xfrm>
          <a:custGeom>
            <a:avLst/>
            <a:gdLst/>
            <a:ahLst/>
            <a:cxnLst/>
            <a:rect l="l" t="t" r="r" b="b"/>
            <a:pathLst>
              <a:path w="7109206" h="0">
                <a:moveTo>
                  <a:pt x="0" y="0"/>
                </a:moveTo>
                <a:lnTo>
                  <a:pt x="710920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1816" y="619759"/>
            <a:ext cx="5949315" cy="89033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560705">
              <a:lnSpc>
                <a:spcPct val="100000"/>
              </a:lnSpc>
            </a:pPr>
            <a:r>
              <a:rPr dirty="0" smtClean="0" sz="1600" spc="-5">
                <a:latin typeface="Arial"/>
                <a:cs typeface="Arial"/>
              </a:rPr>
              <a:t>)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r>
              <a:rPr dirty="0" smtClean="0" sz="1600" spc="-15">
                <a:latin typeface="Calibri"/>
                <a:cs typeface="Calibri"/>
              </a:rPr>
              <a:t>2</a:t>
            </a:r>
            <a:r>
              <a:rPr dirty="0" smtClean="0" sz="1600" spc="-10">
                <a:latin typeface="Calibri"/>
                <a:cs typeface="Calibri"/>
              </a:rPr>
              <a:t>02</a:t>
            </a:r>
            <a:r>
              <a:rPr dirty="0" smtClean="0" sz="1600" spc="80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40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55">
                <a:latin typeface="Arial"/>
                <a:cs typeface="Arial"/>
              </a:rPr>
              <a:t>لة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95">
                <a:latin typeface="Arial"/>
                <a:cs typeface="Arial"/>
              </a:rPr>
              <a:t>م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65" b="1">
                <a:latin typeface="Arial"/>
                <a:cs typeface="Arial"/>
              </a:rPr>
              <a:t>يلي</a:t>
            </a:r>
            <a:r>
              <a:rPr dirty="0" smtClean="0" sz="1600" spc="10" b="1">
                <a:latin typeface="Arial"/>
                <a:cs typeface="Arial"/>
              </a:rPr>
              <a:t> </a:t>
            </a:r>
            <a:r>
              <a:rPr dirty="0" smtClean="0" sz="1600" spc="-170" b="1">
                <a:latin typeface="Arial"/>
                <a:cs typeface="Arial"/>
              </a:rPr>
              <a:t>امب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355" b="1">
                <a:latin typeface="Arial"/>
                <a:cs typeface="Arial"/>
              </a:rPr>
              <a:t>لثمتت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را</a:t>
            </a:r>
            <a:r>
              <a:rPr dirty="0" smtClean="0" sz="1600" spc="-5" b="1">
                <a:latin typeface="Arial"/>
                <a:cs typeface="Arial"/>
              </a:rPr>
              <a:t>ر</a:t>
            </a:r>
            <a:r>
              <a:rPr dirty="0" smtClean="0" sz="1600" spc="-275" b="1">
                <a:latin typeface="Arial"/>
                <a:cs typeface="Arial"/>
              </a:rPr>
              <a:t>قلا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40" b="1">
                <a:latin typeface="Arial"/>
                <a:cs typeface="Arial"/>
              </a:rPr>
              <a:t>ذ</a:t>
            </a:r>
            <a:r>
              <a:rPr dirty="0" smtClean="0" sz="1600" spc="-60" b="1">
                <a:latin typeface="Arial"/>
                <a:cs typeface="Arial"/>
              </a:rPr>
              <a:t>خ</a:t>
            </a:r>
            <a:r>
              <a:rPr dirty="0" smtClean="0" sz="1600" spc="-270" b="1">
                <a:latin typeface="Arial"/>
                <a:cs typeface="Arial"/>
              </a:rPr>
              <a:t>تم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105" b="1">
                <a:latin typeface="Arial"/>
                <a:cs typeface="Arial"/>
              </a:rPr>
              <a:t>ه</a:t>
            </a:r>
            <a:r>
              <a:rPr dirty="0" smtClean="0" sz="1600" spc="-95" b="1">
                <a:latin typeface="Arial"/>
                <a:cs typeface="Arial"/>
              </a:rPr>
              <a:t>ج</a:t>
            </a:r>
            <a:r>
              <a:rPr dirty="0" smtClean="0" sz="1600" spc="-204" b="1">
                <a:latin typeface="Arial"/>
                <a:cs typeface="Arial"/>
              </a:rPr>
              <a:t>اوت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70" b="1">
                <a:latin typeface="Arial"/>
                <a:cs typeface="Arial"/>
              </a:rPr>
              <a:t>يتلا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5" b="1">
                <a:latin typeface="Arial"/>
                <a:cs typeface="Arial"/>
              </a:rPr>
              <a:t>ط</a:t>
            </a:r>
            <a:r>
              <a:rPr dirty="0" smtClean="0" sz="1600" spc="-265" b="1">
                <a:latin typeface="Arial"/>
                <a:cs typeface="Arial"/>
              </a:rPr>
              <a:t>وغض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30" b="1">
                <a:latin typeface="Arial"/>
                <a:cs typeface="Arial"/>
              </a:rPr>
              <a:t>اما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1"/>
              </a:spcBef>
            </a:pPr>
            <a:endParaRPr sz="1000"/>
          </a:p>
          <a:p>
            <a:pPr algn="r" marL="342900" marR="239395" indent="2674620">
              <a:lnSpc>
                <a:spcPct val="111300"/>
              </a:lnSpc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280">
                <a:latin typeface="Arial"/>
                <a:cs typeface="Arial"/>
              </a:rPr>
              <a:t>ص </a:t>
            </a:r>
            <a:r>
              <a:rPr dirty="0" smtClean="0" sz="1600" spc="-110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455">
                <a:latin typeface="Arial"/>
                <a:cs typeface="Arial"/>
              </a:rPr>
              <a:t>صةتو</a:t>
            </a:r>
            <a:r>
              <a:rPr dirty="0" smtClean="0" sz="1600" spc="-45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484">
                <a:latin typeface="Arial"/>
                <a:cs typeface="Arial"/>
              </a:rPr>
              <a:t>  ا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95">
                <a:latin typeface="Arial"/>
                <a:cs typeface="Arial"/>
              </a:rPr>
              <a:t>بخ </a:t>
            </a:r>
            <a:r>
              <a:rPr dirty="0" smtClean="0" sz="1600" spc="2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r>
              <a:rPr dirty="0" smtClean="0" sz="1600" spc="-5">
                <a:latin typeface="Calibri"/>
                <a:cs typeface="Calibri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030">
                <a:latin typeface="Arial"/>
                <a:cs typeface="Arial"/>
              </a:rPr>
              <a:t>ا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و</a:t>
            </a:r>
            <a:r>
              <a:rPr dirty="0" smtClean="0" sz="1600" spc="-20">
                <a:latin typeface="Arial"/>
                <a:cs typeface="Arial"/>
              </a:rPr>
              <a:t>ي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60">
                <a:latin typeface="Arial"/>
                <a:cs typeface="Arial"/>
              </a:rPr>
              <a:t>ل</a:t>
            </a:r>
            <a:r>
              <a:rPr dirty="0" smtClean="0" sz="1600" spc="-3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795">
                <a:latin typeface="Arial"/>
                <a:cs typeface="Arial"/>
              </a:rPr>
              <a:t>ص</a:t>
            </a:r>
            <a:r>
              <a:rPr dirty="0" smtClean="0" sz="1600" spc="-20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60">
                <a:latin typeface="Arial"/>
                <a:cs typeface="Arial"/>
              </a:rPr>
              <a:t>ول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1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30">
                <a:latin typeface="Arial"/>
                <a:cs typeface="Arial"/>
              </a:rPr>
              <a:t>و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04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ي</a:t>
            </a:r>
            <a:r>
              <a:rPr dirty="0" smtClean="0" sz="1600" spc="-490">
                <a:latin typeface="Arial"/>
                <a:cs typeface="Arial"/>
              </a:rPr>
              <a:t>عع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ا</a:t>
            </a:r>
            <a:r>
              <a:rPr dirty="0" smtClean="0" sz="1600" spc="-525">
                <a:latin typeface="Arial"/>
                <a:cs typeface="Arial"/>
              </a:rPr>
              <a:t>ض</a:t>
            </a:r>
            <a:r>
              <a:rPr dirty="0" smtClean="0" sz="1600" spc="125">
                <a:latin typeface="Arial"/>
                <a:cs typeface="Arial"/>
              </a:rPr>
              <a:t>خ </a:t>
            </a:r>
            <a:r>
              <a:rPr dirty="0" smtClean="0" sz="1600" spc="90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70">
                <a:latin typeface="Arial"/>
                <a:cs typeface="Arial"/>
              </a:rPr>
              <a:t>ص ول</a:t>
            </a:r>
            <a:r>
              <a:rPr dirty="0" smtClean="0" sz="1600" spc="5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  <a:p>
            <a:pPr algn="r" marR="46990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40">
                <a:latin typeface="Arial"/>
                <a:cs typeface="Arial"/>
              </a:rPr>
              <a:t>ا عا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ةوةع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بك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40">
                <a:latin typeface="Arial"/>
                <a:cs typeface="Arial"/>
              </a:rPr>
              <a:t>ي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  <a:p>
            <a:pPr algn="r" marR="239395">
              <a:lnSpc>
                <a:spcPct val="100000"/>
              </a:lnSpc>
              <a:spcBef>
                <a:spcPts val="225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صا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  <a:p>
            <a:pPr algn="r" marR="239395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ص  </a:t>
            </a:r>
            <a:r>
              <a:rPr dirty="0" smtClean="0" sz="1600" spc="-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80">
                <a:latin typeface="Arial"/>
                <a:cs typeface="Arial"/>
              </a:rPr>
              <a:t>و</a:t>
            </a:r>
            <a:r>
              <a:rPr dirty="0" smtClean="0" sz="1600" spc="-965">
                <a:latin typeface="Arial"/>
                <a:cs typeface="Arial"/>
              </a:rPr>
              <a:t>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70">
                <a:latin typeface="Arial"/>
                <a:cs typeface="Arial"/>
              </a:rPr>
              <a:t>ا ع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صةة  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  <a:p>
            <a:pPr algn="r" marR="239395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295">
                <a:latin typeface="Arial"/>
                <a:cs typeface="Arial"/>
              </a:rPr>
              <a:t> </a:t>
            </a:r>
            <a:r>
              <a:rPr dirty="0" smtClean="0" sz="1600" spc="-1155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55">
                <a:latin typeface="Arial"/>
                <a:cs typeface="Arial"/>
              </a:rPr>
              <a:t> ك خ</a:t>
            </a:r>
            <a:r>
              <a:rPr dirty="0" smtClean="0" sz="1600" spc="-204">
                <a:latin typeface="Arial"/>
                <a:cs typeface="Arial"/>
              </a:rPr>
              <a:t>ع</a:t>
            </a:r>
            <a:r>
              <a:rPr dirty="0" smtClean="0" sz="1600" spc="-450">
                <a:latin typeface="Arial"/>
                <a:cs typeface="Arial"/>
              </a:rPr>
              <a:t>ل</a:t>
            </a:r>
            <a:r>
              <a:rPr dirty="0" smtClean="0" sz="1600" spc="-950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ص  </a:t>
            </a:r>
            <a:r>
              <a:rPr dirty="0" smtClean="0" sz="1600" spc="-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150">
                <a:latin typeface="Arial"/>
                <a:cs typeface="Arial"/>
              </a:rPr>
              <a:t>ص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165">
                <a:latin typeface="Arial"/>
                <a:cs typeface="Arial"/>
              </a:rPr>
              <a:t>و</a:t>
            </a:r>
            <a:r>
              <a:rPr dirty="0" smtClean="0" sz="1600" spc="10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710">
                <a:latin typeface="Arial"/>
                <a:cs typeface="Arial"/>
              </a:rPr>
              <a:t>لض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85">
                <a:latin typeface="Arial"/>
                <a:cs typeface="Arial"/>
              </a:rPr>
              <a:t> </a:t>
            </a:r>
            <a:r>
              <a:rPr dirty="0" smtClean="0" sz="1600" spc="19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765">
                <a:latin typeface="Arial"/>
                <a:cs typeface="Arial"/>
              </a:rPr>
              <a:t>صر</a:t>
            </a:r>
            <a:r>
              <a:rPr dirty="0" smtClean="0" sz="1600" spc="-535">
                <a:latin typeface="Arial"/>
                <a:cs typeface="Arial"/>
              </a:rPr>
              <a:t>ع</a:t>
            </a:r>
            <a:r>
              <a:rPr dirty="0" smtClean="0" sz="1600" spc="85">
                <a:latin typeface="Arial"/>
                <a:cs typeface="Arial"/>
              </a:rPr>
              <a:t>و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ج كع</a:t>
            </a:r>
            <a:r>
              <a:rPr dirty="0" smtClean="0" sz="1600" spc="-120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20">
                <a:latin typeface="Arial"/>
                <a:cs typeface="Arial"/>
              </a:rPr>
              <a:t>ب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خع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1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757555">
              <a:lnSpc>
                <a:spcPct val="100000"/>
              </a:lnSpc>
            </a:pPr>
            <a:r>
              <a:rPr dirty="0" smtClean="0" sz="1600" spc="-5" b="1">
                <a:latin typeface="Arial"/>
                <a:cs typeface="Arial"/>
              </a:rPr>
              <a:t>)</a:t>
            </a:r>
            <a:r>
              <a:rPr dirty="0" smtClean="0" sz="1600" spc="-10" b="1">
                <a:latin typeface="Calibri"/>
                <a:cs typeface="Calibri"/>
              </a:rPr>
              <a:t>6</a:t>
            </a:r>
            <a:r>
              <a:rPr dirty="0" smtClean="0" sz="1600" spc="-15" b="1">
                <a:latin typeface="Calibri"/>
                <a:cs typeface="Calibri"/>
              </a:rPr>
              <a:t>1</a:t>
            </a:r>
            <a:r>
              <a:rPr dirty="0" smtClean="0" sz="1600" spc="-10" b="1">
                <a:latin typeface="Calibri"/>
                <a:cs typeface="Calibri"/>
              </a:rPr>
              <a:t>02</a:t>
            </a:r>
            <a:r>
              <a:rPr dirty="0" smtClean="0" sz="1600" spc="80" b="1">
                <a:latin typeface="Calibri"/>
                <a:cs typeface="Calibri"/>
              </a:rPr>
              <a:t> </a:t>
            </a:r>
            <a:r>
              <a:rPr dirty="0" smtClean="0" sz="1600" spc="-5" b="1">
                <a:latin typeface="Arial"/>
                <a:cs typeface="Arial"/>
              </a:rPr>
              <a:t>،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229" b="1">
                <a:latin typeface="Arial"/>
                <a:cs typeface="Arial"/>
              </a:rPr>
              <a:t>يواسي</a:t>
            </a:r>
            <a:r>
              <a:rPr dirty="0" smtClean="0" sz="1600" spc="-210" b="1">
                <a:latin typeface="Arial"/>
                <a:cs typeface="Arial"/>
              </a:rPr>
              <a:t>ع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5" b="1">
                <a:latin typeface="Arial"/>
                <a:cs typeface="Arial"/>
              </a:rPr>
              <a:t>،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70" b="1">
                <a:latin typeface="Arial"/>
                <a:cs typeface="Arial"/>
              </a:rPr>
              <a:t>يمل</a:t>
            </a:r>
            <a:r>
              <a:rPr dirty="0" smtClean="0" sz="1600" spc="-30" b="1">
                <a:latin typeface="Arial"/>
                <a:cs typeface="Arial"/>
              </a:rPr>
              <a:t>ا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(</a:t>
            </a:r>
            <a:r>
              <a:rPr dirty="0" smtClean="0" sz="1600" spc="-10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: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10" b="1">
                <a:latin typeface="Arial"/>
                <a:cs typeface="Arial"/>
              </a:rPr>
              <a:t>ي</a:t>
            </a:r>
            <a:r>
              <a:rPr dirty="0" smtClean="0" sz="1600" spc="-484" b="1">
                <a:latin typeface="Arial"/>
                <a:cs typeface="Arial"/>
              </a:rPr>
              <a:t>لي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40" b="1">
                <a:latin typeface="Arial"/>
                <a:cs typeface="Arial"/>
              </a:rPr>
              <a:t>ا</a:t>
            </a:r>
            <a:r>
              <a:rPr dirty="0" smtClean="0" sz="1600" spc="60" b="1">
                <a:latin typeface="Arial"/>
                <a:cs typeface="Arial"/>
              </a:rPr>
              <a:t>م</a:t>
            </a:r>
            <a:r>
              <a:rPr dirty="0" smtClean="0" sz="1600" spc="-295" b="1">
                <a:latin typeface="Arial"/>
                <a:cs typeface="Arial"/>
              </a:rPr>
              <a:t>ك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30" b="1">
                <a:latin typeface="Arial"/>
                <a:cs typeface="Arial"/>
              </a:rPr>
              <a:t>تا</a:t>
            </a:r>
            <a:r>
              <a:rPr dirty="0" smtClean="0" sz="1600" spc="15" b="1">
                <a:latin typeface="Arial"/>
                <a:cs typeface="Arial"/>
              </a:rPr>
              <a:t>م</a:t>
            </a:r>
            <a:r>
              <a:rPr dirty="0" smtClean="0" sz="1600" spc="-10" b="1">
                <a:latin typeface="Arial"/>
                <a:cs typeface="Arial"/>
              </a:rPr>
              <a:t>ز</a:t>
            </a:r>
            <a:r>
              <a:rPr dirty="0" smtClean="0" sz="1600" spc="-100" b="1">
                <a:latin typeface="Arial"/>
                <a:cs typeface="Arial"/>
              </a:rPr>
              <a:t>لاا</a:t>
            </a:r>
            <a:r>
              <a:rPr dirty="0" smtClean="0" sz="1600" spc="-100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لظ</a:t>
            </a:r>
            <a:r>
              <a:rPr dirty="0" smtClean="0" sz="1600" spc="-10" b="1">
                <a:latin typeface="Arial"/>
                <a:cs typeface="Arial"/>
              </a:rPr>
              <a:t> </a:t>
            </a:r>
            <a:r>
              <a:rPr dirty="0" smtClean="0" sz="1600" spc="-430" b="1">
                <a:latin typeface="Arial"/>
                <a:cs typeface="Arial"/>
              </a:rPr>
              <a:t>يف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رار</a:t>
            </a:r>
            <a:r>
              <a:rPr dirty="0" smtClean="0" sz="1600" spc="-470" b="1">
                <a:latin typeface="Arial"/>
                <a:cs typeface="Arial"/>
              </a:rPr>
              <a:t>ق</a:t>
            </a:r>
            <a:r>
              <a:rPr dirty="0" smtClean="0" sz="1600" spc="-345" b="1">
                <a:latin typeface="Arial"/>
                <a:cs typeface="Arial"/>
              </a:rPr>
              <a:t>ل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345" b="1">
                <a:latin typeface="Arial"/>
                <a:cs typeface="Arial"/>
              </a:rPr>
              <a:t>عنص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45" b="1">
                <a:latin typeface="Arial"/>
                <a:cs typeface="Arial"/>
              </a:rPr>
              <a:t>ل</a:t>
            </a:r>
            <a:r>
              <a:rPr dirty="0" smtClean="0" sz="1600" spc="-55" b="1">
                <a:latin typeface="Arial"/>
                <a:cs typeface="Arial"/>
              </a:rPr>
              <a:t>ح</a:t>
            </a:r>
            <a:r>
              <a:rPr dirty="0" smtClean="0" sz="1600" spc="-10" b="1">
                <a:latin typeface="Arial"/>
                <a:cs typeface="Arial"/>
              </a:rPr>
              <a:t>ار</a:t>
            </a:r>
            <a:r>
              <a:rPr dirty="0" smtClean="0" sz="1600" spc="80" b="1">
                <a:latin typeface="Arial"/>
                <a:cs typeface="Arial"/>
              </a:rPr>
              <a:t>م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40" b="1">
                <a:latin typeface="Arial"/>
                <a:cs typeface="Arial"/>
              </a:rPr>
              <a:t>ا</a:t>
            </a:r>
            <a:r>
              <a:rPr dirty="0" smtClean="0" sz="1600" spc="55" b="1">
                <a:latin typeface="Arial"/>
                <a:cs typeface="Arial"/>
              </a:rPr>
              <a:t>م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478790" marR="239395" indent="-111760">
              <a:lnSpc>
                <a:spcPct val="110000"/>
              </a:lnSpc>
            </a:pPr>
            <a:r>
              <a:rPr dirty="0" smtClean="0" sz="1600" spc="405">
                <a:latin typeface="Arial"/>
                <a:cs typeface="Arial"/>
              </a:rPr>
              <a:t> اة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بعة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335">
                <a:latin typeface="Arial"/>
                <a:cs typeface="Arial"/>
              </a:rPr>
              <a:t>ص </a:t>
            </a:r>
            <a:r>
              <a:rPr dirty="0" smtClean="0" sz="1600" spc="-265">
                <a:latin typeface="Arial"/>
                <a:cs typeface="Arial"/>
              </a:rPr>
              <a:t>ن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45">
                <a:latin typeface="Arial"/>
                <a:cs typeface="Arial"/>
              </a:rPr>
              <a:t>هةض ة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15">
                <a:latin typeface="Arial"/>
                <a:cs typeface="Arial"/>
              </a:rPr>
              <a:t> ا</a:t>
            </a:r>
            <a:r>
              <a:rPr dirty="0" smtClean="0" sz="1600" spc="4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95">
                <a:latin typeface="Arial"/>
                <a:cs typeface="Arial"/>
              </a:rPr>
              <a:t>ة</a:t>
            </a:r>
            <a:r>
              <a:rPr dirty="0" smtClean="0" sz="1600" spc="40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ب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95">
                <a:latin typeface="Arial"/>
                <a:cs typeface="Arial"/>
              </a:rPr>
              <a:t>م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50">
                <a:latin typeface="Arial"/>
                <a:cs typeface="Arial"/>
              </a:rPr>
              <a:t>خرم</a:t>
            </a:r>
            <a:r>
              <a:rPr dirty="0" smtClean="0" sz="1600" spc="-150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اة </a:t>
            </a:r>
            <a:r>
              <a:rPr dirty="0" smtClean="0" sz="1600" spc="2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20" b="1" u="heavy">
                <a:latin typeface="Arial"/>
                <a:cs typeface="Arial"/>
              </a:rPr>
              <a:t>ةمزلاا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د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35" b="1" u="heavy">
                <a:latin typeface="Arial"/>
                <a:cs typeface="Arial"/>
              </a:rPr>
              <a:t>يدح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615" b="1" u="heavy">
                <a:latin typeface="Arial"/>
                <a:cs typeface="Arial"/>
              </a:rPr>
              <a:t>ت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ةلحر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70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r>
              <a:rPr dirty="0" smtClean="0" sz="1600" spc="-5">
                <a:latin typeface="Calibri"/>
                <a:cs typeface="Calibri"/>
              </a:rPr>
              <a:t> </a:t>
            </a:r>
            <a:r>
              <a:rPr dirty="0" smtClean="0" sz="1600" spc="-620">
                <a:latin typeface="Arial"/>
                <a:cs typeface="Arial"/>
              </a:rPr>
              <a:t>ب</a:t>
            </a:r>
            <a:r>
              <a:rPr dirty="0" smtClean="0" sz="1600" spc="-475">
                <a:latin typeface="Arial"/>
                <a:cs typeface="Arial"/>
              </a:rPr>
              <a:t>ع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70">
                <a:latin typeface="Arial"/>
                <a:cs typeface="Arial"/>
              </a:rPr>
              <a:t>ة</a:t>
            </a:r>
            <a:r>
              <a:rPr dirty="0" smtClean="0" sz="1600" spc="375">
                <a:latin typeface="Arial"/>
                <a:cs typeface="Arial"/>
              </a:rPr>
              <a:t>ة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ص  </a:t>
            </a:r>
            <a:r>
              <a:rPr dirty="0" smtClean="0" sz="1600" spc="-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235">
                <a:latin typeface="Arial"/>
                <a:cs typeface="Arial"/>
              </a:rPr>
              <a:t>ا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4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95">
                <a:latin typeface="Arial"/>
                <a:cs typeface="Arial"/>
              </a:rPr>
              <a:t>ل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ب 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015">
                <a:latin typeface="Arial"/>
                <a:cs typeface="Arial"/>
              </a:rPr>
              <a:t>صف</a:t>
            </a:r>
            <a:r>
              <a:rPr dirty="0" smtClean="0" sz="1600" spc="165">
                <a:latin typeface="Arial"/>
                <a:cs typeface="Arial"/>
              </a:rPr>
              <a:t>و</a:t>
            </a:r>
            <a:r>
              <a:rPr dirty="0" smtClean="0" sz="1600" spc="10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0">
                <a:latin typeface="Arial"/>
                <a:cs typeface="Arial"/>
              </a:rPr>
              <a:t>م</a:t>
            </a:r>
            <a:r>
              <a:rPr dirty="0" smtClean="0" sz="1600" spc="25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ه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65">
                <a:latin typeface="Arial"/>
                <a:cs typeface="Arial"/>
              </a:rPr>
              <a:t>وضوصي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  <a:p>
            <a:pPr algn="ctr" marR="238125">
              <a:lnSpc>
                <a:spcPct val="100000"/>
              </a:lnSpc>
              <a:spcBef>
                <a:spcPts val="204"/>
              </a:spcBef>
            </a:pP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760">
                <a:latin typeface="Arial"/>
                <a:cs typeface="Arial"/>
              </a:rPr>
              <a:t>ص</a:t>
            </a:r>
            <a:r>
              <a:rPr dirty="0" smtClean="0" sz="1600" spc="-204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29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م</a:t>
            </a:r>
            <a:r>
              <a:rPr dirty="0" smtClean="0" sz="1600" spc="95">
                <a:latin typeface="Arial"/>
                <a:cs typeface="Arial"/>
              </a:rPr>
              <a:t>ة</a:t>
            </a:r>
            <a:r>
              <a:rPr dirty="0" smtClean="0" sz="1600" spc="180">
                <a:latin typeface="Arial"/>
                <a:cs typeface="Arial"/>
              </a:rPr>
              <a:t> 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50">
                <a:latin typeface="Arial"/>
                <a:cs typeface="Arial"/>
              </a:rPr>
              <a:t>ب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335">
                <a:latin typeface="Arial"/>
                <a:cs typeface="Arial"/>
              </a:rPr>
              <a:t>ص </a:t>
            </a:r>
            <a:r>
              <a:rPr dirty="0" smtClean="0" sz="1600" spc="-265">
                <a:latin typeface="Arial"/>
                <a:cs typeface="Arial"/>
              </a:rPr>
              <a:t>ن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85">
                <a:latin typeface="Arial"/>
                <a:cs typeface="Arial"/>
              </a:rPr>
              <a:t>و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3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235">
                <a:latin typeface="Arial"/>
                <a:cs typeface="Arial"/>
              </a:rPr>
              <a:t>ا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280">
                <a:latin typeface="Arial"/>
                <a:cs typeface="Arial"/>
              </a:rPr>
              <a:t>خة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endParaRPr sz="1600">
              <a:latin typeface="Arial"/>
              <a:cs typeface="Arial"/>
            </a:endParaRPr>
          </a:p>
          <a:p>
            <a:pPr marL="804545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50">
                <a:latin typeface="Arial"/>
                <a:cs typeface="Arial"/>
              </a:rPr>
              <a:t> اكة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35">
                <a:latin typeface="Arial"/>
                <a:cs typeface="Arial"/>
              </a:rPr>
              <a:t>هةض ع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0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80">
                <a:latin typeface="Arial"/>
                <a:cs typeface="Arial"/>
              </a:rPr>
              <a:t>ي</a:t>
            </a:r>
            <a:r>
              <a:rPr dirty="0" smtClean="0" sz="1600" spc="-225">
                <a:latin typeface="Arial"/>
                <a:cs typeface="Arial"/>
              </a:rPr>
              <a:t>ر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520">
                <a:latin typeface="Arial"/>
                <a:cs typeface="Arial"/>
              </a:rPr>
              <a:t> ض</a:t>
            </a:r>
            <a:r>
              <a:rPr dirty="0" smtClean="0" sz="1600" spc="165">
                <a:latin typeface="Arial"/>
                <a:cs typeface="Arial"/>
              </a:rPr>
              <a:t>و</a:t>
            </a:r>
            <a:r>
              <a:rPr dirty="0" smtClean="0" sz="1600" spc="10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25">
                <a:latin typeface="Arial"/>
                <a:cs typeface="Arial"/>
              </a:rPr>
              <a:t>ةض</a:t>
            </a:r>
            <a:r>
              <a:rPr dirty="0" smtClean="0" sz="1600" spc="-65">
                <a:latin typeface="Arial"/>
                <a:cs typeface="Arial"/>
              </a:rPr>
              <a:t>خ</a:t>
            </a:r>
            <a:r>
              <a:rPr dirty="0" smtClean="0" sz="1600" spc="-25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40">
                <a:latin typeface="Arial"/>
                <a:cs typeface="Arial"/>
              </a:rPr>
              <a:t>خة</a:t>
            </a:r>
            <a:r>
              <a:rPr dirty="0" smtClean="0" sz="1600" spc="-310">
                <a:latin typeface="Arial"/>
                <a:cs typeface="Arial"/>
              </a:rPr>
              <a:t>خ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م </a:t>
            </a:r>
            <a:endParaRPr sz="1600">
              <a:latin typeface="Arial"/>
              <a:cs typeface="Arial"/>
            </a:endParaRPr>
          </a:p>
          <a:p>
            <a:pPr marL="48895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-114">
                <a:latin typeface="Arial"/>
                <a:cs typeface="Arial"/>
              </a:rPr>
              <a:t>خةخ</a:t>
            </a:r>
            <a:r>
              <a:rPr dirty="0" smtClean="0" sz="1600" spc="-8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0">
                <a:latin typeface="Arial"/>
                <a:cs typeface="Arial"/>
              </a:rPr>
              <a:t>م</a:t>
            </a:r>
            <a:r>
              <a:rPr dirty="0" smtClean="0" sz="1600" spc="25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80">
                <a:latin typeface="Arial"/>
                <a:cs typeface="Arial"/>
              </a:rPr>
              <a:t>ص </a:t>
            </a:r>
            <a:r>
              <a:rPr dirty="0" smtClean="0" sz="1600" spc="-110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-100">
                <a:latin typeface="Arial"/>
                <a:cs typeface="Arial"/>
              </a:rPr>
              <a:t> </a:t>
            </a:r>
            <a:r>
              <a:rPr dirty="0" smtClean="0" sz="1600" spc="-795">
                <a:latin typeface="Arial"/>
                <a:cs typeface="Arial"/>
              </a:rPr>
              <a:t>صةص</a:t>
            </a:r>
            <a:r>
              <a:rPr dirty="0" smtClean="0" sz="1600" spc="-285">
                <a:latin typeface="Arial"/>
                <a:cs typeface="Arial"/>
              </a:rPr>
              <a:t>ة</a:t>
            </a:r>
            <a:r>
              <a:rPr dirty="0" smtClean="0" sz="1600" spc="-760">
                <a:latin typeface="Arial"/>
                <a:cs typeface="Arial"/>
              </a:rPr>
              <a:t>ص</a:t>
            </a:r>
            <a:r>
              <a:rPr dirty="0" smtClean="0" sz="1600" spc="-204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60">
                <a:latin typeface="Arial"/>
                <a:cs typeface="Arial"/>
              </a:rPr>
              <a:t>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40">
                <a:latin typeface="Arial"/>
                <a:cs typeface="Arial"/>
              </a:rPr>
              <a:t>ل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خةخ</a:t>
            </a:r>
            <a:r>
              <a:rPr dirty="0" smtClean="0" sz="1600" spc="-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0">
                <a:latin typeface="Arial"/>
                <a:cs typeface="Arial"/>
              </a:rPr>
              <a:t>ةخهع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20" b="1" u="heavy">
                <a:latin typeface="Arial"/>
                <a:cs typeface="Arial"/>
              </a:rPr>
              <a:t>ةمزلاا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0" b="1" u="heavy">
                <a:latin typeface="Arial"/>
                <a:cs typeface="Arial"/>
              </a:rPr>
              <a:t>ص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400" b="1" u="heavy">
                <a:latin typeface="Arial"/>
                <a:cs typeface="Arial"/>
              </a:rPr>
              <a:t>يخش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615" b="1" u="heavy">
                <a:latin typeface="Arial"/>
                <a:cs typeface="Arial"/>
              </a:rPr>
              <a:t>ت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ةلحر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70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385">
                <a:latin typeface="Arial"/>
                <a:cs typeface="Arial"/>
              </a:rPr>
              <a:t>خي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...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00">
                <a:latin typeface="Arial"/>
                <a:cs typeface="Arial"/>
              </a:rPr>
              <a:t>بن</a:t>
            </a:r>
            <a:r>
              <a:rPr dirty="0" smtClean="0" sz="1600" spc="-80">
                <a:latin typeface="Arial"/>
                <a:cs typeface="Arial"/>
              </a:rPr>
              <a:t>ا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85">
                <a:latin typeface="Arial"/>
                <a:cs typeface="Arial"/>
              </a:rPr>
              <a:t>جها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 ةر</a:t>
            </a:r>
            <a:r>
              <a:rPr dirty="0" smtClean="0" sz="1600" spc="-3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60">
                <a:latin typeface="Arial"/>
                <a:cs typeface="Arial"/>
              </a:rPr>
              <a:t>مخة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ج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90">
                <a:latin typeface="Arial"/>
                <a:cs typeface="Arial"/>
              </a:rPr>
              <a:t>م اة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04">
                <a:latin typeface="Arial"/>
                <a:cs typeface="Arial"/>
              </a:rPr>
              <a:t>م</a:t>
            </a:r>
            <a:r>
              <a:rPr dirty="0" smtClean="0" sz="1600" spc="130">
                <a:latin typeface="Arial"/>
                <a:cs typeface="Arial"/>
              </a:rPr>
              <a:t>أ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95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615">
                <a:latin typeface="Arial"/>
                <a:cs typeface="Arial"/>
              </a:rPr>
              <a:t> </a:t>
            </a:r>
            <a:r>
              <a:rPr dirty="0" smtClean="0" sz="1600" spc="620">
                <a:latin typeface="Arial"/>
                <a:cs typeface="Arial"/>
              </a:rPr>
              <a:t>ة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 عي</a:t>
            </a:r>
            <a:r>
              <a:rPr dirty="0" smtClean="0" sz="1600" spc="-260">
                <a:latin typeface="Arial"/>
                <a:cs typeface="Arial"/>
              </a:rPr>
              <a:t> </a:t>
            </a:r>
            <a:r>
              <a:rPr dirty="0" smtClean="0" sz="1600" spc="110">
                <a:latin typeface="Arial"/>
                <a:cs typeface="Arial"/>
              </a:rPr>
              <a:t>مة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85">
                <a:latin typeface="Arial"/>
                <a:cs typeface="Arial"/>
              </a:rPr>
              <a:t>جها </a:t>
            </a:r>
            <a:endParaRPr sz="1600">
              <a:latin typeface="Arial"/>
              <a:cs typeface="Arial"/>
            </a:endParaRPr>
          </a:p>
          <a:p>
            <a:pPr algn="ctr" marR="225425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25">
                <a:latin typeface="Arial"/>
                <a:cs typeface="Arial"/>
              </a:rPr>
              <a:t>ا  ا</a:t>
            </a:r>
            <a:r>
              <a:rPr dirty="0" smtClean="0" sz="1600" spc="225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ص  </a:t>
            </a:r>
            <a:r>
              <a:rPr dirty="0" smtClean="0" sz="1600" spc="-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د </a:t>
            </a:r>
            <a:r>
              <a:rPr dirty="0" smtClean="0" sz="1600" spc="-130">
                <a:latin typeface="Arial"/>
                <a:cs typeface="Arial"/>
              </a:rPr>
              <a:t>ك</a:t>
            </a:r>
            <a:r>
              <a:rPr dirty="0" smtClean="0" sz="1600" spc="-760">
                <a:latin typeface="Arial"/>
                <a:cs typeface="Arial"/>
              </a:rPr>
              <a:t>ص</a:t>
            </a:r>
            <a:r>
              <a:rPr dirty="0" smtClean="0" sz="1600" spc="-204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25">
                <a:latin typeface="Arial"/>
                <a:cs typeface="Arial"/>
              </a:rPr>
              <a:t> ة</a:t>
            </a:r>
            <a:r>
              <a:rPr dirty="0" smtClean="0" sz="1600" spc="114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70">
                <a:latin typeface="Arial"/>
                <a:cs typeface="Arial"/>
              </a:rPr>
              <a:t>ة</a:t>
            </a:r>
            <a:r>
              <a:rPr dirty="0" smtClean="0" sz="1600" spc="375">
                <a:latin typeface="Arial"/>
                <a:cs typeface="Arial"/>
              </a:rPr>
              <a:t>ة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910">
                <a:latin typeface="Arial"/>
                <a:cs typeface="Arial"/>
              </a:rPr>
              <a:t>ة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90">
                <a:latin typeface="Arial"/>
                <a:cs typeface="Arial"/>
              </a:rPr>
              <a:t>بعة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28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20" b="1" u="heavy">
                <a:latin typeface="Arial"/>
                <a:cs typeface="Arial"/>
              </a:rPr>
              <a:t>ةمزلاا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" b="1" u="heavy">
                <a:latin typeface="Arial"/>
                <a:cs typeface="Arial"/>
              </a:rPr>
              <a:t> </a:t>
            </a:r>
            <a:r>
              <a:rPr dirty="0" smtClean="0" sz="1600" spc="-210" b="1" u="heavy">
                <a:latin typeface="Arial"/>
                <a:cs typeface="Arial"/>
              </a:rPr>
              <a:t>تاريغتم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" b="1" u="heavy">
                <a:latin typeface="Arial"/>
                <a:cs typeface="Arial"/>
              </a:rPr>
              <a:t> </a:t>
            </a:r>
            <a:r>
              <a:rPr dirty="0" smtClean="0" sz="1600" spc="-340" b="1" u="heavy">
                <a:latin typeface="Arial"/>
                <a:cs typeface="Arial"/>
              </a:rPr>
              <a:t>ليلحت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10" b="1" u="heavy">
                <a:latin typeface="Arial"/>
                <a:cs typeface="Arial"/>
              </a:rPr>
              <a:t>ةلح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75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  <a:p>
            <a:pPr algn="r" marR="467359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805">
                <a:latin typeface="Arial"/>
                <a:cs typeface="Arial"/>
              </a:rPr>
              <a:t>ة</a:t>
            </a:r>
            <a:r>
              <a:rPr dirty="0" smtClean="0" sz="1600" spc="-90">
                <a:latin typeface="Arial"/>
                <a:cs typeface="Arial"/>
              </a:rPr>
              <a:t>  ع</a:t>
            </a:r>
            <a:r>
              <a:rPr dirty="0" smtClean="0" sz="1600" spc="-65">
                <a:latin typeface="Arial"/>
                <a:cs typeface="Arial"/>
              </a:rPr>
              <a:t>ة</a:t>
            </a:r>
            <a:endParaRPr sz="1600">
              <a:latin typeface="Arial"/>
              <a:cs typeface="Arial"/>
            </a:endParaRPr>
          </a:p>
          <a:p>
            <a:pPr algn="ctr" marL="1772285">
              <a:lnSpc>
                <a:spcPct val="100000"/>
              </a:lnSpc>
              <a:spcBef>
                <a:spcPts val="300"/>
              </a:spcBef>
              <a:tabLst>
                <a:tab pos="4464050" algn="l"/>
              </a:tabLst>
            </a:pPr>
            <a:r>
              <a:rPr dirty="0" smtClean="0" sz="1600" spc="-10">
                <a:latin typeface="Arial"/>
                <a:cs typeface="Arial"/>
              </a:rPr>
              <a:t>)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صةخك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09">
                <a:latin typeface="Arial"/>
                <a:cs typeface="Arial"/>
              </a:rPr>
              <a:t>صة</a:t>
            </a:r>
            <a:r>
              <a:rPr dirty="0" smtClean="0" sz="1600" spc="-165">
                <a:latin typeface="Arial"/>
                <a:cs typeface="Arial"/>
              </a:rPr>
              <a:t>ا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50">
                <a:latin typeface="Arial"/>
                <a:cs typeface="Arial"/>
              </a:rPr>
              <a:t>ص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30">
                <a:latin typeface="Arial"/>
                <a:cs typeface="Arial"/>
              </a:rPr>
              <a:t>و 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15">
                <a:latin typeface="Arial"/>
                <a:cs typeface="Arial"/>
              </a:rPr>
              <a:t>ص</a:t>
            </a:r>
            <a:r>
              <a:rPr dirty="0" smtClean="0" sz="1600" spc="-17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09">
                <a:latin typeface="Arial"/>
                <a:cs typeface="Arial"/>
              </a:rPr>
              <a:t>خو</a:t>
            </a:r>
            <a:r>
              <a:rPr dirty="0" smtClean="0" sz="1600" spc="-894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algn="ctr" marL="2116455">
              <a:lnSpc>
                <a:spcPct val="100000"/>
              </a:lnSpc>
              <a:spcBef>
                <a:spcPts val="310"/>
              </a:spcBef>
              <a:tabLst>
                <a:tab pos="4464050" algn="l"/>
              </a:tabLst>
            </a:pP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355">
                <a:latin typeface="Arial"/>
                <a:cs typeface="Arial"/>
              </a:rPr>
              <a:t> خص ع</a:t>
            </a:r>
            <a:r>
              <a:rPr dirty="0" smtClean="0" sz="1600" spc="-355">
                <a:latin typeface="Arial"/>
                <a:cs typeface="Arial"/>
              </a:rPr>
              <a:t> </a:t>
            </a:r>
            <a:r>
              <a:rPr dirty="0" smtClean="0" sz="1600" spc="-275">
                <a:latin typeface="Arial"/>
                <a:cs typeface="Arial"/>
              </a:rPr>
              <a:t>صةو</a:t>
            </a:r>
            <a:r>
              <a:rPr dirty="0" smtClean="0" sz="1600" spc="-250">
                <a:latin typeface="Arial"/>
                <a:cs typeface="Arial"/>
              </a:rPr>
              <a:t>خ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ص  </a:t>
            </a:r>
            <a:r>
              <a:rPr dirty="0" smtClean="0" sz="1600" spc="-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160">
                <a:latin typeface="Arial"/>
                <a:cs typeface="Arial"/>
              </a:rPr>
              <a:t>و 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لخ </a:t>
            </a:r>
            <a:r>
              <a:rPr dirty="0" smtClean="0" sz="1600" spc="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algn="ctr" marL="2078355">
              <a:lnSpc>
                <a:spcPct val="100000"/>
              </a:lnSpc>
              <a:spcBef>
                <a:spcPts val="300"/>
              </a:spcBef>
              <a:tabLst>
                <a:tab pos="4464050" algn="l"/>
              </a:tabLst>
            </a:pPr>
            <a:r>
              <a:rPr dirty="0" smtClean="0" sz="1600" spc="-280">
                <a:latin typeface="Arial"/>
                <a:cs typeface="Arial"/>
              </a:rPr>
              <a:t>ص </a:t>
            </a:r>
            <a:r>
              <a:rPr dirty="0" smtClean="0" sz="1600" spc="-110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75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560">
                <a:latin typeface="Arial"/>
                <a:cs typeface="Arial"/>
              </a:rPr>
              <a:t>صر</a:t>
            </a:r>
            <a:r>
              <a:rPr dirty="0" smtClean="0" sz="1600" spc="-21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70">
                <a:latin typeface="Arial"/>
                <a:cs typeface="Arial"/>
              </a:rPr>
              <a:t>ص ول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70">
                <a:latin typeface="Arial"/>
                <a:cs typeface="Arial"/>
              </a:rPr>
              <a:t>صةوخ</a:t>
            </a:r>
            <a:r>
              <a:rPr dirty="0" smtClean="0" sz="1600" spc="-270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algn="r" marR="239395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380">
                <a:latin typeface="Arial"/>
                <a:cs typeface="Arial"/>
              </a:rPr>
              <a:t>اة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  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ص </a:t>
            </a:r>
            <a:r>
              <a:rPr dirty="0" smtClean="0" sz="1600" spc="-380">
                <a:latin typeface="Arial"/>
                <a:cs typeface="Arial"/>
              </a:rPr>
              <a:t>خر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45">
                <a:latin typeface="Arial"/>
                <a:cs typeface="Arial"/>
              </a:rPr>
              <a:t> 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725">
                <a:latin typeface="Arial"/>
                <a:cs typeface="Arial"/>
              </a:rPr>
              <a:t>خريض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75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240">
                <a:latin typeface="Arial"/>
                <a:cs typeface="Arial"/>
              </a:rPr>
              <a:t>خة</a:t>
            </a:r>
            <a:r>
              <a:rPr dirty="0" smtClean="0" sz="1600" spc="-315">
                <a:latin typeface="Arial"/>
                <a:cs typeface="Arial"/>
              </a:rPr>
              <a:t>خ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20">
                <a:latin typeface="Arial"/>
                <a:cs typeface="Arial"/>
              </a:rPr>
              <a:t> </a:t>
            </a:r>
            <a:r>
              <a:rPr dirty="0" smtClean="0" sz="1600" spc="434">
                <a:latin typeface="Arial"/>
                <a:cs typeface="Arial"/>
              </a:rPr>
              <a:t> </a:t>
            </a:r>
            <a:r>
              <a:rPr dirty="0" smtClean="0" sz="1600" spc="440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300" b="1" u="heavy">
                <a:latin typeface="Arial"/>
                <a:cs typeface="Arial"/>
              </a:rPr>
              <a:t>ةليدب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180" b="1" u="heavy">
                <a:latin typeface="Arial"/>
                <a:cs typeface="Arial"/>
              </a:rPr>
              <a:t>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35" b="1" u="heavy">
                <a:latin typeface="Arial"/>
                <a:cs typeface="Arial"/>
              </a:rPr>
              <a:t>لولحلا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د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35" b="1" u="heavy">
                <a:latin typeface="Arial"/>
                <a:cs typeface="Arial"/>
              </a:rPr>
              <a:t>يدح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615" b="1" u="heavy">
                <a:latin typeface="Arial"/>
                <a:cs typeface="Arial"/>
              </a:rPr>
              <a:t>ت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ةلحر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75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  <a:p>
            <a:pPr algn="ctr" marL="447040">
              <a:lnSpc>
                <a:spcPct val="100000"/>
              </a:lnSpc>
              <a:spcBef>
                <a:spcPts val="200"/>
              </a:spcBef>
            </a:pP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575">
                <a:latin typeface="Arial"/>
                <a:cs typeface="Arial"/>
              </a:rPr>
              <a:t>مض</a:t>
            </a:r>
            <a:r>
              <a:rPr dirty="0" smtClean="0" sz="1600" spc="165">
                <a:latin typeface="Arial"/>
                <a:cs typeface="Arial"/>
              </a:rPr>
              <a:t>و</a:t>
            </a:r>
            <a:r>
              <a:rPr dirty="0" smtClean="0" sz="1600" spc="10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خ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725">
                <a:latin typeface="Arial"/>
                <a:cs typeface="Arial"/>
              </a:rPr>
              <a:t>خريض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75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ي</a:t>
            </a:r>
            <a:r>
              <a:rPr dirty="0" smtClean="0" sz="1600" spc="-5">
                <a:latin typeface="Arial"/>
                <a:cs typeface="Arial"/>
              </a:rPr>
              <a:t>و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0">
                <a:latin typeface="Arial"/>
                <a:cs typeface="Arial"/>
              </a:rPr>
              <a:t> ة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75">
                <a:latin typeface="Arial"/>
                <a:cs typeface="Arial"/>
              </a:rPr>
              <a:t>مض</a:t>
            </a:r>
            <a:r>
              <a:rPr dirty="0" smtClean="0" sz="1600" spc="-575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95">
                <a:latin typeface="Arial"/>
                <a:cs typeface="Arial"/>
              </a:rPr>
              <a:t>م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م</a:t>
            </a:r>
            <a:r>
              <a:rPr dirty="0" smtClean="0" sz="1600" spc="-19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85">
                <a:latin typeface="Arial"/>
                <a:cs typeface="Arial"/>
              </a:rPr>
              <a:t>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45">
                <a:latin typeface="Arial"/>
                <a:cs typeface="Arial"/>
              </a:rPr>
              <a:t>صة</a:t>
            </a:r>
            <a:r>
              <a:rPr dirty="0" smtClean="0" sz="1600" spc="-190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90">
                <a:latin typeface="Arial"/>
                <a:cs typeface="Arial"/>
              </a:rPr>
              <a:t>ل</a:t>
            </a:r>
            <a:r>
              <a:rPr dirty="0" smtClean="0" sz="1600" spc="95">
                <a:latin typeface="Arial"/>
                <a:cs typeface="Arial"/>
              </a:rPr>
              <a:t> 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  <a:p>
            <a:pPr algn="ctr" marR="393065">
              <a:lnSpc>
                <a:spcPct val="100000"/>
              </a:lnSpc>
              <a:spcBef>
                <a:spcPts val="300"/>
              </a:spcBef>
              <a:tabLst>
                <a:tab pos="4857750" algn="l"/>
              </a:tabLst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50">
                <a:latin typeface="Arial"/>
                <a:cs typeface="Arial"/>
              </a:rPr>
              <a:t> اكة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3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لة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90">
                <a:latin typeface="Arial"/>
                <a:cs typeface="Arial"/>
              </a:rPr>
              <a:t>ج كعا</a:t>
            </a:r>
            <a:r>
              <a:rPr dirty="0" smtClean="0" sz="1600" spc="-41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740">
                <a:latin typeface="Arial"/>
                <a:cs typeface="Arial"/>
              </a:rPr>
              <a:t> </a:t>
            </a:r>
            <a:r>
              <a:rPr dirty="0" smtClean="0" sz="1600" spc="73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400">
                <a:latin typeface="Arial"/>
                <a:cs typeface="Arial"/>
              </a:rPr>
              <a:t> </a:t>
            </a:r>
            <a:r>
              <a:rPr dirty="0" smtClean="0" sz="1600" spc="-220">
                <a:latin typeface="Arial"/>
                <a:cs typeface="Arial"/>
              </a:rPr>
              <a:t>دةص ع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55">
                <a:latin typeface="Arial"/>
                <a:cs typeface="Arial"/>
              </a:rPr>
              <a:t>ب</a:t>
            </a:r>
            <a:r>
              <a:rPr dirty="0" smtClean="0" sz="1600" spc="-545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365">
                <a:latin typeface="Arial"/>
                <a:cs typeface="Arial"/>
              </a:rPr>
              <a:t>لمض</a:t>
            </a:r>
            <a:r>
              <a:rPr dirty="0" smtClean="0" sz="1600" spc="-365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وخص</a:t>
            </a:r>
            <a:r>
              <a:rPr dirty="0" smtClean="0" sz="1600" spc="-54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algn="ctr" marL="2202180">
              <a:lnSpc>
                <a:spcPct val="100000"/>
              </a:lnSpc>
              <a:spcBef>
                <a:spcPts val="300"/>
              </a:spcBef>
              <a:tabLst>
                <a:tab pos="4464050" algn="l"/>
              </a:tabLst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375">
                <a:latin typeface="Arial"/>
                <a:cs typeface="Arial"/>
              </a:rPr>
              <a:t>ص كع</a:t>
            </a:r>
            <a:r>
              <a:rPr dirty="0" smtClean="0" sz="1600" spc="-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60">
                <a:latin typeface="Arial"/>
                <a:cs typeface="Arial"/>
              </a:rPr>
              <a:t>خ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خ خ </a:t>
            </a:r>
            <a:r>
              <a:rPr dirty="0" smtClean="0" sz="1600" spc="-2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90">
                <a:latin typeface="Arial"/>
                <a:cs typeface="Arial"/>
              </a:rPr>
              <a:t>بعة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75">
                <a:latin typeface="Arial"/>
                <a:cs typeface="Arial"/>
              </a:rPr>
              <a:t>مض</a:t>
            </a:r>
            <a:r>
              <a:rPr dirty="0" smtClean="0" sz="1600" spc="-57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algn="ctr" marR="152400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0">
                <a:latin typeface="Arial"/>
                <a:cs typeface="Arial"/>
              </a:rPr>
              <a:t>بها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 ا</a:t>
            </a:r>
            <a:r>
              <a:rPr dirty="0" smtClean="0" sz="1600" spc="325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  </a:t>
            </a:r>
            <a:r>
              <a:rPr dirty="0" smtClean="0" sz="1600" spc="280">
                <a:latin typeface="Arial"/>
                <a:cs typeface="Arial"/>
              </a:rPr>
              <a:t>ة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430">
                <a:latin typeface="Arial"/>
                <a:cs typeface="Arial"/>
              </a:rPr>
              <a:t>ض</a:t>
            </a:r>
            <a:r>
              <a:rPr dirty="0" smtClean="0" sz="1600" spc="254">
                <a:latin typeface="Arial"/>
                <a:cs typeface="Arial"/>
              </a:rPr>
              <a:t> 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490">
                <a:latin typeface="Arial"/>
                <a:cs typeface="Arial"/>
              </a:rPr>
              <a:t>  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725">
                <a:latin typeface="Arial"/>
                <a:cs typeface="Arial"/>
              </a:rPr>
              <a:t>خريض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00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65">
                <a:latin typeface="Arial"/>
                <a:cs typeface="Arial"/>
              </a:rPr>
              <a:t>صل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5">
                <a:latin typeface="Arial"/>
                <a:cs typeface="Arial"/>
              </a:rPr>
              <a:t>وخ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430">
                <a:latin typeface="Arial"/>
                <a:cs typeface="Arial"/>
              </a:rPr>
              <a:t> ض</a:t>
            </a:r>
            <a:r>
              <a:rPr dirty="0" smtClean="0" sz="1600" spc="4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55" b="1" u="heavy">
                <a:latin typeface="Arial"/>
                <a:cs typeface="Arial"/>
              </a:rPr>
              <a:t>لئاد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325" b="1" u="heavy">
                <a:latin typeface="Arial"/>
                <a:cs typeface="Arial"/>
              </a:rPr>
              <a:t>بلا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340" b="1" u="heavy">
                <a:latin typeface="Arial"/>
                <a:cs typeface="Arial"/>
              </a:rPr>
              <a:t>ميوقت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ةلحر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70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 marL="1684655" marR="467359" indent="2377440">
              <a:lnSpc>
                <a:spcPts val="2220"/>
              </a:lnSpc>
              <a:spcBef>
                <a:spcPts val="30"/>
              </a:spcBef>
              <a:tabLst>
                <a:tab pos="5160010" algn="l"/>
              </a:tabLst>
            </a:pP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570">
                <a:latin typeface="Arial"/>
                <a:cs typeface="Arial"/>
              </a:rPr>
              <a:t>صةعمض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90">
                <a:latin typeface="Arial"/>
                <a:cs typeface="Arial"/>
              </a:rPr>
              <a:t>و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420">
                <a:latin typeface="Arial"/>
                <a:cs typeface="Arial"/>
              </a:rPr>
              <a:t>   </a:t>
            </a:r>
            <a:r>
              <a:rPr dirty="0" smtClean="0" sz="1600" spc="-600">
                <a:latin typeface="Arial"/>
                <a:cs typeface="Arial"/>
              </a:rPr>
              <a:t>بك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6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او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95">
                <a:latin typeface="Arial"/>
                <a:cs typeface="Arial"/>
              </a:rPr>
              <a:t>م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55">
                <a:latin typeface="Arial"/>
                <a:cs typeface="Arial"/>
              </a:rPr>
              <a:t>صة</a:t>
            </a:r>
            <a:r>
              <a:rPr dirty="0" smtClean="0" sz="1600" spc="-155">
                <a:latin typeface="Arial"/>
                <a:cs typeface="Arial"/>
              </a:rPr>
              <a:t>ة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204">
                <a:latin typeface="Arial"/>
                <a:cs typeface="Arial"/>
              </a:rPr>
              <a:t>وع</a:t>
            </a:r>
            <a:r>
              <a:rPr dirty="0" smtClean="0" sz="1600" spc="-365">
                <a:latin typeface="Arial"/>
                <a:cs typeface="Arial"/>
              </a:rPr>
              <a:t>لمض</a:t>
            </a:r>
            <a:r>
              <a:rPr dirty="0" smtClean="0" sz="1600" spc="-365">
                <a:latin typeface="Arial"/>
                <a:cs typeface="Arial"/>
              </a:rPr>
              <a:t> </a:t>
            </a:r>
            <a:r>
              <a:rPr dirty="0" smtClean="0" sz="1600" spc="-155">
                <a:latin typeface="Arial"/>
                <a:cs typeface="Arial"/>
              </a:rPr>
              <a:t>  </a:t>
            </a:r>
            <a:r>
              <a:rPr dirty="0" smtClean="0" sz="1600" spc="-595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40">
                <a:latin typeface="Arial"/>
                <a:cs typeface="Arial"/>
              </a:rPr>
              <a:t>خة</a:t>
            </a:r>
            <a:r>
              <a:rPr dirty="0" smtClean="0" sz="1600" spc="-315">
                <a:latin typeface="Arial"/>
                <a:cs typeface="Arial"/>
              </a:rPr>
              <a:t>خ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algn="ctr" marL="2203450">
              <a:lnSpc>
                <a:spcPct val="100000"/>
              </a:lnSpc>
              <a:spcBef>
                <a:spcPts val="175"/>
              </a:spcBef>
              <a:tabLst>
                <a:tab pos="4464050" algn="l"/>
              </a:tabLst>
            </a:pPr>
            <a:r>
              <a:rPr dirty="0" smtClean="0" sz="1600" spc="-90">
                <a:latin typeface="Arial"/>
                <a:cs typeface="Arial"/>
              </a:rPr>
              <a:t>ص  </a:t>
            </a:r>
            <a:r>
              <a:rPr dirty="0" smtClean="0" sz="1600" spc="-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75">
                <a:latin typeface="Arial"/>
                <a:cs typeface="Arial"/>
              </a:rPr>
              <a:t>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145">
                <a:latin typeface="Arial"/>
                <a:cs typeface="Arial"/>
              </a:rPr>
              <a:t> 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725">
                <a:latin typeface="Arial"/>
                <a:cs typeface="Arial"/>
              </a:rPr>
              <a:t>خريض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55">
                <a:latin typeface="Arial"/>
                <a:cs typeface="Arial"/>
              </a:rPr>
              <a:t>ب</a:t>
            </a:r>
            <a:r>
              <a:rPr dirty="0" smtClean="0" sz="1600" spc="-545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710">
                <a:latin typeface="Arial"/>
                <a:cs typeface="Arial"/>
              </a:rPr>
              <a:t>لض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70">
                <a:latin typeface="Arial"/>
                <a:cs typeface="Arial"/>
              </a:rPr>
              <a:t>صةوخ</a:t>
            </a:r>
            <a:r>
              <a:rPr dirty="0" smtClean="0" sz="1600" spc="-270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marL="827405">
              <a:lnSpc>
                <a:spcPct val="100000"/>
              </a:lnSpc>
              <a:spcBef>
                <a:spcPts val="310"/>
              </a:spcBef>
              <a:tabLst>
                <a:tab pos="5160010" algn="l"/>
              </a:tabLst>
            </a:pPr>
            <a:r>
              <a:rPr dirty="0" smtClean="0" sz="1600" spc="145">
                <a:latin typeface="Arial"/>
                <a:cs typeface="Arial"/>
              </a:rPr>
              <a:t> 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360">
                <a:latin typeface="Arial"/>
                <a:cs typeface="Arial"/>
              </a:rPr>
              <a:t>خ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 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15">
                <a:latin typeface="Arial"/>
                <a:cs typeface="Arial"/>
              </a:rPr>
              <a:t>و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49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35">
                <a:latin typeface="Arial"/>
                <a:cs typeface="Arial"/>
              </a:rPr>
              <a:t> عوعع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25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240">
                <a:latin typeface="Arial"/>
                <a:cs typeface="Arial"/>
              </a:rPr>
              <a:t> 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 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760">
                <a:latin typeface="Arial"/>
                <a:cs typeface="Arial"/>
              </a:rPr>
              <a:t>صخ</a:t>
            </a:r>
            <a:r>
              <a:rPr dirty="0" smtClean="0" sz="1600" spc="-250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509">
                <a:latin typeface="Arial"/>
                <a:cs typeface="Arial"/>
              </a:rPr>
              <a:t>خص </a:t>
            </a:r>
            <a:r>
              <a:rPr dirty="0" smtClean="0" sz="1600" spc="-509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algn="ctr" marL="1069340">
              <a:lnSpc>
                <a:spcPct val="100000"/>
              </a:lnSpc>
              <a:spcBef>
                <a:spcPts val="300"/>
              </a:spcBef>
              <a:tabLst>
                <a:tab pos="4464050" algn="l"/>
              </a:tabLst>
            </a:pPr>
            <a:r>
              <a:rPr dirty="0" smtClean="0" sz="1600" spc="145">
                <a:latin typeface="Arial"/>
                <a:cs typeface="Arial"/>
              </a:rPr>
              <a:t> 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380">
                <a:latin typeface="Arial"/>
                <a:cs typeface="Arial"/>
              </a:rPr>
              <a:t>خر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 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60">
                <a:latin typeface="Arial"/>
                <a:cs typeface="Arial"/>
              </a:rPr>
              <a:t>دة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105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160">
                <a:latin typeface="Arial"/>
                <a:cs typeface="Arial"/>
              </a:rPr>
              <a:t> وف</a:t>
            </a:r>
            <a:r>
              <a:rPr dirty="0" smtClean="0" sz="1600" spc="-1430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75">
                <a:latin typeface="Arial"/>
                <a:cs typeface="Arial"/>
              </a:rPr>
              <a:t> ةض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15">
                <a:latin typeface="Arial"/>
                <a:cs typeface="Arial"/>
              </a:rPr>
              <a:t>ص</a:t>
            </a:r>
            <a:r>
              <a:rPr dirty="0" smtClean="0" sz="1600" spc="-50">
                <a:latin typeface="Arial"/>
                <a:cs typeface="Arial"/>
              </a:rPr>
              <a:t>ة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algn="ctr" marL="414020">
              <a:lnSpc>
                <a:spcPct val="100000"/>
              </a:lnSpc>
              <a:spcBef>
                <a:spcPts val="300"/>
              </a:spcBef>
              <a:tabLst>
                <a:tab pos="4464050" algn="l"/>
              </a:tabLst>
            </a:pP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ج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795">
                <a:latin typeface="Arial"/>
                <a:cs typeface="Arial"/>
              </a:rPr>
              <a:t>ص</a:t>
            </a:r>
            <a:r>
              <a:rPr dirty="0" smtClean="0" sz="1600" spc="-20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 مض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375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400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 ةخ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05">
                <a:latin typeface="Arial"/>
                <a:cs typeface="Arial"/>
              </a:rPr>
              <a:t>ب </a:t>
            </a:r>
            <a:r>
              <a:rPr dirty="0" smtClean="0" sz="1600" spc="-894">
                <a:latin typeface="Arial"/>
                <a:cs typeface="Arial"/>
              </a:rPr>
              <a:t>ص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40">
                <a:latin typeface="Arial"/>
                <a:cs typeface="Arial"/>
              </a:rPr>
              <a:t>ما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 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م</a:t>
            </a:r>
            <a:r>
              <a:rPr dirty="0" smtClean="0" sz="1600" spc="160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85">
                <a:latin typeface="Arial"/>
                <a:cs typeface="Arial"/>
              </a:rPr>
              <a:t>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70">
                <a:latin typeface="Arial"/>
                <a:cs typeface="Arial"/>
              </a:rPr>
              <a:t>لخ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marL="1594485">
              <a:lnSpc>
                <a:spcPct val="100000"/>
              </a:lnSpc>
              <a:spcBef>
                <a:spcPts val="300"/>
              </a:spcBef>
              <a:tabLst>
                <a:tab pos="5160010" algn="l"/>
              </a:tabLst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 ةخ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 ا</a:t>
            </a:r>
            <a:r>
              <a:rPr dirty="0" smtClean="0" sz="1600" spc="32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105">
                <a:latin typeface="Arial"/>
                <a:cs typeface="Arial"/>
              </a:rPr>
              <a:t>ي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68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85">
                <a:latin typeface="Arial"/>
                <a:cs typeface="Arial"/>
              </a:rPr>
              <a:t>و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60">
                <a:latin typeface="Arial"/>
                <a:cs typeface="Arial"/>
              </a:rPr>
              <a:t>خ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معيض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صةراكةيض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 مض</a:t>
            </a:r>
            <a:r>
              <a:rPr dirty="0" smtClean="0" sz="1600" spc="-260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7767" y="616711"/>
            <a:ext cx="5945505" cy="8615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1760">
              <a:lnSpc>
                <a:spcPct val="100000"/>
              </a:lnSpc>
            </a:pPr>
            <a:r>
              <a:rPr dirty="0" smtClean="0" sz="1600" spc="145">
                <a:latin typeface="Arial"/>
                <a:cs typeface="Arial"/>
              </a:rPr>
              <a:t> 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725">
                <a:latin typeface="Arial"/>
                <a:cs typeface="Arial"/>
              </a:rPr>
              <a:t>خريض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00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750">
                <a:latin typeface="Arial"/>
                <a:cs typeface="Arial"/>
              </a:rPr>
              <a:t>صصرك</a:t>
            </a:r>
            <a:r>
              <a:rPr dirty="0" smtClean="0" sz="1600" spc="-459">
                <a:latin typeface="Arial"/>
                <a:cs typeface="Arial"/>
              </a:rPr>
              <a:t>ل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50">
                <a:latin typeface="Arial"/>
                <a:cs typeface="Arial"/>
              </a:rPr>
              <a:t> </a:t>
            </a:r>
            <a:r>
              <a:rPr dirty="0" smtClean="0" sz="1600" spc="14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725">
                <a:latin typeface="Arial"/>
                <a:cs typeface="Arial"/>
              </a:rPr>
              <a:t>خريض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م</a:t>
            </a:r>
            <a:r>
              <a:rPr dirty="0" smtClean="0" sz="1600" spc="105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20">
                <a:latin typeface="Arial"/>
                <a:cs typeface="Arial"/>
              </a:rPr>
              <a:t>صاوكص ي</a:t>
            </a:r>
            <a:r>
              <a:rPr dirty="0" smtClean="0" sz="1600" spc="-495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225">
                <a:latin typeface="Arial"/>
                <a:cs typeface="Arial"/>
              </a:rPr>
              <a:t>ا 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50" b="1" u="heavy">
                <a:latin typeface="Arial"/>
                <a:cs typeface="Arial"/>
              </a:rPr>
              <a:t>مئلام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355" b="1" u="heavy">
                <a:latin typeface="Arial"/>
                <a:cs typeface="Arial"/>
              </a:rPr>
              <a:t>ل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10" b="1" u="heavy">
                <a:latin typeface="Arial"/>
                <a:cs typeface="Arial"/>
              </a:rPr>
              <a:t>ليد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325" b="1" u="heavy">
                <a:latin typeface="Arial"/>
                <a:cs typeface="Arial"/>
              </a:rPr>
              <a:t>بلا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60" b="1" u="heavy">
                <a:latin typeface="Arial"/>
                <a:cs typeface="Arial"/>
              </a:rPr>
              <a:t>ايتخا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10" b="1" u="heavy">
                <a:latin typeface="Arial"/>
                <a:cs typeface="Arial"/>
              </a:rPr>
              <a:t>ةلح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75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  <a:p>
            <a:pPr marL="1102360" marR="471170" indent="963294">
              <a:lnSpc>
                <a:spcPts val="2220"/>
              </a:lnSpc>
              <a:spcBef>
                <a:spcPts val="15"/>
              </a:spcBef>
              <a:tabLst>
                <a:tab pos="5153660" algn="l"/>
              </a:tabLst>
            </a:pP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420">
                <a:latin typeface="Arial"/>
                <a:cs typeface="Arial"/>
              </a:rPr>
              <a:t>  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85">
                <a:latin typeface="Arial"/>
                <a:cs typeface="Arial"/>
              </a:rPr>
              <a:t>   ي</a:t>
            </a:r>
            <a:r>
              <a:rPr dirty="0" smtClean="0" sz="1600" spc="13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05">
                <a:latin typeface="Arial"/>
                <a:cs typeface="Arial"/>
              </a:rPr>
              <a:t>ةخهيض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345">
                <a:latin typeface="Arial"/>
                <a:cs typeface="Arial"/>
              </a:rPr>
              <a:t>ص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وخ 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21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-5">
                <a:latin typeface="Arial"/>
                <a:cs typeface="Arial"/>
              </a:rPr>
              <a:t>ة</a:t>
            </a:r>
            <a:r>
              <a:rPr dirty="0" smtClean="0" sz="1600" spc="-35">
                <a:latin typeface="Arial"/>
                <a:cs typeface="Arial"/>
              </a:rPr>
              <a:t>غ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55">
                <a:latin typeface="Arial"/>
                <a:cs typeface="Arial"/>
              </a:rPr>
              <a:t>م خ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45">
                <a:latin typeface="Arial"/>
                <a:cs typeface="Arial"/>
              </a:rPr>
              <a:t> 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360">
                <a:latin typeface="Arial"/>
                <a:cs typeface="Arial"/>
              </a:rPr>
              <a:t>خ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85">
                <a:latin typeface="Arial"/>
                <a:cs typeface="Arial"/>
              </a:rPr>
              <a:t> ةا</a:t>
            </a:r>
            <a:r>
              <a:rPr dirty="0" smtClean="0" sz="1600" spc="-180">
                <a:latin typeface="Arial"/>
                <a:cs typeface="Arial"/>
              </a:rPr>
              <a:t>و</a:t>
            </a:r>
            <a:r>
              <a:rPr dirty="0" smtClean="0" sz="1600" spc="-240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30">
                <a:latin typeface="Arial"/>
                <a:cs typeface="Arial"/>
              </a:rPr>
              <a:t> 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440">
                <a:latin typeface="Arial"/>
                <a:cs typeface="Arial"/>
              </a:rPr>
              <a:t>ض</a:t>
            </a:r>
            <a:r>
              <a:rPr dirty="0" smtClean="0" sz="1600" spc="-165">
                <a:latin typeface="Arial"/>
                <a:cs typeface="Arial"/>
              </a:rPr>
              <a:t>خة 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 ةخ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marL="2132330">
              <a:lnSpc>
                <a:spcPct val="100000"/>
              </a:lnSpc>
              <a:spcBef>
                <a:spcPts val="175"/>
              </a:spcBef>
              <a:tabLst>
                <a:tab pos="5153660" algn="l"/>
              </a:tabLst>
            </a:pP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-80">
                <a:latin typeface="Arial"/>
                <a:cs typeface="Arial"/>
              </a:rPr>
              <a:t>اةخ</a:t>
            </a:r>
            <a:r>
              <a:rPr dirty="0" smtClean="0" sz="1600" spc="-60">
                <a:latin typeface="Arial"/>
                <a:cs typeface="Arial"/>
              </a:rPr>
              <a:t>ا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ب</a:t>
            </a:r>
            <a:r>
              <a:rPr dirty="0" smtClean="0" sz="1600" spc="-110">
                <a:latin typeface="Arial"/>
                <a:cs typeface="Arial"/>
              </a:rPr>
              <a:t> </a:t>
            </a:r>
            <a:r>
              <a:rPr dirty="0" smtClean="0" sz="1600" spc="-1345">
                <a:latin typeface="Arial"/>
                <a:cs typeface="Arial"/>
              </a:rPr>
              <a:t>ص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55">
                <a:latin typeface="Arial"/>
                <a:cs typeface="Arial"/>
              </a:rPr>
              <a:t>ة ل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10">
                <a:latin typeface="Arial"/>
                <a:cs typeface="Arial"/>
              </a:rPr>
              <a:t>ل</a:t>
            </a:r>
            <a:r>
              <a:rPr dirty="0" smtClean="0" sz="1600" spc="-530">
                <a:latin typeface="Arial"/>
                <a:cs typeface="Arial"/>
              </a:rPr>
              <a:t>خي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10">
                <a:latin typeface="Arial"/>
                <a:cs typeface="Arial"/>
              </a:rPr>
              <a:t>م</a:t>
            </a:r>
            <a:r>
              <a:rPr dirty="0" smtClean="0" sz="1600" spc="245">
                <a:latin typeface="Arial"/>
                <a:cs typeface="Arial"/>
              </a:rPr>
              <a:t> 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585">
                <a:latin typeface="Arial"/>
                <a:cs typeface="Arial"/>
              </a:rPr>
              <a:t>ص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 ةخ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marL="33655">
              <a:lnSpc>
                <a:spcPct val="100000"/>
              </a:lnSpc>
              <a:spcBef>
                <a:spcPts val="310"/>
              </a:spcBef>
              <a:tabLst>
                <a:tab pos="5153660" algn="l"/>
              </a:tabLst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ه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225">
                <a:latin typeface="Arial"/>
                <a:cs typeface="Arial"/>
              </a:rPr>
              <a:t> ف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ه كةا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65">
                <a:latin typeface="Arial"/>
                <a:cs typeface="Arial"/>
              </a:rPr>
              <a:t>لخ 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195">
                <a:latin typeface="Arial"/>
                <a:cs typeface="Arial"/>
              </a:rPr>
              <a:t>ها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45">
                <a:latin typeface="Arial"/>
                <a:cs typeface="Arial"/>
              </a:rPr>
              <a:t>ص </a:t>
            </a:r>
            <a:r>
              <a:rPr dirty="0" smtClean="0" sz="1600" spc="-110">
                <a:latin typeface="Arial"/>
                <a:cs typeface="Arial"/>
              </a:rPr>
              <a:t>ة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و</a:t>
            </a:r>
            <a:r>
              <a:rPr dirty="0" smtClean="0" sz="1600" spc="-20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50">
                <a:latin typeface="Arial"/>
                <a:cs typeface="Arial"/>
              </a:rPr>
              <a:t>ه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850">
                <a:latin typeface="Arial"/>
                <a:cs typeface="Arial"/>
              </a:rPr>
              <a:t>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م </a:t>
            </a:r>
            <a:r>
              <a:rPr dirty="0" smtClean="0" sz="1600" spc="-420">
                <a:latin typeface="Arial"/>
                <a:cs typeface="Arial"/>
              </a:rPr>
              <a:t>ض</a:t>
            </a:r>
            <a:r>
              <a:rPr dirty="0" smtClean="0" sz="1600" spc="135">
                <a:latin typeface="Arial"/>
                <a:cs typeface="Arial"/>
              </a:rPr>
              <a:t>و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 ةخ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	</a:t>
            </a:r>
            <a:r>
              <a:rPr dirty="0" smtClean="0" sz="1600" spc="-10"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 marL="1114425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-70">
                <a:latin typeface="Arial"/>
                <a:cs typeface="Arial"/>
              </a:rPr>
              <a:t>م </a:t>
            </a:r>
            <a:r>
              <a:rPr dirty="0" smtClean="0" sz="1600" spc="-13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30">
                <a:latin typeface="Arial"/>
                <a:cs typeface="Arial"/>
              </a:rPr>
              <a:t>و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85">
                <a:latin typeface="Arial"/>
                <a:cs typeface="Arial"/>
              </a:rPr>
              <a:t> </a:t>
            </a:r>
            <a:r>
              <a:rPr dirty="0" smtClean="0" sz="1600" spc="19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55">
                <a:latin typeface="Arial"/>
                <a:cs typeface="Arial"/>
              </a:rPr>
              <a:t>و</a:t>
            </a:r>
            <a:r>
              <a:rPr dirty="0" smtClean="0" sz="1600" spc="-894">
                <a:latin typeface="Arial"/>
                <a:cs typeface="Arial"/>
              </a:rPr>
              <a:t>ص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365">
                <a:latin typeface="Arial"/>
                <a:cs typeface="Arial"/>
              </a:rPr>
              <a:t>لمض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85">
                <a:latin typeface="Arial"/>
                <a:cs typeface="Arial"/>
              </a:rPr>
              <a:t>بل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430">
                <a:latin typeface="Arial"/>
                <a:cs typeface="Arial"/>
              </a:rPr>
              <a:t> ض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ار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75" b="1" u="heavy">
                <a:latin typeface="Arial"/>
                <a:cs typeface="Arial"/>
              </a:rPr>
              <a:t>قلا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5" b="1" u="heavy">
                <a:latin typeface="Arial"/>
                <a:cs typeface="Arial"/>
              </a:rPr>
              <a:t>ذاخ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305" b="1" u="heavy">
                <a:latin typeface="Arial"/>
                <a:cs typeface="Arial"/>
              </a:rPr>
              <a:t>تا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ةلحر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70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7</a:t>
            </a:r>
            <a:endParaRPr sz="1600">
              <a:latin typeface="Calibri"/>
              <a:cs typeface="Calibri"/>
            </a:endParaRPr>
          </a:p>
          <a:p>
            <a:pPr marL="117475">
              <a:lnSpc>
                <a:spcPct val="100000"/>
              </a:lnSpc>
              <a:spcBef>
                <a:spcPts val="215"/>
              </a:spcBef>
            </a:pPr>
            <a:r>
              <a:rPr dirty="0" smtClean="0" sz="1600" spc="300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415">
                <a:latin typeface="Arial"/>
                <a:cs typeface="Arial"/>
              </a:rPr>
              <a:t>اةخاعيض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10">
                <a:latin typeface="Arial"/>
                <a:cs typeface="Arial"/>
              </a:rPr>
              <a:t>ج </a:t>
            </a:r>
            <a:r>
              <a:rPr dirty="0" smtClean="0" sz="1600" spc="-29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80">
                <a:latin typeface="Arial"/>
                <a:cs typeface="Arial"/>
              </a:rPr>
              <a:t>ب</a:t>
            </a:r>
            <a:r>
              <a:rPr dirty="0" smtClean="0" sz="1600" spc="-195">
                <a:latin typeface="Arial"/>
                <a:cs typeface="Arial"/>
              </a:rPr>
              <a:t>ة</a:t>
            </a:r>
            <a:r>
              <a:rPr dirty="0" smtClean="0" sz="1600" spc="-355">
                <a:latin typeface="Arial"/>
                <a:cs typeface="Arial"/>
              </a:rPr>
              <a:t>خصع 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80">
                <a:latin typeface="Arial"/>
                <a:cs typeface="Arial"/>
              </a:rPr>
              <a:t>اةخ</a:t>
            </a:r>
            <a:r>
              <a:rPr dirty="0" smtClean="0" sz="1600" spc="-60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 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735">
                <a:latin typeface="Arial"/>
                <a:cs typeface="Arial"/>
              </a:rPr>
              <a:t> </a:t>
            </a:r>
            <a:r>
              <a:rPr dirty="0" smtClean="0" sz="1600" spc="550">
                <a:latin typeface="Arial"/>
                <a:cs typeface="Arial"/>
              </a:rPr>
              <a:t>ا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05">
                <a:latin typeface="Arial"/>
                <a:cs typeface="Arial"/>
              </a:rPr>
              <a:t>م  </a:t>
            </a:r>
            <a:r>
              <a:rPr dirty="0" smtClean="0" sz="1600" spc="3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ار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75" b="1" u="heavy">
                <a:latin typeface="Arial"/>
                <a:cs typeface="Arial"/>
              </a:rPr>
              <a:t>قلا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470" b="1" u="heavy">
                <a:latin typeface="Arial"/>
                <a:cs typeface="Arial"/>
              </a:rPr>
              <a:t>ذيفنت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ةلحر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80" b="1" u="heavy">
                <a:latin typeface="Arial"/>
                <a:cs typeface="Arial"/>
              </a:rPr>
              <a:t>م</a:t>
            </a:r>
            <a:r>
              <a:rPr dirty="0" smtClean="0" sz="1600" spc="9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  <a:p>
            <a:pPr marL="180340" marR="241300" indent="3937000">
              <a:lnSpc>
                <a:spcPts val="2150"/>
              </a:lnSpc>
              <a:spcBef>
                <a:spcPts val="7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صصة خ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10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280">
                <a:latin typeface="Arial"/>
                <a:cs typeface="Arial"/>
              </a:rPr>
              <a:t>ج</a:t>
            </a:r>
            <a:r>
              <a:rPr dirty="0" smtClean="0" sz="1600" spc="-275">
                <a:latin typeface="Arial"/>
                <a:cs typeface="Arial"/>
              </a:rPr>
              <a:t>ع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95">
                <a:latin typeface="Arial"/>
                <a:cs typeface="Arial"/>
              </a:rPr>
              <a:t>خ </a:t>
            </a:r>
            <a:r>
              <a:rPr dirty="0" smtClean="0" sz="1600" spc="-19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اة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20">
                <a:latin typeface="Arial"/>
                <a:cs typeface="Arial"/>
              </a:rPr>
              <a:t>صةلا </a:t>
            </a:r>
            <a:r>
              <a:rPr dirty="0" smtClean="0" sz="1600" spc="-2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30">
                <a:latin typeface="Arial"/>
                <a:cs typeface="Arial"/>
              </a:rPr>
              <a:t>صةا</a:t>
            </a:r>
            <a:r>
              <a:rPr dirty="0" smtClean="0" sz="1600" spc="-385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د</a:t>
            </a:r>
            <a:r>
              <a:rPr dirty="0" smtClean="0" sz="1600" spc="135">
                <a:latin typeface="Arial"/>
                <a:cs typeface="Arial"/>
              </a:rPr>
              <a:t>ة</a:t>
            </a:r>
            <a:r>
              <a:rPr dirty="0" smtClean="0" sz="1600" spc="-10">
                <a:latin typeface="Arial"/>
                <a:cs typeface="Arial"/>
              </a:rPr>
              <a:t>وي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0">
                <a:latin typeface="Arial"/>
                <a:cs typeface="Arial"/>
              </a:rPr>
              <a:t> </a:t>
            </a:r>
            <a:r>
              <a:rPr dirty="0" smtClean="0" sz="1600" spc="-130">
                <a:latin typeface="Arial"/>
                <a:cs typeface="Arial"/>
              </a:rPr>
              <a:t>ي</a:t>
            </a:r>
            <a:r>
              <a:rPr dirty="0" smtClean="0" sz="1600" spc="204">
                <a:latin typeface="Arial"/>
                <a:cs typeface="Arial"/>
              </a:rPr>
              <a:t>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90">
                <a:latin typeface="Arial"/>
                <a:cs typeface="Arial"/>
              </a:rPr>
              <a:t>بع 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390" b="1" u="heavy">
                <a:latin typeface="Arial"/>
                <a:cs typeface="Arial"/>
              </a:rPr>
              <a:t>ذيفنتلا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" b="1" u="heavy">
                <a:latin typeface="Arial"/>
                <a:cs typeface="Arial"/>
              </a:rPr>
              <a:t> </a:t>
            </a:r>
            <a:r>
              <a:rPr dirty="0" smtClean="0" sz="1600" spc="-215" b="1" u="heavy">
                <a:latin typeface="Arial"/>
                <a:cs typeface="Arial"/>
              </a:rPr>
              <a:t>ةيحلاص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20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330" b="1" u="heavy">
                <a:latin typeface="Arial"/>
                <a:cs typeface="Arial"/>
              </a:rPr>
              <a:t>بتخا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ةلحر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70" b="1" u="heavy">
                <a:latin typeface="Arial"/>
                <a:cs typeface="Arial"/>
              </a:rPr>
              <a:t>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95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9</a:t>
            </a:r>
            <a:endParaRPr sz="1600">
              <a:latin typeface="Calibri"/>
              <a:cs typeface="Calibri"/>
            </a:endParaRPr>
          </a:p>
          <a:p>
            <a:pPr algn="r" marR="473075">
              <a:lnSpc>
                <a:spcPct val="100000"/>
              </a:lnSpc>
              <a:spcBef>
                <a:spcPts val="85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و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 ةخ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55">
                <a:latin typeface="Arial"/>
                <a:cs typeface="Arial"/>
              </a:rPr>
              <a:t>و</a:t>
            </a:r>
            <a:r>
              <a:rPr dirty="0" smtClean="0" sz="1600" spc="-894">
                <a:latin typeface="Arial"/>
                <a:cs typeface="Arial"/>
              </a:rPr>
              <a:t>ص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0">
                <a:latin typeface="Arial"/>
                <a:cs typeface="Arial"/>
              </a:rPr>
              <a:t>ة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340">
                <a:latin typeface="Arial"/>
                <a:cs typeface="Arial"/>
              </a:rPr>
              <a:t>ك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85">
                <a:latin typeface="Arial"/>
                <a:cs typeface="Arial"/>
              </a:rPr>
              <a:t> ختع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95">
                <a:latin typeface="Arial"/>
                <a:cs typeface="Arial"/>
              </a:rPr>
              <a:t>خ </a:t>
            </a:r>
            <a:r>
              <a:rPr dirty="0" smtClean="0" sz="1600" spc="-19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30">
                <a:latin typeface="Arial"/>
                <a:cs typeface="Arial"/>
              </a:rPr>
              <a:t>ض</a:t>
            </a:r>
            <a:r>
              <a:rPr dirty="0" smtClean="0" sz="1600" spc="50">
                <a:latin typeface="Arial"/>
                <a:cs typeface="Arial"/>
              </a:rPr>
              <a:t>و ت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80">
                <a:latin typeface="Arial"/>
                <a:cs typeface="Arial"/>
              </a:rPr>
              <a:t>اة</a:t>
            </a:r>
            <a:r>
              <a:rPr dirty="0" smtClean="0" sz="1600" spc="-175">
                <a:latin typeface="Arial"/>
                <a:cs typeface="Arial"/>
              </a:rPr>
              <a:t>خ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م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39"/>
              </a:spcBef>
            </a:pPr>
            <a:endParaRPr sz="1400"/>
          </a:p>
          <a:p>
            <a:pPr algn="r" marR="13335">
              <a:lnSpc>
                <a:spcPct val="100000"/>
              </a:lnSpc>
            </a:pP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10" b="1" u="heavy">
                <a:latin typeface="Arial"/>
                <a:cs typeface="Arial"/>
              </a:rPr>
              <a:t>ت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5" b="1" u="heavy">
                <a:latin typeface="Arial"/>
                <a:cs typeface="Arial"/>
              </a:rPr>
              <a:t>مزلا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لظ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430" b="1" u="heavy">
                <a:latin typeface="Arial"/>
                <a:cs typeface="Arial"/>
              </a:rPr>
              <a:t>يف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تارار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275" b="1" u="heavy">
                <a:latin typeface="Arial"/>
                <a:cs typeface="Arial"/>
              </a:rPr>
              <a:t>قلا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90" b="1" u="heavy">
                <a:latin typeface="Arial"/>
                <a:cs typeface="Arial"/>
              </a:rPr>
              <a:t>عاونا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24"/>
              </a:spcBef>
            </a:pPr>
            <a:endParaRPr sz="1200"/>
          </a:p>
          <a:p>
            <a:pPr algn="ctr" marL="161290">
              <a:lnSpc>
                <a:spcPct val="100000"/>
              </a:lnSpc>
            </a:pPr>
            <a:r>
              <a:rPr dirty="0" smtClean="0" sz="1600" spc="-550">
                <a:latin typeface="Arial"/>
                <a:cs typeface="Arial"/>
              </a:rPr>
              <a:t>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0">
                <a:latin typeface="Arial"/>
                <a:cs typeface="Arial"/>
              </a:rPr>
              <a:t>ةخهع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459">
                <a:latin typeface="Arial"/>
                <a:cs typeface="Arial"/>
              </a:rPr>
              <a:t>صة </a:t>
            </a:r>
            <a:r>
              <a:rPr dirty="0" smtClean="0" sz="1600" spc="-495">
                <a:latin typeface="Arial"/>
                <a:cs typeface="Arial"/>
              </a:rPr>
              <a:t>ك</a:t>
            </a:r>
            <a:r>
              <a:rPr dirty="0" smtClean="0" sz="1600" spc="110">
                <a:latin typeface="Arial"/>
                <a:cs typeface="Arial"/>
              </a:rPr>
              <a:t>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985">
                <a:latin typeface="Arial"/>
                <a:cs typeface="Arial"/>
              </a:rPr>
              <a:t>ص</a:t>
            </a:r>
            <a:r>
              <a:rPr dirty="0" smtClean="0" sz="1600" spc="-260">
                <a:latin typeface="Arial"/>
                <a:cs typeface="Arial"/>
              </a:rPr>
              <a:t>ة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15">
                <a:latin typeface="Arial"/>
                <a:cs typeface="Arial"/>
              </a:rPr>
              <a:t>خ</a:t>
            </a:r>
            <a:r>
              <a:rPr dirty="0" smtClean="0" sz="1600" spc="-1190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355">
                <a:latin typeface="Arial"/>
                <a:cs typeface="Arial"/>
              </a:rPr>
              <a:t>صة</a:t>
            </a:r>
            <a:r>
              <a:rPr dirty="0" smtClean="0" sz="1600" spc="-155">
                <a:latin typeface="Arial"/>
                <a:cs typeface="Arial"/>
              </a:rPr>
              <a:t>ة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204">
                <a:latin typeface="Arial"/>
                <a:cs typeface="Arial"/>
              </a:rPr>
              <a:t>وع</a:t>
            </a:r>
            <a:r>
              <a:rPr dirty="0" smtClean="0" sz="1600" spc="-710">
                <a:latin typeface="Arial"/>
                <a:cs typeface="Arial"/>
              </a:rPr>
              <a:t>لض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30">
                <a:latin typeface="Arial"/>
                <a:cs typeface="Arial"/>
              </a:rPr>
              <a:t>و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305">
                <a:latin typeface="Arial"/>
                <a:cs typeface="Arial"/>
              </a:rPr>
              <a:t>م  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20" b="1" u="heavy">
                <a:latin typeface="Arial"/>
                <a:cs typeface="Arial"/>
              </a:rPr>
              <a:t>ةمزلاا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د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85" b="1" u="heavy">
                <a:latin typeface="Arial"/>
                <a:cs typeface="Arial"/>
              </a:rPr>
              <a:t>لايم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375" b="1" u="heavy">
                <a:latin typeface="Arial"/>
                <a:cs typeface="Arial"/>
              </a:rPr>
              <a:t>لبق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تار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ار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345" b="1" u="heavy">
                <a:latin typeface="Arial"/>
                <a:cs typeface="Arial"/>
              </a:rPr>
              <a:t>قل</a:t>
            </a:r>
            <a:r>
              <a:rPr dirty="0" smtClean="0" sz="1600" spc="-14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  <a:p>
            <a:pPr marL="337185" marR="241300" indent="-286385">
              <a:lnSpc>
                <a:spcPts val="2140"/>
              </a:lnSpc>
              <a:spcBef>
                <a:spcPts val="8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ا</a:t>
            </a:r>
            <a:r>
              <a:rPr dirty="0" smtClean="0" sz="1600" spc="-525">
                <a:latin typeface="Arial"/>
                <a:cs typeface="Arial"/>
              </a:rPr>
              <a:t>ض</a:t>
            </a:r>
            <a:r>
              <a:rPr dirty="0" smtClean="0" sz="1600" spc="125">
                <a:latin typeface="Arial"/>
                <a:cs typeface="Arial"/>
              </a:rPr>
              <a:t>خ </a:t>
            </a:r>
            <a:r>
              <a:rPr dirty="0" smtClean="0" sz="1600" spc="90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05">
                <a:latin typeface="Arial"/>
                <a:cs typeface="Arial"/>
              </a:rPr>
              <a:t> يل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50">
                <a:latin typeface="Arial"/>
                <a:cs typeface="Arial"/>
              </a:rPr>
              <a:t> 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 و هن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ر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-130">
                <a:latin typeface="Arial"/>
                <a:cs typeface="Arial"/>
              </a:rPr>
              <a:t>لخا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 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 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50">
                <a:latin typeface="Arial"/>
                <a:cs typeface="Arial"/>
              </a:rPr>
              <a:t>ةخهر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20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 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5">
                <a:latin typeface="Arial"/>
                <a:cs typeface="Arial"/>
              </a:rPr>
              <a:t> </a:t>
            </a:r>
            <a:r>
              <a:rPr dirty="0" smtClean="0" sz="1600" spc="60">
                <a:latin typeface="Arial"/>
                <a:cs typeface="Arial"/>
              </a:rPr>
              <a:t>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710">
                <a:latin typeface="Arial"/>
                <a:cs typeface="Arial"/>
              </a:rPr>
              <a:t>لض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65">
                <a:latin typeface="Arial"/>
                <a:cs typeface="Arial"/>
              </a:rPr>
              <a:t>ة</a:t>
            </a:r>
            <a:r>
              <a:rPr dirty="0" smtClean="0" sz="1600" spc="145">
                <a:latin typeface="Arial"/>
                <a:cs typeface="Arial"/>
              </a:rPr>
              <a:t>ك</a:t>
            </a:r>
            <a:r>
              <a:rPr dirty="0" smtClean="0" sz="1600" spc="85">
                <a:latin typeface="Arial"/>
                <a:cs typeface="Arial"/>
              </a:rPr>
              <a:t> ع</a:t>
            </a:r>
            <a:r>
              <a:rPr dirty="0" smtClean="0" sz="1600" spc="30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365">
                <a:latin typeface="Arial"/>
                <a:cs typeface="Arial"/>
              </a:rPr>
              <a:t> </a:t>
            </a:r>
            <a:r>
              <a:rPr dirty="0" smtClean="0" sz="1600" spc="-285">
                <a:latin typeface="Arial"/>
                <a:cs typeface="Arial"/>
              </a:rPr>
              <a:t>صاوك</a:t>
            </a:r>
            <a:r>
              <a:rPr dirty="0" smtClean="0" sz="1600" spc="-240">
                <a:latin typeface="Arial"/>
                <a:cs typeface="Arial"/>
              </a:rPr>
              <a:t>ل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445">
                <a:latin typeface="Arial"/>
                <a:cs typeface="Arial"/>
              </a:rPr>
              <a:t>صص  </a:t>
            </a:r>
            <a:r>
              <a:rPr dirty="0" smtClean="0" sz="1600" spc="-360">
                <a:latin typeface="Arial"/>
                <a:cs typeface="Arial"/>
              </a:rPr>
              <a:t>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09">
                <a:latin typeface="Arial"/>
                <a:cs typeface="Arial"/>
              </a:rPr>
              <a:t>صة</a:t>
            </a:r>
            <a:r>
              <a:rPr dirty="0" smtClean="0" sz="1600" spc="-135">
                <a:latin typeface="Arial"/>
                <a:cs typeface="Arial"/>
              </a:rPr>
              <a:t>ا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90">
                <a:latin typeface="Arial"/>
                <a:cs typeface="Arial"/>
              </a:rPr>
              <a:t>ا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50">
                <a:latin typeface="Arial"/>
                <a:cs typeface="Arial"/>
              </a:rPr>
              <a:t>ص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م </a:t>
            </a:r>
            <a:r>
              <a:rPr dirty="0" smtClean="0" sz="1600" spc="29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105" b="1" u="heavy">
                <a:latin typeface="Arial"/>
                <a:cs typeface="Arial"/>
              </a:rPr>
              <a:t>ة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55" b="1" u="heavy">
                <a:latin typeface="Arial"/>
                <a:cs typeface="Arial"/>
              </a:rPr>
              <a:t>مزلا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225" b="1" u="heavy">
                <a:latin typeface="Arial"/>
                <a:cs typeface="Arial"/>
              </a:rPr>
              <a:t>ءان</a:t>
            </a:r>
            <a:r>
              <a:rPr dirty="0" smtClean="0" sz="1600" spc="-360" b="1" u="heavy">
                <a:latin typeface="Arial"/>
                <a:cs typeface="Arial"/>
              </a:rPr>
              <a:t>ث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تارا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345" b="1" u="heavy">
                <a:latin typeface="Arial"/>
                <a:cs typeface="Arial"/>
              </a:rPr>
              <a:t>قل</a:t>
            </a:r>
            <a:r>
              <a:rPr dirty="0" smtClean="0" sz="1600" spc="-14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  <a:p>
            <a:pPr algn="r" marR="473709">
              <a:lnSpc>
                <a:spcPct val="100000"/>
              </a:lnSpc>
              <a:spcBef>
                <a:spcPts val="80"/>
              </a:spcBef>
            </a:pPr>
            <a:r>
              <a:rPr dirty="0" smtClean="0" sz="1600" spc="30">
                <a:latin typeface="Arial"/>
                <a:cs typeface="Arial"/>
              </a:rPr>
              <a:t>ةخهع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90">
                <a:latin typeface="Arial"/>
                <a:cs typeface="Arial"/>
              </a:rPr>
              <a:t>ص  </a:t>
            </a:r>
            <a:r>
              <a:rPr dirty="0" smtClean="0" sz="1600" spc="-6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70">
                <a:latin typeface="Arial"/>
                <a:cs typeface="Arial"/>
              </a:rPr>
              <a:t>خ 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ا</a:t>
            </a:r>
            <a:r>
              <a:rPr dirty="0" smtClean="0" sz="1600" spc="-525">
                <a:latin typeface="Arial"/>
                <a:cs typeface="Arial"/>
              </a:rPr>
              <a:t>ض</a:t>
            </a:r>
            <a:r>
              <a:rPr dirty="0" smtClean="0" sz="1600" spc="-275">
                <a:latin typeface="Arial"/>
                <a:cs typeface="Arial"/>
              </a:rPr>
              <a:t>خ مض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لوكل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40">
                <a:latin typeface="Arial"/>
                <a:cs typeface="Arial"/>
              </a:rPr>
              <a:t>ي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70">
                <a:latin typeface="Arial"/>
                <a:cs typeface="Arial"/>
              </a:rPr>
              <a:t> </a:t>
            </a:r>
            <a:r>
              <a:rPr dirty="0" smtClean="0" sz="1600" spc="26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-340">
                <a:latin typeface="Arial"/>
                <a:cs typeface="Arial"/>
              </a:rPr>
              <a:t>ك</a:t>
            </a:r>
            <a:r>
              <a:rPr dirty="0" smtClean="0" sz="1600" spc="1015">
                <a:latin typeface="Arial"/>
                <a:cs typeface="Arial"/>
              </a:rPr>
              <a:t>ا</a:t>
            </a:r>
            <a:r>
              <a:rPr dirty="0" smtClean="0" sz="1600" spc="1015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ي ع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04">
                <a:latin typeface="Arial"/>
                <a:cs typeface="Arial"/>
              </a:rPr>
              <a:t>ا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algn="r" marR="471805">
              <a:lnSpc>
                <a:spcPct val="100000"/>
              </a:lnSpc>
              <a:spcBef>
                <a:spcPts val="204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229">
                <a:latin typeface="Arial"/>
                <a:cs typeface="Arial"/>
              </a:rPr>
              <a:t>  </a:t>
            </a:r>
            <a:r>
              <a:rPr dirty="0" smtClean="0" sz="1600" spc="220">
                <a:latin typeface="Arial"/>
                <a:cs typeface="Arial"/>
              </a:rPr>
              <a:t> 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55">
                <a:latin typeface="Arial"/>
                <a:cs typeface="Arial"/>
              </a:rPr>
              <a:t> </a:t>
            </a:r>
            <a:r>
              <a:rPr dirty="0" smtClean="0" sz="1600" spc="-195">
                <a:latin typeface="Arial"/>
                <a:cs typeface="Arial"/>
              </a:rPr>
              <a:t>خ ر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60">
                <a:latin typeface="Arial"/>
                <a:cs typeface="Arial"/>
              </a:rPr>
              <a:t>ص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35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50">
                <a:latin typeface="Arial"/>
                <a:cs typeface="Arial"/>
              </a:rPr>
              <a:t> </a:t>
            </a:r>
            <a:r>
              <a:rPr dirty="0" smtClean="0" sz="1600" spc="-980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 يض</a:t>
            </a:r>
            <a:endParaRPr sz="1600">
              <a:latin typeface="Arial"/>
              <a:cs typeface="Arial"/>
            </a:endParaRPr>
          </a:p>
          <a:p>
            <a:pPr marL="196850" marR="241300" indent="-127000">
              <a:lnSpc>
                <a:spcPct val="110000"/>
              </a:lnSpc>
              <a:spcBef>
                <a:spcPts val="20"/>
              </a:spcBef>
            </a:pPr>
            <a:r>
              <a:rPr dirty="0" smtClean="0" sz="1600" spc="45">
                <a:latin typeface="Arial"/>
                <a:cs typeface="Arial"/>
              </a:rPr>
              <a:t> و</a:t>
            </a:r>
            <a:r>
              <a:rPr dirty="0" smtClean="0" sz="1600" spc="80">
                <a:latin typeface="Arial"/>
                <a:cs typeface="Arial"/>
              </a:rPr>
              <a:t>ك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85">
                <a:latin typeface="Arial"/>
                <a:cs typeface="Arial"/>
              </a:rPr>
              <a:t> خ</a:t>
            </a:r>
            <a:r>
              <a:rPr dirty="0" smtClean="0" sz="1600" spc="-400">
                <a:latin typeface="Arial"/>
                <a:cs typeface="Arial"/>
              </a:rPr>
              <a:t>ك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484">
                <a:latin typeface="Arial"/>
                <a:cs typeface="Arial"/>
              </a:rPr>
              <a:t>ع</a:t>
            </a:r>
            <a:r>
              <a:rPr dirty="0" smtClean="0" sz="1600" spc="40">
                <a:latin typeface="Arial"/>
                <a:cs typeface="Arial"/>
              </a:rPr>
              <a:t>ل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85">
                <a:latin typeface="Arial"/>
                <a:cs typeface="Arial"/>
              </a:rPr>
              <a:t> 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00">
                <a:latin typeface="Arial"/>
                <a:cs typeface="Arial"/>
              </a:rPr>
              <a:t>خ ع ع</a:t>
            </a:r>
            <a:r>
              <a:rPr dirty="0" smtClean="0" sz="1600" spc="-200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م</a:t>
            </a:r>
            <a:r>
              <a:rPr dirty="0" smtClean="0" sz="1600" spc="30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: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10" b="1" u="heavy">
                <a:latin typeface="Arial"/>
                <a:cs typeface="Arial"/>
              </a:rPr>
              <a:t>ت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5" b="1" u="heavy">
                <a:latin typeface="Arial"/>
                <a:cs typeface="Arial"/>
              </a:rPr>
              <a:t>مزلا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ء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170" b="1" u="heavy">
                <a:latin typeface="Arial"/>
                <a:cs typeface="Arial"/>
              </a:rPr>
              <a:t>اهتنا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50" b="1" u="heavy">
                <a:latin typeface="Arial"/>
                <a:cs typeface="Arial"/>
              </a:rPr>
              <a:t>دع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615" b="1" u="heavy">
                <a:latin typeface="Arial"/>
                <a:cs typeface="Arial"/>
              </a:rPr>
              <a:t>ب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تارار</a:t>
            </a:r>
            <a:r>
              <a:rPr dirty="0" smtClean="0" sz="1600" spc="0" b="1" u="heavy">
                <a:latin typeface="Arial"/>
                <a:cs typeface="Arial"/>
              </a:rPr>
              <a:t> </a:t>
            </a:r>
            <a:r>
              <a:rPr dirty="0" smtClean="0" sz="1600" spc="-345" b="1" u="heavy">
                <a:latin typeface="Arial"/>
                <a:cs typeface="Arial"/>
              </a:rPr>
              <a:t>قل</a:t>
            </a:r>
            <a:r>
              <a:rPr dirty="0" smtClean="0" sz="1600" spc="-150" b="1" u="heavy">
                <a:latin typeface="Arial"/>
                <a:cs typeface="Arial"/>
              </a:rPr>
              <a:t>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100" b="1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3</a:t>
            </a:r>
            <a:r>
              <a:rPr dirty="0" smtClean="0" sz="1600" spc="-5">
                <a:latin typeface="Calibri"/>
                <a:cs typeface="Calibri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229">
                <a:latin typeface="Arial"/>
                <a:cs typeface="Arial"/>
              </a:rPr>
              <a:t>لع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85">
                <a:latin typeface="Arial"/>
                <a:cs typeface="Arial"/>
              </a:rPr>
              <a:t>صةخضخ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50">
                <a:latin typeface="Arial"/>
                <a:cs typeface="Arial"/>
              </a:rPr>
              <a:t>ل</a:t>
            </a:r>
            <a:r>
              <a:rPr dirty="0" smtClean="0" sz="1600" spc="-96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45">
                <a:latin typeface="Arial"/>
                <a:cs typeface="Arial"/>
              </a:rPr>
              <a:t>صة</a:t>
            </a:r>
            <a:r>
              <a:rPr dirty="0" smtClean="0" sz="1600" spc="-229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10">
                <a:latin typeface="Arial"/>
                <a:cs typeface="Arial"/>
              </a:rPr>
              <a:t> 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70">
                <a:latin typeface="Arial"/>
                <a:cs typeface="Arial"/>
              </a:rPr>
              <a:t>يض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30">
                <a:latin typeface="Arial"/>
                <a:cs typeface="Arial"/>
              </a:rPr>
              <a:t>و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09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04">
                <a:latin typeface="Arial"/>
                <a:cs typeface="Arial"/>
              </a:rPr>
              <a:t>ا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54">
                <a:latin typeface="Arial"/>
                <a:cs typeface="Arial"/>
              </a:rPr>
              <a:t>ما</a:t>
            </a:r>
            <a:r>
              <a:rPr dirty="0" smtClean="0" sz="1600" spc="250">
                <a:latin typeface="Arial"/>
                <a:cs typeface="Arial"/>
              </a:rPr>
              <a:t> 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50">
                <a:latin typeface="Arial"/>
                <a:cs typeface="Arial"/>
              </a:rPr>
              <a:t>و</a:t>
            </a:r>
            <a:r>
              <a:rPr dirty="0" smtClean="0" sz="1600" spc="-175">
                <a:latin typeface="Arial"/>
                <a:cs typeface="Arial"/>
              </a:rPr>
              <a:t>ر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905">
                <a:latin typeface="Arial"/>
                <a:cs typeface="Arial"/>
              </a:rPr>
              <a:t> </a:t>
            </a:r>
            <a:r>
              <a:rPr dirty="0" smtClean="0" sz="1600" spc="91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450">
                <a:latin typeface="Arial"/>
                <a:cs typeface="Arial"/>
              </a:rPr>
              <a:t>ل</a:t>
            </a:r>
            <a:r>
              <a:rPr dirty="0" smtClean="0" sz="1600" spc="-96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25">
                <a:latin typeface="Arial"/>
                <a:cs typeface="Arial"/>
              </a:rPr>
              <a:t>ص</a:t>
            </a:r>
            <a:r>
              <a:rPr dirty="0" smtClean="0" sz="1600" spc="-1215">
                <a:latin typeface="Arial"/>
                <a:cs typeface="Arial"/>
              </a:rPr>
              <a:t>ص</a:t>
            </a:r>
            <a:r>
              <a:rPr dirty="0" smtClean="0" sz="1600" spc="-545">
                <a:latin typeface="Arial"/>
                <a:cs typeface="Arial"/>
              </a:rPr>
              <a:t>ر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295">
                <a:latin typeface="Arial"/>
                <a:cs typeface="Arial"/>
              </a:rPr>
              <a:t>ل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 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endParaRPr sz="1600">
              <a:latin typeface="Arial"/>
              <a:cs typeface="Arial"/>
            </a:endParaRPr>
          </a:p>
          <a:p>
            <a:pPr algn="r" marR="470534">
              <a:lnSpc>
                <a:spcPct val="100000"/>
              </a:lnSpc>
              <a:spcBef>
                <a:spcPts val="204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ر</a:t>
            </a:r>
            <a:r>
              <a:rPr dirty="0" smtClean="0" sz="1600" spc="-1230">
                <a:latin typeface="Arial"/>
                <a:cs typeface="Arial"/>
              </a:rPr>
              <a:t>ص</a:t>
            </a:r>
            <a:r>
              <a:rPr dirty="0" smtClean="0" sz="1600" spc="-615">
                <a:latin typeface="Arial"/>
                <a:cs typeface="Arial"/>
              </a:rPr>
              <a:t>ع</a:t>
            </a:r>
            <a:r>
              <a:rPr dirty="0" smtClean="0" sz="1600" spc="-160">
                <a:latin typeface="Arial"/>
                <a:cs typeface="Arial"/>
              </a:rPr>
              <a:t>ل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50">
                <a:latin typeface="Arial"/>
                <a:cs typeface="Arial"/>
              </a:rPr>
              <a:t> </a:t>
            </a:r>
            <a:r>
              <a:rPr dirty="0" smtClean="0" sz="1600" spc="-980">
                <a:latin typeface="Arial"/>
                <a:cs typeface="Arial"/>
              </a:rPr>
              <a:t>ض</a:t>
            </a:r>
            <a:r>
              <a:rPr dirty="0" smtClean="0" sz="1600" spc="-495">
                <a:latin typeface="Arial"/>
                <a:cs typeface="Arial"/>
              </a:rPr>
              <a:t>خمض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"/>
              </a:spcBef>
            </a:pPr>
            <a:endParaRPr sz="1300"/>
          </a:p>
          <a:p>
            <a:pPr algn="r" marR="12700">
              <a:lnSpc>
                <a:spcPct val="100000"/>
              </a:lnSpc>
            </a:pP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: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305" b="1" u="heavy">
                <a:latin typeface="Arial"/>
                <a:cs typeface="Arial"/>
              </a:rPr>
              <a:t>جاتنتسلا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5" b="1" u="heavy">
                <a:latin typeface="Arial"/>
                <a:cs typeface="Arial"/>
              </a:rPr>
              <a:t>ا</a:t>
            </a:r>
            <a:r>
              <a:rPr dirty="0" smtClean="0" sz="1600" spc="-15" b="1" u="heavy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/>
          </a:p>
          <a:p>
            <a:pPr marL="104139" marR="240029" indent="-58419">
              <a:lnSpc>
                <a:spcPct val="110200"/>
              </a:lnSpc>
              <a:tabLst>
                <a:tab pos="5636895" algn="l"/>
              </a:tabLst>
            </a:pP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-5">
                <a:latin typeface="Arial"/>
                <a:cs typeface="Arial"/>
              </a:rPr>
              <a:t>ة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484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0">
                <a:latin typeface="Arial"/>
                <a:cs typeface="Arial"/>
              </a:rPr>
              <a:t> </a:t>
            </a:r>
            <a:r>
              <a:rPr dirty="0" smtClean="0" sz="1600" spc="-95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35">
                <a:latin typeface="Arial"/>
                <a:cs typeface="Arial"/>
              </a:rPr>
              <a:t>م</a:t>
            </a:r>
            <a:r>
              <a:rPr dirty="0" smtClean="0" sz="1600" spc="-6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10">
                <a:latin typeface="Arial"/>
                <a:cs typeface="Arial"/>
              </a:rPr>
              <a:t>خ كص</a:t>
            </a:r>
            <a:r>
              <a:rPr dirty="0" smtClean="0" sz="1600" spc="-61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70">
                <a:latin typeface="Arial"/>
                <a:cs typeface="Arial"/>
              </a:rPr>
              <a:t> </a:t>
            </a:r>
            <a:r>
              <a:rPr dirty="0" smtClean="0" sz="1600" spc="26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480">
                <a:latin typeface="Arial"/>
                <a:cs typeface="Arial"/>
              </a:rPr>
              <a:t>ب</a:t>
            </a:r>
            <a:r>
              <a:rPr dirty="0" smtClean="0" sz="1600" spc="-185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894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90">
                <a:latin typeface="Arial"/>
                <a:cs typeface="Arial"/>
              </a:rPr>
              <a:t>يضو</a:t>
            </a:r>
            <a:r>
              <a:rPr dirty="0" smtClean="0" sz="1600" spc="-894">
                <a:latin typeface="Arial"/>
                <a:cs typeface="Arial"/>
              </a:rPr>
              <a:t>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60">
                <a:latin typeface="Arial"/>
                <a:cs typeface="Arial"/>
              </a:rPr>
              <a:t>صة  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75">
                <a:latin typeface="Arial"/>
                <a:cs typeface="Arial"/>
              </a:rPr>
              <a:t>مض</a:t>
            </a:r>
            <a:r>
              <a:rPr dirty="0" smtClean="0" sz="1600" spc="30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م</a:t>
            </a:r>
            <a:r>
              <a:rPr dirty="0" smtClean="0" sz="1600" spc="-190">
                <a:latin typeface="Arial"/>
                <a:cs typeface="Arial"/>
              </a:rPr>
              <a:t>ك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75">
                <a:latin typeface="Arial"/>
                <a:cs typeface="Arial"/>
              </a:rPr>
              <a:t>لوة</a:t>
            </a:r>
            <a:r>
              <a:rPr dirty="0" smtClean="0" sz="1600" spc="75">
                <a:latin typeface="Arial"/>
                <a:cs typeface="Arial"/>
              </a:rPr>
              <a:t>	</a:t>
            </a:r>
            <a:r>
              <a:rPr dirty="0" smtClean="0" sz="1600" spc="-10">
                <a:latin typeface="Arial"/>
                <a:cs typeface="Arial"/>
              </a:rPr>
              <a:t>-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54">
                <a:latin typeface="Arial"/>
                <a:cs typeface="Arial"/>
              </a:rPr>
              <a:t>صه</a:t>
            </a:r>
            <a:r>
              <a:rPr dirty="0" smtClean="0" sz="1600" spc="-114">
                <a:latin typeface="Arial"/>
                <a:cs typeface="Arial"/>
              </a:rPr>
              <a:t>ة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385">
                <a:latin typeface="Arial"/>
                <a:cs typeface="Arial"/>
              </a:rPr>
              <a:t>ص  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50">
                <a:latin typeface="Arial"/>
                <a:cs typeface="Arial"/>
              </a:rPr>
              <a:t>صةخك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90">
                <a:latin typeface="Arial"/>
                <a:cs typeface="Arial"/>
              </a:rPr>
              <a:t>خ</a:t>
            </a:r>
            <a:r>
              <a:rPr dirty="0" smtClean="0" sz="1600" spc="-14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5">
                <a:latin typeface="Arial"/>
                <a:cs typeface="Arial"/>
              </a:rPr>
              <a:t> ع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200">
                <a:latin typeface="Arial"/>
                <a:cs typeface="Arial"/>
              </a:rPr>
              <a:t>و</a:t>
            </a:r>
            <a:r>
              <a:rPr dirty="0" smtClean="0" sz="1600" spc="114">
                <a:latin typeface="Arial"/>
                <a:cs typeface="Arial"/>
              </a:rPr>
              <a:t> </a:t>
            </a:r>
            <a:r>
              <a:rPr dirty="0" smtClean="0" sz="1600" spc="-380">
                <a:latin typeface="Arial"/>
                <a:cs typeface="Arial"/>
              </a:rPr>
              <a:t>خر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7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ا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60">
                <a:latin typeface="Arial"/>
                <a:cs typeface="Arial"/>
              </a:rPr>
              <a:t>و 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54">
                <a:latin typeface="Arial"/>
                <a:cs typeface="Arial"/>
              </a:rPr>
              <a:t>م ضخ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endParaRPr sz="1600">
              <a:latin typeface="Arial"/>
              <a:cs typeface="Arial"/>
            </a:endParaRPr>
          </a:p>
          <a:p>
            <a:pPr algn="r" marR="469900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-5">
                <a:latin typeface="Arial"/>
                <a:cs typeface="Arial"/>
              </a:rPr>
              <a:t>ة</a:t>
            </a:r>
            <a:r>
              <a:rPr dirty="0" smtClean="0" sz="1600" spc="-34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40">
                <a:latin typeface="Arial"/>
                <a:cs typeface="Arial"/>
              </a:rPr>
              <a:t>ص </a:t>
            </a:r>
            <a:r>
              <a:rPr dirty="0" smtClean="0" sz="1600" spc="-235">
                <a:latin typeface="Arial"/>
                <a:cs typeface="Arial"/>
              </a:rPr>
              <a:t>ة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215">
                <a:latin typeface="Arial"/>
                <a:cs typeface="Arial"/>
              </a:rPr>
              <a:t> ن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425">
                <a:latin typeface="Arial"/>
                <a:cs typeface="Arial"/>
              </a:rPr>
              <a:t>ص وكيي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ة </a:t>
            </a:r>
            <a:r>
              <a:rPr dirty="0" smtClean="0" sz="1600" spc="484">
                <a:latin typeface="Arial"/>
                <a:cs typeface="Arial"/>
              </a:rPr>
              <a:t>و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-67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  <a:p>
            <a:pPr marL="111760">
              <a:lnSpc>
                <a:spcPct val="100000"/>
              </a:lnSpc>
              <a:spcBef>
                <a:spcPts val="190"/>
              </a:spcBef>
              <a:tabLst>
                <a:tab pos="5636895" algn="l"/>
              </a:tabLst>
            </a:pPr>
            <a:r>
              <a:rPr dirty="0" smtClean="0" sz="1600" spc="225">
                <a:latin typeface="Arial"/>
                <a:cs typeface="Arial"/>
              </a:rPr>
              <a:t> 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80">
                <a:latin typeface="Arial"/>
                <a:cs typeface="Arial"/>
              </a:rPr>
              <a:t>د</a:t>
            </a:r>
            <a:r>
              <a:rPr dirty="0" smtClean="0" sz="1600" spc="-265">
                <a:latin typeface="Arial"/>
                <a:cs typeface="Arial"/>
              </a:rPr>
              <a:t>لع ع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85">
                <a:latin typeface="Arial"/>
                <a:cs typeface="Arial"/>
              </a:rPr>
              <a:t>وا</a:t>
            </a:r>
            <a:r>
              <a:rPr dirty="0" smtClean="0" sz="1600" spc="-120">
                <a:latin typeface="Arial"/>
                <a:cs typeface="Arial"/>
              </a:rPr>
              <a:t>ا</a:t>
            </a:r>
            <a:r>
              <a:rPr dirty="0" smtClean="0" sz="1600" spc="-36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760">
                <a:latin typeface="Arial"/>
                <a:cs typeface="Arial"/>
              </a:rPr>
              <a:t>صخاض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 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15">
                <a:latin typeface="Arial"/>
                <a:cs typeface="Arial"/>
              </a:rPr>
              <a:t> ن</a:t>
            </a:r>
            <a:r>
              <a:rPr dirty="0" smtClean="0" sz="1600" spc="21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35">
                <a:latin typeface="Arial"/>
                <a:cs typeface="Arial"/>
              </a:rPr>
              <a:t>و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75">
                <a:latin typeface="Arial"/>
                <a:cs typeface="Arial"/>
              </a:rPr>
              <a:t>مض</a:t>
            </a:r>
            <a:r>
              <a:rPr dirty="0" smtClean="0" sz="1600" spc="-575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م</a:t>
            </a:r>
            <a:r>
              <a:rPr dirty="0" smtClean="0" sz="1600" spc="-190">
                <a:latin typeface="Arial"/>
                <a:cs typeface="Arial"/>
              </a:rPr>
              <a:t>ك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">
                <a:latin typeface="Arial"/>
                <a:cs typeface="Arial"/>
              </a:rPr>
              <a:t>مةرة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75">
                <a:latin typeface="Arial"/>
                <a:cs typeface="Arial"/>
              </a:rPr>
              <a:t>مض</a:t>
            </a:r>
            <a:r>
              <a:rPr dirty="0" smtClean="0" sz="1600" spc="-575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خ ة</a:t>
            </a:r>
            <a:r>
              <a:rPr dirty="0" smtClean="0" sz="1600" spc="-70">
                <a:latin typeface="Arial"/>
                <a:cs typeface="Arial"/>
              </a:rPr>
              <a:t>	</a:t>
            </a:r>
            <a:r>
              <a:rPr dirty="0" smtClean="0" sz="1600" spc="-10">
                <a:latin typeface="Arial"/>
                <a:cs typeface="Arial"/>
              </a:rPr>
              <a:t>-</a:t>
            </a:r>
            <a:endParaRPr sz="1600">
              <a:latin typeface="Arial"/>
              <a:cs typeface="Arial"/>
            </a:endParaRPr>
          </a:p>
          <a:p>
            <a:pPr algn="r" marL="12700" marR="469265" indent="261620">
              <a:lnSpc>
                <a:spcPct val="110000"/>
              </a:lnSpc>
              <a:spcBef>
                <a:spcPts val="10"/>
              </a:spcBef>
            </a:pPr>
            <a:r>
              <a:rPr dirty="0" smtClean="0" sz="1600" spc="15">
                <a:latin typeface="Arial"/>
                <a:cs typeface="Arial"/>
              </a:rPr>
              <a:t> ا</a:t>
            </a:r>
            <a:r>
              <a:rPr dirty="0" smtClean="0" sz="1600" spc="4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85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75">
                <a:latin typeface="Arial"/>
                <a:cs typeface="Arial"/>
              </a:rPr>
              <a:t>ص </a:t>
            </a:r>
            <a:r>
              <a:rPr dirty="0" smtClean="0" sz="1600" spc="-409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894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م</a:t>
            </a:r>
            <a:r>
              <a:rPr dirty="0" smtClean="0" sz="1600" spc="160">
                <a:latin typeface="Arial"/>
                <a:cs typeface="Arial"/>
              </a:rPr>
              <a:t>ا</a:t>
            </a:r>
            <a:r>
              <a:rPr dirty="0" smtClean="0" sz="1600" spc="520">
                <a:latin typeface="Arial"/>
                <a:cs typeface="Arial"/>
              </a:rPr>
              <a:t> </a:t>
            </a:r>
            <a:r>
              <a:rPr dirty="0" smtClean="0" sz="1600" spc="-825">
                <a:latin typeface="Arial"/>
                <a:cs typeface="Arial"/>
              </a:rPr>
              <a:t>ص يض</a:t>
            </a:r>
            <a:r>
              <a:rPr dirty="0" smtClean="0" sz="1600" spc="-825">
                <a:latin typeface="Arial"/>
                <a:cs typeface="Arial"/>
              </a:rPr>
              <a:t> </a:t>
            </a:r>
            <a:r>
              <a:rPr dirty="0" smtClean="0" sz="1600" spc="260">
                <a:latin typeface="Arial"/>
                <a:cs typeface="Arial"/>
              </a:rPr>
              <a:t> ا </a:t>
            </a:r>
            <a:r>
              <a:rPr dirty="0" smtClean="0" sz="1600" spc="275">
                <a:latin typeface="Arial"/>
                <a:cs typeface="Arial"/>
              </a:rPr>
              <a:t> 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50">
                <a:latin typeface="Arial"/>
                <a:cs typeface="Arial"/>
              </a:rPr>
              <a:t>يا </a:t>
            </a:r>
            <a:r>
              <a:rPr dirty="0" smtClean="0" sz="1600" spc="6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320">
                <a:latin typeface="Arial"/>
                <a:cs typeface="Arial"/>
              </a:rPr>
              <a:t>م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م</a:t>
            </a:r>
            <a:r>
              <a:rPr dirty="0" smtClean="0" sz="1600" spc="-190">
                <a:latin typeface="Arial"/>
                <a:cs typeface="Arial"/>
              </a:rPr>
              <a:t>ك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37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ه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0">
                <a:latin typeface="Arial"/>
                <a:cs typeface="Arial"/>
              </a:rPr>
              <a:t>وة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480">
                <a:latin typeface="Arial"/>
                <a:cs typeface="Arial"/>
              </a:rPr>
              <a:t>ب</a:t>
            </a:r>
            <a:r>
              <a:rPr dirty="0" smtClean="0" sz="1600" spc="-195">
                <a:latin typeface="Arial"/>
                <a:cs typeface="Arial"/>
              </a:rPr>
              <a:t>ة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345">
                <a:latin typeface="Arial"/>
                <a:cs typeface="Arial"/>
              </a:rPr>
              <a:t>ص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380">
                <a:latin typeface="Arial"/>
                <a:cs typeface="Arial"/>
              </a:rPr>
              <a:t>خر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00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4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810">
                <a:latin typeface="Arial"/>
                <a:cs typeface="Arial"/>
              </a:rPr>
              <a:t>ا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25">
                <a:latin typeface="Arial"/>
                <a:cs typeface="Arial"/>
              </a:rPr>
              <a:t>ةض</a:t>
            </a:r>
            <a:r>
              <a:rPr dirty="0" smtClean="0" sz="1600" spc="-305">
                <a:latin typeface="Arial"/>
                <a:cs typeface="Arial"/>
              </a:rPr>
              <a:t>خ مض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660">
                <a:latin typeface="Arial"/>
                <a:cs typeface="Arial"/>
              </a:rPr>
              <a:t>صغ</a:t>
            </a:r>
            <a:r>
              <a:rPr dirty="0" smtClean="0" sz="1600" spc="-480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894">
                <a:latin typeface="Arial"/>
                <a:cs typeface="Arial"/>
              </a:rPr>
              <a:t>ة</a:t>
            </a:r>
            <a:r>
              <a:rPr dirty="0" smtClean="0" sz="1600" spc="894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40">
                <a:latin typeface="Arial"/>
                <a:cs typeface="Arial"/>
              </a:rPr>
              <a:t> 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620">
                <a:latin typeface="Arial"/>
                <a:cs typeface="Arial"/>
              </a:rPr>
              <a:t> 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409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75">
                <a:latin typeface="Arial"/>
                <a:cs typeface="Arial"/>
              </a:rPr>
              <a:t>ةةو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49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(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295">
                <a:latin typeface="Arial"/>
                <a:cs typeface="Arial"/>
              </a:rPr>
              <a:t>م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65">
                <a:latin typeface="Arial"/>
                <a:cs typeface="Arial"/>
              </a:rPr>
              <a:t>ة</a:t>
            </a:r>
            <a:endParaRPr sz="1600">
              <a:latin typeface="Arial"/>
              <a:cs typeface="Arial"/>
            </a:endParaRPr>
          </a:p>
          <a:p>
            <a:pPr marL="31115">
              <a:lnSpc>
                <a:spcPct val="100000"/>
              </a:lnSpc>
              <a:spcBef>
                <a:spcPts val="190"/>
              </a:spcBef>
            </a:pPr>
            <a:r>
              <a:rPr dirty="0" smtClean="0" sz="1600" spc="5">
                <a:latin typeface="Arial"/>
                <a:cs typeface="Arial"/>
              </a:rPr>
              <a:t>.</a:t>
            </a:r>
            <a:r>
              <a:rPr dirty="0" smtClean="0" sz="1600" spc="120">
                <a:latin typeface="Arial"/>
                <a:cs typeface="Arial"/>
              </a:rPr>
              <a:t>)</a:t>
            </a:r>
            <a:r>
              <a:rPr dirty="0" smtClean="0" sz="1600" spc="80">
                <a:latin typeface="Arial"/>
                <a:cs typeface="Arial"/>
              </a:rPr>
              <a:t>ا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320">
                <a:latin typeface="Arial"/>
                <a:cs typeface="Arial"/>
              </a:rPr>
              <a:t>خ</a:t>
            </a:r>
            <a:r>
              <a:rPr dirty="0" smtClean="0" sz="1600" spc="-125">
                <a:latin typeface="Arial"/>
                <a:cs typeface="Arial"/>
              </a:rPr>
              <a:t>ا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09">
                <a:latin typeface="Arial"/>
                <a:cs typeface="Arial"/>
              </a:rPr>
              <a:t>ص </a:t>
            </a:r>
            <a:r>
              <a:rPr dirty="0" smtClean="0" sz="1600" spc="-370">
                <a:latin typeface="Arial"/>
                <a:cs typeface="Arial"/>
              </a:rPr>
              <a:t>ر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45">
                <a:latin typeface="Arial"/>
                <a:cs typeface="Arial"/>
              </a:rPr>
              <a:t>صرك </a:t>
            </a:r>
            <a:r>
              <a:rPr dirty="0" smtClean="0" sz="1600" spc="80">
                <a:latin typeface="Arial"/>
                <a:cs typeface="Arial"/>
              </a:rPr>
              <a:t>و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5">
                <a:latin typeface="Arial"/>
                <a:cs typeface="Arial"/>
              </a:rPr>
              <a:t> ةخ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80">
                <a:latin typeface="Arial"/>
                <a:cs typeface="Arial"/>
              </a:rPr>
              <a:t>اة</a:t>
            </a:r>
            <a:r>
              <a:rPr dirty="0" smtClean="0" sz="1600" spc="-175">
                <a:latin typeface="Arial"/>
                <a:cs typeface="Arial"/>
              </a:rPr>
              <a:t>خ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65">
                <a:latin typeface="Arial"/>
                <a:cs typeface="Arial"/>
              </a:rPr>
              <a:t> 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725">
                <a:latin typeface="Arial"/>
                <a:cs typeface="Arial"/>
              </a:rPr>
              <a:t>خريض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مةر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م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85">
                <a:latin typeface="Arial"/>
                <a:cs typeface="Arial"/>
              </a:rPr>
              <a:t>و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325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019">
                <a:latin typeface="Arial"/>
                <a:cs typeface="Arial"/>
              </a:rPr>
              <a:t>ص</a:t>
            </a:r>
            <a:r>
              <a:rPr dirty="0" smtClean="0" sz="1600" spc="-254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725">
                <a:latin typeface="Arial"/>
                <a:cs typeface="Arial"/>
              </a:rPr>
              <a:t>خريض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00">
                <a:latin typeface="Arial"/>
                <a:cs typeface="Arial"/>
              </a:rPr>
              <a:t> </a:t>
            </a:r>
            <a:r>
              <a:rPr dirty="0" smtClean="0" sz="1600" spc="290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6244" y="1008633"/>
            <a:ext cx="5947410" cy="2632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600" spc="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: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0" b="1" u="heavy">
                <a:latin typeface="Arial"/>
                <a:cs typeface="Arial"/>
              </a:rPr>
              <a:t>رد</a:t>
            </a:r>
            <a:r>
              <a:rPr dirty="0" smtClean="0" sz="1600" spc="-5" b="1" u="heavy">
                <a:latin typeface="Arial"/>
                <a:cs typeface="Arial"/>
              </a:rPr>
              <a:t> </a:t>
            </a:r>
            <a:r>
              <a:rPr dirty="0" smtClean="0" sz="1600" spc="-170" b="1" u="heavy">
                <a:latin typeface="Arial"/>
                <a:cs typeface="Arial"/>
              </a:rPr>
              <a:t>اصمل</a:t>
            </a:r>
            <a:r>
              <a:rPr dirty="0" smtClean="0" sz="1600" spc="-80" b="1" u="heavy">
                <a:latin typeface="Arial"/>
                <a:cs typeface="Arial"/>
              </a:rPr>
              <a:t>ا</a:t>
            </a:r>
            <a:r>
              <a:rPr dirty="0" smtClean="0" sz="1600" spc="-15" b="1" u="heavy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47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600" spc="-155">
                <a:latin typeface="Arial"/>
                <a:cs typeface="Arial"/>
              </a:rPr>
              <a:t>مك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170">
                <a:latin typeface="Arial"/>
                <a:cs typeface="Arial"/>
              </a:rPr>
              <a:t>ا</a:t>
            </a:r>
            <a:r>
              <a:rPr dirty="0" smtClean="0" sz="1600" spc="-20">
                <a:latin typeface="Calibri"/>
                <a:cs typeface="Calibri"/>
              </a:rPr>
              <a:t>0</a:t>
            </a:r>
            <a:r>
              <a:rPr dirty="0" smtClean="0" sz="1600" spc="-105">
                <a:latin typeface="Arial"/>
                <a:cs typeface="Arial"/>
              </a:rPr>
              <a:t>ي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285">
                <a:latin typeface="Arial"/>
                <a:cs typeface="Arial"/>
              </a:rPr>
              <a:t> </a:t>
            </a:r>
            <a:r>
              <a:rPr dirty="0" smtClean="0" sz="1600" spc="27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5">
                <a:latin typeface="Arial"/>
                <a:cs typeface="Arial"/>
              </a:rPr>
              <a:t> ر</a:t>
            </a:r>
            <a:r>
              <a:rPr dirty="0" smtClean="0" sz="1600" spc="-114">
                <a:latin typeface="Arial"/>
                <a:cs typeface="Arial"/>
              </a:rPr>
              <a:t>ي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114">
                <a:latin typeface="Arial"/>
                <a:cs typeface="Arial"/>
              </a:rPr>
              <a:t>ج </a:t>
            </a:r>
            <a:r>
              <a:rPr dirty="0" smtClean="0" sz="1600" spc="-160">
                <a:latin typeface="Arial"/>
                <a:cs typeface="Arial"/>
              </a:rPr>
              <a:t>ك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370">
                <a:latin typeface="Arial"/>
                <a:cs typeface="Arial"/>
              </a:rPr>
              <a:t>خ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70">
                <a:latin typeface="Arial"/>
                <a:cs typeface="Arial"/>
              </a:rPr>
              <a:t>يض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-215">
                <a:latin typeface="Arial"/>
                <a:cs typeface="Arial"/>
              </a:rPr>
              <a:t>خاك</a:t>
            </a:r>
            <a:r>
              <a:rPr dirty="0" smtClean="0" sz="1600" spc="-229">
                <a:latin typeface="Arial"/>
                <a:cs typeface="Arial"/>
              </a:rPr>
              <a:t>ل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00">
                <a:latin typeface="Arial"/>
                <a:cs typeface="Arial"/>
              </a:rPr>
              <a:t>ب</a:t>
            </a:r>
            <a:r>
              <a:rPr dirty="0" smtClean="0" sz="1600" spc="-215">
                <a:latin typeface="Arial"/>
                <a:cs typeface="Arial"/>
              </a:rPr>
              <a:t>ن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5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35">
                <a:latin typeface="Arial"/>
                <a:cs typeface="Arial"/>
              </a:rPr>
              <a:t>غ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خ ل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85">
                <a:latin typeface="Arial"/>
                <a:cs typeface="Arial"/>
              </a:rPr>
              <a:t>مةلك</a:t>
            </a:r>
            <a:r>
              <a:rPr dirty="0" smtClean="0" sz="1600" spc="-65">
                <a:latin typeface="Arial"/>
                <a:cs typeface="Arial"/>
              </a:rPr>
              <a:t>ة</a:t>
            </a:r>
            <a:r>
              <a:rPr dirty="0" smtClean="0" sz="1600" spc="-4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469265">
              <a:lnSpc>
                <a:spcPct val="100000"/>
              </a:lnSpc>
              <a:spcBef>
                <a:spcPts val="325"/>
              </a:spcBef>
            </a:pPr>
            <a:r>
              <a:rPr dirty="0" smtClean="0" sz="1600" spc="5">
                <a:latin typeface="Arial"/>
                <a:cs typeface="Arial"/>
              </a:rPr>
              <a:t>.</a:t>
            </a:r>
            <a:r>
              <a:rPr dirty="0" smtClean="0" sz="1600" spc="-15">
                <a:latin typeface="Calibri"/>
                <a:cs typeface="Calibri"/>
              </a:rPr>
              <a:t>0</a:t>
            </a:r>
            <a:r>
              <a:rPr dirty="0" smtClean="0" sz="1600" spc="-10">
                <a:latin typeface="Calibri"/>
                <a:cs typeface="Calibri"/>
              </a:rPr>
              <a:t>202</a:t>
            </a:r>
            <a:r>
              <a:rPr dirty="0" smtClean="0" sz="1600" spc="90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25">
                <a:latin typeface="Arial"/>
                <a:cs typeface="Arial"/>
              </a:rPr>
              <a:t>مخومض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  <a:p>
            <a:pPr marL="281940">
              <a:lnSpc>
                <a:spcPct val="100000"/>
              </a:lnSpc>
              <a:spcBef>
                <a:spcPts val="275"/>
              </a:spcBef>
            </a:pPr>
            <a:r>
              <a:rPr dirty="0" smtClean="0" sz="1600" spc="-55">
                <a:latin typeface="Arial"/>
                <a:cs typeface="Arial"/>
              </a:rPr>
              <a:t> لمض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10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 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75">
                <a:latin typeface="Arial"/>
                <a:cs typeface="Arial"/>
              </a:rPr>
              <a:t>وض</a:t>
            </a:r>
            <a:r>
              <a:rPr dirty="0" smtClean="0" sz="1600" spc="-905">
                <a:latin typeface="Arial"/>
                <a:cs typeface="Arial"/>
              </a:rPr>
              <a:t>خض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70">
                <a:latin typeface="Arial"/>
                <a:cs typeface="Arial"/>
              </a:rPr>
              <a:t>ا</a:t>
            </a:r>
            <a:r>
              <a:rPr dirty="0" smtClean="0" sz="1600" spc="-595">
                <a:latin typeface="Arial"/>
                <a:cs typeface="Arial"/>
              </a:rPr>
              <a:t>ب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240">
                <a:latin typeface="Arial"/>
                <a:cs typeface="Arial"/>
              </a:rPr>
              <a:t> </a:t>
            </a:r>
            <a:r>
              <a:rPr dirty="0" smtClean="0" sz="1600" spc="-930">
                <a:latin typeface="Arial"/>
                <a:cs typeface="Arial"/>
              </a:rPr>
              <a:t>ض</a:t>
            </a:r>
            <a:r>
              <a:rPr dirty="0" smtClean="0" sz="1600" spc="-150">
                <a:latin typeface="Arial"/>
                <a:cs typeface="Arial"/>
              </a:rPr>
              <a:t>و</a:t>
            </a:r>
            <a:r>
              <a:rPr dirty="0" smtClean="0" sz="1600" spc="-175">
                <a:latin typeface="Arial"/>
                <a:cs typeface="Arial"/>
              </a:rPr>
              <a:t>ر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315">
                <a:latin typeface="Arial"/>
                <a:cs typeface="Arial"/>
              </a:rPr>
              <a:t>الل</a:t>
            </a:r>
            <a:r>
              <a:rPr dirty="0" smtClean="0" sz="1600" spc="-225">
                <a:latin typeface="Arial"/>
                <a:cs typeface="Arial"/>
              </a:rPr>
              <a:t>ه</a:t>
            </a:r>
            <a:r>
              <a:rPr dirty="0" smtClean="0" sz="1600" spc="-360">
                <a:latin typeface="Arial"/>
                <a:cs typeface="Arial"/>
              </a:rPr>
              <a:t>خ</a:t>
            </a:r>
            <a:r>
              <a:rPr dirty="0" smtClean="0" sz="1600" spc="-405">
                <a:latin typeface="Arial"/>
                <a:cs typeface="Arial"/>
              </a:rPr>
              <a:t>ر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500">
                <a:latin typeface="Arial"/>
                <a:cs typeface="Arial"/>
              </a:rPr>
              <a:t>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40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55">
                <a:latin typeface="Arial"/>
                <a:cs typeface="Arial"/>
              </a:rPr>
              <a:t>  ك</a:t>
            </a:r>
            <a:r>
              <a:rPr dirty="0" smtClean="0" sz="1600" spc="75">
                <a:latin typeface="Arial"/>
                <a:cs typeface="Arial"/>
              </a:rPr>
              <a:t>ل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0">
                <a:latin typeface="Arial"/>
                <a:cs typeface="Arial"/>
              </a:rPr>
              <a:t>ا</a:t>
            </a:r>
            <a:r>
              <a:rPr dirty="0" smtClean="0" sz="1600" spc="-484">
                <a:latin typeface="Arial"/>
                <a:cs typeface="Arial"/>
              </a:rPr>
              <a:t>خ ضخ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605">
                <a:latin typeface="Arial"/>
                <a:cs typeface="Arial"/>
              </a:rPr>
              <a:t>ب</a:t>
            </a:r>
            <a:r>
              <a:rPr dirty="0" smtClean="0" sz="1600" spc="-260">
                <a:latin typeface="Arial"/>
                <a:cs typeface="Arial"/>
              </a:rPr>
              <a:t>ل</a:t>
            </a:r>
            <a:r>
              <a:rPr dirty="0" smtClean="0" sz="1600" spc="-305">
                <a:latin typeface="Arial"/>
                <a:cs typeface="Arial"/>
              </a:rPr>
              <a:t>ك</a:t>
            </a:r>
            <a:r>
              <a:rPr dirty="0" smtClean="0" sz="1600" spc="-2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295">
                <a:latin typeface="Arial"/>
                <a:cs typeface="Arial"/>
              </a:rPr>
              <a:t>م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600">
                <a:latin typeface="Arial"/>
                <a:cs typeface="Arial"/>
              </a:rPr>
              <a:t>لغ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م</a:t>
            </a:r>
            <a:r>
              <a:rPr dirty="0" smtClean="0" sz="1600" spc="250">
                <a:latin typeface="Arial"/>
                <a:cs typeface="Arial"/>
              </a:rPr>
              <a:t> </a:t>
            </a:r>
            <a:r>
              <a:rPr dirty="0" smtClean="0" sz="1600" spc="-100">
                <a:latin typeface="Arial"/>
                <a:cs typeface="Arial"/>
              </a:rPr>
              <a:t> 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3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471170">
              <a:lnSpc>
                <a:spcPct val="100000"/>
              </a:lnSpc>
              <a:spcBef>
                <a:spcPts val="240"/>
              </a:spcBef>
            </a:pPr>
            <a:r>
              <a:rPr dirty="0" smtClean="0" sz="1600" spc="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r>
              <a:rPr dirty="0" smtClean="0" sz="1600" spc="-15">
                <a:latin typeface="Calibri"/>
                <a:cs typeface="Calibri"/>
              </a:rPr>
              <a:t>2</a:t>
            </a:r>
            <a:r>
              <a:rPr dirty="0" smtClean="0" sz="1600" spc="-10">
                <a:latin typeface="Calibri"/>
                <a:cs typeface="Calibri"/>
              </a:rPr>
              <a:t>02</a:t>
            </a:r>
            <a:r>
              <a:rPr dirty="0" smtClean="0" sz="1600" spc="80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25">
                <a:latin typeface="Arial"/>
                <a:cs typeface="Arial"/>
              </a:rPr>
              <a:t>مخومض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–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م</a:t>
            </a:r>
            <a:r>
              <a:rPr dirty="0" smtClean="0" sz="1600" spc="-19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ا</a:t>
            </a:r>
            <a:r>
              <a:rPr dirty="0" smtClean="0" sz="1600" spc="-5">
                <a:latin typeface="Calibri"/>
                <a:cs typeface="Calibri"/>
              </a:rPr>
              <a:t>0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ة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5">
                <a:latin typeface="Arial"/>
                <a:cs typeface="Arial"/>
              </a:rPr>
              <a:t> ر</a:t>
            </a:r>
            <a:r>
              <a:rPr dirty="0" smtClean="0" sz="1600" spc="-114">
                <a:latin typeface="Arial"/>
                <a:cs typeface="Arial"/>
              </a:rPr>
              <a:t>ي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190">
                <a:latin typeface="Arial"/>
                <a:cs typeface="Arial"/>
              </a:rPr>
              <a:t>صةة</a:t>
            </a:r>
            <a:r>
              <a:rPr dirty="0" smtClean="0" sz="1600" spc="-90">
                <a:latin typeface="Arial"/>
                <a:cs typeface="Arial"/>
              </a:rPr>
              <a:t>ه</a:t>
            </a:r>
            <a:r>
              <a:rPr dirty="0" smtClean="0" sz="1600" spc="50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15">
                <a:latin typeface="Arial"/>
                <a:cs typeface="Arial"/>
              </a:rPr>
              <a:t>وضخ</a:t>
            </a:r>
            <a:r>
              <a:rPr dirty="0" smtClean="0" sz="1600" spc="-560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-1125">
                <a:latin typeface="Arial"/>
                <a:cs typeface="Arial"/>
              </a:rPr>
              <a:t>ص</a:t>
            </a:r>
            <a:r>
              <a:rPr dirty="0" smtClean="0" sz="1600" spc="-295">
                <a:latin typeface="Arial"/>
                <a:cs typeface="Arial"/>
              </a:rPr>
              <a:t>ة</a:t>
            </a:r>
            <a:r>
              <a:rPr dirty="0" smtClean="0" sz="1600" spc="-400">
                <a:latin typeface="Arial"/>
                <a:cs typeface="Arial"/>
              </a:rPr>
              <a:t>ر</a:t>
            </a:r>
            <a:r>
              <a:rPr dirty="0" smtClean="0" sz="1600" spc="-110">
                <a:latin typeface="Arial"/>
                <a:cs typeface="Arial"/>
              </a:rPr>
              <a:t>ي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marL="67310">
              <a:lnSpc>
                <a:spcPct val="100000"/>
              </a:lnSpc>
              <a:spcBef>
                <a:spcPts val="335"/>
              </a:spcBef>
            </a:pP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0">
                <a:latin typeface="Calibri"/>
                <a:cs typeface="Calibri"/>
              </a:rPr>
              <a:t>0</a:t>
            </a:r>
            <a:r>
              <a:rPr dirty="0" smtClean="0" sz="1600" spc="-105">
                <a:latin typeface="Arial"/>
                <a:cs typeface="Arial"/>
              </a:rPr>
              <a:t>ي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95">
                <a:latin typeface="Arial"/>
                <a:cs typeface="Arial"/>
              </a:rPr>
              <a:t> ة </a:t>
            </a:r>
            <a:r>
              <a:rPr dirty="0" smtClean="0" sz="1600" spc="18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و ا ي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620">
                <a:latin typeface="Arial"/>
                <a:cs typeface="Arial"/>
              </a:rPr>
              <a:t> ض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260">
                <a:latin typeface="Arial"/>
                <a:cs typeface="Arial"/>
              </a:rPr>
              <a:t>ي</a:t>
            </a:r>
            <a:r>
              <a:rPr dirty="0" smtClean="0" sz="1600" spc="-24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380">
                <a:latin typeface="Arial"/>
                <a:cs typeface="Arial"/>
              </a:rPr>
              <a:t>ة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-585">
                <a:latin typeface="Arial"/>
                <a:cs typeface="Arial"/>
              </a:rPr>
              <a:t>صةوضخمض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265">
                <a:latin typeface="Arial"/>
                <a:cs typeface="Arial"/>
              </a:rPr>
              <a:t>صة   </a:t>
            </a:r>
            <a:r>
              <a:rPr dirty="0" smtClean="0" sz="1600" spc="-37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615">
                <a:latin typeface="Arial"/>
                <a:cs typeface="Arial"/>
              </a:rPr>
              <a:t>خ</a:t>
            </a:r>
            <a:r>
              <a:rPr dirty="0" smtClean="0" sz="1600" spc="-1190">
                <a:latin typeface="Arial"/>
                <a:cs typeface="Arial"/>
              </a:rPr>
              <a:t>ض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ة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م</a:t>
            </a:r>
            <a:r>
              <a:rPr dirty="0" smtClean="0" sz="1600" spc="160">
                <a:latin typeface="Arial"/>
                <a:cs typeface="Arial"/>
              </a:rPr>
              <a:t>ا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30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469900">
              <a:lnSpc>
                <a:spcPct val="100000"/>
              </a:lnSpc>
              <a:spcBef>
                <a:spcPts val="325"/>
              </a:spcBef>
            </a:pPr>
            <a:r>
              <a:rPr dirty="0" smtClean="0" sz="1600" spc="-5">
                <a:latin typeface="Arial"/>
                <a:cs typeface="Arial"/>
              </a:rPr>
              <a:t>.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r>
              <a:rPr dirty="0" smtClean="0" sz="1600" spc="-15">
                <a:latin typeface="Calibri"/>
                <a:cs typeface="Calibri"/>
              </a:rPr>
              <a:t>2</a:t>
            </a:r>
            <a:r>
              <a:rPr dirty="0" smtClean="0" sz="1600" spc="-10">
                <a:latin typeface="Calibri"/>
                <a:cs typeface="Calibri"/>
              </a:rPr>
              <a:t>22</a:t>
            </a:r>
            <a:r>
              <a:rPr dirty="0" smtClean="0" sz="1600" spc="90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225">
                <a:latin typeface="Arial"/>
                <a:cs typeface="Arial"/>
              </a:rPr>
              <a:t>مخومض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110">
                <a:latin typeface="Arial"/>
                <a:cs typeface="Arial"/>
              </a:rPr>
              <a:t>م</a:t>
            </a:r>
            <a:r>
              <a:rPr dirty="0" smtClean="0" sz="1600" spc="-190">
                <a:latin typeface="Arial"/>
                <a:cs typeface="Arial"/>
              </a:rPr>
              <a:t>ك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marL="71755">
              <a:lnSpc>
                <a:spcPct val="100000"/>
              </a:lnSpc>
              <a:spcBef>
                <a:spcPts val="280"/>
              </a:spcBef>
            </a:pPr>
            <a:r>
              <a:rPr dirty="0" smtClean="0" sz="1600" spc="-570">
                <a:latin typeface="Arial"/>
                <a:cs typeface="Arial"/>
              </a:rPr>
              <a:t>ص وكييض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15">
                <a:latin typeface="Arial"/>
                <a:cs typeface="Arial"/>
              </a:rPr>
              <a:t>ة </a:t>
            </a:r>
            <a:r>
              <a:rPr dirty="0" smtClean="0" sz="1600" spc="484">
                <a:latin typeface="Arial"/>
                <a:cs typeface="Arial"/>
              </a:rPr>
              <a:t>و</a:t>
            </a:r>
            <a:r>
              <a:rPr dirty="0" smtClean="0" sz="1600" spc="75">
                <a:latin typeface="Arial"/>
                <a:cs typeface="Arial"/>
              </a:rPr>
              <a:t>ن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80">
                <a:latin typeface="Arial"/>
                <a:cs typeface="Arial"/>
              </a:rPr>
              <a:t>و</a:t>
            </a:r>
            <a:r>
              <a:rPr dirty="0" smtClean="0" sz="1600" spc="-965">
                <a:latin typeface="Arial"/>
                <a:cs typeface="Arial"/>
              </a:rPr>
              <a:t>ض</a:t>
            </a:r>
            <a:r>
              <a:rPr dirty="0" smtClean="0" sz="1600" spc="-650">
                <a:latin typeface="Arial"/>
                <a:cs typeface="Arial"/>
              </a:rPr>
              <a:t>وصي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105">
                <a:latin typeface="Arial"/>
                <a:cs typeface="Arial"/>
              </a:rPr>
              <a:t>ا</a:t>
            </a:r>
            <a:r>
              <a:rPr dirty="0" smtClean="0" sz="1600" spc="-295">
                <a:latin typeface="Arial"/>
                <a:cs typeface="Arial"/>
              </a:rPr>
              <a:t>ك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-495">
                <a:latin typeface="Arial"/>
                <a:cs typeface="Arial"/>
              </a:rPr>
              <a:t>ع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229">
                <a:latin typeface="Arial"/>
                <a:cs typeface="Arial"/>
              </a:rPr>
              <a:t>مف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280">
                <a:latin typeface="Arial"/>
                <a:cs typeface="Arial"/>
              </a:rPr>
              <a:t>م</a:t>
            </a:r>
            <a:r>
              <a:rPr dirty="0" smtClean="0" sz="1600" spc="160">
                <a:latin typeface="Arial"/>
                <a:cs typeface="Arial"/>
              </a:rPr>
              <a:t>ا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555">
                <a:latin typeface="Arial"/>
                <a:cs typeface="Arial"/>
              </a:rPr>
              <a:t>مض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-340">
                <a:latin typeface="Arial"/>
                <a:cs typeface="Arial"/>
              </a:rPr>
              <a:t>خ ك</a:t>
            </a:r>
            <a:r>
              <a:rPr dirty="0" smtClean="0" sz="1600" spc="-1015">
                <a:latin typeface="Arial"/>
                <a:cs typeface="Arial"/>
              </a:rPr>
              <a:t>صي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490">
                <a:latin typeface="Arial"/>
                <a:cs typeface="Arial"/>
              </a:rPr>
              <a:t>ي</a:t>
            </a:r>
            <a:r>
              <a:rPr dirty="0" smtClean="0" sz="1600" spc="-840">
                <a:latin typeface="Arial"/>
                <a:cs typeface="Arial"/>
              </a:rPr>
              <a:t>ض</a:t>
            </a:r>
            <a:r>
              <a:rPr dirty="0" smtClean="0" sz="1600" spc="-260">
                <a:latin typeface="Arial"/>
                <a:cs typeface="Arial"/>
              </a:rPr>
              <a:t>وك</a:t>
            </a:r>
            <a:r>
              <a:rPr dirty="0" smtClean="0" sz="1600" spc="170">
                <a:latin typeface="Arial"/>
                <a:cs typeface="Arial"/>
              </a:rPr>
              <a:t>ه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575">
                <a:latin typeface="Arial"/>
                <a:cs typeface="Arial"/>
              </a:rPr>
              <a:t> </a:t>
            </a:r>
            <a:r>
              <a:rPr dirty="0" smtClean="0" sz="1600" spc="240">
                <a:latin typeface="Arial"/>
                <a:cs typeface="Arial"/>
              </a:rPr>
              <a:t> </a:t>
            </a:r>
            <a:r>
              <a:rPr dirty="0" smtClean="0" sz="1600" spc="-70">
                <a:latin typeface="Arial"/>
                <a:cs typeface="Arial"/>
              </a:rPr>
              <a:t>ة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390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مر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5">
                <a:latin typeface="Arial"/>
                <a:cs typeface="Arial"/>
              </a:rPr>
              <a:t>خ ل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415">
                <a:latin typeface="Arial"/>
                <a:cs typeface="Arial"/>
              </a:rPr>
              <a:t>م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440">
                <a:latin typeface="Arial"/>
                <a:cs typeface="Arial"/>
              </a:rPr>
              <a:t>اهيض</a:t>
            </a:r>
            <a:r>
              <a:rPr dirty="0" smtClean="0" sz="1600" spc="-65">
                <a:latin typeface="Arial"/>
                <a:cs typeface="Arial"/>
              </a:rPr>
              <a:t> </a:t>
            </a:r>
            <a:r>
              <a:rPr dirty="0" smtClean="0" sz="1600" spc="-15">
                <a:latin typeface="Wingdings"/>
                <a:cs typeface="Wingdings"/>
              </a:rPr>
              <a:t></a:t>
            </a:r>
            <a:endParaRPr sz="1600">
              <a:latin typeface="Wingdings"/>
              <a:cs typeface="Wingdings"/>
            </a:endParaRPr>
          </a:p>
          <a:p>
            <a:pPr algn="r" marR="471805">
              <a:lnSpc>
                <a:spcPct val="100000"/>
              </a:lnSpc>
              <a:spcBef>
                <a:spcPts val="240"/>
              </a:spcBef>
            </a:pPr>
            <a:r>
              <a:rPr dirty="0" smtClean="0" sz="1600" spc="5">
                <a:latin typeface="Arial"/>
                <a:cs typeface="Arial"/>
              </a:rPr>
              <a:t>.</a:t>
            </a:r>
            <a:r>
              <a:rPr dirty="0" smtClean="0" sz="1600" spc="-10">
                <a:latin typeface="Calibri"/>
                <a:cs typeface="Calibri"/>
              </a:rPr>
              <a:t>0</a:t>
            </a:r>
            <a:r>
              <a:rPr dirty="0" smtClean="0" sz="1600" spc="-15">
                <a:latin typeface="Calibri"/>
                <a:cs typeface="Calibri"/>
              </a:rPr>
              <a:t>2</a:t>
            </a:r>
            <a:r>
              <a:rPr dirty="0" smtClean="0" sz="1600" spc="-10">
                <a:latin typeface="Calibri"/>
                <a:cs typeface="Calibri"/>
              </a:rPr>
              <a:t>20</a:t>
            </a:r>
            <a:r>
              <a:rPr dirty="0" smtClean="0" sz="1600" spc="90">
                <a:latin typeface="Calibri"/>
                <a:cs typeface="Calibri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145">
                <a:latin typeface="Arial"/>
                <a:cs typeface="Arial"/>
              </a:rPr>
              <a:t>صةا </a:t>
            </a:r>
            <a:r>
              <a:rPr dirty="0" smtClean="0" sz="1600" spc="-114">
                <a:latin typeface="Arial"/>
                <a:cs typeface="Arial"/>
              </a:rPr>
              <a:t>م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-595">
                <a:latin typeface="Arial"/>
                <a:cs typeface="Arial"/>
              </a:rPr>
              <a:t>ب</a:t>
            </a:r>
            <a:r>
              <a:rPr dirty="0" smtClean="0" sz="1600" spc="23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 </a:t>
            </a:r>
            <a:r>
              <a:rPr dirty="0" smtClean="0" sz="1600" spc="-120">
                <a:latin typeface="Arial"/>
                <a:cs typeface="Arial"/>
              </a:rPr>
              <a:t> </a:t>
            </a:r>
            <a:r>
              <a:rPr dirty="0" smtClean="0" sz="1600" spc="-695">
                <a:latin typeface="Arial"/>
                <a:cs typeface="Arial"/>
              </a:rPr>
              <a:t>ي</a:t>
            </a:r>
            <a:r>
              <a:rPr dirty="0" smtClean="0" sz="1600" spc="-695">
                <a:latin typeface="Arial"/>
                <a:cs typeface="Arial"/>
              </a:rPr>
              <a:t> </a:t>
            </a:r>
            <a:r>
              <a:rPr dirty="0" smtClean="0" sz="1600" spc="-505">
                <a:latin typeface="Arial"/>
                <a:cs typeface="Arial"/>
              </a:rPr>
              <a:t>صةرو يض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370">
                <a:latin typeface="Arial"/>
                <a:cs typeface="Arial"/>
              </a:rPr>
              <a:t>ة</a:t>
            </a:r>
            <a:r>
              <a:rPr dirty="0" smtClean="0" sz="1600" spc="375">
                <a:latin typeface="Arial"/>
                <a:cs typeface="Arial"/>
              </a:rPr>
              <a:t>ة</a:t>
            </a:r>
            <a:r>
              <a:rPr dirty="0" smtClean="0" sz="1600" spc="-600">
                <a:latin typeface="Arial"/>
                <a:cs typeface="Arial"/>
              </a:rPr>
              <a:t>ك</a:t>
            </a:r>
            <a:r>
              <a:rPr dirty="0" smtClean="0" sz="1600" spc="55">
                <a:latin typeface="Arial"/>
                <a:cs typeface="Arial"/>
              </a:rPr>
              <a:t>ا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350">
                <a:latin typeface="Arial"/>
                <a:cs typeface="Arial"/>
              </a:rPr>
              <a:t>صة ةخك</a:t>
            </a:r>
            <a:r>
              <a:rPr dirty="0" smtClean="0" sz="1600" spc="285">
                <a:latin typeface="Arial"/>
                <a:cs typeface="Arial"/>
              </a:rPr>
              <a:t>ا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4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r>
              <a:rPr dirty="0" smtClean="0" sz="1600" spc="5">
                <a:latin typeface="Arial"/>
                <a:cs typeface="Arial"/>
              </a:rPr>
              <a:t> </a:t>
            </a:r>
            <a:r>
              <a:rPr dirty="0" smtClean="0" sz="1600" spc="10">
                <a:latin typeface="Arial"/>
                <a:cs typeface="Arial"/>
              </a:rPr>
              <a:t>و</a:t>
            </a:r>
            <a:r>
              <a:rPr dirty="0" smtClean="0" sz="1600" spc="-5">
                <a:latin typeface="Arial"/>
                <a:cs typeface="Arial"/>
              </a:rPr>
              <a:t>ة</a:t>
            </a:r>
            <a:r>
              <a:rPr dirty="0" smtClean="0" sz="1600" spc="-490">
                <a:latin typeface="Arial"/>
                <a:cs typeface="Arial"/>
              </a:rPr>
              <a:t>ع</a:t>
            </a:r>
            <a:r>
              <a:rPr dirty="0" smtClean="0" sz="1600" spc="-60">
                <a:latin typeface="Arial"/>
                <a:cs typeface="Arial"/>
              </a:rPr>
              <a:t>لةك</a:t>
            </a:r>
            <a:r>
              <a:rPr dirty="0" smtClean="0" sz="1600" spc="180">
                <a:latin typeface="Arial"/>
                <a:cs typeface="Arial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600" spc="-565">
                <a:latin typeface="Arial"/>
                <a:cs typeface="Arial"/>
              </a:rPr>
              <a:t>صل</a:t>
            </a:r>
            <a:r>
              <a:rPr dirty="0" smtClean="0" sz="1600" spc="-1445">
                <a:latin typeface="Arial"/>
                <a:cs typeface="Arial"/>
              </a:rPr>
              <a:t>ض</a:t>
            </a:r>
            <a:r>
              <a:rPr dirty="0" smtClean="0" sz="1600" spc="-145">
                <a:latin typeface="Arial"/>
                <a:cs typeface="Arial"/>
              </a:rPr>
              <a:t>وخ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sz="1600" spc="175">
                <a:latin typeface="Arial"/>
                <a:cs typeface="Arial"/>
              </a:rPr>
              <a:t>ا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</dc:creator>
  <dcterms:created xsi:type="dcterms:W3CDTF">2019-01-26T20:54:36Z</dcterms:created>
  <dcterms:modified xsi:type="dcterms:W3CDTF">2019-01-26T20:54:36Z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2019-01-26T00:00:00Z</vt:filetime>
  </property>
  <property fmtid="{D5CDD505-2E9C-101B-9397-08002B2CF9AE}" pid="3" name="LastSaved">
    <vt:filetime>2019-01-26T00:00:00Z</vt:filetime>
  </property>
</Properties>
</file>