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8" d="100"/>
          <a:sy n="7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4CE6D-4095-4FC1-83D8-3CB20A345474}" type="datetimeFigureOut">
              <a:rPr lang="ar-SA" smtClean="0"/>
              <a:t>20/05/1440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AFAF5-4089-41FA-B833-A083B275961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ar-IQ" dirty="0" smtClean="0"/>
              <a:t>تقدير حدود الثقة للفرق بين متوسطي الاستجابة</a:t>
            </a:r>
          </a:p>
          <a:p>
            <a:r>
              <a:rPr lang="ar-IQ" dirty="0" smtClean="0"/>
              <a:t>يمكن </a:t>
            </a:r>
            <a:r>
              <a:rPr lang="ar-IQ" dirty="0" err="1" smtClean="0"/>
              <a:t>ايجاد</a:t>
            </a:r>
            <a:r>
              <a:rPr lang="ar-IQ" dirty="0" smtClean="0"/>
              <a:t> حدود الثقة للفرق بين متوسطي الاستجابة باحتمال </a:t>
            </a:r>
            <a:r>
              <a:rPr lang="ar-IQ" dirty="0" err="1" smtClean="0"/>
              <a:t>ثقةمعين</a:t>
            </a:r>
            <a:r>
              <a:rPr lang="ar-IQ" dirty="0" smtClean="0"/>
              <a:t> وليكن </a:t>
            </a:r>
            <a:r>
              <a:rPr lang="en-US" dirty="0" smtClean="0"/>
              <a:t>0.95</a:t>
            </a:r>
            <a:r>
              <a:rPr lang="ar-IQ" dirty="0" smtClean="0"/>
              <a:t> في حالة </a:t>
            </a:r>
            <a:r>
              <a:rPr lang="ar-IQ" dirty="0" err="1" smtClean="0"/>
              <a:t>اعطاء</a:t>
            </a:r>
            <a:r>
              <a:rPr lang="ar-IQ" dirty="0" smtClean="0"/>
              <a:t> قيمتين معينة للمتغير المفسر من داخل العينة المدروسة </a:t>
            </a:r>
            <a:r>
              <a:rPr lang="ar-IQ" dirty="0" err="1" smtClean="0"/>
              <a:t>او</a:t>
            </a:r>
            <a:r>
              <a:rPr lang="ar-IQ" dirty="0" smtClean="0"/>
              <a:t> </a:t>
            </a:r>
            <a:r>
              <a:rPr lang="ar-IQ" dirty="0" err="1" smtClean="0"/>
              <a:t>خارجهاويقصد</a:t>
            </a:r>
            <a:r>
              <a:rPr lang="ar-IQ" dirty="0" smtClean="0"/>
              <a:t> بحدود الثقة من </a:t>
            </a:r>
            <a:r>
              <a:rPr lang="ar-IQ" dirty="0" err="1" smtClean="0"/>
              <a:t>اننا</a:t>
            </a:r>
            <a:r>
              <a:rPr lang="ar-IQ" dirty="0" smtClean="0"/>
              <a:t> </a:t>
            </a:r>
            <a:r>
              <a:rPr lang="ar-IQ" dirty="0" err="1" smtClean="0"/>
              <a:t>متاكدين</a:t>
            </a:r>
            <a:r>
              <a:rPr lang="ar-IQ" dirty="0" smtClean="0"/>
              <a:t> وباحتمال ثقة </a:t>
            </a:r>
            <a:r>
              <a:rPr lang="en-US" dirty="0" smtClean="0"/>
              <a:t>95%</a:t>
            </a:r>
            <a:r>
              <a:rPr lang="ar-IQ" dirty="0" smtClean="0"/>
              <a:t>من </a:t>
            </a:r>
            <a:r>
              <a:rPr lang="ar-IQ" dirty="0" err="1" smtClean="0"/>
              <a:t>ان</a:t>
            </a:r>
            <a:r>
              <a:rPr lang="ar-IQ" dirty="0" smtClean="0"/>
              <a:t> القيمة الحقيقة للفرق بين متوسطي الاستجابة يقع بين الحدين </a:t>
            </a:r>
            <a:r>
              <a:rPr lang="ar-IQ" dirty="0" err="1" smtClean="0"/>
              <a:t>الادنى</a:t>
            </a:r>
            <a:r>
              <a:rPr lang="ar-IQ" dirty="0" smtClean="0"/>
              <a:t> </a:t>
            </a:r>
            <a:r>
              <a:rPr lang="ar-IQ" dirty="0" err="1" smtClean="0"/>
              <a:t>والاعلى</a:t>
            </a:r>
            <a:r>
              <a:rPr lang="ar-IQ" dirty="0" smtClean="0"/>
              <a:t> كما تفيد حدود الثقة المستخرجة باختبار الفرضية التي </a:t>
            </a:r>
            <a:r>
              <a:rPr lang="ar-IQ" dirty="0" err="1" smtClean="0"/>
              <a:t>تنص</a:t>
            </a:r>
            <a:r>
              <a:rPr lang="ar-IQ" dirty="0" smtClean="0"/>
              <a:t> من </a:t>
            </a:r>
            <a:r>
              <a:rPr lang="ar-IQ" dirty="0" err="1" smtClean="0"/>
              <a:t>ان</a:t>
            </a:r>
            <a:r>
              <a:rPr lang="ar-IQ" dirty="0" smtClean="0"/>
              <a:t> للفرق بين متوسطي الاستجابة يساوي قيمة معينة </a:t>
            </a:r>
            <a:r>
              <a:rPr lang="ar-IQ" dirty="0" err="1" smtClean="0"/>
              <a:t>اذ</a:t>
            </a:r>
            <a:r>
              <a:rPr lang="ar-IQ" dirty="0" smtClean="0"/>
              <a:t> ترفض الفرضية </a:t>
            </a:r>
            <a:r>
              <a:rPr lang="ar-IQ" dirty="0" err="1" smtClean="0"/>
              <a:t>اذا</a:t>
            </a:r>
            <a:r>
              <a:rPr lang="ar-IQ" dirty="0" smtClean="0"/>
              <a:t> كانت تلك </a:t>
            </a:r>
            <a:r>
              <a:rPr lang="ar-IQ" dirty="0" err="1" smtClean="0"/>
              <a:t>القيمةغير</a:t>
            </a:r>
            <a:r>
              <a:rPr lang="ar-IQ" dirty="0" smtClean="0"/>
              <a:t> واقعة بين الحدين </a:t>
            </a:r>
            <a:r>
              <a:rPr lang="ar-IQ" dirty="0" err="1" smtClean="0"/>
              <a:t>ولاترفض</a:t>
            </a:r>
            <a:r>
              <a:rPr lang="ar-IQ" dirty="0" smtClean="0"/>
              <a:t> الفرضية </a:t>
            </a:r>
            <a:r>
              <a:rPr lang="ar-IQ" dirty="0" err="1" smtClean="0"/>
              <a:t>اذاكانت</a:t>
            </a:r>
            <a:r>
              <a:rPr lang="ar-IQ" dirty="0" smtClean="0"/>
              <a:t> واقعة بينهم</a:t>
            </a:r>
            <a:endParaRPr lang="ar-S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مثال تطبيقي  جد حدود </a:t>
            </a:r>
            <a:r>
              <a:rPr lang="ar-IQ" dirty="0" err="1" smtClean="0"/>
              <a:t>التقة</a:t>
            </a:r>
            <a:r>
              <a:rPr lang="ar-IQ" dirty="0" smtClean="0"/>
              <a:t> للفرق بين متوسطي </a:t>
            </a:r>
            <a:r>
              <a:rPr lang="ar-IQ" dirty="0" err="1" smtClean="0"/>
              <a:t>الاستجابةوباحتمال</a:t>
            </a:r>
            <a:r>
              <a:rPr lang="ar-IQ" dirty="0" smtClean="0"/>
              <a:t> ثقة</a:t>
            </a:r>
            <a:r>
              <a:rPr lang="en-US" dirty="0" smtClean="0"/>
              <a:t>95%</a:t>
            </a:r>
            <a:r>
              <a:rPr lang="ar-IQ" dirty="0" smtClean="0"/>
              <a:t>عندما تكون قيمة المتغير المفسر</a:t>
            </a:r>
            <a:r>
              <a:rPr lang="en-US" dirty="0" smtClean="0"/>
              <a:t>Xi</a:t>
            </a:r>
            <a:r>
              <a:rPr lang="ar-IQ" dirty="0" smtClean="0"/>
              <a:t>2و5 للبيانات  </a:t>
            </a:r>
            <a:r>
              <a:rPr lang="ar-IQ" dirty="0" err="1" smtClean="0"/>
              <a:t>الاتية</a:t>
            </a:r>
            <a:endParaRPr lang="ar-IQ" dirty="0" smtClean="0"/>
          </a:p>
          <a:p>
            <a:endParaRPr lang="ar-IQ" dirty="0" smtClean="0"/>
          </a:p>
          <a:p>
            <a:r>
              <a:rPr lang="ar-IQ" b="1" dirty="0" smtClean="0"/>
              <a:t>الدراسة الميدانية التي قمت </a:t>
            </a:r>
            <a:r>
              <a:rPr lang="ar-IQ" b="1" dirty="0" err="1" smtClean="0"/>
              <a:t>بها</a:t>
            </a:r>
            <a:r>
              <a:rPr lang="ar-IQ" b="1" dirty="0" smtClean="0"/>
              <a:t> </a:t>
            </a:r>
            <a:r>
              <a:rPr lang="ar-IQ" b="1" dirty="0" err="1" smtClean="0"/>
              <a:t>اذ</a:t>
            </a:r>
            <a:r>
              <a:rPr lang="ar-IQ" b="1" dirty="0" smtClean="0"/>
              <a:t> جمعت بيانات عن الدخل الشهري </a:t>
            </a:r>
            <a:r>
              <a:rPr lang="ar-IQ" b="1" dirty="0" err="1" smtClean="0"/>
              <a:t>والانفاق</a:t>
            </a:r>
            <a:r>
              <a:rPr lang="ar-IQ" b="1" dirty="0" smtClean="0"/>
              <a:t> الشهري لعشرة طلبة والمقدرة بمئات </a:t>
            </a:r>
            <a:r>
              <a:rPr lang="ar-IQ" b="1" dirty="0" err="1" smtClean="0"/>
              <a:t>الالاف</a:t>
            </a:r>
            <a:r>
              <a:rPr lang="ar-IQ" b="1" dirty="0" smtClean="0"/>
              <a:t>  كما </a:t>
            </a:r>
            <a:r>
              <a:rPr lang="ar-IQ" b="1" dirty="0" err="1" smtClean="0"/>
              <a:t>ادناه</a:t>
            </a:r>
            <a:endParaRPr lang="en-US" dirty="0" smtClean="0"/>
          </a:p>
          <a:p>
            <a:r>
              <a:rPr lang="ar-IQ" b="1" dirty="0" smtClean="0"/>
              <a:t>الدخل الشهري    2    </a:t>
            </a:r>
            <a:r>
              <a:rPr lang="en-US" b="1" dirty="0" smtClean="0"/>
              <a:t>1.9      2.6      2.15       3.2         3.1       2.5        2.1       4      3    </a:t>
            </a:r>
            <a:endParaRPr lang="en-US" dirty="0" smtClean="0"/>
          </a:p>
          <a:p>
            <a:r>
              <a:rPr lang="ar-IQ" b="1" dirty="0" err="1" smtClean="0"/>
              <a:t>الانفاق</a:t>
            </a:r>
            <a:r>
              <a:rPr lang="ar-IQ" b="1" dirty="0" smtClean="0"/>
              <a:t> الشهري 2       </a:t>
            </a:r>
            <a:r>
              <a:rPr lang="en-US" b="1" dirty="0" smtClean="0"/>
              <a:t>1.9        2          2           3         3         2.4          2       3.8</a:t>
            </a:r>
            <a:r>
              <a:rPr lang="ar-IQ" b="1" smtClean="0"/>
              <a:t> 4 </a:t>
            </a:r>
            <a:endParaRPr lang="ar-S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150</Words>
  <Application>Microsoft Office PowerPoint</Application>
  <PresentationFormat>عرض على الشاشة (3:4)‏</PresentationFormat>
  <Paragraphs>7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Company>Shamfuture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win7</dc:creator>
  <cp:lastModifiedBy>win7</cp:lastModifiedBy>
  <cp:revision>1</cp:revision>
  <dcterms:created xsi:type="dcterms:W3CDTF">2019-01-26T05:19:37Z</dcterms:created>
  <dcterms:modified xsi:type="dcterms:W3CDTF">2019-01-26T05:28:21Z</dcterms:modified>
</cp:coreProperties>
</file>