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78" d="100"/>
          <a:sy n="78" d="100"/>
        </p:scale>
        <p:origin x="-114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00617-4048-40E8-B4C2-B8C696AE2467}" type="datetimeFigureOut">
              <a:rPr lang="ar-SA" smtClean="0"/>
              <a:t>20/05/1440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83A01-83C2-42C9-AC44-9D9CC8EBD8DC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00617-4048-40E8-B4C2-B8C696AE2467}" type="datetimeFigureOut">
              <a:rPr lang="ar-SA" smtClean="0"/>
              <a:t>20/05/1440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83A01-83C2-42C9-AC44-9D9CC8EBD8DC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00617-4048-40E8-B4C2-B8C696AE2467}" type="datetimeFigureOut">
              <a:rPr lang="ar-SA" smtClean="0"/>
              <a:t>20/05/1440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83A01-83C2-42C9-AC44-9D9CC8EBD8DC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00617-4048-40E8-B4C2-B8C696AE2467}" type="datetimeFigureOut">
              <a:rPr lang="ar-SA" smtClean="0"/>
              <a:t>20/05/1440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83A01-83C2-42C9-AC44-9D9CC8EBD8DC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00617-4048-40E8-B4C2-B8C696AE2467}" type="datetimeFigureOut">
              <a:rPr lang="ar-SA" smtClean="0"/>
              <a:t>20/05/1440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83A01-83C2-42C9-AC44-9D9CC8EBD8DC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00617-4048-40E8-B4C2-B8C696AE2467}" type="datetimeFigureOut">
              <a:rPr lang="ar-SA" smtClean="0"/>
              <a:t>20/05/1440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83A01-83C2-42C9-AC44-9D9CC8EBD8DC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00617-4048-40E8-B4C2-B8C696AE2467}" type="datetimeFigureOut">
              <a:rPr lang="ar-SA" smtClean="0"/>
              <a:t>20/05/1440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83A01-83C2-42C9-AC44-9D9CC8EBD8DC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00617-4048-40E8-B4C2-B8C696AE2467}" type="datetimeFigureOut">
              <a:rPr lang="ar-SA" smtClean="0"/>
              <a:t>20/05/1440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83A01-83C2-42C9-AC44-9D9CC8EBD8DC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00617-4048-40E8-B4C2-B8C696AE2467}" type="datetimeFigureOut">
              <a:rPr lang="ar-SA" smtClean="0"/>
              <a:t>20/05/1440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83A01-83C2-42C9-AC44-9D9CC8EBD8DC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00617-4048-40E8-B4C2-B8C696AE2467}" type="datetimeFigureOut">
              <a:rPr lang="ar-SA" smtClean="0"/>
              <a:t>20/05/1440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83A01-83C2-42C9-AC44-9D9CC8EBD8DC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00617-4048-40E8-B4C2-B8C696AE2467}" type="datetimeFigureOut">
              <a:rPr lang="ar-SA" smtClean="0"/>
              <a:t>20/05/1440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83A01-83C2-42C9-AC44-9D9CC8EBD8DC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00617-4048-40E8-B4C2-B8C696AE2467}" type="datetimeFigureOut">
              <a:rPr lang="ar-SA" smtClean="0"/>
              <a:t>20/05/1440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A83A01-83C2-42C9-AC44-9D9CC8EBD8DC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IQ" dirty="0" smtClean="0"/>
              <a:t>تقدير حدود الثقة للمعلمة </a:t>
            </a:r>
            <a:r>
              <a:rPr lang="en-US" dirty="0" smtClean="0"/>
              <a:t>Bo</a:t>
            </a:r>
          </a:p>
          <a:p>
            <a:r>
              <a:rPr lang="ar-IQ" dirty="0" smtClean="0"/>
              <a:t>يمكن </a:t>
            </a:r>
            <a:r>
              <a:rPr lang="ar-IQ" dirty="0" err="1" smtClean="0"/>
              <a:t>ايجاد</a:t>
            </a:r>
            <a:r>
              <a:rPr lang="ar-IQ" dirty="0" smtClean="0"/>
              <a:t> حدود للمعلمة </a:t>
            </a:r>
            <a:r>
              <a:rPr lang="en-US" dirty="0" smtClean="0"/>
              <a:t>  </a:t>
            </a:r>
            <a:r>
              <a:rPr lang="en-US" dirty="0" smtClean="0"/>
              <a:t>Bo</a:t>
            </a:r>
            <a:r>
              <a:rPr lang="ar-IQ" dirty="0" smtClean="0"/>
              <a:t> باحتمال </a:t>
            </a:r>
            <a:r>
              <a:rPr lang="ar-IQ" dirty="0" err="1" smtClean="0"/>
              <a:t>ثقةمعين</a:t>
            </a:r>
            <a:r>
              <a:rPr lang="ar-IQ" dirty="0" smtClean="0"/>
              <a:t> وليكن </a:t>
            </a:r>
            <a:r>
              <a:rPr lang="en-US" dirty="0" smtClean="0"/>
              <a:t>0.95</a:t>
            </a:r>
            <a:r>
              <a:rPr lang="ar-IQ" dirty="0" smtClean="0"/>
              <a:t> ويقصد بحدود الثقة من </a:t>
            </a:r>
            <a:r>
              <a:rPr lang="ar-IQ" dirty="0" err="1" smtClean="0"/>
              <a:t>اننا</a:t>
            </a:r>
            <a:r>
              <a:rPr lang="ar-IQ" dirty="0" smtClean="0"/>
              <a:t> </a:t>
            </a:r>
            <a:r>
              <a:rPr lang="ar-IQ" dirty="0" err="1" smtClean="0"/>
              <a:t>متاكدين</a:t>
            </a:r>
            <a:r>
              <a:rPr lang="ar-IQ" dirty="0" smtClean="0"/>
              <a:t> وباحتمال ثقة </a:t>
            </a:r>
            <a:r>
              <a:rPr lang="en-US" dirty="0" smtClean="0"/>
              <a:t>95%</a:t>
            </a:r>
            <a:r>
              <a:rPr lang="ar-IQ" dirty="0" smtClean="0"/>
              <a:t>من </a:t>
            </a:r>
            <a:r>
              <a:rPr lang="ar-IQ" dirty="0" err="1" smtClean="0"/>
              <a:t>ان</a:t>
            </a:r>
            <a:r>
              <a:rPr lang="ar-IQ" dirty="0" smtClean="0"/>
              <a:t> القيمة الحقيقة للمعلمة واقعة بين الحدين </a:t>
            </a:r>
            <a:r>
              <a:rPr lang="ar-IQ" dirty="0" err="1" smtClean="0"/>
              <a:t>الادنى</a:t>
            </a:r>
            <a:r>
              <a:rPr lang="ar-IQ" dirty="0" smtClean="0"/>
              <a:t> </a:t>
            </a:r>
            <a:r>
              <a:rPr lang="ar-IQ" dirty="0" err="1" smtClean="0"/>
              <a:t>والاعلى</a:t>
            </a:r>
            <a:r>
              <a:rPr lang="ar-IQ" dirty="0" smtClean="0"/>
              <a:t> كما تفيد حدود الثقة المستخرجة باختبار الفرضية التي </a:t>
            </a:r>
            <a:r>
              <a:rPr lang="ar-IQ" dirty="0" err="1" smtClean="0"/>
              <a:t>تنص</a:t>
            </a:r>
            <a:r>
              <a:rPr lang="ar-IQ" dirty="0" smtClean="0"/>
              <a:t> من </a:t>
            </a:r>
            <a:r>
              <a:rPr lang="ar-IQ" dirty="0" err="1" smtClean="0"/>
              <a:t>ان</a:t>
            </a:r>
            <a:r>
              <a:rPr lang="ar-IQ" dirty="0" smtClean="0"/>
              <a:t> خط الانحدار </a:t>
            </a:r>
            <a:r>
              <a:rPr lang="ar-IQ" dirty="0" err="1" smtClean="0"/>
              <a:t>يبدأمن</a:t>
            </a:r>
            <a:r>
              <a:rPr lang="ar-IQ" dirty="0" smtClean="0"/>
              <a:t> نقطة </a:t>
            </a:r>
            <a:r>
              <a:rPr lang="ar-IQ" dirty="0" err="1" smtClean="0"/>
              <a:t>الاصل</a:t>
            </a:r>
            <a:r>
              <a:rPr lang="ar-IQ" dirty="0" smtClean="0"/>
              <a:t> </a:t>
            </a:r>
            <a:r>
              <a:rPr lang="ar-IQ" dirty="0" err="1" smtClean="0"/>
              <a:t>اذ</a:t>
            </a:r>
            <a:r>
              <a:rPr lang="ar-IQ" dirty="0" smtClean="0"/>
              <a:t> ترفض الفرضية </a:t>
            </a:r>
            <a:r>
              <a:rPr lang="ar-IQ" dirty="0" err="1" smtClean="0"/>
              <a:t>اذا</a:t>
            </a:r>
            <a:r>
              <a:rPr lang="ar-IQ" dirty="0" smtClean="0"/>
              <a:t> كان الصفر غير واقع بين </a:t>
            </a:r>
            <a:r>
              <a:rPr lang="ar-IQ" dirty="0" err="1" smtClean="0"/>
              <a:t>الحدينولاترفض</a:t>
            </a:r>
            <a:r>
              <a:rPr lang="ar-IQ" dirty="0" smtClean="0"/>
              <a:t> الفرضية </a:t>
            </a:r>
            <a:r>
              <a:rPr lang="ar-IQ" dirty="0" err="1" smtClean="0"/>
              <a:t>اذاكان</a:t>
            </a:r>
            <a:r>
              <a:rPr lang="ar-IQ" dirty="0" smtClean="0"/>
              <a:t> الصفر واقع بينهما</a:t>
            </a:r>
            <a:endParaRPr lang="ar-SA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lnSpcReduction="10000"/>
          </a:bodyPr>
          <a:lstStyle/>
          <a:p>
            <a:r>
              <a:rPr lang="ar-IQ" dirty="0" smtClean="0"/>
              <a:t>مثال تطبيقي جد حدود الثقة للمعلمة </a:t>
            </a:r>
            <a:r>
              <a:rPr lang="en-US" dirty="0" smtClean="0"/>
              <a:t>Bo</a:t>
            </a:r>
            <a:r>
              <a:rPr lang="ar-IQ" dirty="0" smtClean="0"/>
              <a:t>وباحتمال ثقة95%؟وهل يمكن القول بان خط الانحدار يبدأ من الصفر للبيانات </a:t>
            </a:r>
            <a:r>
              <a:rPr lang="ar-IQ" dirty="0" err="1" smtClean="0"/>
              <a:t>الاتية</a:t>
            </a:r>
            <a:endParaRPr lang="ar-IQ" dirty="0" smtClean="0"/>
          </a:p>
          <a:p>
            <a:r>
              <a:rPr lang="ar-IQ" b="1" dirty="0" smtClean="0"/>
              <a:t>الدراسة الميدانية التي قمت </a:t>
            </a:r>
            <a:r>
              <a:rPr lang="ar-IQ" b="1" dirty="0" err="1" smtClean="0"/>
              <a:t>بها</a:t>
            </a:r>
            <a:r>
              <a:rPr lang="ar-IQ" b="1" dirty="0" smtClean="0"/>
              <a:t> </a:t>
            </a:r>
            <a:r>
              <a:rPr lang="ar-IQ" b="1" dirty="0" err="1" smtClean="0"/>
              <a:t>اذ</a:t>
            </a:r>
            <a:r>
              <a:rPr lang="ar-IQ" b="1" dirty="0" smtClean="0"/>
              <a:t> جمعت بيانات عن الدخل الشهري </a:t>
            </a:r>
            <a:r>
              <a:rPr lang="ar-IQ" b="1" dirty="0" err="1" smtClean="0"/>
              <a:t>والانفاق</a:t>
            </a:r>
            <a:r>
              <a:rPr lang="ar-IQ" b="1" dirty="0" smtClean="0"/>
              <a:t> الشهري لعشرة طلبة والمقدرة بمئات </a:t>
            </a:r>
            <a:r>
              <a:rPr lang="ar-IQ" b="1" dirty="0" err="1" smtClean="0"/>
              <a:t>الالاف</a:t>
            </a:r>
            <a:r>
              <a:rPr lang="ar-IQ" b="1" dirty="0" smtClean="0"/>
              <a:t>  كما </a:t>
            </a:r>
            <a:r>
              <a:rPr lang="ar-IQ" b="1" dirty="0" err="1" smtClean="0"/>
              <a:t>ادناه</a:t>
            </a:r>
            <a:endParaRPr lang="en-US" dirty="0" smtClean="0"/>
          </a:p>
          <a:p>
            <a:r>
              <a:rPr lang="ar-IQ" b="1" dirty="0" smtClean="0"/>
              <a:t>الدخل الشهري    2    </a:t>
            </a:r>
            <a:r>
              <a:rPr lang="en-US" b="1" dirty="0" smtClean="0"/>
              <a:t>1.9      2.6      2.15       3.2         3.1       2.5        2.1       4      3    </a:t>
            </a:r>
          </a:p>
          <a:p>
            <a:endParaRPr lang="en-US" dirty="0" smtClean="0"/>
          </a:p>
          <a:p>
            <a:r>
              <a:rPr lang="ar-IQ" b="1" dirty="0" err="1" smtClean="0"/>
              <a:t>الانفاق</a:t>
            </a:r>
            <a:r>
              <a:rPr lang="ar-IQ" b="1" dirty="0" smtClean="0"/>
              <a:t> الشهري 2       </a:t>
            </a:r>
            <a:r>
              <a:rPr lang="en-US" b="1" smtClean="0"/>
              <a:t>1.9        2          2           3         3         2.4          2       3.8  2.9       </a:t>
            </a:r>
            <a:endParaRPr lang="en-US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129</Words>
  <Application>Microsoft Office PowerPoint</Application>
  <PresentationFormat>عرض على الشاشة (3:4)‏</PresentationFormat>
  <Paragraphs>7</Paragraphs>
  <Slides>2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2</vt:i4>
      </vt:variant>
    </vt:vector>
  </HeadingPairs>
  <TitlesOfParts>
    <vt:vector size="3" baseType="lpstr">
      <vt:lpstr>سمة Office</vt:lpstr>
      <vt:lpstr>الشريحة 1</vt:lpstr>
      <vt:lpstr>الشريحة 2</vt:lpstr>
    </vt:vector>
  </TitlesOfParts>
  <Company>Shamfuture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win7</dc:creator>
  <cp:lastModifiedBy>win7</cp:lastModifiedBy>
  <cp:revision>2</cp:revision>
  <dcterms:created xsi:type="dcterms:W3CDTF">2019-01-26T04:37:53Z</dcterms:created>
  <dcterms:modified xsi:type="dcterms:W3CDTF">2019-01-26T04:51:47Z</dcterms:modified>
</cp:coreProperties>
</file>