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8" d="100"/>
          <a:sy n="78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3FCF-C82D-4815-AB38-C949A211CFEB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3BDCB-08B0-43FE-8B6A-E77A849D89F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3FCF-C82D-4815-AB38-C949A211CFEB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3BDCB-08B0-43FE-8B6A-E77A849D89F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3FCF-C82D-4815-AB38-C949A211CFEB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3BDCB-08B0-43FE-8B6A-E77A849D89F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3FCF-C82D-4815-AB38-C949A211CFEB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3BDCB-08B0-43FE-8B6A-E77A849D89F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3FCF-C82D-4815-AB38-C949A211CFEB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3BDCB-08B0-43FE-8B6A-E77A849D89F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3FCF-C82D-4815-AB38-C949A211CFEB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3BDCB-08B0-43FE-8B6A-E77A849D89F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3FCF-C82D-4815-AB38-C949A211CFEB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3BDCB-08B0-43FE-8B6A-E77A849D89F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3FCF-C82D-4815-AB38-C949A211CFEB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3BDCB-08B0-43FE-8B6A-E77A849D89F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3FCF-C82D-4815-AB38-C949A211CFEB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3BDCB-08B0-43FE-8B6A-E77A849D89F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3FCF-C82D-4815-AB38-C949A211CFEB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3BDCB-08B0-43FE-8B6A-E77A849D89F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3FCF-C82D-4815-AB38-C949A211CFEB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3BDCB-08B0-43FE-8B6A-E77A849D89F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C3FCF-C82D-4815-AB38-C949A211CFEB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3BDCB-08B0-43FE-8B6A-E77A849D89F3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ar-IQ" dirty="0" smtClean="0"/>
              <a:t>التكافؤ بين اختباري</a:t>
            </a:r>
            <a:r>
              <a:rPr lang="en-US" dirty="0" smtClean="0"/>
              <a:t>F</a:t>
            </a:r>
            <a:r>
              <a:rPr lang="ar-IQ" dirty="0" smtClean="0"/>
              <a:t>و </a:t>
            </a:r>
            <a:r>
              <a:rPr lang="en-US" dirty="0" smtClean="0"/>
              <a:t>t</a:t>
            </a:r>
            <a:endParaRPr lang="ar-IQ" dirty="0" smtClean="0"/>
          </a:p>
          <a:p>
            <a:pPr>
              <a:buNone/>
            </a:pPr>
            <a:r>
              <a:rPr lang="ar-IQ" dirty="0" smtClean="0"/>
              <a:t>عندما يراد اختبار الفرضية التي </a:t>
            </a:r>
            <a:r>
              <a:rPr lang="ar-IQ" dirty="0" err="1" smtClean="0"/>
              <a:t>تنص</a:t>
            </a:r>
            <a:r>
              <a:rPr lang="ar-IQ" dirty="0" smtClean="0"/>
              <a:t> على </a:t>
            </a:r>
            <a:r>
              <a:rPr lang="ar-IQ" dirty="0" err="1" smtClean="0"/>
              <a:t>ان</a:t>
            </a:r>
            <a:r>
              <a:rPr lang="ar-IQ" dirty="0" smtClean="0"/>
              <a:t> ليس للمتغير المفسر تأثير معنوي على المتغير المعتمد نستخدم اختباري </a:t>
            </a:r>
            <a:r>
              <a:rPr lang="en-US" dirty="0" smtClean="0"/>
              <a:t>F</a:t>
            </a:r>
            <a:r>
              <a:rPr lang="ar-IQ" dirty="0" smtClean="0"/>
              <a:t>و</a:t>
            </a:r>
            <a:r>
              <a:rPr lang="en-US" dirty="0" smtClean="0"/>
              <a:t>t</a:t>
            </a:r>
            <a:r>
              <a:rPr lang="ar-IQ" dirty="0"/>
              <a:t> </a:t>
            </a:r>
            <a:r>
              <a:rPr lang="ar-IQ" dirty="0" err="1" smtClean="0"/>
              <a:t>اذ</a:t>
            </a:r>
            <a:r>
              <a:rPr lang="ar-IQ" dirty="0" smtClean="0"/>
              <a:t> </a:t>
            </a:r>
            <a:r>
              <a:rPr lang="ar-IQ" dirty="0" err="1" smtClean="0"/>
              <a:t>ان</a:t>
            </a:r>
            <a:r>
              <a:rPr lang="ar-IQ" dirty="0" smtClean="0"/>
              <a:t> قيمة </a:t>
            </a:r>
            <a:r>
              <a:rPr lang="en-US" dirty="0" smtClean="0"/>
              <a:t>F </a:t>
            </a:r>
            <a:r>
              <a:rPr lang="ar-IQ" dirty="0" smtClean="0"/>
              <a:t> تساوي مربع قيمة </a:t>
            </a:r>
            <a:r>
              <a:rPr lang="en-US" dirty="0" smtClean="0"/>
              <a:t>t</a:t>
            </a:r>
            <a:r>
              <a:rPr lang="ar-IQ" dirty="0" smtClean="0"/>
              <a:t> عند </a:t>
            </a:r>
            <a:r>
              <a:rPr lang="ar-IQ" dirty="0" err="1" smtClean="0"/>
              <a:t>اي</a:t>
            </a:r>
            <a:r>
              <a:rPr lang="ar-IQ" dirty="0" smtClean="0"/>
              <a:t> مستوى معنوية  معين وان القرار الذي يتخذ في رفض فرضية العدم </a:t>
            </a:r>
            <a:r>
              <a:rPr lang="ar-IQ" dirty="0" err="1" smtClean="0"/>
              <a:t>او</a:t>
            </a:r>
            <a:r>
              <a:rPr lang="ar-IQ" dirty="0" smtClean="0"/>
              <a:t> عدم رفضها سيكون هو نفسه لكلا الاختبارين</a:t>
            </a:r>
          </a:p>
          <a:p>
            <a:pPr>
              <a:buNone/>
            </a:pPr>
            <a:r>
              <a:rPr lang="ar-IQ" dirty="0" smtClean="0"/>
              <a:t>مثال تطبيقي اختبر الفرضية التي </a:t>
            </a:r>
            <a:r>
              <a:rPr lang="ar-IQ" dirty="0" err="1" smtClean="0"/>
              <a:t>تنص</a:t>
            </a:r>
            <a:r>
              <a:rPr lang="ar-IQ" dirty="0" smtClean="0"/>
              <a:t> على </a:t>
            </a:r>
            <a:r>
              <a:rPr lang="ar-IQ" dirty="0" err="1" smtClean="0"/>
              <a:t>ان</a:t>
            </a:r>
            <a:r>
              <a:rPr lang="ar-IQ" dirty="0" smtClean="0"/>
              <a:t> ليس للمتغير المفسر </a:t>
            </a:r>
            <a:r>
              <a:rPr lang="ar-IQ" dirty="0" err="1" smtClean="0"/>
              <a:t>تاثير</a:t>
            </a:r>
            <a:r>
              <a:rPr lang="ar-IQ" dirty="0" smtClean="0"/>
              <a:t> معنوي على المتغير المعتمد باستخدام اختباري </a:t>
            </a:r>
            <a:r>
              <a:rPr lang="en-US" dirty="0" smtClean="0"/>
              <a:t>F</a:t>
            </a:r>
            <a:r>
              <a:rPr lang="ar-IQ" dirty="0" smtClean="0"/>
              <a:t>و </a:t>
            </a:r>
            <a:r>
              <a:rPr lang="en-US" dirty="0" smtClean="0"/>
              <a:t>t </a:t>
            </a:r>
            <a:r>
              <a:rPr lang="ar-IQ" dirty="0" smtClean="0"/>
              <a:t> ثم اوجد العلاقة بين الاختبارين للبيانات </a:t>
            </a:r>
            <a:r>
              <a:rPr lang="ar-IQ" dirty="0" err="1" smtClean="0"/>
              <a:t>الاتية</a:t>
            </a:r>
            <a:endParaRPr lang="ar-IQ" dirty="0" smtClean="0"/>
          </a:p>
          <a:p>
            <a:r>
              <a:rPr lang="ar-IQ" b="1" dirty="0" err="1" smtClean="0"/>
              <a:t>الانفاق</a:t>
            </a:r>
            <a:r>
              <a:rPr lang="ar-IQ" b="1" dirty="0" smtClean="0"/>
              <a:t> الشهري 2       </a:t>
            </a:r>
            <a:r>
              <a:rPr lang="en-US" b="1" dirty="0" smtClean="0"/>
              <a:t>1.9        2          2           </a:t>
            </a:r>
            <a:r>
              <a:rPr lang="en-US" b="1" smtClean="0"/>
              <a:t>3              </a:t>
            </a:r>
            <a:r>
              <a:rPr lang="en-US" b="1" dirty="0" smtClean="0"/>
              <a:t>3         2.4          2       3.8</a:t>
            </a:r>
            <a:r>
              <a:rPr lang="ar-IQ" b="1" dirty="0" smtClean="0"/>
              <a:t> 4 </a:t>
            </a:r>
            <a:endParaRPr lang="ar-SA" dirty="0" smtClean="0"/>
          </a:p>
          <a:p>
            <a:r>
              <a:rPr lang="ar-IQ" b="1" dirty="0" smtClean="0"/>
              <a:t>الدخل الشهري    2    </a:t>
            </a:r>
            <a:r>
              <a:rPr lang="en-US" b="1" dirty="0" smtClean="0"/>
              <a:t>1.9      2.6      2.15       3.2         3.1       2.5        2.1       4      3    </a:t>
            </a:r>
            <a:endParaRPr lang="en-US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108</Words>
  <Application>Microsoft Office PowerPoint</Application>
  <PresentationFormat>عرض على الشاشة (3:4)‏</PresentationFormat>
  <Paragraphs>5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الشريحة 1</vt:lpstr>
    </vt:vector>
  </TitlesOfParts>
  <Company>Shamfuture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win7</dc:creator>
  <cp:lastModifiedBy>win7</cp:lastModifiedBy>
  <cp:revision>3</cp:revision>
  <dcterms:created xsi:type="dcterms:W3CDTF">2019-01-26T09:19:01Z</dcterms:created>
  <dcterms:modified xsi:type="dcterms:W3CDTF">2019-01-26T10:00:35Z</dcterms:modified>
</cp:coreProperties>
</file>