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74765" y="1293223"/>
            <a:ext cx="1102505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IQ" sz="3600" b="1" dirty="0"/>
              <a:t>المحاضرة الثامنة</a:t>
            </a:r>
            <a:endParaRPr lang="en-US" sz="3600" b="1" dirty="0"/>
          </a:p>
          <a:p>
            <a:pPr algn="ctr" rtl="1"/>
            <a:r>
              <a:rPr lang="ar-IQ" sz="3600" b="1" dirty="0"/>
              <a:t>تكملة الفصل السابع : اختبارات الاستقلالية وحسن المطابقة</a:t>
            </a:r>
            <a:endParaRPr lang="en-US" sz="3600" b="1" dirty="0"/>
          </a:p>
          <a:p>
            <a:pPr algn="ctr" rtl="1"/>
            <a:r>
              <a:rPr lang="ar-IQ" sz="3600" b="1" dirty="0"/>
              <a:t>تكملة الفقرة 7-2  اختبار حسن المطابقة (جودة التوفيق)</a:t>
            </a:r>
            <a:endParaRPr lang="en-US" sz="3600" b="1" dirty="0"/>
          </a:p>
          <a:p>
            <a:pPr lvl="0" algn="ctr" rtl="1"/>
            <a:r>
              <a:rPr lang="ar-IQ" sz="3600" b="1" dirty="0"/>
              <a:t>أمثلة محلولة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</TotalTime>
  <Words>22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19</cp:revision>
  <dcterms:created xsi:type="dcterms:W3CDTF">2019-01-25T19:41:21Z</dcterms:created>
  <dcterms:modified xsi:type="dcterms:W3CDTF">2019-01-25T20:03:33Z</dcterms:modified>
</cp:coreProperties>
</file>