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91885" y="0"/>
                <a:ext cx="11025051" cy="6960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400" b="1" dirty="0"/>
                  <a:t>المحاضرة الثالثة عشر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الفصل الرابع : اختبارات تتعلق بالانحراف المعياري والتباين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4-1  اختبار تباين مجتمع طبيعي 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 مقدمة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معيار الاختبار الملائم هو :</a:t>
                </a:r>
                <a:endParaRPr lang="en-US" sz="2400" b="1" dirty="0"/>
              </a:p>
              <a:p>
                <a:pPr algn="ctr"/>
                <a:r>
                  <a:rPr lang="en-US" sz="2400" b="1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𝒙</m:t>
                        </m:r>
                      </m:e>
                      <m:sup>
                        <m:r>
                          <a:rPr lang="en-US" sz="2400" b="1" i="1"/>
                          <m:t>𝟐</m:t>
                        </m:r>
                      </m:sup>
                    </m:sSup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r>
                          <a:rPr lang="en-US" sz="2400" b="1" i="1"/>
                          <m:t>(</m:t>
                        </m:r>
                        <m:r>
                          <a:rPr lang="en-US" sz="2400" b="1" i="1"/>
                          <m:t>𝒏</m:t>
                        </m:r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)</m:t>
                        </m:r>
                        <m:sSup>
                          <m:sSupPr>
                            <m:ctrlPr>
                              <a:rPr lang="en-US" sz="2400" b="1" i="1"/>
                            </m:ctrlPr>
                          </m:sSupPr>
                          <m:e>
                            <m:r>
                              <a:rPr lang="en-US" sz="2400" b="1" i="1"/>
                              <m:t>𝑺</m:t>
                            </m:r>
                          </m:e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sz="2400" b="1" i="1"/>
                            </m:ctrlPr>
                          </m:sSubSupPr>
                          <m:e>
                            <m:r>
                              <a:rPr lang="en-US" sz="2400" b="1" i="1"/>
                              <m:t>𝝈</m:t>
                            </m:r>
                          </m:e>
                          <m:sub>
                            <m:r>
                              <a:rPr lang="en-US" sz="2400" b="1" i="1"/>
                              <m:t>𝟎</m:t>
                            </m:r>
                          </m:sub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bSup>
                      </m:den>
                    </m:f>
                  </m:oMath>
                </a14:m>
                <a:endParaRPr lang="en-US" sz="2400" b="1" dirty="0"/>
              </a:p>
              <a:p>
                <a:pPr lvl="0" algn="ctr" rtl="1"/>
                <a:r>
                  <a:rPr lang="ar-IQ" sz="2400" b="1" dirty="0"/>
                  <a:t>أمثلة محلولة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4-2  اختبار تجانس تباينين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 مقدمة</a:t>
                </a:r>
                <a:endParaRPr lang="en-US" sz="2400" b="1" dirty="0"/>
              </a:p>
              <a:p>
                <a:pPr lvl="0" algn="ctr" rtl="1"/>
                <a:r>
                  <a:rPr lang="ar-IQ" sz="2400" b="1" dirty="0"/>
                  <a:t>معيار الاختبار الملائم </a:t>
                </a:r>
                <a:endParaRPr lang="en-US" sz="2400" b="1" dirty="0"/>
              </a:p>
              <a:p>
                <a:pPr algn="ctr"/>
                <a:r>
                  <a:rPr lang="en-US" sz="2400" b="1" dirty="0"/>
                  <a:t>   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𝑭</m:t>
                    </m:r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sSubSup>
                          <m:sSubSupPr>
                            <m:ctrlPr>
                              <a:rPr lang="en-US" sz="2400" b="1" i="1"/>
                            </m:ctrlPr>
                          </m:sSubSupPr>
                          <m:e>
                            <m:r>
                              <a:rPr lang="en-US" sz="2400" b="1" i="1"/>
                              <m:t>𝑺</m:t>
                            </m:r>
                          </m:e>
                          <m:sub>
                            <m:r>
                              <a:rPr lang="en-US" sz="2400" b="1" i="1"/>
                              <m:t>𝟏</m:t>
                            </m:r>
                          </m:sub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sz="2400" b="1" i="1"/>
                            </m:ctrlPr>
                          </m:sSubSupPr>
                          <m:e>
                            <m:r>
                              <a:rPr lang="en-US" sz="2400" b="1" i="1"/>
                              <m:t>𝑺</m:t>
                            </m:r>
                          </m:e>
                          <m:sub>
                            <m:r>
                              <a:rPr lang="en-US" sz="2400" b="1" i="1"/>
                              <m:t>𝟐</m:t>
                            </m:r>
                          </m:sub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bSup>
                      </m:den>
                    </m:f>
                  </m:oMath>
                </a14:m>
                <a:endParaRPr lang="en-US" sz="2400" b="1" dirty="0"/>
              </a:p>
              <a:p>
                <a:pPr lvl="0" algn="ctr" rtl="1"/>
                <a:r>
                  <a:rPr lang="ar-IQ" sz="2400" b="1" dirty="0"/>
                  <a:t>أمثلة محلولة</a:t>
                </a:r>
                <a:endParaRPr lang="en-US" sz="2400" b="1" dirty="0"/>
              </a:p>
              <a:p>
                <a:pPr algn="ctr" rtl="1"/>
                <a:r>
                  <a:rPr lang="ar-IQ" sz="2400" b="1"/>
                  <a:t> 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المصدر : كتاب " اختبار الفرضيات الاحصائية "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المؤلفان : كمال علوان خلف المشهداني و عماد حازم عبودي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 جامعة بغداد / كلية الادارة والاقتصاد / قسم الاحصاء </a:t>
                </a:r>
                <a:endParaRPr lang="en-US" sz="2400" b="1" dirty="0"/>
              </a:p>
              <a:p>
                <a:pPr algn="ctr" rtl="1"/>
                <a:r>
                  <a:rPr lang="en-US" sz="2400" b="1" dirty="0"/>
                  <a:t> 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" y="0"/>
                <a:ext cx="11025051" cy="6960880"/>
              </a:xfrm>
              <a:prstGeom prst="rect">
                <a:avLst/>
              </a:prstGeom>
              <a:blipFill>
                <a:blip r:embed="rId2"/>
                <a:stretch>
                  <a:fillRect t="-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25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12</cp:revision>
  <dcterms:created xsi:type="dcterms:W3CDTF">2019-01-25T19:41:21Z</dcterms:created>
  <dcterms:modified xsi:type="dcterms:W3CDTF">2019-01-25T19:58:49Z</dcterms:modified>
</cp:coreProperties>
</file>