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6571" y="114403"/>
            <a:ext cx="1102505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IQ" sz="2400" b="1" dirty="0"/>
              <a:t>المحاضرة الحادية عشر</a:t>
            </a:r>
            <a:endParaRPr lang="en-US" sz="2400" b="1" dirty="0"/>
          </a:p>
          <a:p>
            <a:pPr algn="ctr" rtl="1"/>
            <a:r>
              <a:rPr lang="ar-IQ" sz="2400" b="1" dirty="0"/>
              <a:t>تكملة الفصل الثالث : اختبارات تتعلق بالوسط الحسابي</a:t>
            </a:r>
            <a:endParaRPr lang="en-US" sz="2400" b="1" dirty="0"/>
          </a:p>
          <a:p>
            <a:pPr algn="ctr" rtl="1"/>
            <a:r>
              <a:rPr lang="ar-IQ" sz="2400" b="1" dirty="0"/>
              <a:t>3-3  تحليل التباين</a:t>
            </a:r>
            <a:endParaRPr lang="en-US" sz="2400" b="1" dirty="0"/>
          </a:p>
          <a:p>
            <a:pPr lvl="0" algn="ctr" rtl="1"/>
            <a:r>
              <a:rPr lang="ar-IQ" sz="2400" b="1" dirty="0"/>
              <a:t>مقدمة </a:t>
            </a:r>
            <a:endParaRPr lang="en-US" sz="2400" b="1" dirty="0"/>
          </a:p>
          <a:p>
            <a:pPr algn="ctr" rtl="1"/>
            <a:r>
              <a:rPr lang="ar-IQ" sz="2400" b="1" dirty="0"/>
              <a:t>3-3-1  تحليل التباين لمعيار واحد (تجزئة التباين الى جزأين)</a:t>
            </a:r>
            <a:endParaRPr lang="en-US" sz="2400" b="1" dirty="0"/>
          </a:p>
          <a:p>
            <a:pPr lvl="0" algn="ctr" rtl="1"/>
            <a:r>
              <a:rPr lang="ar-IQ" sz="2400" b="1" dirty="0"/>
              <a:t>أمثلة محلولة</a:t>
            </a:r>
            <a:endParaRPr lang="en-US" sz="2400" b="1" dirty="0"/>
          </a:p>
          <a:p>
            <a:pPr algn="ctr" rtl="1"/>
            <a:r>
              <a:rPr lang="ar-IQ" sz="2400" b="1" dirty="0"/>
              <a:t> </a:t>
            </a:r>
            <a:endParaRPr lang="en-US" sz="2400" b="1" dirty="0"/>
          </a:p>
          <a:p>
            <a:pPr algn="ctr" rtl="1"/>
            <a:r>
              <a:rPr lang="ar-IQ" sz="2400" b="1" dirty="0"/>
              <a:t> </a:t>
            </a:r>
            <a:endParaRPr lang="en-US" sz="2400" b="1" dirty="0"/>
          </a:p>
          <a:p>
            <a:pPr algn="ctr" rtl="1"/>
            <a:r>
              <a:rPr lang="ar-IQ" sz="2400" b="1" dirty="0"/>
              <a:t> </a:t>
            </a:r>
            <a:endParaRPr lang="en-US" sz="2400" b="1" dirty="0"/>
          </a:p>
          <a:p>
            <a:pPr algn="ctr" rtl="1"/>
            <a:r>
              <a:rPr lang="ar-IQ" sz="2400" b="1" dirty="0"/>
              <a:t>المصدر : كتاب " اختبار الفرضيات الاحصائية "</a:t>
            </a:r>
            <a:endParaRPr lang="en-US" sz="2400" b="1" dirty="0"/>
          </a:p>
          <a:p>
            <a:pPr algn="ctr" rtl="1"/>
            <a:r>
              <a:rPr lang="ar-IQ" sz="2400" b="1" dirty="0"/>
              <a:t>المؤلفان : كمال علوان خلف المشهداني و عماد حازم عبودي</a:t>
            </a:r>
            <a:endParaRPr lang="en-US" sz="2400" b="1" dirty="0"/>
          </a:p>
          <a:p>
            <a:pPr algn="ctr" rtl="1"/>
            <a:r>
              <a:rPr lang="ar-IQ" sz="2400" b="1" dirty="0"/>
              <a:t>       جامعة بغداد / كلية الادارة والاقتصاد / قسم الاحصاء </a:t>
            </a:r>
            <a:endParaRPr lang="en-US" sz="2400" b="1" dirty="0"/>
          </a:p>
          <a:p>
            <a:pPr algn="ctr" rtl="1"/>
            <a:r>
              <a:rPr lang="ar-IQ" sz="2400" b="1" dirty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</TotalTime>
  <Words>28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10</cp:revision>
  <dcterms:created xsi:type="dcterms:W3CDTF">2019-01-25T19:41:21Z</dcterms:created>
  <dcterms:modified xsi:type="dcterms:W3CDTF">2019-01-25T19:57:32Z</dcterms:modified>
</cp:coreProperties>
</file>