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326" y="644698"/>
            <a:ext cx="10842171" cy="5280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IQ" sz="2400" b="1" dirty="0"/>
              <a:t>المحاضرة الثالثة</a:t>
            </a:r>
            <a:endParaRPr lang="en-US" sz="2400" b="1" dirty="0"/>
          </a:p>
          <a:p>
            <a:pPr algn="ctr" rtl="1"/>
            <a:r>
              <a:rPr lang="ar-IQ" sz="2400" b="1" dirty="0"/>
              <a:t>الفصل الثاني : بعض التوزيعات الاحتمالية</a:t>
            </a:r>
            <a:endParaRPr lang="en-US" sz="2400" b="1" dirty="0"/>
          </a:p>
          <a:p>
            <a:pPr algn="ctr" rtl="1"/>
            <a:r>
              <a:rPr lang="ar-IQ" sz="2400" b="1" dirty="0"/>
              <a:t>يتضمن هذا الفصل الموضوعات التالية :</a:t>
            </a:r>
            <a:endParaRPr lang="en-US" sz="2400" b="1" dirty="0"/>
          </a:p>
          <a:p>
            <a:pPr algn="ctr" rtl="1"/>
            <a:r>
              <a:rPr lang="ar-IQ" sz="2400" b="1" dirty="0"/>
              <a:t>2-1 المتغير العشوائي</a:t>
            </a:r>
            <a:endParaRPr lang="en-US" sz="2400" b="1" dirty="0"/>
          </a:p>
          <a:p>
            <a:pPr algn="ctr" rtl="1"/>
            <a:r>
              <a:rPr lang="ar-IQ" sz="2400" b="1" dirty="0"/>
              <a:t>2-1-1 المتغيرات العشوائية المتقطعة</a:t>
            </a:r>
            <a:endParaRPr lang="en-US" sz="2400" b="1" dirty="0"/>
          </a:p>
          <a:p>
            <a:pPr algn="ctr" rtl="1"/>
            <a:r>
              <a:rPr lang="ar-IQ" sz="2400" b="1" dirty="0"/>
              <a:t>2-1-2 المتغيرات العشوائية المستمرة</a:t>
            </a:r>
            <a:endParaRPr lang="en-US" sz="2400" b="1" dirty="0"/>
          </a:p>
          <a:p>
            <a:pPr algn="ctr" rtl="1"/>
            <a:r>
              <a:rPr lang="ar-IQ" sz="2400" b="1" dirty="0"/>
              <a:t>2-2 دوال المتغيرات العشوائية</a:t>
            </a:r>
            <a:endParaRPr lang="en-US" sz="2400" b="1" dirty="0"/>
          </a:p>
          <a:p>
            <a:pPr algn="ctr" rtl="1"/>
            <a:r>
              <a:rPr lang="ar-IQ" sz="2400" b="1" dirty="0"/>
              <a:t>2-2-1 دوال الكتلة الاحتمالية</a:t>
            </a:r>
            <a:endParaRPr lang="en-US" sz="2400" b="1" dirty="0"/>
          </a:p>
          <a:p>
            <a:pPr algn="ctr" rtl="1"/>
            <a:r>
              <a:rPr lang="ar-IQ" sz="2400" b="1" dirty="0"/>
              <a:t>2-2-2 دوال الكثافة الاحتمالية</a:t>
            </a:r>
            <a:endParaRPr lang="en-US" sz="2400" b="1" dirty="0"/>
          </a:p>
          <a:p>
            <a:pPr algn="ctr" rtl="1"/>
            <a:r>
              <a:rPr lang="ar-IQ" sz="2400" b="1" dirty="0"/>
              <a:t> </a:t>
            </a:r>
            <a:endParaRPr lang="en-US" sz="2400" b="1" dirty="0"/>
          </a:p>
          <a:p>
            <a:pPr algn="ctr" rtl="1"/>
            <a:r>
              <a:rPr lang="ar-IQ" sz="2400" b="1" dirty="0"/>
              <a:t>المصدر : كتاب " اختبار الفرضيات الاحصائية "</a:t>
            </a:r>
            <a:endParaRPr lang="en-US" sz="2400" b="1" dirty="0"/>
          </a:p>
          <a:p>
            <a:pPr algn="ctr" rtl="1"/>
            <a:r>
              <a:rPr lang="ar-IQ" sz="2400" b="1" dirty="0"/>
              <a:t>المؤلفان : كمال علوان خلف المشهداني و عماد حازم عبودي</a:t>
            </a:r>
            <a:endParaRPr lang="en-US" sz="2400" b="1" dirty="0"/>
          </a:p>
          <a:p>
            <a:pPr algn="ctr" rtl="1"/>
            <a:r>
              <a:rPr lang="ar-IQ" sz="2400" b="1" dirty="0"/>
              <a:t>       جامعة بغداد / كلية الادارة والاقتصاد / قسم الاحصاء </a:t>
            </a:r>
            <a:endParaRPr lang="en-US" sz="2400" b="1" dirty="0"/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83709817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</TotalTime>
  <Words>37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Century Gothic</vt:lpstr>
      <vt:lpstr>Tahoma</vt:lpstr>
      <vt:lpstr>Wingdings 3</vt:lpstr>
      <vt:lpstr>Slice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10</dc:creator>
  <cp:lastModifiedBy>win 10</cp:lastModifiedBy>
  <cp:revision>2</cp:revision>
  <dcterms:created xsi:type="dcterms:W3CDTF">2019-01-25T19:41:21Z</dcterms:created>
  <dcterms:modified xsi:type="dcterms:W3CDTF">2019-01-25T19:44:05Z</dcterms:modified>
</cp:coreProperties>
</file>