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" y="331190"/>
            <a:ext cx="10842171" cy="590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المحاضرة الأولى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الفصل الأول : مفاهيم أساسية قي اختبار الفرضيات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يتضمن هذا الفصل الفقرات التالية 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 rtl="1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مفهوم اختبار المعنوية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 rtl="1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فرضية العدم والفرضية البديلة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 rtl="1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الاختبار من جانب واحد ومن جانبين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 rtl="1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الخطأ من النوع الأول والخطأ من النوع الثاني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 rtl="1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مستوى المعنوية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 algn="just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قوة الاختبار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المصدر : كتاب " اختبار الفرضيات الاحصائية "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latin typeface="Calibri" panose="020F0502020204030204" pitchFamily="34" charset="0"/>
                <a:ea typeface="Calibri" panose="020F0502020204030204" pitchFamily="34" charset="0"/>
                <a:cs typeface="Simplified Arabic"/>
              </a:rPr>
              <a:t>المؤلفان : كمال علوان خلف المشهداني و عماد حازم عبودي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IQ" sz="2400" dirty="0">
                <a:ea typeface="Calibri" panose="020F0502020204030204" pitchFamily="34" charset="0"/>
                <a:cs typeface="Simplified Arabic"/>
              </a:rPr>
              <a:t>       جامعة بغداد / كلية الادارة والاقتصاد / قسم الاحصاء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69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Simplified Arabic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</cp:revision>
  <dcterms:created xsi:type="dcterms:W3CDTF">2019-01-25T19:41:21Z</dcterms:created>
  <dcterms:modified xsi:type="dcterms:W3CDTF">2019-01-25T19:42:42Z</dcterms:modified>
</cp:coreProperties>
</file>