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138D-27A3-4BD5-BB89-1E9CFD4838D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F7F3C-B069-4CF0-8A5F-44718F0F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0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06" y="664372"/>
            <a:ext cx="10567852" cy="531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48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783" y="1078942"/>
            <a:ext cx="9039497" cy="423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202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73406"/>
            <a:ext cx="10646229" cy="671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3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789" y="155250"/>
            <a:ext cx="9810205" cy="654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846" y="799623"/>
            <a:ext cx="9548949" cy="510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6165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7</cp:revision>
  <dcterms:created xsi:type="dcterms:W3CDTF">2019-01-25T15:22:52Z</dcterms:created>
  <dcterms:modified xsi:type="dcterms:W3CDTF">2019-01-25T15:35:17Z</dcterms:modified>
</cp:coreProperties>
</file>