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E138D-27A3-4BD5-BB89-1E9CFD4838DB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F7F3C-B069-4CF0-8A5F-44718F0F8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02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25399-207E-4280-B6C9-DD630E83D778}" type="slidenum">
              <a:rPr lang="ar-IQ" smtClean="0"/>
              <a:pPr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94005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463" y="379076"/>
            <a:ext cx="10110652" cy="583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52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4460" y="862150"/>
            <a:ext cx="8271871" cy="513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393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3040" y="1120012"/>
            <a:ext cx="9104811" cy="478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03522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</TotalTime>
  <Words>1</Words>
  <Application>Microsoft Office PowerPoint</Application>
  <PresentationFormat>Widescreen</PresentationFormat>
  <Paragraphs>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Slice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10</dc:creator>
  <cp:lastModifiedBy>win 10</cp:lastModifiedBy>
  <cp:revision>6</cp:revision>
  <dcterms:created xsi:type="dcterms:W3CDTF">2019-01-25T15:22:52Z</dcterms:created>
  <dcterms:modified xsi:type="dcterms:W3CDTF">2019-01-25T15:31:30Z</dcterms:modified>
</cp:coreProperties>
</file>