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E138D-27A3-4BD5-BB89-1E9CFD4838D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F7F3C-B069-4CF0-8A5F-44718F0F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0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25399-207E-4280-B6C9-DD630E83D778}" type="slidenum">
              <a:rPr lang="ar-IQ" smtClean="0"/>
              <a:pPr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94005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63" y="379076"/>
            <a:ext cx="10110652" cy="583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5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4460" y="862150"/>
            <a:ext cx="8271871" cy="513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93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3040" y="1120012"/>
            <a:ext cx="9104811" cy="478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03522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</TotalTime>
  <Words>1</Words>
  <Application>Microsoft Office PowerPoint</Application>
  <PresentationFormat>Widescreen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6</cp:revision>
  <dcterms:created xsi:type="dcterms:W3CDTF">2019-01-25T15:22:52Z</dcterms:created>
  <dcterms:modified xsi:type="dcterms:W3CDTF">2019-01-25T15:31:30Z</dcterms:modified>
</cp:coreProperties>
</file>