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E138D-27A3-4BD5-BB89-1E9CFD4838DB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EF7F3C-B069-4CF0-8A5F-44718F0F8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02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25399-207E-4280-B6C9-DD630E83D778}" type="slidenum">
              <a:rPr lang="ar-IQ" smtClean="0"/>
              <a:pPr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54387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25399-207E-4280-B6C9-DD630E83D778}" type="slidenum">
              <a:rPr lang="ar-IQ" smtClean="0"/>
              <a:pPr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90873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52200" y="316896"/>
            <a:ext cx="6400800" cy="767322"/>
          </a:xfrm>
        </p:spPr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785859" y="1212184"/>
            <a:ext cx="8411277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Low" defTabSz="914400" rtl="1" fontAlgn="base">
              <a:spcBef>
                <a:spcPct val="0"/>
              </a:spcBef>
              <a:spcAft>
                <a:spcPct val="0"/>
              </a:spcAft>
            </a:pPr>
            <a:r>
              <a:rPr lang="ar-IQ" sz="2800" b="1" dirty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جداول الحياة  </a:t>
            </a:r>
            <a:r>
              <a:rPr lang="en-US" sz="2800" b="1" dirty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Life tables</a:t>
            </a:r>
            <a:r>
              <a:rPr lang="ar-IQ" sz="2800" b="1" dirty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:</a:t>
            </a:r>
            <a:endParaRPr lang="en-US" sz="1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Low" defTabSz="9144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IQ" sz="2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تمثل جداول الحياة معلومات مرتبة فيما يخص :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algn="justLow" defTabSz="9144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IQ" sz="2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1 – تركيب عمر السكان .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algn="justLow" defTabSz="9144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IQ" sz="2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2 – معدل الوفيات .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algn="justLow" defTabSz="9144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IQ" sz="2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3 – انماط طول العمر .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algn="justLow" defTabSz="9144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IQ" sz="2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وقد تكون هذه المعلومات الاساسية لجدول الحياة واحدا من طرازين رئيسين :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algn="justLow" defTabSz="9144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IQ" sz="2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أ– معلومات دقيقة لاعداد الافراد في كل مستوى عمر .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algn="justLow" defTabSz="9144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IQ" sz="2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ب – معلومات عن وفيات لعدد الافراد لكل مجموعة عمر تموت لعدد معين من السنين . لذلك فان جداول الحياة تعطى صورة كاملة للهلاك في السكان وهي اداة احصائية</a:t>
            </a:r>
          </a:p>
          <a:p>
            <a:pPr algn="justLow" defTabSz="9144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IQ" sz="2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مهمة واول من ادخل جدول الحياة الى علوم الحياة من خلال دراسة على ذبابة الفاكهة (</a:t>
            </a:r>
            <a:r>
              <a:rPr lang="en-US" sz="2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Drosophila</a:t>
            </a:r>
            <a:r>
              <a:rPr lang="ar-IQ" sz="2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) هو ريموند بيرل (</a:t>
            </a:r>
            <a:r>
              <a:rPr lang="en-US" sz="2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Raymond Pearl</a:t>
            </a:r>
            <a:r>
              <a:rPr lang="ar-IQ" sz="2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) ، 1921 </a:t>
            </a:r>
          </a:p>
          <a:p>
            <a:pPr algn="justLow" defTabSz="9144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IQ" sz="2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ar-IQ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61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6704" y="199331"/>
            <a:ext cx="6400800" cy="715070"/>
          </a:xfrm>
        </p:spPr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1510937" y="1143676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Low" defTabSz="914400" rtl="1" fontAlgn="base">
              <a:spcBef>
                <a:spcPct val="0"/>
              </a:spcBef>
              <a:spcAft>
                <a:spcPct val="0"/>
              </a:spcAft>
            </a:pPr>
            <a:r>
              <a:rPr lang="ar-IQ" sz="2800" b="1" dirty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وجدول الحياة يحتوي على بيانات مرتبة بشكل اعمدة وفي مقدمتها رموز قياسية : </a:t>
            </a:r>
            <a:endParaRPr lang="en-US" sz="1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Low" defTabSz="9144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ar-IQ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 العمر بالسنوات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justLow" defTabSz="9144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Ix</a:t>
            </a:r>
            <a:r>
              <a:rPr lang="ar-IQ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 عدد الافراد من سكان معين (عادة يكون 1000 أو10000 فرد) والذي يعيش بعد مدد زمنية منتظمة (يوم – 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justLow" defTabSz="9144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IQ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     شهر – سنة) .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justLow" defTabSz="9144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lang="en-US" sz="2800" b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dx</a:t>
            </a:r>
            <a:r>
              <a:rPr lang="ar-IQ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العدد الذي يموت خلال المدد الزمنية المتعاقبة .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justLow" defTabSz="9144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qx</a:t>
            </a:r>
            <a:r>
              <a:rPr lang="ar-IQ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معدل الهلاك خلال المدد المتعاقبة (على اساس السكان الاصلي عند بدء الفترة) .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justLow" defTabSz="9144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ex</a:t>
            </a:r>
            <a:r>
              <a:rPr lang="ar-IQ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الحياة المتوقعة في نهاية كل مدة .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justLow" defTabSz="9144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lang="ar-IQ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 معدل الافراد الحية في عمر ما .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justLow" defTabSz="9144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lang="ar-IQ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   حاصل ضرب عدد الافراد في وحدات الزمن .</a:t>
            </a:r>
            <a:endParaRPr lang="ar-IQ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45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</TotalTime>
  <Words>214</Words>
  <Application>Microsoft Office PowerPoint</Application>
  <PresentationFormat>Widescreen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Gothic</vt:lpstr>
      <vt:lpstr>Tahoma</vt:lpstr>
      <vt:lpstr>Times New Roman</vt:lpstr>
      <vt:lpstr>Wingdings 3</vt:lpstr>
      <vt:lpstr>Slice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2</cp:revision>
  <dcterms:created xsi:type="dcterms:W3CDTF">2019-01-25T15:22:52Z</dcterms:created>
  <dcterms:modified xsi:type="dcterms:W3CDTF">2019-01-25T15:24:44Z</dcterms:modified>
</cp:coreProperties>
</file>