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E138D-27A3-4BD5-BB89-1E9CFD4838D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F7F3C-B069-4CF0-8A5F-44718F0F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0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5228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00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1" y="1196753"/>
            <a:ext cx="8893175" cy="49552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ar-IQ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الزيادة الطبيعية :</a:t>
            </a:r>
          </a:p>
          <a:p>
            <a:pPr>
              <a:defRPr/>
            </a:pPr>
            <a:r>
              <a:rPr lang="ar-IQ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الزيادة الطبيعية او التكاثر الطبيعي، هو ازدياد عدد السكان في مكانٍ معيَّن نتيجةً للولادات ( وهو يختلف عن الإزدياد السكاني الناتج عن الهجرة ). تُحسب نسبة الزيادة السكانية الطبيعية من خلال إيجاد الفرق بين عدد الولادات وعدد الوفيات بين السكان خلال فترة زمنية معيَّنة.  </a:t>
            </a:r>
          </a:p>
          <a:p>
            <a:pPr>
              <a:defRPr/>
            </a:pPr>
            <a:endParaRPr lang="ar-IQ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>
              <a:defRPr/>
            </a:pPr>
            <a:r>
              <a:rPr lang="ar-IQ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الزيادة الطبيعية:</a:t>
            </a:r>
            <a:r>
              <a:rPr lang="ar-IQ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=  </a:t>
            </a:r>
            <a:r>
              <a:rPr lang="ar-IQ" sz="28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الفارق بين عدد المواليد وبين عدد الوفيات خلال فترة زمنية معيَّنَة.</a:t>
            </a:r>
          </a:p>
          <a:p>
            <a:pPr>
              <a:defRPr/>
            </a:pPr>
            <a:endParaRPr lang="ar-IQ" sz="28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>
              <a:defRPr/>
            </a:pPr>
            <a:r>
              <a:rPr lang="ar-IQ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الزيادة الطبيعية </a:t>
            </a:r>
            <a:r>
              <a:rPr lang="ar-IQ" sz="4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= عدد المواليد – عدد الوفيات. </a:t>
            </a:r>
          </a:p>
        </p:txBody>
      </p:sp>
    </p:spTree>
    <p:extLst>
      <p:ext uri="{BB962C8B-B14F-4D97-AF65-F5344CB8AC3E}">
        <p14:creationId xmlns:p14="http://schemas.microsoft.com/office/powerpoint/2010/main" val="320054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919537" y="1341438"/>
            <a:ext cx="8496943" cy="34163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ar-IQ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الزيادة الطبيعة </a:t>
            </a:r>
            <a:r>
              <a:rPr lang="ar-IQ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- الفارق بين عدد المواليد وبين عدد الوفيات خلال فترة زمنية معيَّنَة.</a:t>
            </a:r>
          </a:p>
          <a:p>
            <a:pPr eaLnBrk="1" hangingPunct="1">
              <a:defRPr/>
            </a:pPr>
            <a:r>
              <a:rPr lang="ar-IQ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الولادات </a:t>
            </a:r>
            <a:r>
              <a:rPr lang="ar-IQ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– هي عدد الأشخاص اللذين وُلِدوا في مجتمع سكاني معيَّن في فترة زمنية معينة </a:t>
            </a:r>
            <a:endParaRPr lang="he-IL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</a:endParaRPr>
          </a:p>
          <a:p>
            <a:pPr eaLnBrk="1" hangingPunct="1">
              <a:defRPr/>
            </a:pPr>
            <a:r>
              <a:rPr lang="ar-IQ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الوفيات</a:t>
            </a:r>
            <a:r>
              <a:rPr lang="ar-IQ" sz="36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– هي عدد الأشخاص اللذين تُوُفوا في مجتمع سكاني معيَّن في فترة زمنية معينة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8213" y="273051"/>
            <a:ext cx="7848600" cy="1200329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ar-IQ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الزيادة الطبيعيَّة – هي الأساس في النمو السكاني والزيادة في عدد سكان العالم !</a:t>
            </a:r>
            <a:endParaRPr lang="he-IL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319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142</Words>
  <Application>Microsoft Office PowerPoint</Application>
  <PresentationFormat>Widescreen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Arabic Typesetting</vt:lpstr>
      <vt:lpstr>Arial</vt:lpstr>
      <vt:lpstr>Calibri</vt:lpstr>
      <vt:lpstr>Century Gothic</vt:lpstr>
      <vt:lpstr>Gisha</vt:lpstr>
      <vt:lpstr>Tahoma</vt:lpstr>
      <vt:lpstr>Wingdings 3</vt:lpstr>
      <vt:lpstr>Slice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</cp:revision>
  <dcterms:created xsi:type="dcterms:W3CDTF">2019-01-25T15:22:52Z</dcterms:created>
  <dcterms:modified xsi:type="dcterms:W3CDTF">2019-01-25T15:23:08Z</dcterms:modified>
</cp:coreProperties>
</file>