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7B677-C356-4599-817A-BFDC134C414F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008E2-1099-4A38-B382-572839A9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8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181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2063552" y="476250"/>
            <a:ext cx="7931398" cy="5772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مثال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إذا كان عدد المواليد أحياء بإحدى الدول عام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1425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هـ بالمليون هو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1.1 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وعدد النساء في سن الحمل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6.6 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وعدد المتزوجات منهن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4.4 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فما هو معدل الخصوبة العام وما هو معدل التوالد؟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الحل: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معدل الخصوبة                                    العام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في الألف</a:t>
            </a: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ar-SA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20040" indent="-320040" algn="r" rtl="1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معدل التوالد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ar-S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في الألف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663952" y="2816225"/>
          <a:ext cx="259238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1345616" imgH="393529" progId="">
                  <p:embed/>
                </p:oleObj>
              </mc:Choice>
              <mc:Fallback>
                <p:oleObj r:id="rId4" imgW="1345616" imgH="393529" progId="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3952" y="2816225"/>
                        <a:ext cx="2592388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672065" y="3786188"/>
          <a:ext cx="20161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6" imgW="1167893" imgH="393529" progId="">
                  <p:embed/>
                </p:oleObj>
              </mc:Choice>
              <mc:Fallback>
                <p:oleObj r:id="rId6" imgW="1167893" imgH="393529" progId="">
                  <p:embed/>
                  <p:pic>
                    <p:nvPicPr>
                      <p:cNvPr id="20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065" y="3786188"/>
                        <a:ext cx="2016125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63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14</cp:revision>
  <dcterms:created xsi:type="dcterms:W3CDTF">2019-01-25T15:13:51Z</dcterms:created>
  <dcterms:modified xsi:type="dcterms:W3CDTF">2019-01-25T15:22:30Z</dcterms:modified>
</cp:coreProperties>
</file>