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7" name="Picture 10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2" y="1340768"/>
            <a:ext cx="914399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95400" y="188640"/>
            <a:ext cx="10972800" cy="78275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ar-EG" sz="4000" b="1" cap="all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Simplified Arabic" pitchFamily="2" charset="-78"/>
              </a:rPr>
              <a:t>الهجرة</a:t>
            </a:r>
            <a:endParaRPr lang="en-US" sz="4000" cap="all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62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5" name="Picture 109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836712"/>
            <a:ext cx="8668490" cy="4984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052736"/>
            <a:ext cx="889248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7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Simplified Arabic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6</cp:revision>
  <dcterms:created xsi:type="dcterms:W3CDTF">2019-01-25T15:13:51Z</dcterms:created>
  <dcterms:modified xsi:type="dcterms:W3CDTF">2019-01-25T15:17:17Z</dcterms:modified>
</cp:coreProperties>
</file>