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47529" y="260648"/>
            <a:ext cx="8516449" cy="779934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ar-EG" altLang="en-US" sz="4800" b="1" cap="all" dirty="0">
                <a:solidFill>
                  <a:srgbClr val="04617B"/>
                </a:solidFill>
                <a:latin typeface="+mj-lt"/>
                <a:ea typeface="+mj-ea"/>
                <a:cs typeface="+mj-cs"/>
              </a:rPr>
              <a:t>النمو السكاني</a:t>
            </a:r>
            <a:endParaRPr lang="en-US" altLang="en-US" sz="4800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33" y="1124744"/>
            <a:ext cx="6952993" cy="33123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1" y="4797152"/>
            <a:ext cx="91439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EG" sz="2400" b="1" dirty="0">
                <a:solidFill>
                  <a:schemeClr val="bg1"/>
                </a:solidFill>
              </a:rPr>
              <a:t>المقصود بالنمو السكاني اختلاف أعداد السكان خلال فترة زمنية معينة نتيجة للفرق بين معدلات المواليد والوفيات من ناحية ومعدلات الهجرة الداخلية والخارجية من ناحية </a:t>
            </a:r>
            <a:r>
              <a:rPr lang="ar-EG" sz="2400" b="1" dirty="0">
                <a:solidFill>
                  <a:schemeClr val="bg1"/>
                </a:solidFill>
              </a:rPr>
              <a:t>أخرى. </a:t>
            </a:r>
            <a:r>
              <a:rPr lang="ar-EG" dirty="0">
                <a:solidFill>
                  <a:schemeClr val="bg1"/>
                </a:solidFill>
              </a:rPr>
              <a:t>.</a:t>
            </a:r>
          </a:p>
          <a:p>
            <a:pPr algn="r" rtl="1"/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8" name="مربع نص 2"/>
          <p:cNvSpPr txBox="1"/>
          <p:nvPr/>
        </p:nvSpPr>
        <p:spPr>
          <a:xfrm>
            <a:off x="1919537" y="404665"/>
            <a:ext cx="7992888" cy="769441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4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أهمية دراسة النمو السكاني </a:t>
            </a:r>
            <a:endParaRPr lang="ar-SA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مربع نص 3"/>
          <p:cNvSpPr txBox="1"/>
          <p:nvPr/>
        </p:nvSpPr>
        <p:spPr>
          <a:xfrm>
            <a:off x="1775521" y="1700808"/>
            <a:ext cx="8568952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buBlip>
                <a:blip r:embed="rId2"/>
              </a:buBlip>
            </a:pPr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تفيد في التخطيط الاقتصادي والاجتماعي</a:t>
            </a:r>
            <a:r>
              <a:rPr lang="ar-EG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،</a:t>
            </a: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أي تساعد في معرفة احتياجات السكان من فرص العمل والخدمات  الصحية والتعليمية وغيرها .</a:t>
            </a:r>
          </a:p>
          <a:p>
            <a:pPr algn="r" rtl="1"/>
            <a:endParaRPr lang="ar-SA" sz="3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285750" indent="-285750" algn="just" rtl="1">
              <a:buBlip>
                <a:blip r:embed="rId2"/>
              </a:buBlip>
            </a:pP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تساعد في معرفة امكانية حدوث المشكلات السكانية</a:t>
            </a:r>
            <a:r>
              <a:rPr lang="ar-EG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،</a:t>
            </a: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واتخاذ  </a:t>
            </a:r>
            <a:r>
              <a:rPr lang="ar-EG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ما يلزم من </a:t>
            </a:r>
            <a:r>
              <a:rPr lang="ar-SA" sz="3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الاجراءات الوقائية لتفادي حدوثها . </a:t>
            </a:r>
            <a:endParaRPr lang="ar-SA" sz="3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80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119337" y="548681"/>
            <a:ext cx="11313995" cy="646331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3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المشاكل الناتجة عن النمو السكاني </a:t>
            </a:r>
            <a:endParaRPr lang="ar-SA" sz="36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مربع نص 3"/>
          <p:cNvSpPr txBox="1"/>
          <p:nvPr/>
        </p:nvSpPr>
        <p:spPr>
          <a:xfrm>
            <a:off x="2351584" y="1844824"/>
            <a:ext cx="7635882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مشكلات الازدحام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التلوث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الزحف العمراني علي الاراضي الزراعية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الضغط علي الموارد الطبيعية نتيجة الطلب المتزايد عليها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endParaRPr lang="ar-SA" sz="3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060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5</cp:revision>
  <dcterms:created xsi:type="dcterms:W3CDTF">2019-01-25T15:13:51Z</dcterms:created>
  <dcterms:modified xsi:type="dcterms:W3CDTF">2019-01-25T15:16:54Z</dcterms:modified>
</cp:coreProperties>
</file>