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3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3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3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6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9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5" name="مربع نص 2"/>
          <p:cNvSpPr txBox="1"/>
          <p:nvPr/>
        </p:nvSpPr>
        <p:spPr>
          <a:xfrm>
            <a:off x="3133444" y="476672"/>
            <a:ext cx="5726176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أقسام</a:t>
            </a:r>
            <a:r>
              <a:rPr lang="ar-SA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التركيب</a:t>
            </a:r>
            <a:r>
              <a:rPr lang="ar-SA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السكاني</a:t>
            </a:r>
            <a:endParaRPr lang="ar-SA" sz="4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سهم للأسفل 3"/>
          <p:cNvSpPr/>
          <p:nvPr/>
        </p:nvSpPr>
        <p:spPr>
          <a:xfrm>
            <a:off x="5666216" y="1335843"/>
            <a:ext cx="646176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>
              <a:solidFill>
                <a:prstClr val="white"/>
              </a:solidFill>
            </a:endParaRPr>
          </a:p>
        </p:txBody>
      </p:sp>
      <p:sp>
        <p:nvSpPr>
          <p:cNvPr id="8" name="سهم إلى اليسار واليمين 4"/>
          <p:cNvSpPr/>
          <p:nvPr/>
        </p:nvSpPr>
        <p:spPr>
          <a:xfrm>
            <a:off x="2196883" y="2206791"/>
            <a:ext cx="7584843" cy="484632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>
              <a:solidFill>
                <a:srgbClr val="C00000"/>
              </a:solidFill>
            </a:endParaRPr>
          </a:p>
        </p:txBody>
      </p:sp>
      <p:sp>
        <p:nvSpPr>
          <p:cNvPr id="9" name="سهم للأسفل 5"/>
          <p:cNvSpPr/>
          <p:nvPr/>
        </p:nvSpPr>
        <p:spPr>
          <a:xfrm>
            <a:off x="8964702" y="2558807"/>
            <a:ext cx="646176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>
              <a:solidFill>
                <a:prstClr val="white"/>
              </a:solidFill>
            </a:endParaRPr>
          </a:p>
        </p:txBody>
      </p:sp>
      <p:sp>
        <p:nvSpPr>
          <p:cNvPr id="10" name="سهم للأسفل 6"/>
          <p:cNvSpPr/>
          <p:nvPr/>
        </p:nvSpPr>
        <p:spPr>
          <a:xfrm>
            <a:off x="5709464" y="2558807"/>
            <a:ext cx="646176" cy="170378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>
              <a:solidFill>
                <a:prstClr val="white"/>
              </a:solidFill>
            </a:endParaRPr>
          </a:p>
        </p:txBody>
      </p:sp>
      <p:sp>
        <p:nvSpPr>
          <p:cNvPr id="12" name="سهم للأسفل 8"/>
          <p:cNvSpPr/>
          <p:nvPr/>
        </p:nvSpPr>
        <p:spPr>
          <a:xfrm>
            <a:off x="2408149" y="2558807"/>
            <a:ext cx="646176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>
              <a:solidFill>
                <a:prstClr val="white"/>
              </a:solidFill>
            </a:endParaRPr>
          </a:p>
        </p:txBody>
      </p:sp>
      <p:sp>
        <p:nvSpPr>
          <p:cNvPr id="13" name="مربع نص 9"/>
          <p:cNvSpPr txBox="1"/>
          <p:nvPr/>
        </p:nvSpPr>
        <p:spPr>
          <a:xfrm>
            <a:off x="7791452" y="3671586"/>
            <a:ext cx="2992759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التركيب النوعي</a:t>
            </a:r>
            <a:endParaRPr lang="ar-EG" sz="32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prstClr val="black"/>
              </a:solidFill>
            </a:endParaRPr>
          </a:p>
          <a:p>
            <a:pPr algn="ctr" rtl="1"/>
            <a:r>
              <a:rPr lang="ar-SA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توزيع السكان حسب الجنس (ذكور واناث) </a:t>
            </a:r>
          </a:p>
        </p:txBody>
      </p:sp>
      <p:sp>
        <p:nvSpPr>
          <p:cNvPr id="14" name="مربع نص 10"/>
          <p:cNvSpPr txBox="1"/>
          <p:nvPr/>
        </p:nvSpPr>
        <p:spPr>
          <a:xfrm>
            <a:off x="4465838" y="4391168"/>
            <a:ext cx="3133495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التركيب</a:t>
            </a:r>
            <a:r>
              <a:rPr lang="ar-SA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ar-SA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العمري</a:t>
            </a:r>
            <a:endParaRPr lang="ar-EG" sz="32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prstClr val="black"/>
              </a:solidFill>
            </a:endParaRPr>
          </a:p>
          <a:p>
            <a:pPr algn="ctr" rtl="1"/>
            <a:r>
              <a:rPr lang="ar-SA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توزيع السكان حسب فئات الاعمار المختلفة </a:t>
            </a:r>
            <a:r>
              <a:rPr lang="ar-SA" sz="2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للذكور والاناث </a:t>
            </a:r>
          </a:p>
        </p:txBody>
      </p:sp>
      <p:sp>
        <p:nvSpPr>
          <p:cNvPr id="15" name="مربع نص 11"/>
          <p:cNvSpPr txBox="1"/>
          <p:nvPr/>
        </p:nvSpPr>
        <p:spPr>
          <a:xfrm>
            <a:off x="1271464" y="3677852"/>
            <a:ext cx="2975212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التركيب</a:t>
            </a:r>
            <a:r>
              <a:rPr lang="ar-SA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ar-SA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الاقتصادي</a:t>
            </a:r>
            <a:endParaRPr lang="ar-EG" sz="32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prstClr val="black"/>
              </a:solidFill>
            </a:endParaRPr>
          </a:p>
          <a:p>
            <a:pPr algn="ctr" rtl="1"/>
            <a:r>
              <a:rPr lang="ar-SA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توزيع السكان حسب </a:t>
            </a:r>
            <a:r>
              <a:rPr lang="ar-EG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</a:rPr>
              <a:t>الأنشطة الاقتصادية</a:t>
            </a:r>
            <a:endParaRPr lang="ar-SA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24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48680"/>
            <a:ext cx="9144000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099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10" y="548682"/>
            <a:ext cx="9097394" cy="5328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224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 كلية الادارة والاقتصاد/قسم الاحصاء</dc:title>
  <dc:creator>win 10</dc:creator>
  <cp:lastModifiedBy>win 10</cp:lastModifiedBy>
  <cp:revision>4</cp:revision>
  <dcterms:created xsi:type="dcterms:W3CDTF">2019-01-25T15:13:51Z</dcterms:created>
  <dcterms:modified xsi:type="dcterms:W3CDTF">2019-01-25T15:16:27Z</dcterms:modified>
</cp:coreProperties>
</file>