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E0D3A3-6002-4FC8-B5FB-87602840227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F8E9A11-D5E3-4E16-B46A-A6CCDF177C78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cs typeface="Arial" panose="020B0604020202020204" pitchFamily="34" charset="0"/>
            </a:rPr>
            <a:t>مصادر البيانات السكانية</a:t>
          </a:r>
          <a:endParaRPr kumimoji="0" lang="en-US" altLang="en-US" sz="2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  <a:cs typeface="Arial" panose="020B0604020202020204" pitchFamily="34" charset="0"/>
          </a:endParaRPr>
        </a:p>
      </dgm:t>
    </dgm:pt>
    <dgm:pt modelId="{5CF18B78-6A9A-494D-BF38-A2EA23BC22CF}" type="parTrans" cxnId="{2069F1C4-95C2-4B09-9225-C90B4CA7872A}">
      <dgm:prSet/>
      <dgm:spPr/>
      <dgm:t>
        <a:bodyPr/>
        <a:lstStyle/>
        <a:p>
          <a:endParaRPr lang="en-US"/>
        </a:p>
      </dgm:t>
    </dgm:pt>
    <dgm:pt modelId="{FE6FEF61-BD21-45E1-92A3-04F87A0B39EC}" type="sibTrans" cxnId="{2069F1C4-95C2-4B09-9225-C90B4CA7872A}">
      <dgm:prSet/>
      <dgm:spPr/>
      <dgm:t>
        <a:bodyPr/>
        <a:lstStyle/>
        <a:p>
          <a:endParaRPr lang="en-US"/>
        </a:p>
      </dgm:t>
    </dgm:pt>
    <dgm:pt modelId="{9B48BC7D-B0C9-43FD-8C04-E1C35F7BFFAE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cs typeface="Arial" panose="020B0604020202020204" pitchFamily="34" charset="0"/>
            </a:rPr>
            <a:t>مصادر البيانات غير الثابتة</a:t>
          </a:r>
          <a:endParaRPr kumimoji="0" lang="en-US" altLang="en-US" sz="2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  <a:cs typeface="Arial" panose="020B0604020202020204" pitchFamily="34" charset="0"/>
          </a:endParaRPr>
        </a:p>
      </dgm:t>
    </dgm:pt>
    <dgm:pt modelId="{0BABAA34-63A6-4E49-9253-A8DBB716CA92}" type="parTrans" cxnId="{678EAAEB-477D-4C77-B66E-160DFE21B277}">
      <dgm:prSet/>
      <dgm:spPr/>
      <dgm:t>
        <a:bodyPr/>
        <a:lstStyle/>
        <a:p>
          <a:endParaRPr lang="en-US"/>
        </a:p>
      </dgm:t>
    </dgm:pt>
    <dgm:pt modelId="{1ACEFAB2-4B99-43D3-AB50-34D0E7184515}" type="sibTrans" cxnId="{678EAAEB-477D-4C77-B66E-160DFE21B277}">
      <dgm:prSet/>
      <dgm:spPr/>
      <dgm:t>
        <a:bodyPr/>
        <a:lstStyle/>
        <a:p>
          <a:endParaRPr lang="en-US"/>
        </a:p>
      </dgm:t>
    </dgm:pt>
    <dgm:pt modelId="{B8CECF61-F10F-4ADC-819F-C6BCE42AE5B2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cs typeface="Arial" panose="020B0604020202020204" pitchFamily="34" charset="0"/>
            </a:rPr>
            <a:t>سجلات الهجرة</a:t>
          </a:r>
          <a:endParaRPr kumimoji="0" lang="en-US" altLang="en-US" sz="2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  <a:cs typeface="Arial" panose="020B0604020202020204" pitchFamily="34" charset="0"/>
          </a:endParaRPr>
        </a:p>
      </dgm:t>
    </dgm:pt>
    <dgm:pt modelId="{243178A4-B0E2-45AA-BA0F-FEE33BEF8BFB}" type="parTrans" cxnId="{BA60B8E1-2BCF-4D8F-B2C7-C0C4E38DE4AE}">
      <dgm:prSet/>
      <dgm:spPr/>
      <dgm:t>
        <a:bodyPr/>
        <a:lstStyle/>
        <a:p>
          <a:endParaRPr lang="en-US"/>
        </a:p>
      </dgm:t>
    </dgm:pt>
    <dgm:pt modelId="{F6F99198-50E4-47D7-966D-E8018B061714}" type="sibTrans" cxnId="{BA60B8E1-2BCF-4D8F-B2C7-C0C4E38DE4AE}">
      <dgm:prSet/>
      <dgm:spPr/>
      <dgm:t>
        <a:bodyPr/>
        <a:lstStyle/>
        <a:p>
          <a:endParaRPr lang="en-US"/>
        </a:p>
      </dgm:t>
    </dgm:pt>
    <dgm:pt modelId="{12D77E9D-28D8-4837-858C-E438014D9D4B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cs typeface="Arial" panose="020B0604020202020204" pitchFamily="34" charset="0"/>
            </a:rPr>
            <a:t>الاحصاءات الحيوية</a:t>
          </a:r>
          <a:endParaRPr kumimoji="0" lang="en-US" altLang="en-US" sz="2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  <a:cs typeface="Arial" panose="020B0604020202020204" pitchFamily="34" charset="0"/>
          </a:endParaRPr>
        </a:p>
      </dgm:t>
    </dgm:pt>
    <dgm:pt modelId="{036E7D8F-F23C-4F5E-9BFD-E45151A9324B}" type="parTrans" cxnId="{FACEEF9F-01B0-421E-A69A-190CFC7BC3CD}">
      <dgm:prSet/>
      <dgm:spPr/>
      <dgm:t>
        <a:bodyPr/>
        <a:lstStyle/>
        <a:p>
          <a:endParaRPr lang="en-US"/>
        </a:p>
      </dgm:t>
    </dgm:pt>
    <dgm:pt modelId="{3DE0B287-C2AE-4F6C-8114-BB9EC9A84E7B}" type="sibTrans" cxnId="{FACEEF9F-01B0-421E-A69A-190CFC7BC3CD}">
      <dgm:prSet/>
      <dgm:spPr/>
      <dgm:t>
        <a:bodyPr/>
        <a:lstStyle/>
        <a:p>
          <a:endParaRPr lang="en-US"/>
        </a:p>
      </dgm:t>
    </dgm:pt>
    <dgm:pt modelId="{B30DB1CA-805E-44BE-BBAF-BEEEBE84032B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cs typeface="Arial" panose="020B0604020202020204" pitchFamily="34" charset="0"/>
            </a:rPr>
            <a:t>مصادر البيانات الثابتة</a:t>
          </a:r>
          <a:endParaRPr kumimoji="0" lang="en-US" altLang="en-US" sz="2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  <a:cs typeface="Arial" panose="020B0604020202020204" pitchFamily="34" charset="0"/>
          </a:endParaRPr>
        </a:p>
      </dgm:t>
    </dgm:pt>
    <dgm:pt modelId="{21F5B087-0170-432C-9CEF-F1376C90F7C3}" type="parTrans" cxnId="{70CFEB14-5083-4BA7-B6E6-8129428D0498}">
      <dgm:prSet/>
      <dgm:spPr/>
      <dgm:t>
        <a:bodyPr/>
        <a:lstStyle/>
        <a:p>
          <a:endParaRPr lang="en-US"/>
        </a:p>
      </dgm:t>
    </dgm:pt>
    <dgm:pt modelId="{1B86ED3B-7E42-4006-BBE1-FFD574623BEE}" type="sibTrans" cxnId="{70CFEB14-5083-4BA7-B6E6-8129428D0498}">
      <dgm:prSet/>
      <dgm:spPr/>
      <dgm:t>
        <a:bodyPr/>
        <a:lstStyle/>
        <a:p>
          <a:endParaRPr lang="en-US"/>
        </a:p>
      </dgm:t>
    </dgm:pt>
    <dgm:pt modelId="{069C923C-BD6B-438D-A04F-0E73211A952E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cs typeface="Arial" panose="020B0604020202020204" pitchFamily="34" charset="0"/>
            </a:rPr>
            <a:t>المسح بالعينة</a:t>
          </a:r>
          <a:endParaRPr kumimoji="0" lang="en-US" altLang="en-US" sz="2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  <a:cs typeface="Arial" panose="020B0604020202020204" pitchFamily="34" charset="0"/>
          </a:endParaRPr>
        </a:p>
      </dgm:t>
    </dgm:pt>
    <dgm:pt modelId="{BA70D467-CA82-499C-92AC-9016C7B0F786}" type="parTrans" cxnId="{94DBEFCD-A4B1-4DA4-9AFE-8FDBE0C5C3FD}">
      <dgm:prSet/>
      <dgm:spPr/>
      <dgm:t>
        <a:bodyPr/>
        <a:lstStyle/>
        <a:p>
          <a:endParaRPr lang="en-US"/>
        </a:p>
      </dgm:t>
    </dgm:pt>
    <dgm:pt modelId="{86FF4361-F47E-41D5-805C-2773E565984F}" type="sibTrans" cxnId="{94DBEFCD-A4B1-4DA4-9AFE-8FDBE0C5C3FD}">
      <dgm:prSet/>
      <dgm:spPr/>
      <dgm:t>
        <a:bodyPr/>
        <a:lstStyle/>
        <a:p>
          <a:endParaRPr lang="en-US"/>
        </a:p>
      </dgm:t>
    </dgm:pt>
    <dgm:pt modelId="{90EA7C7F-BA51-4A12-AD09-96F5FF77ABD2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cs typeface="Arial" panose="020B0604020202020204" pitchFamily="34" charset="0"/>
            </a:rPr>
            <a:t>التعداد</a:t>
          </a:r>
          <a:endParaRPr kumimoji="0" lang="en-US" altLang="en-US" sz="2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  <a:cs typeface="Arial" panose="020B0604020202020204" pitchFamily="34" charset="0"/>
          </a:endParaRPr>
        </a:p>
      </dgm:t>
    </dgm:pt>
    <dgm:pt modelId="{DAD3197C-D4D3-41FB-8685-937C1C403894}" type="parTrans" cxnId="{AFDA12CC-6941-4D7D-B5A9-4B78667F951D}">
      <dgm:prSet/>
      <dgm:spPr/>
      <dgm:t>
        <a:bodyPr/>
        <a:lstStyle/>
        <a:p>
          <a:endParaRPr lang="en-US"/>
        </a:p>
      </dgm:t>
    </dgm:pt>
    <dgm:pt modelId="{CFA7ACCE-3454-4974-A034-4BB7675D6CCC}" type="sibTrans" cxnId="{AFDA12CC-6941-4D7D-B5A9-4B78667F951D}">
      <dgm:prSet/>
      <dgm:spPr/>
      <dgm:t>
        <a:bodyPr/>
        <a:lstStyle/>
        <a:p>
          <a:endParaRPr lang="en-US"/>
        </a:p>
      </dgm:t>
    </dgm:pt>
    <dgm:pt modelId="{A8DB026E-5063-4DCD-B063-B5D056E8D4BB}" type="pres">
      <dgm:prSet presAssocID="{B7E0D3A3-6002-4FC8-B5FB-8760284022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4E98371-B2A7-46E3-9564-68B1BBDF5056}" type="pres">
      <dgm:prSet presAssocID="{5F8E9A11-D5E3-4E16-B46A-A6CCDF177C78}" presName="hierRoot1" presStyleCnt="0">
        <dgm:presLayoutVars>
          <dgm:hierBranch/>
        </dgm:presLayoutVars>
      </dgm:prSet>
      <dgm:spPr/>
    </dgm:pt>
    <dgm:pt modelId="{CB8810E9-8E9A-4256-8DDF-979C4626584E}" type="pres">
      <dgm:prSet presAssocID="{5F8E9A11-D5E3-4E16-B46A-A6CCDF177C78}" presName="rootComposite1" presStyleCnt="0"/>
      <dgm:spPr/>
    </dgm:pt>
    <dgm:pt modelId="{6AD15F59-6D23-4091-87EF-3455636CEA88}" type="pres">
      <dgm:prSet presAssocID="{5F8E9A11-D5E3-4E16-B46A-A6CCDF177C78}" presName="rootText1" presStyleLbl="node0" presStyleIdx="0" presStyleCnt="1" custLinFactNeighborX="-31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43ECDF-7FFE-4088-A173-B64FBF30346D}" type="pres">
      <dgm:prSet presAssocID="{5F8E9A11-D5E3-4E16-B46A-A6CCDF177C7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EE400EE-3E85-4654-AB35-FBAA9462F3BF}" type="pres">
      <dgm:prSet presAssocID="{5F8E9A11-D5E3-4E16-B46A-A6CCDF177C78}" presName="hierChild2" presStyleCnt="0"/>
      <dgm:spPr/>
    </dgm:pt>
    <dgm:pt modelId="{ACBDD65B-05BE-4BE6-A78E-56F288F89548}" type="pres">
      <dgm:prSet presAssocID="{0BABAA34-63A6-4E49-9253-A8DBB716CA92}" presName="Name35" presStyleLbl="parChTrans1D2" presStyleIdx="0" presStyleCnt="2"/>
      <dgm:spPr/>
      <dgm:t>
        <a:bodyPr/>
        <a:lstStyle/>
        <a:p>
          <a:endParaRPr lang="en-US"/>
        </a:p>
      </dgm:t>
    </dgm:pt>
    <dgm:pt modelId="{15215020-F0D9-4E1E-8B0D-84AA49676865}" type="pres">
      <dgm:prSet presAssocID="{9B48BC7D-B0C9-43FD-8C04-E1C35F7BFFAE}" presName="hierRoot2" presStyleCnt="0">
        <dgm:presLayoutVars>
          <dgm:hierBranch/>
        </dgm:presLayoutVars>
      </dgm:prSet>
      <dgm:spPr/>
    </dgm:pt>
    <dgm:pt modelId="{C01514D8-B1FE-44E2-AC5B-E50E26EC460E}" type="pres">
      <dgm:prSet presAssocID="{9B48BC7D-B0C9-43FD-8C04-E1C35F7BFFAE}" presName="rootComposite" presStyleCnt="0"/>
      <dgm:spPr/>
    </dgm:pt>
    <dgm:pt modelId="{572C082B-4C8A-4FDB-B849-8D414F319CB6}" type="pres">
      <dgm:prSet presAssocID="{9B48BC7D-B0C9-43FD-8C04-E1C35F7BFFA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BE52F9-1909-4272-B29E-FAF6CAF32D94}" type="pres">
      <dgm:prSet presAssocID="{9B48BC7D-B0C9-43FD-8C04-E1C35F7BFFAE}" presName="rootConnector" presStyleLbl="node2" presStyleIdx="0" presStyleCnt="2"/>
      <dgm:spPr/>
      <dgm:t>
        <a:bodyPr/>
        <a:lstStyle/>
        <a:p>
          <a:endParaRPr lang="en-US"/>
        </a:p>
      </dgm:t>
    </dgm:pt>
    <dgm:pt modelId="{4B845392-C8D4-40CA-A116-EB36DB076C6B}" type="pres">
      <dgm:prSet presAssocID="{9B48BC7D-B0C9-43FD-8C04-E1C35F7BFFAE}" presName="hierChild4" presStyleCnt="0"/>
      <dgm:spPr/>
    </dgm:pt>
    <dgm:pt modelId="{1374C8D4-E9AC-4A4B-996B-659378123B45}" type="pres">
      <dgm:prSet presAssocID="{243178A4-B0E2-45AA-BA0F-FEE33BEF8BFB}" presName="Name35" presStyleLbl="parChTrans1D3" presStyleIdx="0" presStyleCnt="4"/>
      <dgm:spPr/>
      <dgm:t>
        <a:bodyPr/>
        <a:lstStyle/>
        <a:p>
          <a:endParaRPr lang="en-US"/>
        </a:p>
      </dgm:t>
    </dgm:pt>
    <dgm:pt modelId="{4A84FF5D-5DB2-462B-A129-F58B5F06A305}" type="pres">
      <dgm:prSet presAssocID="{B8CECF61-F10F-4ADC-819F-C6BCE42AE5B2}" presName="hierRoot2" presStyleCnt="0">
        <dgm:presLayoutVars>
          <dgm:hierBranch val="r"/>
        </dgm:presLayoutVars>
      </dgm:prSet>
      <dgm:spPr/>
    </dgm:pt>
    <dgm:pt modelId="{9203620C-C9FA-44E4-A72A-5A65A636726D}" type="pres">
      <dgm:prSet presAssocID="{B8CECF61-F10F-4ADC-819F-C6BCE42AE5B2}" presName="rootComposite" presStyleCnt="0"/>
      <dgm:spPr/>
    </dgm:pt>
    <dgm:pt modelId="{A6582D36-3FA7-4B0D-92B2-42506344CD5C}" type="pres">
      <dgm:prSet presAssocID="{B8CECF61-F10F-4ADC-819F-C6BCE42AE5B2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A20E55-B78A-444D-B78E-B2E1D6642A29}" type="pres">
      <dgm:prSet presAssocID="{B8CECF61-F10F-4ADC-819F-C6BCE42AE5B2}" presName="rootConnector" presStyleLbl="node3" presStyleIdx="0" presStyleCnt="4"/>
      <dgm:spPr/>
      <dgm:t>
        <a:bodyPr/>
        <a:lstStyle/>
        <a:p>
          <a:endParaRPr lang="en-US"/>
        </a:p>
      </dgm:t>
    </dgm:pt>
    <dgm:pt modelId="{DF7F317A-F18C-4195-A1E8-590BA403E8FB}" type="pres">
      <dgm:prSet presAssocID="{B8CECF61-F10F-4ADC-819F-C6BCE42AE5B2}" presName="hierChild4" presStyleCnt="0"/>
      <dgm:spPr/>
    </dgm:pt>
    <dgm:pt modelId="{5B8F8B91-B3B0-4C63-91E9-31007662D572}" type="pres">
      <dgm:prSet presAssocID="{B8CECF61-F10F-4ADC-819F-C6BCE42AE5B2}" presName="hierChild5" presStyleCnt="0"/>
      <dgm:spPr/>
    </dgm:pt>
    <dgm:pt modelId="{20A17595-2B70-4E39-A384-83D31F786055}" type="pres">
      <dgm:prSet presAssocID="{036E7D8F-F23C-4F5E-9BFD-E45151A9324B}" presName="Name35" presStyleLbl="parChTrans1D3" presStyleIdx="1" presStyleCnt="4"/>
      <dgm:spPr/>
      <dgm:t>
        <a:bodyPr/>
        <a:lstStyle/>
        <a:p>
          <a:endParaRPr lang="en-US"/>
        </a:p>
      </dgm:t>
    </dgm:pt>
    <dgm:pt modelId="{1DC93161-D3D3-45F0-9BBF-63983786E4B1}" type="pres">
      <dgm:prSet presAssocID="{12D77E9D-28D8-4837-858C-E438014D9D4B}" presName="hierRoot2" presStyleCnt="0">
        <dgm:presLayoutVars>
          <dgm:hierBranch val="r"/>
        </dgm:presLayoutVars>
      </dgm:prSet>
      <dgm:spPr/>
    </dgm:pt>
    <dgm:pt modelId="{B1462CCF-E51E-4A11-A513-5BEE9418A21C}" type="pres">
      <dgm:prSet presAssocID="{12D77E9D-28D8-4837-858C-E438014D9D4B}" presName="rootComposite" presStyleCnt="0"/>
      <dgm:spPr/>
    </dgm:pt>
    <dgm:pt modelId="{A5A438E3-C199-444C-AA3F-93739FB2AE9B}" type="pres">
      <dgm:prSet presAssocID="{12D77E9D-28D8-4837-858C-E438014D9D4B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0292A6-691F-4861-8472-32B8D6829CCA}" type="pres">
      <dgm:prSet presAssocID="{12D77E9D-28D8-4837-858C-E438014D9D4B}" presName="rootConnector" presStyleLbl="node3" presStyleIdx="1" presStyleCnt="4"/>
      <dgm:spPr/>
      <dgm:t>
        <a:bodyPr/>
        <a:lstStyle/>
        <a:p>
          <a:endParaRPr lang="en-US"/>
        </a:p>
      </dgm:t>
    </dgm:pt>
    <dgm:pt modelId="{D9814109-9E42-42F2-AD94-703061FC4CF4}" type="pres">
      <dgm:prSet presAssocID="{12D77E9D-28D8-4837-858C-E438014D9D4B}" presName="hierChild4" presStyleCnt="0"/>
      <dgm:spPr/>
    </dgm:pt>
    <dgm:pt modelId="{54264C84-B7EF-416D-83F8-BD92A71BE1DE}" type="pres">
      <dgm:prSet presAssocID="{12D77E9D-28D8-4837-858C-E438014D9D4B}" presName="hierChild5" presStyleCnt="0"/>
      <dgm:spPr/>
    </dgm:pt>
    <dgm:pt modelId="{2B5921A6-2AFC-4FE2-8307-15DF0F743F94}" type="pres">
      <dgm:prSet presAssocID="{9B48BC7D-B0C9-43FD-8C04-E1C35F7BFFAE}" presName="hierChild5" presStyleCnt="0"/>
      <dgm:spPr/>
    </dgm:pt>
    <dgm:pt modelId="{A0EE6E8F-4A74-4A7B-81C7-E67373B8E5CB}" type="pres">
      <dgm:prSet presAssocID="{21F5B087-0170-432C-9CEF-F1376C90F7C3}" presName="Name35" presStyleLbl="parChTrans1D2" presStyleIdx="1" presStyleCnt="2"/>
      <dgm:spPr/>
      <dgm:t>
        <a:bodyPr/>
        <a:lstStyle/>
        <a:p>
          <a:endParaRPr lang="en-US"/>
        </a:p>
      </dgm:t>
    </dgm:pt>
    <dgm:pt modelId="{9879B314-DCDB-4B9B-A7D7-171AEEE0A045}" type="pres">
      <dgm:prSet presAssocID="{B30DB1CA-805E-44BE-BBAF-BEEEBE84032B}" presName="hierRoot2" presStyleCnt="0">
        <dgm:presLayoutVars>
          <dgm:hierBranch/>
        </dgm:presLayoutVars>
      </dgm:prSet>
      <dgm:spPr/>
    </dgm:pt>
    <dgm:pt modelId="{DF17694E-FDCE-47FD-AFDF-C84CF164C167}" type="pres">
      <dgm:prSet presAssocID="{B30DB1CA-805E-44BE-BBAF-BEEEBE84032B}" presName="rootComposite" presStyleCnt="0"/>
      <dgm:spPr/>
    </dgm:pt>
    <dgm:pt modelId="{C5BFD53B-9202-436B-A67F-E2626E4CBDCE}" type="pres">
      <dgm:prSet presAssocID="{B30DB1CA-805E-44BE-BBAF-BEEEBE84032B}" presName="rootText" presStyleLbl="node2" presStyleIdx="1" presStyleCnt="2" custLinFactNeighborX="-1454" custLinFactNeighborY="-14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6EB2B4-B1D0-4428-84FB-63C1421DC0BD}" type="pres">
      <dgm:prSet presAssocID="{B30DB1CA-805E-44BE-BBAF-BEEEBE84032B}" presName="rootConnector" presStyleLbl="node2" presStyleIdx="1" presStyleCnt="2"/>
      <dgm:spPr/>
      <dgm:t>
        <a:bodyPr/>
        <a:lstStyle/>
        <a:p>
          <a:endParaRPr lang="en-US"/>
        </a:p>
      </dgm:t>
    </dgm:pt>
    <dgm:pt modelId="{87D07AE5-8BC3-40D5-A84A-33CD031066BA}" type="pres">
      <dgm:prSet presAssocID="{B30DB1CA-805E-44BE-BBAF-BEEEBE84032B}" presName="hierChild4" presStyleCnt="0"/>
      <dgm:spPr/>
    </dgm:pt>
    <dgm:pt modelId="{CA41C67A-7FA0-4FCB-BA94-0EE94D171414}" type="pres">
      <dgm:prSet presAssocID="{BA70D467-CA82-499C-92AC-9016C7B0F786}" presName="Name35" presStyleLbl="parChTrans1D3" presStyleIdx="2" presStyleCnt="4"/>
      <dgm:spPr/>
      <dgm:t>
        <a:bodyPr/>
        <a:lstStyle/>
        <a:p>
          <a:endParaRPr lang="en-US"/>
        </a:p>
      </dgm:t>
    </dgm:pt>
    <dgm:pt modelId="{F49D9C4C-60BB-4118-B257-EBF30EC71934}" type="pres">
      <dgm:prSet presAssocID="{069C923C-BD6B-438D-A04F-0E73211A952E}" presName="hierRoot2" presStyleCnt="0">
        <dgm:presLayoutVars>
          <dgm:hierBranch val="r"/>
        </dgm:presLayoutVars>
      </dgm:prSet>
      <dgm:spPr/>
    </dgm:pt>
    <dgm:pt modelId="{7B633A01-6DCC-4894-A31C-6EBE65ADD01B}" type="pres">
      <dgm:prSet presAssocID="{069C923C-BD6B-438D-A04F-0E73211A952E}" presName="rootComposite" presStyleCnt="0"/>
      <dgm:spPr/>
    </dgm:pt>
    <dgm:pt modelId="{A363A6A7-E43F-4E0F-B57B-6D47535E3722}" type="pres">
      <dgm:prSet presAssocID="{069C923C-BD6B-438D-A04F-0E73211A952E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710E91-A47B-4731-BB39-E174177D76E0}" type="pres">
      <dgm:prSet presAssocID="{069C923C-BD6B-438D-A04F-0E73211A952E}" presName="rootConnector" presStyleLbl="node3" presStyleIdx="2" presStyleCnt="4"/>
      <dgm:spPr/>
      <dgm:t>
        <a:bodyPr/>
        <a:lstStyle/>
        <a:p>
          <a:endParaRPr lang="en-US"/>
        </a:p>
      </dgm:t>
    </dgm:pt>
    <dgm:pt modelId="{0CC69AF5-B9B7-446F-A9C9-822FA25017C4}" type="pres">
      <dgm:prSet presAssocID="{069C923C-BD6B-438D-A04F-0E73211A952E}" presName="hierChild4" presStyleCnt="0"/>
      <dgm:spPr/>
    </dgm:pt>
    <dgm:pt modelId="{C06BC23E-491A-475C-854C-8D5E0BA8427D}" type="pres">
      <dgm:prSet presAssocID="{069C923C-BD6B-438D-A04F-0E73211A952E}" presName="hierChild5" presStyleCnt="0"/>
      <dgm:spPr/>
    </dgm:pt>
    <dgm:pt modelId="{254B2167-4829-45A7-A846-62B2FB59036E}" type="pres">
      <dgm:prSet presAssocID="{DAD3197C-D4D3-41FB-8685-937C1C403894}" presName="Name35" presStyleLbl="parChTrans1D3" presStyleIdx="3" presStyleCnt="4"/>
      <dgm:spPr/>
      <dgm:t>
        <a:bodyPr/>
        <a:lstStyle/>
        <a:p>
          <a:endParaRPr lang="en-US"/>
        </a:p>
      </dgm:t>
    </dgm:pt>
    <dgm:pt modelId="{E19ECB4A-FC5E-4BAC-A21E-699486F5D95F}" type="pres">
      <dgm:prSet presAssocID="{90EA7C7F-BA51-4A12-AD09-96F5FF77ABD2}" presName="hierRoot2" presStyleCnt="0">
        <dgm:presLayoutVars>
          <dgm:hierBranch val="r"/>
        </dgm:presLayoutVars>
      </dgm:prSet>
      <dgm:spPr/>
    </dgm:pt>
    <dgm:pt modelId="{4C7C2DB8-A89D-4F9D-BABB-E12A035F4D0D}" type="pres">
      <dgm:prSet presAssocID="{90EA7C7F-BA51-4A12-AD09-96F5FF77ABD2}" presName="rootComposite" presStyleCnt="0"/>
      <dgm:spPr/>
    </dgm:pt>
    <dgm:pt modelId="{D7D3DA02-732B-42B2-88ED-25AE2BFEA09D}" type="pres">
      <dgm:prSet presAssocID="{90EA7C7F-BA51-4A12-AD09-96F5FF77ABD2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DF1D62-A0CD-47F9-A481-90AD024F4AC6}" type="pres">
      <dgm:prSet presAssocID="{90EA7C7F-BA51-4A12-AD09-96F5FF77ABD2}" presName="rootConnector" presStyleLbl="node3" presStyleIdx="3" presStyleCnt="4"/>
      <dgm:spPr/>
      <dgm:t>
        <a:bodyPr/>
        <a:lstStyle/>
        <a:p>
          <a:endParaRPr lang="en-US"/>
        </a:p>
      </dgm:t>
    </dgm:pt>
    <dgm:pt modelId="{586B93DE-46E4-49B0-AD9C-AF9332871525}" type="pres">
      <dgm:prSet presAssocID="{90EA7C7F-BA51-4A12-AD09-96F5FF77ABD2}" presName="hierChild4" presStyleCnt="0"/>
      <dgm:spPr/>
    </dgm:pt>
    <dgm:pt modelId="{E0772622-73EF-4BBA-83AB-E35FBDA8860E}" type="pres">
      <dgm:prSet presAssocID="{90EA7C7F-BA51-4A12-AD09-96F5FF77ABD2}" presName="hierChild5" presStyleCnt="0"/>
      <dgm:spPr/>
    </dgm:pt>
    <dgm:pt modelId="{CD4D66A0-3A87-4F3A-9B2C-7E0B4A82A7B3}" type="pres">
      <dgm:prSet presAssocID="{B30DB1CA-805E-44BE-BBAF-BEEEBE84032B}" presName="hierChild5" presStyleCnt="0"/>
      <dgm:spPr/>
    </dgm:pt>
    <dgm:pt modelId="{5D0CC8A8-DC99-46AE-A11A-80EC75B3983B}" type="pres">
      <dgm:prSet presAssocID="{5F8E9A11-D5E3-4E16-B46A-A6CCDF177C78}" presName="hierChild3" presStyleCnt="0"/>
      <dgm:spPr/>
    </dgm:pt>
  </dgm:ptLst>
  <dgm:cxnLst>
    <dgm:cxn modelId="{69CC482D-8A3A-4066-9C63-508F90F50B18}" type="presOf" srcId="{9B48BC7D-B0C9-43FD-8C04-E1C35F7BFFAE}" destId="{F4BE52F9-1909-4272-B29E-FAF6CAF32D94}" srcOrd="1" destOrd="0" presId="urn:microsoft.com/office/officeart/2005/8/layout/orgChart1"/>
    <dgm:cxn modelId="{94DBEFCD-A4B1-4DA4-9AFE-8FDBE0C5C3FD}" srcId="{B30DB1CA-805E-44BE-BBAF-BEEEBE84032B}" destId="{069C923C-BD6B-438D-A04F-0E73211A952E}" srcOrd="0" destOrd="0" parTransId="{BA70D467-CA82-499C-92AC-9016C7B0F786}" sibTransId="{86FF4361-F47E-41D5-805C-2773E565984F}"/>
    <dgm:cxn modelId="{45D5C69E-2D7D-4F5A-8BAB-734F1CD9ABB8}" type="presOf" srcId="{5F8E9A11-D5E3-4E16-B46A-A6CCDF177C78}" destId="{2343ECDF-7FFE-4088-A173-B64FBF30346D}" srcOrd="1" destOrd="0" presId="urn:microsoft.com/office/officeart/2005/8/layout/orgChart1"/>
    <dgm:cxn modelId="{70CFEB14-5083-4BA7-B6E6-8129428D0498}" srcId="{5F8E9A11-D5E3-4E16-B46A-A6CCDF177C78}" destId="{B30DB1CA-805E-44BE-BBAF-BEEEBE84032B}" srcOrd="1" destOrd="0" parTransId="{21F5B087-0170-432C-9CEF-F1376C90F7C3}" sibTransId="{1B86ED3B-7E42-4006-BBE1-FFD574623BEE}"/>
    <dgm:cxn modelId="{86D72143-6E37-4CB4-B136-AAF7671A24C8}" type="presOf" srcId="{12D77E9D-28D8-4837-858C-E438014D9D4B}" destId="{A5A438E3-C199-444C-AA3F-93739FB2AE9B}" srcOrd="0" destOrd="0" presId="urn:microsoft.com/office/officeart/2005/8/layout/orgChart1"/>
    <dgm:cxn modelId="{10BA6901-2D2F-4804-93E0-1EC6DDCAFB0F}" type="presOf" srcId="{069C923C-BD6B-438D-A04F-0E73211A952E}" destId="{E7710E91-A47B-4731-BB39-E174177D76E0}" srcOrd="1" destOrd="0" presId="urn:microsoft.com/office/officeart/2005/8/layout/orgChart1"/>
    <dgm:cxn modelId="{FACEEF9F-01B0-421E-A69A-190CFC7BC3CD}" srcId="{9B48BC7D-B0C9-43FD-8C04-E1C35F7BFFAE}" destId="{12D77E9D-28D8-4837-858C-E438014D9D4B}" srcOrd="1" destOrd="0" parTransId="{036E7D8F-F23C-4F5E-9BFD-E45151A9324B}" sibTransId="{3DE0B287-C2AE-4F6C-8114-BB9EC9A84E7B}"/>
    <dgm:cxn modelId="{7E812D09-5777-4C5F-8D9E-A761240928EC}" type="presOf" srcId="{12D77E9D-28D8-4837-858C-E438014D9D4B}" destId="{750292A6-691F-4861-8472-32B8D6829CCA}" srcOrd="1" destOrd="0" presId="urn:microsoft.com/office/officeart/2005/8/layout/orgChart1"/>
    <dgm:cxn modelId="{678EAAEB-477D-4C77-B66E-160DFE21B277}" srcId="{5F8E9A11-D5E3-4E16-B46A-A6CCDF177C78}" destId="{9B48BC7D-B0C9-43FD-8C04-E1C35F7BFFAE}" srcOrd="0" destOrd="0" parTransId="{0BABAA34-63A6-4E49-9253-A8DBB716CA92}" sibTransId="{1ACEFAB2-4B99-43D3-AB50-34D0E7184515}"/>
    <dgm:cxn modelId="{131B2848-CCF7-4599-9A42-C9F04A875B77}" type="presOf" srcId="{BA70D467-CA82-499C-92AC-9016C7B0F786}" destId="{CA41C67A-7FA0-4FCB-BA94-0EE94D171414}" srcOrd="0" destOrd="0" presId="urn:microsoft.com/office/officeart/2005/8/layout/orgChart1"/>
    <dgm:cxn modelId="{D31D9C87-EFBC-4E69-B646-B250C385F0D9}" type="presOf" srcId="{90EA7C7F-BA51-4A12-AD09-96F5FF77ABD2}" destId="{D7D3DA02-732B-42B2-88ED-25AE2BFEA09D}" srcOrd="0" destOrd="0" presId="urn:microsoft.com/office/officeart/2005/8/layout/orgChart1"/>
    <dgm:cxn modelId="{C8447A1C-4C5A-427B-9E1E-D9F06D3D7B5B}" type="presOf" srcId="{9B48BC7D-B0C9-43FD-8C04-E1C35F7BFFAE}" destId="{572C082B-4C8A-4FDB-B849-8D414F319CB6}" srcOrd="0" destOrd="0" presId="urn:microsoft.com/office/officeart/2005/8/layout/orgChart1"/>
    <dgm:cxn modelId="{BA60B8E1-2BCF-4D8F-B2C7-C0C4E38DE4AE}" srcId="{9B48BC7D-B0C9-43FD-8C04-E1C35F7BFFAE}" destId="{B8CECF61-F10F-4ADC-819F-C6BCE42AE5B2}" srcOrd="0" destOrd="0" parTransId="{243178A4-B0E2-45AA-BA0F-FEE33BEF8BFB}" sibTransId="{F6F99198-50E4-47D7-966D-E8018B061714}"/>
    <dgm:cxn modelId="{7B03C726-ACE2-44B7-8DE5-2943F6E1DD74}" type="presOf" srcId="{036E7D8F-F23C-4F5E-9BFD-E45151A9324B}" destId="{20A17595-2B70-4E39-A384-83D31F786055}" srcOrd="0" destOrd="0" presId="urn:microsoft.com/office/officeart/2005/8/layout/orgChart1"/>
    <dgm:cxn modelId="{0B7C72D4-E339-48FC-A635-D34DC997E587}" type="presOf" srcId="{B30DB1CA-805E-44BE-BBAF-BEEEBE84032B}" destId="{0A6EB2B4-B1D0-4428-84FB-63C1421DC0BD}" srcOrd="1" destOrd="0" presId="urn:microsoft.com/office/officeart/2005/8/layout/orgChart1"/>
    <dgm:cxn modelId="{14679767-9E88-4F1E-84DF-6CB3540A840E}" type="presOf" srcId="{5F8E9A11-D5E3-4E16-B46A-A6CCDF177C78}" destId="{6AD15F59-6D23-4091-87EF-3455636CEA88}" srcOrd="0" destOrd="0" presId="urn:microsoft.com/office/officeart/2005/8/layout/orgChart1"/>
    <dgm:cxn modelId="{176B9E07-5989-49CF-B0C4-939CD1F997F5}" type="presOf" srcId="{B8CECF61-F10F-4ADC-819F-C6BCE42AE5B2}" destId="{A6582D36-3FA7-4B0D-92B2-42506344CD5C}" srcOrd="0" destOrd="0" presId="urn:microsoft.com/office/officeart/2005/8/layout/orgChart1"/>
    <dgm:cxn modelId="{78BDE8FA-CF05-498A-BA99-768DFD5864D1}" type="presOf" srcId="{DAD3197C-D4D3-41FB-8685-937C1C403894}" destId="{254B2167-4829-45A7-A846-62B2FB59036E}" srcOrd="0" destOrd="0" presId="urn:microsoft.com/office/officeart/2005/8/layout/orgChart1"/>
    <dgm:cxn modelId="{2069F1C4-95C2-4B09-9225-C90B4CA7872A}" srcId="{B7E0D3A3-6002-4FC8-B5FB-876028402271}" destId="{5F8E9A11-D5E3-4E16-B46A-A6CCDF177C78}" srcOrd="0" destOrd="0" parTransId="{5CF18B78-6A9A-494D-BF38-A2EA23BC22CF}" sibTransId="{FE6FEF61-BD21-45E1-92A3-04F87A0B39EC}"/>
    <dgm:cxn modelId="{3914829F-D7C4-4AEE-A572-FD2D222C7262}" type="presOf" srcId="{0BABAA34-63A6-4E49-9253-A8DBB716CA92}" destId="{ACBDD65B-05BE-4BE6-A78E-56F288F89548}" srcOrd="0" destOrd="0" presId="urn:microsoft.com/office/officeart/2005/8/layout/orgChart1"/>
    <dgm:cxn modelId="{4BF0CDBA-8387-49FC-9208-D0EEAFD6CC51}" type="presOf" srcId="{069C923C-BD6B-438D-A04F-0E73211A952E}" destId="{A363A6A7-E43F-4E0F-B57B-6D47535E3722}" srcOrd="0" destOrd="0" presId="urn:microsoft.com/office/officeart/2005/8/layout/orgChart1"/>
    <dgm:cxn modelId="{F244B50B-F9C5-479F-ACE7-B8FAAECE4C53}" type="presOf" srcId="{21F5B087-0170-432C-9CEF-F1376C90F7C3}" destId="{A0EE6E8F-4A74-4A7B-81C7-E67373B8E5CB}" srcOrd="0" destOrd="0" presId="urn:microsoft.com/office/officeart/2005/8/layout/orgChart1"/>
    <dgm:cxn modelId="{F8822573-C594-443E-92F3-92B16619B0D6}" type="presOf" srcId="{B8CECF61-F10F-4ADC-819F-C6BCE42AE5B2}" destId="{4CA20E55-B78A-444D-B78E-B2E1D6642A29}" srcOrd="1" destOrd="0" presId="urn:microsoft.com/office/officeart/2005/8/layout/orgChart1"/>
    <dgm:cxn modelId="{07519A77-55A0-4807-BDB0-63257BA99896}" type="presOf" srcId="{B30DB1CA-805E-44BE-BBAF-BEEEBE84032B}" destId="{C5BFD53B-9202-436B-A67F-E2626E4CBDCE}" srcOrd="0" destOrd="0" presId="urn:microsoft.com/office/officeart/2005/8/layout/orgChart1"/>
    <dgm:cxn modelId="{06069A68-435D-465B-90AF-7CD5472507E4}" type="presOf" srcId="{90EA7C7F-BA51-4A12-AD09-96F5FF77ABD2}" destId="{B9DF1D62-A0CD-47F9-A481-90AD024F4AC6}" srcOrd="1" destOrd="0" presId="urn:microsoft.com/office/officeart/2005/8/layout/orgChart1"/>
    <dgm:cxn modelId="{39E80836-FE6F-4F96-8086-1FA60C2A91F8}" type="presOf" srcId="{243178A4-B0E2-45AA-BA0F-FEE33BEF8BFB}" destId="{1374C8D4-E9AC-4A4B-996B-659378123B45}" srcOrd="0" destOrd="0" presId="urn:microsoft.com/office/officeart/2005/8/layout/orgChart1"/>
    <dgm:cxn modelId="{AFDA12CC-6941-4D7D-B5A9-4B78667F951D}" srcId="{B30DB1CA-805E-44BE-BBAF-BEEEBE84032B}" destId="{90EA7C7F-BA51-4A12-AD09-96F5FF77ABD2}" srcOrd="1" destOrd="0" parTransId="{DAD3197C-D4D3-41FB-8685-937C1C403894}" sibTransId="{CFA7ACCE-3454-4974-A034-4BB7675D6CCC}"/>
    <dgm:cxn modelId="{5C87CA1B-C296-44F8-81AC-BEA6AFC04B65}" type="presOf" srcId="{B7E0D3A3-6002-4FC8-B5FB-876028402271}" destId="{A8DB026E-5063-4DCD-B063-B5D056E8D4BB}" srcOrd="0" destOrd="0" presId="urn:microsoft.com/office/officeart/2005/8/layout/orgChart1"/>
    <dgm:cxn modelId="{879F88E6-1D37-4530-B2E9-29BC79F105CA}" type="presParOf" srcId="{A8DB026E-5063-4DCD-B063-B5D056E8D4BB}" destId="{74E98371-B2A7-46E3-9564-68B1BBDF5056}" srcOrd="0" destOrd="0" presId="urn:microsoft.com/office/officeart/2005/8/layout/orgChart1"/>
    <dgm:cxn modelId="{317FBFFB-2891-4F34-8070-D703508CB3FA}" type="presParOf" srcId="{74E98371-B2A7-46E3-9564-68B1BBDF5056}" destId="{CB8810E9-8E9A-4256-8DDF-979C4626584E}" srcOrd="0" destOrd="0" presId="urn:microsoft.com/office/officeart/2005/8/layout/orgChart1"/>
    <dgm:cxn modelId="{4F340322-B826-49BF-A8C1-0BAD3E0520B4}" type="presParOf" srcId="{CB8810E9-8E9A-4256-8DDF-979C4626584E}" destId="{6AD15F59-6D23-4091-87EF-3455636CEA88}" srcOrd="0" destOrd="0" presId="urn:microsoft.com/office/officeart/2005/8/layout/orgChart1"/>
    <dgm:cxn modelId="{BA80E4A1-7812-48A7-BDD8-28AF98623F58}" type="presParOf" srcId="{CB8810E9-8E9A-4256-8DDF-979C4626584E}" destId="{2343ECDF-7FFE-4088-A173-B64FBF30346D}" srcOrd="1" destOrd="0" presId="urn:microsoft.com/office/officeart/2005/8/layout/orgChart1"/>
    <dgm:cxn modelId="{489B270B-07ED-4B47-8447-59A9ADBC20D5}" type="presParOf" srcId="{74E98371-B2A7-46E3-9564-68B1BBDF5056}" destId="{FEE400EE-3E85-4654-AB35-FBAA9462F3BF}" srcOrd="1" destOrd="0" presId="urn:microsoft.com/office/officeart/2005/8/layout/orgChart1"/>
    <dgm:cxn modelId="{4A0427E8-CCAE-43AD-9619-1785D4EF45AB}" type="presParOf" srcId="{FEE400EE-3E85-4654-AB35-FBAA9462F3BF}" destId="{ACBDD65B-05BE-4BE6-A78E-56F288F89548}" srcOrd="0" destOrd="0" presId="urn:microsoft.com/office/officeart/2005/8/layout/orgChart1"/>
    <dgm:cxn modelId="{ED78DFD1-E9F1-4ED8-9776-E02A48140F56}" type="presParOf" srcId="{FEE400EE-3E85-4654-AB35-FBAA9462F3BF}" destId="{15215020-F0D9-4E1E-8B0D-84AA49676865}" srcOrd="1" destOrd="0" presId="urn:microsoft.com/office/officeart/2005/8/layout/orgChart1"/>
    <dgm:cxn modelId="{B80039C1-7C36-4D40-9B43-1AC613D742BE}" type="presParOf" srcId="{15215020-F0D9-4E1E-8B0D-84AA49676865}" destId="{C01514D8-B1FE-44E2-AC5B-E50E26EC460E}" srcOrd="0" destOrd="0" presId="urn:microsoft.com/office/officeart/2005/8/layout/orgChart1"/>
    <dgm:cxn modelId="{0BDEC53F-A31E-4B4A-BDCA-A270A3F0A6BE}" type="presParOf" srcId="{C01514D8-B1FE-44E2-AC5B-E50E26EC460E}" destId="{572C082B-4C8A-4FDB-B849-8D414F319CB6}" srcOrd="0" destOrd="0" presId="urn:microsoft.com/office/officeart/2005/8/layout/orgChart1"/>
    <dgm:cxn modelId="{CD68FD7F-D32C-4C27-8AD6-5BC5DFEB719A}" type="presParOf" srcId="{C01514D8-B1FE-44E2-AC5B-E50E26EC460E}" destId="{F4BE52F9-1909-4272-B29E-FAF6CAF32D94}" srcOrd="1" destOrd="0" presId="urn:microsoft.com/office/officeart/2005/8/layout/orgChart1"/>
    <dgm:cxn modelId="{0F8FFCF4-3294-42EB-91A6-50B702399998}" type="presParOf" srcId="{15215020-F0D9-4E1E-8B0D-84AA49676865}" destId="{4B845392-C8D4-40CA-A116-EB36DB076C6B}" srcOrd="1" destOrd="0" presId="urn:microsoft.com/office/officeart/2005/8/layout/orgChart1"/>
    <dgm:cxn modelId="{E5784DC8-6242-4B41-83DB-17F8D5BA8F15}" type="presParOf" srcId="{4B845392-C8D4-40CA-A116-EB36DB076C6B}" destId="{1374C8D4-E9AC-4A4B-996B-659378123B45}" srcOrd="0" destOrd="0" presId="urn:microsoft.com/office/officeart/2005/8/layout/orgChart1"/>
    <dgm:cxn modelId="{AFBC00D9-1D10-4F50-8550-FA8766B54DB9}" type="presParOf" srcId="{4B845392-C8D4-40CA-A116-EB36DB076C6B}" destId="{4A84FF5D-5DB2-462B-A129-F58B5F06A305}" srcOrd="1" destOrd="0" presId="urn:microsoft.com/office/officeart/2005/8/layout/orgChart1"/>
    <dgm:cxn modelId="{C28B8921-5161-4F60-A609-3A98EC3DFA60}" type="presParOf" srcId="{4A84FF5D-5DB2-462B-A129-F58B5F06A305}" destId="{9203620C-C9FA-44E4-A72A-5A65A636726D}" srcOrd="0" destOrd="0" presId="urn:microsoft.com/office/officeart/2005/8/layout/orgChart1"/>
    <dgm:cxn modelId="{DA95DE9F-E2F0-4DBB-B682-FF45F70AFE7D}" type="presParOf" srcId="{9203620C-C9FA-44E4-A72A-5A65A636726D}" destId="{A6582D36-3FA7-4B0D-92B2-42506344CD5C}" srcOrd="0" destOrd="0" presId="urn:microsoft.com/office/officeart/2005/8/layout/orgChart1"/>
    <dgm:cxn modelId="{72844D98-02E6-4851-8B2E-8CA7644158C4}" type="presParOf" srcId="{9203620C-C9FA-44E4-A72A-5A65A636726D}" destId="{4CA20E55-B78A-444D-B78E-B2E1D6642A29}" srcOrd="1" destOrd="0" presId="urn:microsoft.com/office/officeart/2005/8/layout/orgChart1"/>
    <dgm:cxn modelId="{E11D4E8C-20F9-4A33-BF52-39A40EE93ACE}" type="presParOf" srcId="{4A84FF5D-5DB2-462B-A129-F58B5F06A305}" destId="{DF7F317A-F18C-4195-A1E8-590BA403E8FB}" srcOrd="1" destOrd="0" presId="urn:microsoft.com/office/officeart/2005/8/layout/orgChart1"/>
    <dgm:cxn modelId="{D079F509-BED2-4D2F-9442-4042694CB78E}" type="presParOf" srcId="{4A84FF5D-5DB2-462B-A129-F58B5F06A305}" destId="{5B8F8B91-B3B0-4C63-91E9-31007662D572}" srcOrd="2" destOrd="0" presId="urn:microsoft.com/office/officeart/2005/8/layout/orgChart1"/>
    <dgm:cxn modelId="{763C40D3-34A1-4842-A357-5759C15E58C0}" type="presParOf" srcId="{4B845392-C8D4-40CA-A116-EB36DB076C6B}" destId="{20A17595-2B70-4E39-A384-83D31F786055}" srcOrd="2" destOrd="0" presId="urn:microsoft.com/office/officeart/2005/8/layout/orgChart1"/>
    <dgm:cxn modelId="{C6EB0A84-78BF-4A66-8493-7BCD2802D375}" type="presParOf" srcId="{4B845392-C8D4-40CA-A116-EB36DB076C6B}" destId="{1DC93161-D3D3-45F0-9BBF-63983786E4B1}" srcOrd="3" destOrd="0" presId="urn:microsoft.com/office/officeart/2005/8/layout/orgChart1"/>
    <dgm:cxn modelId="{3D6E0456-E0F2-49BD-B4C5-781F9CE9AA29}" type="presParOf" srcId="{1DC93161-D3D3-45F0-9BBF-63983786E4B1}" destId="{B1462CCF-E51E-4A11-A513-5BEE9418A21C}" srcOrd="0" destOrd="0" presId="urn:microsoft.com/office/officeart/2005/8/layout/orgChart1"/>
    <dgm:cxn modelId="{27F0C530-F58B-4804-BE7B-1D9D296E89EE}" type="presParOf" srcId="{B1462CCF-E51E-4A11-A513-5BEE9418A21C}" destId="{A5A438E3-C199-444C-AA3F-93739FB2AE9B}" srcOrd="0" destOrd="0" presId="urn:microsoft.com/office/officeart/2005/8/layout/orgChart1"/>
    <dgm:cxn modelId="{B89591A7-2E41-4F4D-B937-D2F16725F880}" type="presParOf" srcId="{B1462CCF-E51E-4A11-A513-5BEE9418A21C}" destId="{750292A6-691F-4861-8472-32B8D6829CCA}" srcOrd="1" destOrd="0" presId="urn:microsoft.com/office/officeart/2005/8/layout/orgChart1"/>
    <dgm:cxn modelId="{40BF4F85-9156-4FA7-A8A5-E0BE44FF2E4E}" type="presParOf" srcId="{1DC93161-D3D3-45F0-9BBF-63983786E4B1}" destId="{D9814109-9E42-42F2-AD94-703061FC4CF4}" srcOrd="1" destOrd="0" presId="urn:microsoft.com/office/officeart/2005/8/layout/orgChart1"/>
    <dgm:cxn modelId="{3182C374-5A06-4347-876A-006F53E24B24}" type="presParOf" srcId="{1DC93161-D3D3-45F0-9BBF-63983786E4B1}" destId="{54264C84-B7EF-416D-83F8-BD92A71BE1DE}" srcOrd="2" destOrd="0" presId="urn:microsoft.com/office/officeart/2005/8/layout/orgChart1"/>
    <dgm:cxn modelId="{0E99B826-DE90-4FFE-9540-1CFC73D85313}" type="presParOf" srcId="{15215020-F0D9-4E1E-8B0D-84AA49676865}" destId="{2B5921A6-2AFC-4FE2-8307-15DF0F743F94}" srcOrd="2" destOrd="0" presId="urn:microsoft.com/office/officeart/2005/8/layout/orgChart1"/>
    <dgm:cxn modelId="{33A5495F-96EC-4418-AD39-F17DC93B0677}" type="presParOf" srcId="{FEE400EE-3E85-4654-AB35-FBAA9462F3BF}" destId="{A0EE6E8F-4A74-4A7B-81C7-E67373B8E5CB}" srcOrd="2" destOrd="0" presId="urn:microsoft.com/office/officeart/2005/8/layout/orgChart1"/>
    <dgm:cxn modelId="{DC29242A-4522-4204-BFAC-D3184EA2C72D}" type="presParOf" srcId="{FEE400EE-3E85-4654-AB35-FBAA9462F3BF}" destId="{9879B314-DCDB-4B9B-A7D7-171AEEE0A045}" srcOrd="3" destOrd="0" presId="urn:microsoft.com/office/officeart/2005/8/layout/orgChart1"/>
    <dgm:cxn modelId="{E68226A1-8D0A-4EB9-BAD0-411C4443735E}" type="presParOf" srcId="{9879B314-DCDB-4B9B-A7D7-171AEEE0A045}" destId="{DF17694E-FDCE-47FD-AFDF-C84CF164C167}" srcOrd="0" destOrd="0" presId="urn:microsoft.com/office/officeart/2005/8/layout/orgChart1"/>
    <dgm:cxn modelId="{5C3D709A-2979-4900-BE8A-33FD6C4AE84E}" type="presParOf" srcId="{DF17694E-FDCE-47FD-AFDF-C84CF164C167}" destId="{C5BFD53B-9202-436B-A67F-E2626E4CBDCE}" srcOrd="0" destOrd="0" presId="urn:microsoft.com/office/officeart/2005/8/layout/orgChart1"/>
    <dgm:cxn modelId="{6A7094E1-F010-43A0-8DEF-CED58F4C2CF9}" type="presParOf" srcId="{DF17694E-FDCE-47FD-AFDF-C84CF164C167}" destId="{0A6EB2B4-B1D0-4428-84FB-63C1421DC0BD}" srcOrd="1" destOrd="0" presId="urn:microsoft.com/office/officeart/2005/8/layout/orgChart1"/>
    <dgm:cxn modelId="{623A062A-942C-44D7-9067-82F66CAC15E9}" type="presParOf" srcId="{9879B314-DCDB-4B9B-A7D7-171AEEE0A045}" destId="{87D07AE5-8BC3-40D5-A84A-33CD031066BA}" srcOrd="1" destOrd="0" presId="urn:microsoft.com/office/officeart/2005/8/layout/orgChart1"/>
    <dgm:cxn modelId="{66075E03-7F13-4DF6-B705-43B03F2BBE75}" type="presParOf" srcId="{87D07AE5-8BC3-40D5-A84A-33CD031066BA}" destId="{CA41C67A-7FA0-4FCB-BA94-0EE94D171414}" srcOrd="0" destOrd="0" presId="urn:microsoft.com/office/officeart/2005/8/layout/orgChart1"/>
    <dgm:cxn modelId="{CCD70FB0-0E71-48BF-9DA6-B9FFE2A4739F}" type="presParOf" srcId="{87D07AE5-8BC3-40D5-A84A-33CD031066BA}" destId="{F49D9C4C-60BB-4118-B257-EBF30EC71934}" srcOrd="1" destOrd="0" presId="urn:microsoft.com/office/officeart/2005/8/layout/orgChart1"/>
    <dgm:cxn modelId="{3EB4EFCE-14EB-48EE-9455-DC3D847319BE}" type="presParOf" srcId="{F49D9C4C-60BB-4118-B257-EBF30EC71934}" destId="{7B633A01-6DCC-4894-A31C-6EBE65ADD01B}" srcOrd="0" destOrd="0" presId="urn:microsoft.com/office/officeart/2005/8/layout/orgChart1"/>
    <dgm:cxn modelId="{9FFD4E3C-8C1F-4BD0-89A2-8AB40E2CDB1B}" type="presParOf" srcId="{7B633A01-6DCC-4894-A31C-6EBE65ADD01B}" destId="{A363A6A7-E43F-4E0F-B57B-6D47535E3722}" srcOrd="0" destOrd="0" presId="urn:microsoft.com/office/officeart/2005/8/layout/orgChart1"/>
    <dgm:cxn modelId="{3A1A286B-1090-45CC-B84E-C8587728B500}" type="presParOf" srcId="{7B633A01-6DCC-4894-A31C-6EBE65ADD01B}" destId="{E7710E91-A47B-4731-BB39-E174177D76E0}" srcOrd="1" destOrd="0" presId="urn:microsoft.com/office/officeart/2005/8/layout/orgChart1"/>
    <dgm:cxn modelId="{D424FFF8-B643-4687-9E83-C2EFA22C37BD}" type="presParOf" srcId="{F49D9C4C-60BB-4118-B257-EBF30EC71934}" destId="{0CC69AF5-B9B7-446F-A9C9-822FA25017C4}" srcOrd="1" destOrd="0" presId="urn:microsoft.com/office/officeart/2005/8/layout/orgChart1"/>
    <dgm:cxn modelId="{C9B7ADAD-69D7-45C0-9C10-D1262AF725C1}" type="presParOf" srcId="{F49D9C4C-60BB-4118-B257-EBF30EC71934}" destId="{C06BC23E-491A-475C-854C-8D5E0BA8427D}" srcOrd="2" destOrd="0" presId="urn:microsoft.com/office/officeart/2005/8/layout/orgChart1"/>
    <dgm:cxn modelId="{926CC9D2-D121-4489-A453-4621AB77E962}" type="presParOf" srcId="{87D07AE5-8BC3-40D5-A84A-33CD031066BA}" destId="{254B2167-4829-45A7-A846-62B2FB59036E}" srcOrd="2" destOrd="0" presId="urn:microsoft.com/office/officeart/2005/8/layout/orgChart1"/>
    <dgm:cxn modelId="{5E42547A-ACB8-4F54-817D-943D101F0A5D}" type="presParOf" srcId="{87D07AE5-8BC3-40D5-A84A-33CD031066BA}" destId="{E19ECB4A-FC5E-4BAC-A21E-699486F5D95F}" srcOrd="3" destOrd="0" presId="urn:microsoft.com/office/officeart/2005/8/layout/orgChart1"/>
    <dgm:cxn modelId="{D3CC16E3-987E-48A4-A8E1-66A8AA2FC155}" type="presParOf" srcId="{E19ECB4A-FC5E-4BAC-A21E-699486F5D95F}" destId="{4C7C2DB8-A89D-4F9D-BABB-E12A035F4D0D}" srcOrd="0" destOrd="0" presId="urn:microsoft.com/office/officeart/2005/8/layout/orgChart1"/>
    <dgm:cxn modelId="{CF073A98-25FA-4144-B35F-C759B582C361}" type="presParOf" srcId="{4C7C2DB8-A89D-4F9D-BABB-E12A035F4D0D}" destId="{D7D3DA02-732B-42B2-88ED-25AE2BFEA09D}" srcOrd="0" destOrd="0" presId="urn:microsoft.com/office/officeart/2005/8/layout/orgChart1"/>
    <dgm:cxn modelId="{36269F26-0702-437D-9B28-9C3FBA3BD74B}" type="presParOf" srcId="{4C7C2DB8-A89D-4F9D-BABB-E12A035F4D0D}" destId="{B9DF1D62-A0CD-47F9-A481-90AD024F4AC6}" srcOrd="1" destOrd="0" presId="urn:microsoft.com/office/officeart/2005/8/layout/orgChart1"/>
    <dgm:cxn modelId="{9D0BC390-629B-4481-8B30-192AC85AA774}" type="presParOf" srcId="{E19ECB4A-FC5E-4BAC-A21E-699486F5D95F}" destId="{586B93DE-46E4-49B0-AD9C-AF9332871525}" srcOrd="1" destOrd="0" presId="urn:microsoft.com/office/officeart/2005/8/layout/orgChart1"/>
    <dgm:cxn modelId="{2F473139-31AD-4CEF-B3C9-051F9491373E}" type="presParOf" srcId="{E19ECB4A-FC5E-4BAC-A21E-699486F5D95F}" destId="{E0772622-73EF-4BBA-83AB-E35FBDA8860E}" srcOrd="2" destOrd="0" presId="urn:microsoft.com/office/officeart/2005/8/layout/orgChart1"/>
    <dgm:cxn modelId="{083417EC-54C8-4231-A562-8372424E725D}" type="presParOf" srcId="{9879B314-DCDB-4B9B-A7D7-171AEEE0A045}" destId="{CD4D66A0-3A87-4F3A-9B2C-7E0B4A82A7B3}" srcOrd="2" destOrd="0" presId="urn:microsoft.com/office/officeart/2005/8/layout/orgChart1"/>
    <dgm:cxn modelId="{85229B0C-6562-45A1-99A1-A64BAAE2613C}" type="presParOf" srcId="{74E98371-B2A7-46E3-9564-68B1BBDF5056}" destId="{5D0CC8A8-DC99-46AE-A11A-80EC75B3983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4B2167-4829-45A7-A846-62B2FB59036E}">
      <dsp:nvSpPr>
        <dsp:cNvPr id="0" name=""/>
        <dsp:cNvSpPr/>
      </dsp:nvSpPr>
      <dsp:spPr>
        <a:xfrm>
          <a:off x="6633894" y="2119739"/>
          <a:ext cx="1090894" cy="382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686"/>
              </a:lnTo>
              <a:lnTo>
                <a:pt x="1090894" y="197686"/>
              </a:lnTo>
              <a:lnTo>
                <a:pt x="1090894" y="3825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1C67A-7FA0-4FCB-BA94-0EE94D171414}">
      <dsp:nvSpPr>
        <dsp:cNvPr id="0" name=""/>
        <dsp:cNvSpPr/>
      </dsp:nvSpPr>
      <dsp:spPr>
        <a:xfrm>
          <a:off x="5594204" y="2119739"/>
          <a:ext cx="1039690" cy="382572"/>
        </a:xfrm>
        <a:custGeom>
          <a:avLst/>
          <a:gdLst/>
          <a:ahLst/>
          <a:cxnLst/>
          <a:rect l="0" t="0" r="0" b="0"/>
          <a:pathLst>
            <a:path>
              <a:moveTo>
                <a:pt x="1039690" y="0"/>
              </a:moveTo>
              <a:lnTo>
                <a:pt x="1039690" y="197686"/>
              </a:lnTo>
              <a:lnTo>
                <a:pt x="0" y="197686"/>
              </a:lnTo>
              <a:lnTo>
                <a:pt x="0" y="3825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E6E8F-4A74-4A7B-81C7-E67373B8E5CB}">
      <dsp:nvSpPr>
        <dsp:cNvPr id="0" name=""/>
        <dsp:cNvSpPr/>
      </dsp:nvSpPr>
      <dsp:spPr>
        <a:xfrm>
          <a:off x="4473288" y="882362"/>
          <a:ext cx="2160606" cy="3569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084"/>
              </a:lnTo>
              <a:lnTo>
                <a:pt x="2160606" y="172084"/>
              </a:lnTo>
              <a:lnTo>
                <a:pt x="2160606" y="3569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17595-2B70-4E39-A384-83D31F786055}">
      <dsp:nvSpPr>
        <dsp:cNvPr id="0" name=""/>
        <dsp:cNvSpPr/>
      </dsp:nvSpPr>
      <dsp:spPr>
        <a:xfrm>
          <a:off x="2398327" y="2132540"/>
          <a:ext cx="1065292" cy="369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885"/>
              </a:lnTo>
              <a:lnTo>
                <a:pt x="1065292" y="184885"/>
              </a:lnTo>
              <a:lnTo>
                <a:pt x="1065292" y="3697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74C8D4-E9AC-4A4B-996B-659378123B45}">
      <dsp:nvSpPr>
        <dsp:cNvPr id="0" name=""/>
        <dsp:cNvSpPr/>
      </dsp:nvSpPr>
      <dsp:spPr>
        <a:xfrm>
          <a:off x="1333035" y="2132540"/>
          <a:ext cx="1065292" cy="369770"/>
        </a:xfrm>
        <a:custGeom>
          <a:avLst/>
          <a:gdLst/>
          <a:ahLst/>
          <a:cxnLst/>
          <a:rect l="0" t="0" r="0" b="0"/>
          <a:pathLst>
            <a:path>
              <a:moveTo>
                <a:pt x="1065292" y="0"/>
              </a:moveTo>
              <a:lnTo>
                <a:pt x="1065292" y="184885"/>
              </a:lnTo>
              <a:lnTo>
                <a:pt x="0" y="184885"/>
              </a:lnTo>
              <a:lnTo>
                <a:pt x="0" y="3697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BDD65B-05BE-4BE6-A78E-56F288F89548}">
      <dsp:nvSpPr>
        <dsp:cNvPr id="0" name=""/>
        <dsp:cNvSpPr/>
      </dsp:nvSpPr>
      <dsp:spPr>
        <a:xfrm>
          <a:off x="2398327" y="882362"/>
          <a:ext cx="2074960" cy="369770"/>
        </a:xfrm>
        <a:custGeom>
          <a:avLst/>
          <a:gdLst/>
          <a:ahLst/>
          <a:cxnLst/>
          <a:rect l="0" t="0" r="0" b="0"/>
          <a:pathLst>
            <a:path>
              <a:moveTo>
                <a:pt x="2074960" y="0"/>
              </a:moveTo>
              <a:lnTo>
                <a:pt x="2074960" y="184885"/>
              </a:lnTo>
              <a:lnTo>
                <a:pt x="0" y="184885"/>
              </a:lnTo>
              <a:lnTo>
                <a:pt x="0" y="3697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D15F59-6D23-4091-87EF-3455636CEA88}">
      <dsp:nvSpPr>
        <dsp:cNvPr id="0" name=""/>
        <dsp:cNvSpPr/>
      </dsp:nvSpPr>
      <dsp:spPr>
        <a:xfrm>
          <a:off x="3592881" y="1955"/>
          <a:ext cx="1760813" cy="8804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altLang="en-US" sz="2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cs typeface="Arial" panose="020B0604020202020204" pitchFamily="34" charset="0"/>
            </a:rPr>
            <a:t>مصادر البيانات السكانية</a:t>
          </a:r>
          <a:endParaRPr kumimoji="0" lang="en-US" altLang="en-US" sz="24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  <a:cs typeface="Arial" panose="020B0604020202020204" pitchFamily="34" charset="0"/>
          </a:endParaRPr>
        </a:p>
      </dsp:txBody>
      <dsp:txXfrm>
        <a:off x="3592881" y="1955"/>
        <a:ext cx="1760813" cy="880406"/>
      </dsp:txXfrm>
    </dsp:sp>
    <dsp:sp modelId="{572C082B-4C8A-4FDB-B849-8D414F319CB6}">
      <dsp:nvSpPr>
        <dsp:cNvPr id="0" name=""/>
        <dsp:cNvSpPr/>
      </dsp:nvSpPr>
      <dsp:spPr>
        <a:xfrm>
          <a:off x="1517920" y="1252133"/>
          <a:ext cx="1760813" cy="8804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altLang="en-US" sz="2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cs typeface="Arial" panose="020B0604020202020204" pitchFamily="34" charset="0"/>
            </a:rPr>
            <a:t>مصادر البيانات غير الثابتة</a:t>
          </a:r>
          <a:endParaRPr kumimoji="0" lang="en-US" altLang="en-US" sz="24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  <a:cs typeface="Arial" panose="020B0604020202020204" pitchFamily="34" charset="0"/>
          </a:endParaRPr>
        </a:p>
      </dsp:txBody>
      <dsp:txXfrm>
        <a:off x="1517920" y="1252133"/>
        <a:ext cx="1760813" cy="880406"/>
      </dsp:txXfrm>
    </dsp:sp>
    <dsp:sp modelId="{A6582D36-3FA7-4B0D-92B2-42506344CD5C}">
      <dsp:nvSpPr>
        <dsp:cNvPr id="0" name=""/>
        <dsp:cNvSpPr/>
      </dsp:nvSpPr>
      <dsp:spPr>
        <a:xfrm>
          <a:off x="452628" y="2502311"/>
          <a:ext cx="1760813" cy="8804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altLang="en-US" sz="2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cs typeface="Arial" panose="020B0604020202020204" pitchFamily="34" charset="0"/>
            </a:rPr>
            <a:t>سجلات الهجرة</a:t>
          </a:r>
          <a:endParaRPr kumimoji="0" lang="en-US" altLang="en-US" sz="24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  <a:cs typeface="Arial" panose="020B0604020202020204" pitchFamily="34" charset="0"/>
          </a:endParaRPr>
        </a:p>
      </dsp:txBody>
      <dsp:txXfrm>
        <a:off x="452628" y="2502311"/>
        <a:ext cx="1760813" cy="880406"/>
      </dsp:txXfrm>
    </dsp:sp>
    <dsp:sp modelId="{A5A438E3-C199-444C-AA3F-93739FB2AE9B}">
      <dsp:nvSpPr>
        <dsp:cNvPr id="0" name=""/>
        <dsp:cNvSpPr/>
      </dsp:nvSpPr>
      <dsp:spPr>
        <a:xfrm>
          <a:off x="2583213" y="2502311"/>
          <a:ext cx="1760813" cy="8804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altLang="en-US" sz="2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cs typeface="Arial" panose="020B0604020202020204" pitchFamily="34" charset="0"/>
            </a:rPr>
            <a:t>الاحصاءات الحيوية</a:t>
          </a:r>
          <a:endParaRPr kumimoji="0" lang="en-US" altLang="en-US" sz="24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  <a:cs typeface="Arial" panose="020B0604020202020204" pitchFamily="34" charset="0"/>
          </a:endParaRPr>
        </a:p>
      </dsp:txBody>
      <dsp:txXfrm>
        <a:off x="2583213" y="2502311"/>
        <a:ext cx="1760813" cy="880406"/>
      </dsp:txXfrm>
    </dsp:sp>
    <dsp:sp modelId="{C5BFD53B-9202-436B-A67F-E2626E4CBDCE}">
      <dsp:nvSpPr>
        <dsp:cNvPr id="0" name=""/>
        <dsp:cNvSpPr/>
      </dsp:nvSpPr>
      <dsp:spPr>
        <a:xfrm>
          <a:off x="5753488" y="1239332"/>
          <a:ext cx="1760813" cy="8804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altLang="en-US" sz="2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cs typeface="Arial" panose="020B0604020202020204" pitchFamily="34" charset="0"/>
            </a:rPr>
            <a:t>مصادر البيانات الثابتة</a:t>
          </a:r>
          <a:endParaRPr kumimoji="0" lang="en-US" altLang="en-US" sz="24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  <a:cs typeface="Arial" panose="020B0604020202020204" pitchFamily="34" charset="0"/>
          </a:endParaRPr>
        </a:p>
      </dsp:txBody>
      <dsp:txXfrm>
        <a:off x="5753488" y="1239332"/>
        <a:ext cx="1760813" cy="880406"/>
      </dsp:txXfrm>
    </dsp:sp>
    <dsp:sp modelId="{A363A6A7-E43F-4E0F-B57B-6D47535E3722}">
      <dsp:nvSpPr>
        <dsp:cNvPr id="0" name=""/>
        <dsp:cNvSpPr/>
      </dsp:nvSpPr>
      <dsp:spPr>
        <a:xfrm>
          <a:off x="4713797" y="2502311"/>
          <a:ext cx="1760813" cy="8804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altLang="en-US" sz="2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cs typeface="Arial" panose="020B0604020202020204" pitchFamily="34" charset="0"/>
            </a:rPr>
            <a:t>المسح بالعينة</a:t>
          </a:r>
          <a:endParaRPr kumimoji="0" lang="en-US" altLang="en-US" sz="24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  <a:cs typeface="Arial" panose="020B0604020202020204" pitchFamily="34" charset="0"/>
          </a:endParaRPr>
        </a:p>
      </dsp:txBody>
      <dsp:txXfrm>
        <a:off x="4713797" y="2502311"/>
        <a:ext cx="1760813" cy="880406"/>
      </dsp:txXfrm>
    </dsp:sp>
    <dsp:sp modelId="{D7D3DA02-732B-42B2-88ED-25AE2BFEA09D}">
      <dsp:nvSpPr>
        <dsp:cNvPr id="0" name=""/>
        <dsp:cNvSpPr/>
      </dsp:nvSpPr>
      <dsp:spPr>
        <a:xfrm>
          <a:off x="6844382" y="2502311"/>
          <a:ext cx="1760813" cy="8804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altLang="en-US" sz="2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cs typeface="Arial" panose="020B0604020202020204" pitchFamily="34" charset="0"/>
            </a:rPr>
            <a:t>التعداد</a:t>
          </a:r>
          <a:endParaRPr kumimoji="0" lang="en-US" altLang="en-US" sz="24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  <a:cs typeface="Arial" panose="020B0604020202020204" pitchFamily="34" charset="0"/>
          </a:endParaRPr>
        </a:p>
      </dsp:txBody>
      <dsp:txXfrm>
        <a:off x="6844382" y="2502311"/>
        <a:ext cx="1760813" cy="880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3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3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3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9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5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6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1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9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8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4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5" name="مربع نص 2"/>
          <p:cNvSpPr txBox="1"/>
          <p:nvPr/>
        </p:nvSpPr>
        <p:spPr>
          <a:xfrm>
            <a:off x="2783632" y="620688"/>
            <a:ext cx="712879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ما المقصود بالسجل السكاني ( المدني ) ؟؟</a:t>
            </a:r>
            <a:endParaRPr lang="ar-SA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مربع نص 3"/>
          <p:cNvSpPr txBox="1"/>
          <p:nvPr/>
        </p:nvSpPr>
        <p:spPr>
          <a:xfrm>
            <a:off x="2423592" y="1844825"/>
            <a:ext cx="6984776" cy="317009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هو سجل حكومي رسمي يتم فيه تسجيل المعلومات المتعلقة بالفرد مثل :-</a:t>
            </a:r>
          </a:p>
          <a:p>
            <a:endParaRPr lang="ar-SA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ar-SA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معلومات الولادة - الوفاة - حالات الزواج والطلاق - تغيير عنوان الاقامة</a:t>
            </a:r>
            <a:endParaRPr lang="ar-SA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955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6" name="Rectangle 16"/>
          <p:cNvSpPr txBox="1">
            <a:spLocks noChangeArrowheads="1"/>
          </p:cNvSpPr>
          <p:nvPr/>
        </p:nvSpPr>
        <p:spPr>
          <a:xfrm>
            <a:off x="1271465" y="1412777"/>
            <a:ext cx="10153933" cy="982639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algn="ct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EG" altLang="en-US" sz="2600" b="1" dirty="0">
                <a:solidFill>
                  <a:srgbClr val="FFFFFF"/>
                </a:solidFill>
              </a:rPr>
              <a:t> تعتمد الدراسات السكانـــــــية على مجموعة من المصادر  الإحصـائية المختلفة </a:t>
            </a:r>
          </a:p>
          <a:p>
            <a:pPr algn="ct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EG" altLang="en-US" sz="2600" b="1" dirty="0">
                <a:solidFill>
                  <a:srgbClr val="FFFFFF"/>
                </a:solidFill>
              </a:rPr>
              <a:t>ويمكن تقسيم مصــــــــادر دراســــــة السكان الى مجموعتين رئيسيتين </a:t>
            </a:r>
            <a:endParaRPr lang="en-US" altLang="en-US" sz="2600" b="1" dirty="0">
              <a:solidFill>
                <a:srgbClr val="FFFFFF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/>
          </p:nvPr>
        </p:nvGraphicFramePr>
        <p:xfrm>
          <a:off x="1775521" y="2708920"/>
          <a:ext cx="9057825" cy="3384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Line 152"/>
          <p:cNvSpPr>
            <a:spLocks noChangeShapeType="1"/>
          </p:cNvSpPr>
          <p:nvPr/>
        </p:nvSpPr>
        <p:spPr bwMode="auto">
          <a:xfrm>
            <a:off x="6312024" y="2364332"/>
            <a:ext cx="0" cy="5032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>
          <a:xfrm>
            <a:off x="767408" y="274638"/>
            <a:ext cx="10972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algn="ctr" rtl="1">
              <a:spcBef>
                <a:spcPct val="0"/>
              </a:spcBef>
              <a:defRPr/>
            </a:pPr>
            <a:r>
              <a:rPr lang="ar-EG" sz="4400" b="1" cap="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مصادر البيانات السكانية </a:t>
            </a:r>
            <a:endParaRPr lang="en-US" sz="4400" b="1" cap="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538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7" name="مربع نص 2"/>
          <p:cNvSpPr txBox="1"/>
          <p:nvPr/>
        </p:nvSpPr>
        <p:spPr>
          <a:xfrm>
            <a:off x="-611303" y="188640"/>
            <a:ext cx="112793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ما المقصود بالتركيب السكاني </a:t>
            </a:r>
            <a:r>
              <a:rPr lang="ar-EG" sz="4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وما </a:t>
            </a:r>
            <a:r>
              <a:rPr lang="ar-SA" sz="4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أهمية دراس</a:t>
            </a:r>
            <a:r>
              <a:rPr lang="ar-EG" sz="4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ته ؟</a:t>
            </a:r>
            <a:endParaRPr lang="ar-SA" sz="40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مربع نص 3"/>
          <p:cNvSpPr txBox="1"/>
          <p:nvPr/>
        </p:nvSpPr>
        <p:spPr>
          <a:xfrm>
            <a:off x="1847528" y="980729"/>
            <a:ext cx="8820472" cy="51398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ar-EG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يعني التركيب السكاني </a:t>
            </a:r>
            <a:r>
              <a:rPr lang="ar-EG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ب</a:t>
            </a:r>
            <a:r>
              <a:rPr lang="ar-SA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توزيع السكان حسب بعض الخصائص مثل النوع (الجنس) والعمر والنشاط الاقتصادي والحالة الزواجية والتعليمية وغيرها.</a:t>
            </a:r>
            <a:r>
              <a:rPr lang="ar-EG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أما من حيث الأهمية فيمكن حصرها فيما يلي:</a:t>
            </a:r>
          </a:p>
          <a:p>
            <a:pPr algn="just" rtl="1"/>
            <a:endParaRPr lang="ar-EG" sz="28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prstClr val="black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342900" indent="-342900" algn="r" rtl="1">
              <a:buBlip>
                <a:blip r:embed="rId2"/>
              </a:buBlip>
            </a:pPr>
            <a:r>
              <a:rPr lang="ar-SA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تفيد في معرفة تأثير معدلات المواليد والوفيات علي النمو </a:t>
            </a:r>
            <a:r>
              <a:rPr lang="ar-SA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السكاني</a:t>
            </a:r>
            <a:r>
              <a:rPr lang="ar-EG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.</a:t>
            </a:r>
            <a:endParaRPr lang="ar-SA" sz="28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prstClr val="black"/>
              </a:solidFill>
            </a:endParaRPr>
          </a:p>
          <a:p>
            <a:pPr marL="342900" indent="-342900" algn="r" rtl="1">
              <a:buBlip>
                <a:blip r:embed="rId2"/>
              </a:buBlip>
            </a:pPr>
            <a:r>
              <a:rPr lang="ar-SA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 معرفة مدى قدرة المجتمع علي توفير القوة </a:t>
            </a:r>
            <a:r>
              <a:rPr lang="ar-SA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العاملة</a:t>
            </a:r>
            <a:r>
              <a:rPr lang="ar-EG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.</a:t>
            </a:r>
            <a:endParaRPr lang="ar-SA" sz="28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prstClr val="black"/>
              </a:solidFill>
            </a:endParaRPr>
          </a:p>
          <a:p>
            <a:pPr marL="342900" indent="-342900" algn="r" rtl="1">
              <a:buBlip>
                <a:blip r:embed="rId2"/>
              </a:buBlip>
            </a:pPr>
            <a:r>
              <a:rPr lang="ar-SA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 </a:t>
            </a:r>
            <a:r>
              <a:rPr lang="ar-EG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توقع</a:t>
            </a:r>
            <a:r>
              <a:rPr lang="ar-SA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 </a:t>
            </a:r>
            <a:r>
              <a:rPr lang="ar-SA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معدلات </a:t>
            </a:r>
            <a:r>
              <a:rPr lang="ar-SA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الزي</a:t>
            </a:r>
            <a:r>
              <a:rPr lang="ar-EG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ا</a:t>
            </a:r>
            <a:r>
              <a:rPr lang="ar-SA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د</a:t>
            </a:r>
            <a:r>
              <a:rPr lang="ar-EG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ة</a:t>
            </a:r>
            <a:r>
              <a:rPr lang="ar-SA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 المستقبلي</a:t>
            </a:r>
            <a:r>
              <a:rPr lang="ar-EG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ة</a:t>
            </a:r>
            <a:r>
              <a:rPr lang="ar-SA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 للسكان</a:t>
            </a:r>
            <a:r>
              <a:rPr lang="ar-EG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.</a:t>
            </a:r>
            <a:r>
              <a:rPr lang="ar-SA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 </a:t>
            </a:r>
            <a:endParaRPr lang="ar-SA" sz="28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prstClr val="black"/>
              </a:solidFill>
            </a:endParaRPr>
          </a:p>
          <a:p>
            <a:pPr marL="342900" indent="-342900" algn="r" rtl="1">
              <a:buBlip>
                <a:blip r:embed="rId2"/>
              </a:buBlip>
            </a:pPr>
            <a:r>
              <a:rPr lang="ar-SA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 مساعدة المخططين علي تحديد احتياجات السكان من المساكن والخدمات </a:t>
            </a:r>
            <a:r>
              <a:rPr lang="ar-SA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المختلفة</a:t>
            </a:r>
            <a:r>
              <a:rPr lang="ar-EG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.</a:t>
            </a:r>
          </a:p>
          <a:p>
            <a:pPr marL="342900" indent="-342900" algn="r" rtl="1">
              <a:buBlip>
                <a:blip r:embed="rId2"/>
              </a:buBlip>
            </a:pPr>
            <a:r>
              <a:rPr lang="ar-EG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تعد الاساس في وضع الخطط الاستراتيجية للتنمية للدولة.</a:t>
            </a:r>
            <a:r>
              <a:rPr lang="ar-SA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 </a:t>
            </a:r>
            <a:endParaRPr lang="ar-SA" sz="28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prstClr val="black"/>
              </a:solidFill>
            </a:endParaRPr>
          </a:p>
          <a:p>
            <a:pPr algn="r" rtl="1"/>
            <a:endParaRPr lang="ar-EG" sz="2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prstClr val="black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r" rtl="1"/>
            <a:endParaRPr lang="ar-SA" sz="2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prstClr val="black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774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172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Garamond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الجامعة المستنصرية  كلية الادارة والاقتصاد/قسم الاحصاء</dc:title>
  <dc:creator>win 10</dc:creator>
  <cp:lastModifiedBy>win 10</cp:lastModifiedBy>
  <cp:revision>3</cp:revision>
  <dcterms:created xsi:type="dcterms:W3CDTF">2019-01-25T15:13:51Z</dcterms:created>
  <dcterms:modified xsi:type="dcterms:W3CDTF">2019-01-25T15:15:59Z</dcterms:modified>
</cp:coreProperties>
</file>