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3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3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3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9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5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6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1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9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8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4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audio" Target="../media/audio4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5" name="مربع نص 3"/>
          <p:cNvSpPr txBox="1"/>
          <p:nvPr/>
        </p:nvSpPr>
        <p:spPr>
          <a:xfrm>
            <a:off x="2567608" y="764704"/>
            <a:ext cx="727280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ما علاقة علم الاحصاء بجغرافية السكان ؟؟</a:t>
            </a:r>
            <a:endParaRPr lang="ar-SA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مربع نص 4"/>
          <p:cNvSpPr txBox="1"/>
          <p:nvPr/>
        </p:nvSpPr>
        <p:spPr>
          <a:xfrm>
            <a:off x="2451708" y="1902822"/>
            <a:ext cx="7272808" cy="2308324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/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علم الاحصاء  يحدد كمية ونوعية العلاقات المتبادلة بين السكان والمكان الذي يعيشون عليه ويقدم البيانات  الرقمية عن السكان وخصائصهم .</a:t>
            </a:r>
            <a:endParaRPr lang="ar-SA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47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7" name="مربع نص 2"/>
          <p:cNvSpPr txBox="1"/>
          <p:nvPr/>
        </p:nvSpPr>
        <p:spPr>
          <a:xfrm>
            <a:off x="4007768" y="332657"/>
            <a:ext cx="612068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ما المقصود بالتعداد السكاني ؟؟</a:t>
            </a:r>
            <a:endParaRPr lang="ar-SA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مربع نص 3"/>
          <p:cNvSpPr txBox="1"/>
          <p:nvPr/>
        </p:nvSpPr>
        <p:spPr>
          <a:xfrm>
            <a:off x="2711624" y="1340769"/>
            <a:ext cx="6840760" cy="120032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هو عملية جمع وجدولة ونشر وتحليل  البيانات الاحصائية المتعلقة بسكان الدولة .</a:t>
            </a:r>
            <a:endParaRPr lang="ar-SA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صورة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966" y="2492896"/>
            <a:ext cx="7203482" cy="34429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9346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6" name="مربع نص 2"/>
          <p:cNvSpPr txBox="1"/>
          <p:nvPr/>
        </p:nvSpPr>
        <p:spPr>
          <a:xfrm>
            <a:off x="2783632" y="548681"/>
            <a:ext cx="7200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مصادر الحصول علي البيانات السكانية</a:t>
            </a:r>
            <a:endParaRPr lang="ar-SA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مربع نص 3"/>
          <p:cNvSpPr txBox="1"/>
          <p:nvPr/>
        </p:nvSpPr>
        <p:spPr>
          <a:xfrm>
            <a:off x="1524000" y="1266278"/>
            <a:ext cx="8178329" cy="3970318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285750" indent="-285750" algn="r" rtl="1">
              <a:buBlip>
                <a:blip r:embed="rId4"/>
              </a:buBlip>
            </a:pPr>
            <a:r>
              <a:rPr lang="ar-SA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بيانات التعداد السكاني ( </a:t>
            </a:r>
            <a:r>
              <a:rPr lang="ar-S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الاحصاء السكاني </a:t>
            </a:r>
            <a:r>
              <a:rPr lang="ar-SA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</a:p>
          <a:p>
            <a:pPr marL="285750" indent="-285750" algn="r" rtl="1">
              <a:buBlip>
                <a:blip r:embed="rId4"/>
              </a:buBlip>
            </a:pPr>
            <a:endParaRPr lang="ar-SA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285750" indent="-285750" algn="r" rtl="1">
              <a:buBlip>
                <a:blip r:embed="rId4"/>
              </a:buBlip>
            </a:pPr>
            <a:r>
              <a:rPr lang="ar-SA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السجل المدني</a:t>
            </a:r>
          </a:p>
          <a:p>
            <a:pPr marL="285750" indent="-285750" algn="r" rtl="1">
              <a:buBlip>
                <a:blip r:embed="rId4"/>
              </a:buBlip>
            </a:pPr>
            <a:endParaRPr lang="ar-SA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285750" indent="-285750" algn="r" rtl="1">
              <a:buBlip>
                <a:blip r:embed="rId4"/>
              </a:buBlip>
            </a:pPr>
            <a:r>
              <a:rPr lang="ar-SA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مصادر اخرى للبيانات السكانية :-</a:t>
            </a:r>
          </a:p>
          <a:p>
            <a:pPr marL="285750" indent="-285750" algn="r" rtl="1">
              <a:buFont typeface="Courier New" panose="02070309020205020404" pitchFamily="49" charset="0"/>
              <a:buChar char="o"/>
            </a:pPr>
            <a:r>
              <a:rPr lang="ar-S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الكتب الاحصائية</a:t>
            </a:r>
          </a:p>
          <a:p>
            <a:pPr marL="285750" indent="-285750" algn="r" rtl="1">
              <a:buFont typeface="Courier New" panose="02070309020205020404" pitchFamily="49" charset="0"/>
              <a:buChar char="o"/>
            </a:pPr>
            <a:r>
              <a:rPr lang="ar-S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شبكة الانترنت</a:t>
            </a:r>
          </a:p>
          <a:p>
            <a:pPr marL="285750" indent="-285750" algn="r" rtl="1">
              <a:buFont typeface="Courier New" panose="02070309020205020404" pitchFamily="49" charset="0"/>
              <a:buChar char="o"/>
            </a:pPr>
            <a:r>
              <a:rPr lang="ar-S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بعض المؤسسات العالمية المتخصصة في مجال السكان</a:t>
            </a:r>
          </a:p>
          <a:p>
            <a:pPr algn="r" rtl="1"/>
            <a:r>
              <a:rPr lang="ar-S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مثل </a:t>
            </a:r>
            <a:r>
              <a:rPr lang="ar-SA" sz="28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الدائرة العالمية التابعة للأمم المتحدة</a:t>
            </a:r>
            <a:endParaRPr lang="ar-SA" sz="2800" b="1" u="sng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190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92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الجامعة المستنصرية  كلية الادارة والاقتصاد/قسم الاحصاء</dc:title>
  <dc:creator>win 10</dc:creator>
  <cp:lastModifiedBy>win 10</cp:lastModifiedBy>
  <cp:revision>2</cp:revision>
  <dcterms:created xsi:type="dcterms:W3CDTF">2019-01-25T15:13:51Z</dcterms:created>
  <dcterms:modified xsi:type="dcterms:W3CDTF">2019-01-25T15:14:58Z</dcterms:modified>
</cp:coreProperties>
</file>