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634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631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029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039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09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55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35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961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914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498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8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C60FA9-FA43-4F94-A5F7-0E8A853C1E24}" type="datetimeFigureOut">
              <a:rPr lang="en-US" smtClean="0"/>
              <a:t>1/25/2019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0AE645-83F6-45D7-BF2F-D1D699D956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441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bs.gov.il/reader/yarhon/yarmenu_h_new.html" TargetMode="Externa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4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4" y="116632"/>
            <a:ext cx="8153400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ar-IQ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الجامعة المستنصرية </a:t>
            </a:r>
            <a:br>
              <a:rPr lang="ar-IQ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</a:br>
            <a:r>
              <a:rPr lang="ar-IQ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كلية الادارة والاقتصاد/قسم الاحصاء</a:t>
            </a:r>
            <a:endParaRPr lang="ar-IQ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</p:spPr>
        <p:txBody>
          <a:bodyPr>
            <a:normAutofit lnSpcReduction="10000"/>
          </a:bodyPr>
          <a:lstStyle/>
          <a:p>
            <a:endParaRPr lang="ar-IQ" dirty="0" smtClean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  <a:p>
            <a:endParaRPr lang="ar-IQ" dirty="0" smtClean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  <a:p>
            <a:pPr algn="ctr">
              <a:buNone/>
            </a:pPr>
            <a:r>
              <a:rPr lang="ar-IQ" sz="36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محاضرات الدراسة الاولية(صباحي+مسائي)</a:t>
            </a:r>
            <a:br>
              <a:rPr lang="ar-IQ" sz="36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</a:br>
            <a:r>
              <a:rPr lang="ar-IQ" sz="36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المرحلة الرابعة/الثالثة </a:t>
            </a:r>
          </a:p>
          <a:p>
            <a:pPr algn="ctr">
              <a:buNone/>
            </a:pPr>
            <a:r>
              <a:rPr lang="ar-IQ" sz="3600" u="sng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اعداد </a:t>
            </a:r>
          </a:p>
          <a:p>
            <a:pPr algn="ctr">
              <a:buNone/>
            </a:pPr>
            <a:r>
              <a:rPr lang="ar-IQ" sz="36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المدرس الدكتور</a:t>
            </a:r>
          </a:p>
          <a:p>
            <a:pPr algn="ctr">
              <a:buNone/>
            </a:pPr>
            <a:r>
              <a:rPr lang="ar-IQ" sz="36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رواء صالح محمد الصفار </a:t>
            </a:r>
          </a:p>
          <a:p>
            <a:pPr algn="ctr">
              <a:buNone/>
            </a:pPr>
            <a:r>
              <a:rPr lang="ar-IQ" sz="3600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2018</a:t>
            </a:r>
            <a:endParaRPr lang="ar-IQ" dirty="0"/>
          </a:p>
        </p:txBody>
      </p:sp>
      <p:pic>
        <p:nvPicPr>
          <p:cNvPr id="73730" name="Picture 2" descr="C:\Users\HP\Pictures\شعار الوزارة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91157" y="-1575"/>
            <a:ext cx="1277321" cy="1270335"/>
          </a:xfrm>
          <a:prstGeom prst="rect">
            <a:avLst/>
          </a:prstGeom>
          <a:noFill/>
        </p:spPr>
      </p:pic>
      <p:pic>
        <p:nvPicPr>
          <p:cNvPr id="5" name="صورة 8" descr="download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3512" y="188640"/>
            <a:ext cx="1152128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صورة 1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03912" y="1556792"/>
            <a:ext cx="1728192" cy="1008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904825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4" name="مربع نص 2"/>
          <p:cNvSpPr txBox="1"/>
          <p:nvPr/>
        </p:nvSpPr>
        <p:spPr>
          <a:xfrm>
            <a:off x="3071664" y="980729"/>
            <a:ext cx="6480720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ما المقصود بجغرافية السكان؟؟</a:t>
            </a:r>
            <a:endParaRPr lang="ar-SA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5" name="مربع نص 3"/>
          <p:cNvSpPr txBox="1"/>
          <p:nvPr/>
        </p:nvSpPr>
        <p:spPr>
          <a:xfrm>
            <a:off x="2639616" y="2492897"/>
            <a:ext cx="7200800" cy="2554545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هي فرع حديث من فروع الجغرافيا البشرية وتهتم بدراسة السكان من حيث عددهم ونموهم وتوزيعهم وخصائصهم وحركتهم .</a:t>
            </a:r>
            <a:endParaRPr lang="ar-SA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7031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7" name="مربع نص 2"/>
          <p:cNvSpPr txBox="1"/>
          <p:nvPr/>
        </p:nvSpPr>
        <p:spPr>
          <a:xfrm>
            <a:off x="2999657" y="692697"/>
            <a:ext cx="6239905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ما المقصود بالديمغرافيا ؟؟</a:t>
            </a:r>
            <a:endParaRPr lang="ar-SA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8" name="مربع نص 3"/>
          <p:cNvSpPr txBox="1"/>
          <p:nvPr/>
        </p:nvSpPr>
        <p:spPr>
          <a:xfrm>
            <a:off x="1991544" y="1772816"/>
            <a:ext cx="7992888" cy="1077218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32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هو العلم الذي يدرس السكان رقميا مثل معدلات المواليد ومعدلات الوفيات والهجرة والنمو السكاني وغيرها .</a:t>
            </a:r>
            <a:endParaRPr lang="ar-SA" sz="3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מלבן 2"/>
          <p:cNvSpPr>
            <a:spLocks noChangeArrowheads="1"/>
          </p:cNvSpPr>
          <p:nvPr/>
        </p:nvSpPr>
        <p:spPr bwMode="auto">
          <a:xfrm>
            <a:off x="1740024" y="3501008"/>
            <a:ext cx="8748464" cy="353943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ar-IQ" sz="32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  <a:hlinkClick r:id="rId3"/>
              </a:rPr>
              <a:t>ديموغرافية:</a:t>
            </a:r>
            <a:r>
              <a:rPr lang="ar-IQ" sz="32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  <a:hlinkClick r:id="rId3"/>
              </a:rPr>
              <a:t>  </a:t>
            </a:r>
            <a:r>
              <a:rPr lang="ar-IQ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هو علم يبحث في عدد وتركيبة السكان . الديموغرافيُّون - المختصُّون في مجال الإحصاء السكاني، يجمعون المعطيات عن ظواهر وعمليات مختلفة مثل: الولادات، الوفيات، الزواج، الطلاق، حركات الهجرة وغيرها. ثمَّ يدرسون ويحللون المعطيات هذه ومن ثمَّ يَتَعَرَّفون على التغييرات التي تحصل في المجتمع السكاني.</a:t>
            </a:r>
          </a:p>
          <a:p>
            <a:pPr algn="just">
              <a:defRPr/>
            </a:pPr>
            <a:r>
              <a:rPr lang="ar-IQ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         </a:t>
            </a:r>
            <a:endParaRPr lang="he-IL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4956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IQ" b="1" dirty="0" smtClean="0">
                <a:solidFill>
                  <a:schemeClr val="bg1"/>
                </a:solidFill>
              </a:rPr>
              <a:t>الاحصاء السكاني والديمغرافيا</a:t>
            </a:r>
            <a:endParaRPr lang="ar-IQ" b="1" dirty="0">
              <a:solidFill>
                <a:schemeClr val="bg1"/>
              </a:solidFill>
            </a:endParaRPr>
          </a:p>
        </p:txBody>
      </p:sp>
      <p:sp>
        <p:nvSpPr>
          <p:cNvPr id="5" name="مربع نص 3"/>
          <p:cNvSpPr txBox="1"/>
          <p:nvPr/>
        </p:nvSpPr>
        <p:spPr>
          <a:xfrm>
            <a:off x="2567608" y="764704"/>
            <a:ext cx="7272808" cy="70788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ar-SA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ما علاقة علم الاحصاء بجغرافية السكان ؟؟</a:t>
            </a:r>
            <a:endParaRPr lang="ar-SA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6" name="مربع نص 4"/>
          <p:cNvSpPr txBox="1"/>
          <p:nvPr/>
        </p:nvSpPr>
        <p:spPr>
          <a:xfrm>
            <a:off x="2451708" y="1902822"/>
            <a:ext cx="7272808" cy="2308324"/>
          </a:xfrm>
          <a:prstGeom prst="rect">
            <a:avLst/>
          </a:prstGeom>
          <a:noFill/>
        </p:spPr>
        <p:txBody>
          <a:bodyPr wrap="square" rtlCol="1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ar-S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علم الاحصاء  يحدد كمية ونوعية العلاقات المتبادلة بين السكان والمكان الذي يعيشون عليه ويقدم البيانات  الرقمية عن السكان وخصائصهم .</a:t>
            </a:r>
            <a:endParaRPr lang="ar-SA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60404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shreg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ind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140</Words>
  <Application>Microsoft Office PowerPoint</Application>
  <PresentationFormat>Widescreen</PresentationFormat>
  <Paragraphs>19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Andalus</vt:lpstr>
      <vt:lpstr>Arabic Typesetting</vt:lpstr>
      <vt:lpstr>Arial</vt:lpstr>
      <vt:lpstr>Calibri</vt:lpstr>
      <vt:lpstr>Calibri Light</vt:lpstr>
      <vt:lpstr>Office Theme</vt:lpstr>
      <vt:lpstr>الجامعة المستنصرية  كلية الادارة والاقتصاد/قسم الاحصاء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الجامعة المستنصرية  كلية الادارة والاقتصاد/قسم الاحصاء</dc:title>
  <dc:creator>win 10</dc:creator>
  <cp:lastModifiedBy>win 10</cp:lastModifiedBy>
  <cp:revision>1</cp:revision>
  <dcterms:created xsi:type="dcterms:W3CDTF">2019-01-25T15:13:51Z</dcterms:created>
  <dcterms:modified xsi:type="dcterms:W3CDTF">2019-01-25T15:13:59Z</dcterms:modified>
</cp:coreProperties>
</file>