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749D-EA07-4608-9FE6-0F080D2066F1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0135-04B7-4BF3-8636-0CC4BD21DA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749D-EA07-4608-9FE6-0F080D2066F1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0135-04B7-4BF3-8636-0CC4BD21DA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749D-EA07-4608-9FE6-0F080D2066F1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0135-04B7-4BF3-8636-0CC4BD21DA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749D-EA07-4608-9FE6-0F080D2066F1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0135-04B7-4BF3-8636-0CC4BD21DA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749D-EA07-4608-9FE6-0F080D2066F1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0135-04B7-4BF3-8636-0CC4BD21DA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749D-EA07-4608-9FE6-0F080D2066F1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0135-04B7-4BF3-8636-0CC4BD21DA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749D-EA07-4608-9FE6-0F080D2066F1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0135-04B7-4BF3-8636-0CC4BD21DA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749D-EA07-4608-9FE6-0F080D2066F1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0135-04B7-4BF3-8636-0CC4BD21DA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749D-EA07-4608-9FE6-0F080D2066F1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0135-04B7-4BF3-8636-0CC4BD21DA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749D-EA07-4608-9FE6-0F080D2066F1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0135-04B7-4BF3-8636-0CC4BD21DA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749D-EA07-4608-9FE6-0F080D2066F1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0135-04B7-4BF3-8636-0CC4BD21DAE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B749D-EA07-4608-9FE6-0F080D2066F1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E0135-04B7-4BF3-8636-0CC4BD21DAEA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ar-IQ" dirty="0" smtClean="0"/>
              <a:t>اختبار الفرضيات حول المعلمة </a:t>
            </a:r>
            <a:r>
              <a:rPr lang="en-US" dirty="0" smtClean="0"/>
              <a:t>B1</a:t>
            </a:r>
            <a:endParaRPr lang="ar-IQ" dirty="0" smtClean="0"/>
          </a:p>
          <a:p>
            <a:pPr>
              <a:buNone/>
            </a:pPr>
            <a:r>
              <a:rPr lang="ar-IQ" dirty="0" err="1" smtClean="0"/>
              <a:t>اولا</a:t>
            </a:r>
            <a:r>
              <a:rPr lang="ar-IQ" dirty="0" smtClean="0"/>
              <a:t> اختبار الفرضيات حول المعلمة</a:t>
            </a:r>
            <a:r>
              <a:rPr lang="en-US" dirty="0" smtClean="0"/>
              <a:t>B1 </a:t>
            </a:r>
            <a:r>
              <a:rPr lang="ar-IQ" dirty="0" smtClean="0"/>
              <a:t> يستخدم اختبار </a:t>
            </a:r>
            <a:r>
              <a:rPr lang="en-US" dirty="0" smtClean="0"/>
              <a:t>t </a:t>
            </a:r>
            <a:r>
              <a:rPr lang="ar-IQ" dirty="0" smtClean="0"/>
              <a:t>لاختبار الفرضية من </a:t>
            </a:r>
            <a:r>
              <a:rPr lang="ar-IQ" dirty="0" err="1" smtClean="0"/>
              <a:t>ان</a:t>
            </a:r>
            <a:r>
              <a:rPr lang="ar-IQ" dirty="0" smtClean="0"/>
              <a:t> ليس للمتغير المفسر </a:t>
            </a:r>
            <a:r>
              <a:rPr lang="ar-IQ" dirty="0" err="1" smtClean="0"/>
              <a:t>تاثير</a:t>
            </a:r>
            <a:r>
              <a:rPr lang="ar-IQ" dirty="0" smtClean="0"/>
              <a:t> معنوي على المتغير المعتمد ويمكن </a:t>
            </a:r>
            <a:r>
              <a:rPr lang="ar-IQ" dirty="0" err="1" smtClean="0"/>
              <a:t>ايضا</a:t>
            </a:r>
            <a:r>
              <a:rPr lang="ar-IQ" dirty="0" smtClean="0"/>
              <a:t> </a:t>
            </a:r>
            <a:r>
              <a:rPr lang="ar-IQ" dirty="0" err="1" smtClean="0"/>
              <a:t>ان</a:t>
            </a:r>
            <a:r>
              <a:rPr lang="ar-IQ" dirty="0" smtClean="0"/>
              <a:t> </a:t>
            </a:r>
            <a:r>
              <a:rPr lang="ar-IQ" dirty="0" err="1" smtClean="0"/>
              <a:t>نختبرالفرضية</a:t>
            </a:r>
            <a:r>
              <a:rPr lang="ar-IQ" dirty="0" smtClean="0"/>
              <a:t> بان المعلمة</a:t>
            </a:r>
            <a:r>
              <a:rPr lang="en-US" dirty="0" smtClean="0"/>
              <a:t>B1</a:t>
            </a:r>
            <a:r>
              <a:rPr lang="ar-IQ" dirty="0" smtClean="0"/>
              <a:t>تساوي كمية </a:t>
            </a:r>
            <a:r>
              <a:rPr lang="ar-IQ" dirty="0" err="1" smtClean="0"/>
              <a:t>ثابتةمعلومة</a:t>
            </a:r>
            <a:r>
              <a:rPr lang="ar-IQ" dirty="0" smtClean="0"/>
              <a:t> سواء كانت الكمية موجبة </a:t>
            </a:r>
            <a:r>
              <a:rPr lang="ar-IQ" dirty="0" err="1" smtClean="0"/>
              <a:t>او</a:t>
            </a:r>
            <a:r>
              <a:rPr lang="ar-IQ" dirty="0" smtClean="0"/>
              <a:t> سالبة من طرف واحد </a:t>
            </a:r>
            <a:r>
              <a:rPr lang="ar-IQ" dirty="0" err="1" smtClean="0"/>
              <a:t>او</a:t>
            </a:r>
            <a:r>
              <a:rPr lang="ar-IQ" dirty="0" smtClean="0"/>
              <a:t> من طرفين</a:t>
            </a:r>
          </a:p>
          <a:p>
            <a:r>
              <a:rPr lang="ar-IQ" dirty="0" smtClean="0"/>
              <a:t>مثال تطبيقي اختبر الفرضية من </a:t>
            </a:r>
            <a:r>
              <a:rPr lang="ar-IQ" dirty="0" err="1" smtClean="0"/>
              <a:t>ان</a:t>
            </a:r>
            <a:r>
              <a:rPr lang="ar-IQ" dirty="0" smtClean="0"/>
              <a:t> ليس لـ</a:t>
            </a:r>
            <a:r>
              <a:rPr lang="en-US" dirty="0" smtClean="0"/>
              <a:t>Xi</a:t>
            </a:r>
            <a:r>
              <a:rPr lang="ar-IQ" dirty="0" smtClean="0"/>
              <a:t> </a:t>
            </a:r>
            <a:r>
              <a:rPr lang="ar-IQ" dirty="0" err="1" smtClean="0"/>
              <a:t>تاثير</a:t>
            </a:r>
            <a:r>
              <a:rPr lang="ar-IQ" dirty="0" smtClean="0"/>
              <a:t> معنوي على </a:t>
            </a:r>
            <a:r>
              <a:rPr lang="en-US" dirty="0" err="1" smtClean="0"/>
              <a:t>yi</a:t>
            </a:r>
            <a:r>
              <a:rPr lang="ar-IQ" b="1" dirty="0" smtClean="0"/>
              <a:t>الدراسة الميدانية التي قمت </a:t>
            </a:r>
            <a:r>
              <a:rPr lang="ar-IQ" b="1" dirty="0" err="1" smtClean="0"/>
              <a:t>بها</a:t>
            </a:r>
            <a:r>
              <a:rPr lang="ar-IQ" b="1" dirty="0" smtClean="0"/>
              <a:t> </a:t>
            </a:r>
            <a:r>
              <a:rPr lang="ar-IQ" b="1" dirty="0" err="1" smtClean="0"/>
              <a:t>اذ</a:t>
            </a:r>
            <a:r>
              <a:rPr lang="ar-IQ" b="1" dirty="0" smtClean="0"/>
              <a:t> جمعت بيانات عن الدخل الشهري </a:t>
            </a:r>
            <a:r>
              <a:rPr lang="ar-IQ" b="1" dirty="0" err="1" smtClean="0"/>
              <a:t>والانفاق</a:t>
            </a:r>
            <a:r>
              <a:rPr lang="ar-IQ" b="1" dirty="0" smtClean="0"/>
              <a:t> الشهري لعشرة طلبة والمقدرة بمئات </a:t>
            </a:r>
            <a:r>
              <a:rPr lang="ar-IQ" b="1" dirty="0" err="1" smtClean="0"/>
              <a:t>الالاف</a:t>
            </a:r>
            <a:r>
              <a:rPr lang="ar-IQ" b="1" dirty="0" smtClean="0"/>
              <a:t>  كما </a:t>
            </a:r>
            <a:r>
              <a:rPr lang="ar-IQ" b="1" dirty="0" err="1" smtClean="0"/>
              <a:t>ادناه</a:t>
            </a:r>
            <a:endParaRPr lang="en-US" dirty="0" smtClean="0"/>
          </a:p>
          <a:p>
            <a:r>
              <a:rPr lang="ar-IQ" b="1" dirty="0" smtClean="0"/>
              <a:t>الدخل الشهري    2    </a:t>
            </a:r>
            <a:r>
              <a:rPr lang="en-US" b="1" dirty="0" smtClean="0"/>
              <a:t>1.9      2.6      2.15       3.2         3.1       2.5        2.1       4      3    </a:t>
            </a:r>
          </a:p>
          <a:p>
            <a:endParaRPr lang="en-US" dirty="0" smtClean="0"/>
          </a:p>
          <a:p>
            <a:r>
              <a:rPr lang="ar-IQ" b="1" dirty="0" err="1" smtClean="0"/>
              <a:t>الانفاق</a:t>
            </a:r>
            <a:r>
              <a:rPr lang="ar-IQ" b="1" dirty="0" smtClean="0"/>
              <a:t> الشهري 2       </a:t>
            </a:r>
            <a:r>
              <a:rPr lang="en-US" b="1" dirty="0" smtClean="0"/>
              <a:t>1.9        2          2           3         3         2.4          2       3.8  2.9       </a:t>
            </a:r>
            <a:endParaRPr lang="en-US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105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1</cp:revision>
  <dcterms:created xsi:type="dcterms:W3CDTF">2019-01-25T17:21:24Z</dcterms:created>
  <dcterms:modified xsi:type="dcterms:W3CDTF">2019-01-25T17:29:58Z</dcterms:modified>
</cp:coreProperties>
</file>