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224D9-3234-4E05-9E67-FCDF3633C942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3578A-ED3A-4E2A-B341-7B61BF4A3C8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ar-IQ" dirty="0" smtClean="0"/>
              <a:t>مثال تطبيقي:-اوجد معادلة الانحدار التقديرية مستخدما صيغة المصفوفات مع حساب مصفوفة التباين والتباين المشترك التقديري</a:t>
            </a:r>
          </a:p>
          <a:p>
            <a:r>
              <a:rPr lang="ar-IQ" b="1" dirty="0"/>
              <a:t>في الدراسة الميدانية التي قمت </a:t>
            </a:r>
            <a:r>
              <a:rPr lang="ar-IQ" b="1" dirty="0" err="1"/>
              <a:t>بها</a:t>
            </a:r>
            <a:r>
              <a:rPr lang="ar-IQ" b="1" dirty="0"/>
              <a:t> </a:t>
            </a:r>
            <a:r>
              <a:rPr lang="ar-IQ" b="1" dirty="0" err="1"/>
              <a:t>اذ</a:t>
            </a:r>
            <a:r>
              <a:rPr lang="ar-IQ" b="1" dirty="0"/>
              <a:t> جمعت بيانات عن الدخل الشهري </a:t>
            </a:r>
            <a:r>
              <a:rPr lang="ar-IQ" b="1" dirty="0" err="1"/>
              <a:t>والانفاق</a:t>
            </a:r>
            <a:r>
              <a:rPr lang="ar-IQ" b="1" dirty="0"/>
              <a:t> الشهري لعشرة طلبة والمقدرة بمئات </a:t>
            </a:r>
            <a:r>
              <a:rPr lang="ar-IQ" b="1" dirty="0" err="1"/>
              <a:t>الالاف</a:t>
            </a:r>
            <a:r>
              <a:rPr lang="ar-IQ" b="1" dirty="0"/>
              <a:t>  كما </a:t>
            </a:r>
            <a:r>
              <a:rPr lang="ar-IQ" b="1" dirty="0" err="1"/>
              <a:t>ادناه</a:t>
            </a:r>
            <a:endParaRPr lang="en-US" dirty="0"/>
          </a:p>
          <a:p>
            <a:r>
              <a:rPr lang="ar-IQ" b="1" dirty="0"/>
              <a:t>الدخل الشهري    2    </a:t>
            </a:r>
            <a:r>
              <a:rPr lang="en-US" b="1" dirty="0"/>
              <a:t>1.9      2.6      2.15       3.2         3.1       2.5        2.1       4      3    </a:t>
            </a:r>
            <a:endParaRPr lang="en-US" dirty="0"/>
          </a:p>
          <a:p>
            <a:r>
              <a:rPr lang="ar-IQ" b="1" dirty="0" err="1"/>
              <a:t>الانفاق</a:t>
            </a:r>
            <a:r>
              <a:rPr lang="ar-IQ" b="1" dirty="0"/>
              <a:t> الشهري 2       </a:t>
            </a:r>
            <a:r>
              <a:rPr lang="en-US" b="1" dirty="0"/>
              <a:t>1.9        2          2           3        </a:t>
            </a:r>
            <a:r>
              <a:rPr lang="en-US" b="1" dirty="0" smtClean="0"/>
              <a:t> </a:t>
            </a:r>
            <a:r>
              <a:rPr lang="en-US" b="1" dirty="0"/>
              <a:t>3         2.4          2       3.8  2.9     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2019-01-25T16:58:45Z</dcterms:created>
  <dcterms:modified xsi:type="dcterms:W3CDTF">2019-01-25T17:05:03Z</dcterms:modified>
</cp:coreProperties>
</file>