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15C63-EF0F-444D-BF4C-2ABC8E607AA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BD5D5-45EA-4897-9EDA-304DD1BF85F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r>
              <a:rPr lang="ar-IQ" dirty="0" smtClean="0"/>
              <a:t>القيمة التقديرية للمتغير </a:t>
            </a:r>
            <a:r>
              <a:rPr lang="ar-IQ" dirty="0" err="1" smtClean="0"/>
              <a:t>المعتمدعند</a:t>
            </a:r>
            <a:r>
              <a:rPr lang="ar-IQ" dirty="0" smtClean="0"/>
              <a:t> مستوى معين من المتغير المفسر</a:t>
            </a:r>
          </a:p>
          <a:p>
            <a:pPr>
              <a:buNone/>
            </a:pPr>
            <a:r>
              <a:rPr lang="ar-IQ" dirty="0" smtClean="0"/>
              <a:t>تعتبر قيمة المتغير المعتمد المستخرجة من معادلة الانحدار التقديرية قيمة تقديرية </a:t>
            </a:r>
            <a:r>
              <a:rPr lang="ar-IQ" dirty="0" err="1" smtClean="0"/>
              <a:t>اذا</a:t>
            </a:r>
            <a:r>
              <a:rPr lang="ar-IQ" dirty="0" smtClean="0"/>
              <a:t> كانت قيمة المتغير </a:t>
            </a:r>
            <a:r>
              <a:rPr lang="ar-IQ" dirty="0" err="1" smtClean="0"/>
              <a:t>المفسرماخوذة</a:t>
            </a:r>
            <a:r>
              <a:rPr lang="ar-IQ" dirty="0" smtClean="0"/>
              <a:t> ضمن مجال العينة</a:t>
            </a:r>
          </a:p>
          <a:p>
            <a:pPr>
              <a:buNone/>
            </a:pPr>
            <a:r>
              <a:rPr lang="ar-IQ" dirty="0" smtClean="0"/>
              <a:t>التنبؤ بمشاهدات جديدة:- </a:t>
            </a:r>
            <a:r>
              <a:rPr lang="ar-IQ" dirty="0" smtClean="0"/>
              <a:t>تعتبر قيمة المتغير المعتمد المستخرجة من معادلة الانحدار التقديرية قيمة تقديرية </a:t>
            </a:r>
            <a:r>
              <a:rPr lang="ar-IQ" dirty="0" err="1" smtClean="0"/>
              <a:t>اذا</a:t>
            </a:r>
            <a:r>
              <a:rPr lang="ar-IQ" dirty="0" smtClean="0"/>
              <a:t> كانت قيمة المتغير </a:t>
            </a:r>
            <a:r>
              <a:rPr lang="ar-IQ" dirty="0" err="1" smtClean="0"/>
              <a:t>المفسرماخوذة</a:t>
            </a:r>
            <a:r>
              <a:rPr lang="ar-IQ" dirty="0" smtClean="0"/>
              <a:t> خارج مجال العينة.</a:t>
            </a:r>
          </a:p>
          <a:p>
            <a:pPr>
              <a:buNone/>
            </a:pPr>
            <a:r>
              <a:rPr lang="ar-IQ" dirty="0" smtClean="0"/>
              <a:t>مثال جد القيمة التقديرية للمتغير المعتمد </a:t>
            </a:r>
            <a:r>
              <a:rPr lang="ar-IQ" dirty="0" err="1" smtClean="0"/>
              <a:t>اذا</a:t>
            </a:r>
            <a:r>
              <a:rPr lang="ar-IQ" dirty="0" smtClean="0"/>
              <a:t> كانت قيمة المتغير المفسر(الدخل الشهري)يساوي 2</a:t>
            </a:r>
            <a:endParaRPr lang="ar-IQ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ar-IQ" b="1" dirty="0"/>
              <a:t>الدخل الشهري    2    </a:t>
            </a:r>
            <a:r>
              <a:rPr lang="en-US" b="1" dirty="0"/>
              <a:t>1.9      2.6      2.15       3.2         3.1       2.5        2.1       4      3    </a:t>
            </a:r>
            <a:endParaRPr lang="en-US" dirty="0"/>
          </a:p>
          <a:p>
            <a:r>
              <a:rPr lang="ar-IQ" b="1" dirty="0"/>
              <a:t>  </a:t>
            </a:r>
            <a:endParaRPr lang="en-US" dirty="0"/>
          </a:p>
          <a:p>
            <a:r>
              <a:rPr lang="ar-IQ" b="1" dirty="0" err="1"/>
              <a:t>الانفاق</a:t>
            </a:r>
            <a:r>
              <a:rPr lang="ar-IQ" b="1" dirty="0"/>
              <a:t> الشهري 2       </a:t>
            </a:r>
            <a:r>
              <a:rPr lang="en-US" b="1" dirty="0"/>
              <a:t>1.9        2          2           3         3         2.4          2       3.8  2.9       </a:t>
            </a:r>
            <a:endParaRPr lang="en-US" b="1" dirty="0" smtClean="0"/>
          </a:p>
          <a:p>
            <a:pPr>
              <a:buNone/>
            </a:pPr>
            <a:r>
              <a:rPr lang="ar-IQ" b="1" dirty="0" smtClean="0"/>
              <a:t>اوجد القيمة </a:t>
            </a:r>
            <a:r>
              <a:rPr lang="ar-IQ" b="1" dirty="0" err="1" smtClean="0"/>
              <a:t>التبؤية</a:t>
            </a:r>
            <a:r>
              <a:rPr lang="ar-IQ" b="1" dirty="0" smtClean="0"/>
              <a:t>  للمتغير المعتمد </a:t>
            </a:r>
            <a:r>
              <a:rPr lang="ar-IQ" b="1" dirty="0" err="1" smtClean="0"/>
              <a:t>اذا</a:t>
            </a:r>
            <a:r>
              <a:rPr lang="ar-IQ" b="1" dirty="0" smtClean="0"/>
              <a:t> كانت  قيمة المتغير المفسر(الدخل الشهري) يساوى 4.5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104</Words>
  <Application>Microsoft Office PowerPoint</Application>
  <PresentationFormat>عرض على الشاشة (3:4)‏</PresentationFormat>
  <Paragraphs>8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3</cp:revision>
  <dcterms:created xsi:type="dcterms:W3CDTF">2019-01-25T16:08:13Z</dcterms:created>
  <dcterms:modified xsi:type="dcterms:W3CDTF">2019-01-25T16:28:22Z</dcterms:modified>
</cp:coreProperties>
</file>