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0" y="214313"/>
            <a:ext cx="9144000" cy="1428750"/>
          </a:xfrm>
        </p:spPr>
        <p:txBody>
          <a:bodyPr>
            <a:normAutofit fontScale="90000"/>
          </a:bodyPr>
          <a:lstStyle/>
          <a:p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b="1" dirty="0" err="1" smtClean="0"/>
              <a:t>مبادى</a:t>
            </a:r>
            <a:r>
              <a:rPr lang="ar-SA" sz="2400" b="1" dirty="0" smtClean="0"/>
              <a:t> الاقتصاد / المرحلة </a:t>
            </a:r>
            <a:r>
              <a:rPr lang="ar-SA" sz="2400" b="1" dirty="0" err="1" smtClean="0"/>
              <a:t>الاولى</a:t>
            </a:r>
            <a:r>
              <a:rPr lang="ar-SA" sz="2400" b="1" dirty="0" smtClean="0"/>
              <a:t> </a:t>
            </a:r>
            <a:br>
              <a:rPr lang="ar-SA" sz="2400" b="1" dirty="0" smtClean="0"/>
            </a:br>
            <a:r>
              <a:rPr lang="ar-SA" sz="2400" b="1" dirty="0" smtClean="0"/>
              <a:t>د.وحيدة جبر المنشد</a:t>
            </a:r>
            <a:br>
              <a:rPr lang="ar-SA" sz="2400" b="1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b="1" dirty="0" smtClean="0"/>
              <a:t>المحاضرة </a:t>
            </a:r>
            <a:r>
              <a:rPr lang="ar-SA" sz="2400" b="1" dirty="0" smtClean="0"/>
              <a:t>الخامسة عشر :- </a:t>
            </a:r>
            <a:r>
              <a:rPr lang="ar-SA" sz="2200" b="1" dirty="0" smtClean="0"/>
              <a:t>العوامل </a:t>
            </a:r>
            <a:r>
              <a:rPr lang="ar-SA" sz="2200" b="1" dirty="0" err="1" smtClean="0"/>
              <a:t>المؤثره</a:t>
            </a:r>
            <a:r>
              <a:rPr lang="ar-SA" sz="2200" b="1" dirty="0" smtClean="0"/>
              <a:t> في مرونة العرض </a:t>
            </a:r>
            <a:r>
              <a:rPr lang="ar-SA" sz="2200" dirty="0" smtClean="0"/>
              <a:t> </a:t>
            </a:r>
            <a:endParaRPr lang="ar-SA" sz="2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428596" y="2428868"/>
            <a:ext cx="8215370" cy="3786195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</a:pP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b="1" dirty="0" smtClean="0"/>
              <a:t>قابليه السلع للخزن : فكلما كانت </a:t>
            </a:r>
            <a:r>
              <a:rPr lang="ar-SA" sz="2400" b="1" dirty="0" err="1" smtClean="0"/>
              <a:t>السلعه</a:t>
            </a:r>
            <a:r>
              <a:rPr lang="ar-SA" sz="2400" b="1" dirty="0" smtClean="0"/>
              <a:t> قابله للتخزين , كلما زادت مرونتها , لان </a:t>
            </a:r>
            <a:r>
              <a:rPr lang="ar-SA" sz="2400" b="1" dirty="0" err="1" smtClean="0"/>
              <a:t>اي</a:t>
            </a:r>
            <a:r>
              <a:rPr lang="ar-SA" sz="2400" b="1" dirty="0" smtClean="0"/>
              <a:t> انخفاض في سعر </a:t>
            </a:r>
            <a:r>
              <a:rPr lang="ar-SA" sz="2400" b="1" dirty="0" err="1" smtClean="0"/>
              <a:t>السلعه</a:t>
            </a:r>
            <a:r>
              <a:rPr lang="ar-SA" sz="2400" b="1" dirty="0" smtClean="0"/>
              <a:t> في السوق سيقوم المنتج بسحب </a:t>
            </a:r>
            <a:r>
              <a:rPr lang="ar-SA" sz="2400" b="1" dirty="0" err="1" smtClean="0"/>
              <a:t>السلعه</a:t>
            </a:r>
            <a:r>
              <a:rPr lang="ar-SA" sz="2400" b="1" dirty="0" smtClean="0"/>
              <a:t> من السوق وخزنها , وعندما يرتفع سعر </a:t>
            </a:r>
            <a:r>
              <a:rPr lang="ar-SA" sz="2400" b="1" dirty="0" err="1" smtClean="0"/>
              <a:t>السلعه</a:t>
            </a:r>
            <a:r>
              <a:rPr lang="ar-SA" sz="2400" b="1" dirty="0" smtClean="0"/>
              <a:t> , </a:t>
            </a:r>
            <a:r>
              <a:rPr lang="ar-SA" sz="2400" b="1" dirty="0" err="1" smtClean="0"/>
              <a:t>يقومالمنتج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باخراجها</a:t>
            </a:r>
            <a:r>
              <a:rPr lang="ar-SA" sz="2400" b="1" dirty="0" smtClean="0"/>
              <a:t> من </a:t>
            </a:r>
            <a:r>
              <a:rPr lang="ar-SA" sz="2400" b="1" dirty="0" err="1" smtClean="0"/>
              <a:t>المخازنوطرحها</a:t>
            </a:r>
            <a:r>
              <a:rPr lang="ar-SA" sz="2400" b="1" dirty="0" smtClean="0"/>
              <a:t> في </a:t>
            </a:r>
            <a:r>
              <a:rPr lang="ar-SA" sz="2400" b="1" dirty="0" err="1" smtClean="0"/>
              <a:t>السوقمره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اخرى</a:t>
            </a:r>
            <a:r>
              <a:rPr lang="ar-SA" sz="2400" b="1" dirty="0" smtClean="0"/>
              <a:t> عندما يرتفع سعرها وبذلك يكون العرض مرن .</a:t>
            </a:r>
            <a:endParaRPr lang="ar-S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357290" y="714357"/>
            <a:ext cx="614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err="1" smtClean="0"/>
              <a:t>مبادى</a:t>
            </a:r>
            <a:r>
              <a:rPr lang="ar-SA" sz="2000" b="1" dirty="0" smtClean="0"/>
              <a:t> الاقتصاد / المرحلة </a:t>
            </a:r>
            <a:r>
              <a:rPr lang="ar-SA" sz="2000" b="1" dirty="0" err="1" smtClean="0"/>
              <a:t>الاولى</a:t>
            </a:r>
            <a:r>
              <a:rPr lang="ar-SA" sz="2000" b="1" dirty="0" smtClean="0"/>
              <a:t> </a:t>
            </a:r>
            <a:br>
              <a:rPr lang="ar-SA" sz="2000" b="1" dirty="0" smtClean="0"/>
            </a:br>
            <a:r>
              <a:rPr lang="ar-SA" sz="2000" b="1" dirty="0" smtClean="0"/>
              <a:t>د.وحيدة جبر المنشد</a:t>
            </a:r>
            <a:endParaRPr lang="ar-SA" sz="2000" b="1" dirty="0"/>
          </a:p>
        </p:txBody>
      </p:sp>
      <p:sp>
        <p:nvSpPr>
          <p:cNvPr id="6" name="مستطيل 5"/>
          <p:cNvSpPr/>
          <p:nvPr/>
        </p:nvSpPr>
        <p:spPr>
          <a:xfrm>
            <a:off x="857224" y="1643050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ar-SA" sz="2400" b="1" dirty="0" smtClean="0"/>
              <a:t>مرونة انتقال عناصر </a:t>
            </a:r>
            <a:r>
              <a:rPr lang="ar-SA" sz="2400" b="1" dirty="0" err="1" smtClean="0"/>
              <a:t>الانتاج</a:t>
            </a:r>
            <a:r>
              <a:rPr lang="ar-SA" sz="2400" b="1" dirty="0" smtClean="0"/>
              <a:t> : </a:t>
            </a:r>
            <a:r>
              <a:rPr lang="ar-SA" sz="2400" b="1" dirty="0" err="1" smtClean="0"/>
              <a:t>فاذا</a:t>
            </a:r>
            <a:r>
              <a:rPr lang="ar-SA" sz="2400" b="1" dirty="0" smtClean="0"/>
              <a:t> كانت عناصر </a:t>
            </a:r>
            <a:r>
              <a:rPr lang="ar-SA" sz="2400" b="1" dirty="0" err="1" smtClean="0"/>
              <a:t>الانتاج</a:t>
            </a:r>
            <a:r>
              <a:rPr lang="ar-SA" sz="2400" b="1" dirty="0" smtClean="0"/>
              <a:t> غير </a:t>
            </a:r>
            <a:r>
              <a:rPr lang="ar-SA" sz="2400" b="1" dirty="0" err="1" smtClean="0"/>
              <a:t>متخصصه</a:t>
            </a:r>
            <a:r>
              <a:rPr lang="ar-SA" sz="2400" b="1" dirty="0" smtClean="0"/>
              <a:t> ويمكن نقلها من نشاط </a:t>
            </a:r>
            <a:r>
              <a:rPr lang="ar-SA" sz="2400" b="1" dirty="0" err="1" smtClean="0"/>
              <a:t>لاخر</a:t>
            </a:r>
            <a:r>
              <a:rPr lang="ar-SA" sz="2400" b="1" dirty="0" smtClean="0"/>
              <a:t> زادت مرونتها , وبذلك يكون العرض مرن .</a:t>
            </a:r>
          </a:p>
          <a:p>
            <a:pPr algn="justLow">
              <a:lnSpc>
                <a:spcPct val="150000"/>
              </a:lnSpc>
            </a:pP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err="1" smtClean="0"/>
              <a:t>الفتره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الزمنيه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اللازمه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للانتاج</a:t>
            </a:r>
            <a:r>
              <a:rPr lang="ar-SA" sz="2400" b="1" dirty="0" smtClean="0"/>
              <a:t> : فهنالك بعض السلع والمواد </a:t>
            </a:r>
            <a:r>
              <a:rPr lang="ar-SA" sz="2400" b="1" dirty="0" err="1" smtClean="0"/>
              <a:t>لايمكن</a:t>
            </a:r>
            <a:r>
              <a:rPr lang="ar-SA" sz="2400" b="1" dirty="0" smtClean="0"/>
              <a:t> زيادة </a:t>
            </a:r>
            <a:r>
              <a:rPr lang="ar-SA" sz="2400" b="1" dirty="0" err="1" smtClean="0"/>
              <a:t>انتاجها</a:t>
            </a:r>
            <a:r>
              <a:rPr lang="ar-SA" sz="2400" b="1" dirty="0" smtClean="0"/>
              <a:t> في </a:t>
            </a:r>
            <a:r>
              <a:rPr lang="ar-SA" sz="2400" b="1" dirty="0" err="1" smtClean="0"/>
              <a:t>الامد</a:t>
            </a:r>
            <a:r>
              <a:rPr lang="ar-SA" sz="2400" b="1" dirty="0" smtClean="0"/>
              <a:t> القصير , </a:t>
            </a:r>
            <a:r>
              <a:rPr lang="ar-SA" sz="2400" b="1" dirty="0" err="1" smtClean="0"/>
              <a:t>لانها</a:t>
            </a:r>
            <a:r>
              <a:rPr lang="ar-SA" sz="2400" b="1" dirty="0" smtClean="0"/>
              <a:t> تحتاج </a:t>
            </a:r>
            <a:r>
              <a:rPr lang="ar-SA" sz="2400" b="1" dirty="0" err="1" smtClean="0"/>
              <a:t>الى</a:t>
            </a:r>
            <a:r>
              <a:rPr lang="ar-SA" sz="2400" b="1" dirty="0" smtClean="0"/>
              <a:t> فتره زمنيه لابد المرور </a:t>
            </a:r>
            <a:r>
              <a:rPr lang="ar-SA" sz="2400" b="1" dirty="0" err="1" smtClean="0"/>
              <a:t>بها</a:t>
            </a:r>
            <a:r>
              <a:rPr lang="ar-SA" sz="2400" b="1" dirty="0" smtClean="0"/>
              <a:t> لكي تتم عمليه </a:t>
            </a:r>
            <a:r>
              <a:rPr lang="ar-SA" sz="2400" b="1" dirty="0" err="1" smtClean="0"/>
              <a:t>الانتاج</a:t>
            </a:r>
            <a:r>
              <a:rPr lang="ar-SA" sz="2400" b="1" dirty="0" smtClean="0"/>
              <a:t> , وهذه تختلف باختلاف </a:t>
            </a:r>
            <a:r>
              <a:rPr lang="ar-SA" sz="2400" b="1" dirty="0" err="1" smtClean="0"/>
              <a:t>طبيعه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السلعه</a:t>
            </a:r>
            <a:r>
              <a:rPr lang="ar-SA" sz="2400" b="1" dirty="0" smtClean="0"/>
              <a:t> , وبذلك يكون العرض غير مرن في </a:t>
            </a:r>
            <a:r>
              <a:rPr lang="ar-SA" sz="2400" b="1" dirty="0" err="1" smtClean="0"/>
              <a:t>الاجل</a:t>
            </a:r>
            <a:r>
              <a:rPr lang="ar-SA" sz="2400" b="1" dirty="0" smtClean="0"/>
              <a:t> القصير </a:t>
            </a:r>
            <a:r>
              <a:rPr lang="ar-SA" dirty="0" smtClean="0"/>
              <a:t>. 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357167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err="1" smtClean="0"/>
              <a:t>مبادى</a:t>
            </a:r>
            <a:r>
              <a:rPr lang="ar-SA" b="1" dirty="0" smtClean="0"/>
              <a:t> الاقتصاد / المرحلة </a:t>
            </a:r>
            <a:r>
              <a:rPr lang="ar-SA" b="1" dirty="0" err="1" smtClean="0"/>
              <a:t>الاولى</a:t>
            </a:r>
            <a:r>
              <a:rPr lang="ar-SA" b="1" dirty="0" smtClean="0"/>
              <a:t> </a:t>
            </a:r>
            <a:br>
              <a:rPr lang="ar-SA" b="1" dirty="0" smtClean="0"/>
            </a:br>
            <a:r>
              <a:rPr lang="ar-SA" b="1" dirty="0" smtClean="0"/>
              <a:t>د.وحيدة جبر المنشد</a:t>
            </a:r>
            <a:endParaRPr lang="ar-SA" b="1" dirty="0"/>
          </a:p>
        </p:txBody>
      </p:sp>
      <p:sp>
        <p:nvSpPr>
          <p:cNvPr id="3" name="مستطيل 2"/>
          <p:cNvSpPr/>
          <p:nvPr/>
        </p:nvSpPr>
        <p:spPr>
          <a:xfrm>
            <a:off x="1142976" y="1357298"/>
            <a:ext cx="6929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ar-SA" sz="2400" b="1" dirty="0" smtClean="0"/>
              <a:t>الزمن : للزمن اثر على مرونة العرض , ففي </a:t>
            </a:r>
            <a:r>
              <a:rPr lang="ar-SA" sz="2400" b="1" dirty="0" err="1" smtClean="0"/>
              <a:t>الامد</a:t>
            </a:r>
            <a:r>
              <a:rPr lang="ar-SA" sz="2400" b="1" dirty="0" smtClean="0"/>
              <a:t> القصير يكون الغرض غير مرن ثابت </a:t>
            </a:r>
            <a:r>
              <a:rPr lang="ar-SA" sz="2400" b="1" dirty="0" err="1" smtClean="0"/>
              <a:t>ولايمكن</a:t>
            </a:r>
            <a:r>
              <a:rPr lang="ar-SA" sz="2400" b="1" dirty="0" smtClean="0"/>
              <a:t> تغيره , </a:t>
            </a:r>
            <a:r>
              <a:rPr lang="ar-SA" sz="2400" b="1" dirty="0" err="1" smtClean="0"/>
              <a:t>اما</a:t>
            </a:r>
            <a:r>
              <a:rPr lang="ar-SA" sz="2400" b="1" dirty="0" smtClean="0"/>
              <a:t> في </a:t>
            </a:r>
            <a:r>
              <a:rPr lang="ar-SA" sz="2400" b="1" dirty="0" err="1" smtClean="0"/>
              <a:t>الامد</a:t>
            </a:r>
            <a:r>
              <a:rPr lang="ar-SA" sz="2400" b="1" dirty="0" smtClean="0"/>
              <a:t> المتوسط , فيمكن زيادة العرض شيئا ما , من خلال </a:t>
            </a:r>
            <a:r>
              <a:rPr lang="ar-SA" sz="2400" b="1" dirty="0" err="1" smtClean="0"/>
              <a:t>المناوره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بالطاقه</a:t>
            </a:r>
            <a:r>
              <a:rPr lang="ar-SA" sz="2400" b="1" dirty="0" smtClean="0"/>
              <a:t> </a:t>
            </a:r>
            <a:r>
              <a:rPr lang="ar-SA" sz="2400" b="1" dirty="0" err="1" smtClean="0"/>
              <a:t>الانتاجيه</a:t>
            </a:r>
            <a:r>
              <a:rPr lang="ar-SA" sz="2400" b="1" dirty="0" smtClean="0"/>
              <a:t> , ويصبح منحنى العرض قليل </a:t>
            </a:r>
            <a:r>
              <a:rPr lang="ar-SA" sz="2400" b="1" dirty="0" err="1" smtClean="0"/>
              <a:t>المرونه</a:t>
            </a:r>
            <a:r>
              <a:rPr lang="ar-SA" sz="2400" b="1" dirty="0" smtClean="0"/>
              <a:t> </a:t>
            </a:r>
            <a:endParaRPr lang="ar-SA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75</Words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   مبادى الاقتصاد / المرحلة الاولى  د.وحيدة جبر المنشد  المحاضرة الخامسة عشر :- العوامل المؤثره في مرونة العرض  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Dell</cp:lastModifiedBy>
  <cp:revision>16</cp:revision>
  <dcterms:created xsi:type="dcterms:W3CDTF">2019-01-25T10:59:20Z</dcterms:created>
  <dcterms:modified xsi:type="dcterms:W3CDTF">2019-01-25T15:33:29Z</dcterms:modified>
</cp:coreProperties>
</file>