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7B77-9E9A-4A74-B3F8-DB163F83ABBD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1D05-5F3B-4F51-A631-466047C691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7B77-9E9A-4A74-B3F8-DB163F83ABBD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1D05-5F3B-4F51-A631-466047C691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7B77-9E9A-4A74-B3F8-DB163F83ABBD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1D05-5F3B-4F51-A631-466047C691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7B77-9E9A-4A74-B3F8-DB163F83ABBD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1D05-5F3B-4F51-A631-466047C691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7B77-9E9A-4A74-B3F8-DB163F83ABBD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1D05-5F3B-4F51-A631-466047C691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7B77-9E9A-4A74-B3F8-DB163F83ABBD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1D05-5F3B-4F51-A631-466047C691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7B77-9E9A-4A74-B3F8-DB163F83ABBD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1D05-5F3B-4F51-A631-466047C691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7B77-9E9A-4A74-B3F8-DB163F83ABBD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1D05-5F3B-4F51-A631-466047C691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7B77-9E9A-4A74-B3F8-DB163F83ABBD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1D05-5F3B-4F51-A631-466047C691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7B77-9E9A-4A74-B3F8-DB163F83ABBD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1D05-5F3B-4F51-A631-466047C691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7B77-9E9A-4A74-B3F8-DB163F83ABBD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1D05-5F3B-4F51-A631-466047C691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37B77-9E9A-4A74-B3F8-DB163F83ABBD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91D05-5F3B-4F51-A631-466047C6914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نتائج طريقة المربعات الصغرى</a:t>
            </a:r>
          </a:p>
          <a:p>
            <a:r>
              <a:rPr lang="ar-IQ" dirty="0" smtClean="0"/>
              <a:t>1- </a:t>
            </a:r>
            <a:r>
              <a:rPr lang="ar-IQ" dirty="0" err="1" smtClean="0"/>
              <a:t>ان</a:t>
            </a:r>
            <a:r>
              <a:rPr lang="ar-IQ" dirty="0" smtClean="0"/>
              <a:t> تقدير تباين المجتمع هو تقدير غير متحيز</a:t>
            </a:r>
          </a:p>
          <a:p>
            <a:r>
              <a:rPr lang="ar-IQ" dirty="0" smtClean="0"/>
              <a:t>2- </a:t>
            </a:r>
            <a:r>
              <a:rPr lang="ar-IQ" dirty="0" err="1" smtClean="0"/>
              <a:t>ان</a:t>
            </a:r>
            <a:r>
              <a:rPr lang="ar-IQ" dirty="0" smtClean="0"/>
              <a:t> تباين </a:t>
            </a:r>
            <a:r>
              <a:rPr lang="ar-IQ" dirty="0" err="1" smtClean="0"/>
              <a:t>مقدارات</a:t>
            </a:r>
            <a:r>
              <a:rPr lang="ar-IQ" dirty="0" smtClean="0"/>
              <a:t> المعلمات هو اقل من </a:t>
            </a:r>
            <a:r>
              <a:rPr lang="ar-IQ" dirty="0" err="1" smtClean="0"/>
              <a:t>اي</a:t>
            </a:r>
            <a:r>
              <a:rPr lang="ar-IQ" dirty="0" smtClean="0"/>
              <a:t> تباين </a:t>
            </a:r>
            <a:r>
              <a:rPr lang="ar-IQ" dirty="0" err="1" smtClean="0"/>
              <a:t>اخرمقدر</a:t>
            </a:r>
            <a:r>
              <a:rPr lang="ar-IQ" dirty="0" smtClean="0"/>
              <a:t> بطريقة </a:t>
            </a:r>
            <a:r>
              <a:rPr lang="ar-IQ" dirty="0" err="1" smtClean="0"/>
              <a:t>اخرى</a:t>
            </a:r>
            <a:endParaRPr lang="ar-IQ" dirty="0" smtClean="0"/>
          </a:p>
          <a:p>
            <a:r>
              <a:rPr lang="ar-IQ" dirty="0" smtClean="0"/>
              <a:t>3- </a:t>
            </a:r>
            <a:r>
              <a:rPr lang="ar-IQ" dirty="0" err="1" smtClean="0"/>
              <a:t>ان</a:t>
            </a:r>
            <a:r>
              <a:rPr lang="ar-IQ" dirty="0" smtClean="0"/>
              <a:t> مجموع </a:t>
            </a:r>
            <a:r>
              <a:rPr lang="ar-IQ" dirty="0" err="1" smtClean="0"/>
              <a:t>الاخطاء</a:t>
            </a:r>
            <a:r>
              <a:rPr lang="ar-IQ" dirty="0" smtClean="0"/>
              <a:t> العشوائية المقدرة تساوي صفر</a:t>
            </a:r>
          </a:p>
          <a:p>
            <a:r>
              <a:rPr lang="ar-IQ" dirty="0" smtClean="0"/>
              <a:t>4-</a:t>
            </a:r>
            <a:r>
              <a:rPr lang="ar-IQ" dirty="0" err="1" smtClean="0"/>
              <a:t>ان</a:t>
            </a:r>
            <a:r>
              <a:rPr lang="ar-IQ" dirty="0" smtClean="0"/>
              <a:t> مجموع القيم المشاهدة للمتغير المعتمد يساوي مجموع القيم التقديرية له.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ar-IQ" dirty="0" smtClean="0"/>
              <a:t>5- </a:t>
            </a:r>
            <a:r>
              <a:rPr lang="ar-IQ" dirty="0" err="1" smtClean="0"/>
              <a:t>ان</a:t>
            </a:r>
            <a:r>
              <a:rPr lang="ar-IQ" dirty="0" smtClean="0"/>
              <a:t> مجموع البواقي الموزونة لقيم</a:t>
            </a:r>
            <a:r>
              <a:rPr lang="en-US" dirty="0" smtClean="0"/>
              <a:t>xi</a:t>
            </a:r>
            <a:r>
              <a:rPr lang="ar-IQ" dirty="0" smtClean="0"/>
              <a:t> المناظرة تساوي صفر.</a:t>
            </a:r>
          </a:p>
          <a:p>
            <a:r>
              <a:rPr lang="ar-IQ" dirty="0" smtClean="0"/>
              <a:t>6-</a:t>
            </a:r>
            <a:r>
              <a:rPr lang="ar-IQ" dirty="0" err="1" smtClean="0"/>
              <a:t>ان</a:t>
            </a:r>
            <a:r>
              <a:rPr lang="ar-IQ" dirty="0" smtClean="0"/>
              <a:t> مجموع البواقي الموزونة لقيم </a:t>
            </a:r>
            <a:r>
              <a:rPr lang="en-US" dirty="0" err="1" smtClean="0"/>
              <a:t>yi</a:t>
            </a:r>
            <a:r>
              <a:rPr lang="ar-IQ" dirty="0" smtClean="0"/>
              <a:t>التقديرية المناظرة تساوي </a:t>
            </a:r>
            <a:r>
              <a:rPr lang="ar-IQ" smtClean="0"/>
              <a:t>صفر.</a:t>
            </a:r>
            <a:endParaRPr lang="ar-IQ" dirty="0" smtClean="0"/>
          </a:p>
          <a:p>
            <a:r>
              <a:rPr lang="ar-IQ" dirty="0" smtClean="0"/>
              <a:t>7-</a:t>
            </a:r>
            <a:r>
              <a:rPr lang="ar-IQ" dirty="0" err="1" smtClean="0"/>
              <a:t>ان</a:t>
            </a:r>
            <a:r>
              <a:rPr lang="ar-IQ" dirty="0" smtClean="0"/>
              <a:t> مجموع مربعات الانحرافات عن خط الانحدار هي اقل </a:t>
            </a:r>
            <a:r>
              <a:rPr lang="ar-IQ" dirty="0" err="1" smtClean="0"/>
              <a:t>مايمكن</a:t>
            </a:r>
            <a:r>
              <a:rPr lang="ar-IQ" dirty="0" smtClean="0"/>
              <a:t>.</a:t>
            </a:r>
          </a:p>
          <a:p>
            <a:r>
              <a:rPr lang="ar-IQ" dirty="0" smtClean="0"/>
              <a:t>8- </a:t>
            </a:r>
            <a:r>
              <a:rPr lang="ar-IQ" dirty="0" err="1" smtClean="0"/>
              <a:t>ان</a:t>
            </a:r>
            <a:r>
              <a:rPr lang="ar-IQ" dirty="0" smtClean="0"/>
              <a:t> خط </a:t>
            </a:r>
            <a:r>
              <a:rPr lang="ar-IQ" dirty="0" err="1" smtClean="0"/>
              <a:t>الانحدارالتقديرييمر</a:t>
            </a:r>
            <a:r>
              <a:rPr lang="ar-IQ" dirty="0" smtClean="0"/>
              <a:t> بالنقطة(الوسط </a:t>
            </a:r>
            <a:r>
              <a:rPr lang="ar-IQ" dirty="0" err="1" smtClean="0"/>
              <a:t>الجسابي</a:t>
            </a:r>
            <a:r>
              <a:rPr lang="ar-IQ" dirty="0" smtClean="0"/>
              <a:t> للمتغير المفسر,الوسط الحسابي للمتغير المعتمد)</a:t>
            </a: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91</Words>
  <Application>Microsoft Office PowerPoint</Application>
  <PresentationFormat>عرض على الشاشة (3:4)‏</PresentationFormat>
  <Paragraphs>9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2</cp:revision>
  <dcterms:created xsi:type="dcterms:W3CDTF">2019-01-25T15:54:31Z</dcterms:created>
  <dcterms:modified xsi:type="dcterms:W3CDTF">2019-01-25T16:06:50Z</dcterms:modified>
</cp:coreProperties>
</file>