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8" d="100"/>
          <a:sy n="78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C2F8-8E01-4722-9C34-2185D8D99B4F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EC465-7519-496D-9F12-1E698FE3FC9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C2F8-8E01-4722-9C34-2185D8D99B4F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EC465-7519-496D-9F12-1E698FE3FC9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C2F8-8E01-4722-9C34-2185D8D99B4F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EC465-7519-496D-9F12-1E698FE3FC9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C2F8-8E01-4722-9C34-2185D8D99B4F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EC465-7519-496D-9F12-1E698FE3FC9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C2F8-8E01-4722-9C34-2185D8D99B4F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EC465-7519-496D-9F12-1E698FE3FC9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C2F8-8E01-4722-9C34-2185D8D99B4F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EC465-7519-496D-9F12-1E698FE3FC9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C2F8-8E01-4722-9C34-2185D8D99B4F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EC465-7519-496D-9F12-1E698FE3FC9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C2F8-8E01-4722-9C34-2185D8D99B4F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EC465-7519-496D-9F12-1E698FE3FC9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C2F8-8E01-4722-9C34-2185D8D99B4F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EC465-7519-496D-9F12-1E698FE3FC9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C2F8-8E01-4722-9C34-2185D8D99B4F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EC465-7519-496D-9F12-1E698FE3FC9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C2F8-8E01-4722-9C34-2185D8D99B4F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EC465-7519-496D-9F12-1E698FE3FC9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FC2F8-8E01-4722-9C34-2185D8D99B4F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EC465-7519-496D-9F12-1E698FE3FC98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19200" y="228600"/>
            <a:ext cx="7391399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ثانيا طريقة </a:t>
            </a:r>
            <a:r>
              <a:rPr kumimoji="0" lang="ar-IQ" sz="28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الامكان</a:t>
            </a:r>
            <a:r>
              <a:rPr kumimoji="0" lang="ar-IQ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8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الاعظم</a:t>
            </a:r>
            <a:r>
              <a:rPr kumimoji="0" lang="ar-IQ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لتقدير معلمات النموذج:-تستخدم طريقة </a:t>
            </a:r>
            <a:r>
              <a:rPr kumimoji="0" lang="ar-IQ" sz="28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الامكان</a:t>
            </a:r>
            <a:r>
              <a:rPr kumimoji="0" lang="ar-IQ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لتقدير معلمات النموذج عندما يكون التوزيع للمتغير المعتمد معلوم ويتوزع توزيع طبيعي بوسط حسابي وتباين ثابت </a:t>
            </a:r>
            <a:r>
              <a:rPr kumimoji="0" lang="ar-IQ" sz="28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IQ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توزيع </a:t>
            </a:r>
            <a:r>
              <a:rPr kumimoji="0" lang="ar-IQ" sz="28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الاخطاء</a:t>
            </a:r>
            <a:r>
              <a:rPr kumimoji="0" lang="ar-IQ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العشوائية </a:t>
            </a:r>
            <a:r>
              <a:rPr lang="ar-IQ" sz="28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IQ" sz="28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معلوم بوسط حسابي صفر وتباين ثابت </a:t>
            </a: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IQ" sz="28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هذه المقدرات تجعل دالة </a:t>
            </a:r>
            <a:r>
              <a:rPr kumimoji="0" lang="ar-IQ" sz="2800" b="1" i="0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الامكان</a:t>
            </a:r>
            <a:r>
              <a:rPr kumimoji="0" lang="ar-IQ" sz="28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800" b="1" i="0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اعظم</a:t>
            </a:r>
            <a:r>
              <a:rPr kumimoji="0" lang="ar-IQ" sz="28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ما يمكن </a:t>
            </a:r>
            <a:r>
              <a:rPr kumimoji="0" lang="ar-IQ" sz="2800" b="1" i="0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IQ" sz="28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الصيغة الرياضية المستخرجة لتقدير المعلمات هي الصيغ ذاتها المستخرجة بطريقة المربعات الصغرى</a:t>
            </a:r>
          </a:p>
          <a:p>
            <a:r>
              <a:rPr lang="ar-IQ" sz="2800" b="1" baseline="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مثال</a:t>
            </a:r>
            <a:r>
              <a:rPr lang="ar-IQ" sz="28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تطبيقي </a:t>
            </a:r>
            <a:r>
              <a:rPr lang="ar-IQ" sz="2800" b="1" dirty="0" smtClean="0"/>
              <a:t>الدخل </a:t>
            </a:r>
            <a:r>
              <a:rPr lang="ar-IQ" sz="2800" b="1" dirty="0"/>
              <a:t>الشهري    2    </a:t>
            </a:r>
            <a:r>
              <a:rPr lang="en-US" sz="2800" b="1" dirty="0"/>
              <a:t>1.9      2.6      2.15       3.2         3.1       2.5        2.1       4      3    </a:t>
            </a:r>
            <a:endParaRPr lang="en-US" sz="2800" dirty="0"/>
          </a:p>
          <a:p>
            <a:r>
              <a:rPr lang="ar-IQ" sz="2800" b="1" dirty="0"/>
              <a:t>  </a:t>
            </a:r>
            <a:endParaRPr lang="en-US" sz="2800" dirty="0"/>
          </a:p>
          <a:p>
            <a:r>
              <a:rPr lang="ar-IQ" sz="2800" b="1" dirty="0" err="1"/>
              <a:t>الانفاق</a:t>
            </a:r>
            <a:r>
              <a:rPr lang="ar-IQ" sz="2800" b="1" dirty="0"/>
              <a:t> الشهري 2       </a:t>
            </a:r>
            <a:r>
              <a:rPr lang="en-US" sz="2800" b="1" dirty="0"/>
              <a:t>1.9        2          2           3         3         2.4          2       3.8  2.9       </a:t>
            </a:r>
            <a:endParaRPr lang="en-US" sz="2800" dirty="0"/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2800" b="1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2800" b="1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28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87</Words>
  <Application>Microsoft Office PowerPoint</Application>
  <PresentationFormat>عرض على الشاشة (3:4)‏</PresentationFormat>
  <Paragraphs>9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الشريحة 1</vt:lpstr>
    </vt:vector>
  </TitlesOfParts>
  <Company>Shamfuture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win7</dc:creator>
  <cp:lastModifiedBy>win7</cp:lastModifiedBy>
  <cp:revision>2</cp:revision>
  <dcterms:created xsi:type="dcterms:W3CDTF">2019-01-25T15:07:49Z</dcterms:created>
  <dcterms:modified xsi:type="dcterms:W3CDTF">2019-01-25T15:20:54Z</dcterms:modified>
</cp:coreProperties>
</file>