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9ED9-8AB6-4E0D-83A8-C60A56F3F3A6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0D3-D485-45B2-A94F-7686E1B465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9ED9-8AB6-4E0D-83A8-C60A56F3F3A6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0D3-D485-45B2-A94F-7686E1B465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9ED9-8AB6-4E0D-83A8-C60A56F3F3A6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0D3-D485-45B2-A94F-7686E1B465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9ED9-8AB6-4E0D-83A8-C60A56F3F3A6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0D3-D485-45B2-A94F-7686E1B465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9ED9-8AB6-4E0D-83A8-C60A56F3F3A6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0D3-D485-45B2-A94F-7686E1B465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9ED9-8AB6-4E0D-83A8-C60A56F3F3A6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0D3-D485-45B2-A94F-7686E1B465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9ED9-8AB6-4E0D-83A8-C60A56F3F3A6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0D3-D485-45B2-A94F-7686E1B465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9ED9-8AB6-4E0D-83A8-C60A56F3F3A6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0D3-D485-45B2-A94F-7686E1B465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9ED9-8AB6-4E0D-83A8-C60A56F3F3A6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0D3-D485-45B2-A94F-7686E1B465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9ED9-8AB6-4E0D-83A8-C60A56F3F3A6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0D3-D485-45B2-A94F-7686E1B465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9ED9-8AB6-4E0D-83A8-C60A56F3F3A6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0D3-D485-45B2-A94F-7686E1B465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69ED9-8AB6-4E0D-83A8-C60A56F3F3A6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B50D3-D485-45B2-A94F-7686E1B4658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0000" lnSpcReduction="20000"/>
          </a:bodyPr>
          <a:lstStyle/>
          <a:p>
            <a:r>
              <a:rPr lang="ar-IQ" dirty="0"/>
              <a:t>تقدير معلمات </a:t>
            </a:r>
            <a:r>
              <a:rPr lang="ar-IQ" dirty="0" smtClean="0"/>
              <a:t>النموذج  تقدر معلمات نموذج الانحدار الخطي </a:t>
            </a:r>
          </a:p>
          <a:p>
            <a:r>
              <a:rPr lang="ar-IQ" dirty="0" smtClean="0"/>
              <a:t>البسيط بطريقتين هما:-</a:t>
            </a:r>
            <a:endParaRPr lang="en-US" dirty="0"/>
          </a:p>
          <a:p>
            <a:r>
              <a:rPr lang="ar-IQ" dirty="0" err="1"/>
              <a:t>اولا</a:t>
            </a:r>
            <a:r>
              <a:rPr lang="ar-IQ" dirty="0"/>
              <a:t> طريقة المربعات </a:t>
            </a:r>
            <a:r>
              <a:rPr lang="ar-IQ" dirty="0" smtClean="0"/>
              <a:t>الصغرى هي الطريقة التي تجعل مجموع مربعات </a:t>
            </a:r>
            <a:r>
              <a:rPr lang="ar-IQ" dirty="0" err="1" smtClean="0"/>
              <a:t>الاخطاء</a:t>
            </a:r>
            <a:r>
              <a:rPr lang="ar-IQ" dirty="0" smtClean="0"/>
              <a:t> اقل </a:t>
            </a:r>
            <a:r>
              <a:rPr lang="ar-IQ" dirty="0" err="1" smtClean="0"/>
              <a:t>مايمكن</a:t>
            </a:r>
            <a:r>
              <a:rPr lang="ar-IQ" dirty="0" smtClean="0"/>
              <a:t> ويكون بالتفاضل الجزئي لمجموع مربعات </a:t>
            </a:r>
            <a:r>
              <a:rPr lang="ar-IQ" dirty="0" err="1" smtClean="0"/>
              <a:t>الاخطاء</a:t>
            </a:r>
            <a:r>
              <a:rPr lang="ar-IQ" dirty="0" smtClean="0"/>
              <a:t> بالنسبة لمعلمات النموذج ومساواة المعادلات بالصفر فنحصل على الصيغ الرياضية للمعلمات</a:t>
            </a:r>
            <a:endParaRPr lang="ar-IQ" dirty="0"/>
          </a:p>
          <a:p>
            <a:r>
              <a:rPr lang="ar-IQ" dirty="0" smtClean="0"/>
              <a:t>مثا</a:t>
            </a:r>
            <a:r>
              <a:rPr lang="ar-IQ" dirty="0" smtClean="0"/>
              <a:t>ل قدر معلمات النموذج للبيانات </a:t>
            </a:r>
            <a:r>
              <a:rPr lang="ar-IQ" dirty="0" err="1" smtClean="0"/>
              <a:t>الاتية</a:t>
            </a:r>
            <a:r>
              <a:rPr lang="ar-IQ" smtClean="0"/>
              <a:t>:-</a:t>
            </a:r>
          </a:p>
          <a:p>
            <a:endParaRPr lang="ar-IQ" smtClean="0"/>
          </a:p>
          <a:p>
            <a:r>
              <a:rPr lang="ar-IQ" b="1" dirty="0" smtClean="0"/>
              <a:t>الدخل </a:t>
            </a:r>
            <a:r>
              <a:rPr lang="ar-IQ" b="1" dirty="0"/>
              <a:t>الشهري    2    </a:t>
            </a:r>
            <a:r>
              <a:rPr lang="en-US" b="1" dirty="0"/>
              <a:t>1.9      2.6      2.15       3.2         3.1       2.5        2.1       4      3    </a:t>
            </a:r>
            <a:endParaRPr lang="en-US" dirty="0"/>
          </a:p>
          <a:p>
            <a:r>
              <a:rPr lang="ar-IQ" b="1" dirty="0"/>
              <a:t>  </a:t>
            </a:r>
            <a:endParaRPr lang="en-US" dirty="0"/>
          </a:p>
          <a:p>
            <a:r>
              <a:rPr lang="ar-IQ" b="1" dirty="0" err="1"/>
              <a:t>الانفاق</a:t>
            </a:r>
            <a:r>
              <a:rPr lang="ar-IQ" b="1" dirty="0"/>
              <a:t> الشهري 2       </a:t>
            </a:r>
            <a:r>
              <a:rPr lang="en-US" b="1" dirty="0"/>
              <a:t>1.9        2          2           3         3         2.4          2       3.8  2.9       </a:t>
            </a:r>
            <a:endParaRPr lang="en-US" dirty="0"/>
          </a:p>
          <a:p>
            <a:endParaRPr lang="ar-IQ" dirty="0"/>
          </a:p>
          <a:p>
            <a:endParaRPr lang="en-US" dirty="0"/>
          </a:p>
          <a:p>
            <a:r>
              <a:rPr lang="ar-IQ" b="1" dirty="0"/>
              <a:t> 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74</Words>
  <Application>Microsoft Office PowerPoint</Application>
  <PresentationFormat>عرض على الشاشة (3:4)‏</PresentationFormat>
  <Paragraphs>11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1</cp:revision>
  <dcterms:created xsi:type="dcterms:W3CDTF">2019-01-25T14:27:26Z</dcterms:created>
  <dcterms:modified xsi:type="dcterms:W3CDTF">2019-01-25T14:37:22Z</dcterms:modified>
</cp:coreProperties>
</file>